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Default Extension="mp3" ContentType="audio/mpe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Default Extension="wdp" ContentType="image/vnd.ms-photo"/>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7" r:id="rId3"/>
    <p:sldId id="259" r:id="rId4"/>
    <p:sldId id="258" r:id="rId5"/>
    <p:sldId id="260" r:id="rId6"/>
    <p:sldId id="261" r:id="rId7"/>
    <p:sldId id="262" r:id="rId8"/>
    <p:sldId id="279" r:id="rId9"/>
    <p:sldId id="264" r:id="rId10"/>
    <p:sldId id="263" r:id="rId11"/>
    <p:sldId id="267" r:id="rId12"/>
    <p:sldId id="265" r:id="rId13"/>
    <p:sldId id="266" r:id="rId14"/>
    <p:sldId id="269" r:id="rId15"/>
    <p:sldId id="268" r:id="rId16"/>
    <p:sldId id="270" r:id="rId17"/>
    <p:sldId id="271" r:id="rId18"/>
    <p:sldId id="272" r:id="rId19"/>
    <p:sldId id="273" r:id="rId20"/>
    <p:sldId id="274" r:id="rId21"/>
    <p:sldId id="275" r:id="rId22"/>
    <p:sldId id="276" r:id="rId23"/>
    <p:sldId id="277" r:id="rId24"/>
    <p:sldId id="278"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7071"/>
    <a:srgbClr val="01ACBE"/>
    <a:srgbClr val="FFB850"/>
    <a:srgbClr val="00AF92"/>
    <a:srgbClr val="663A77"/>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81" autoAdjust="0"/>
    <p:restoredTop sz="93591" autoAdjust="0"/>
  </p:normalViewPr>
  <p:slideViewPr>
    <p:cSldViewPr snapToGrid="0">
      <p:cViewPr>
        <p:scale>
          <a:sx n="66" d="100"/>
          <a:sy n="66" d="100"/>
        </p:scale>
        <p:origin x="-2448" y="-1062"/>
      </p:cViewPr>
      <p:guideLst>
        <p:guide orient="horz" pos="2160"/>
        <p:guide pos="3840"/>
      </p:guideLst>
    </p:cSldViewPr>
  </p:slideViewPr>
  <p:notesTextViewPr>
    <p:cViewPr>
      <p:scale>
        <a:sx n="1" d="1"/>
        <a:sy n="1" d="1"/>
      </p:scale>
      <p:origin x="0" y="54"/>
    </p:cViewPr>
  </p:notesTextViewPr>
  <p:sorterViewPr>
    <p:cViewPr varScale="1">
      <p:scale>
        <a:sx n="1" d="1"/>
        <a:sy n="1" d="1"/>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image1.png>
</file>

<file path=ppt/media/image2.png>
</file>

<file path=ppt/media/image3.png>
</file>

<file path=ppt/media/image4.jpeg>
</file>

<file path=ppt/media/image5.png>
</file>

<file path=ppt/media/image6.jpeg>
</file>

<file path=ppt/media/image7.jpe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F01050-5494-4684-B76F-D6F6187DE320}" type="datetimeFigureOut">
              <a:rPr lang="zh-CN" altLang="en-US" smtClean="0"/>
              <a:pPr/>
              <a:t>2017/7/10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ED5ADF-93AE-4238-903C-1AC36264F4B8}" type="slidenum">
              <a:rPr lang="zh-CN" altLang="en-US" smtClean="0"/>
              <a:pPr/>
              <a:t>‹#›</a:t>
            </a:fld>
            <a:endParaRPr lang="zh-CN" altLang="en-US"/>
          </a:p>
        </p:txBody>
      </p:sp>
    </p:spTree>
    <p:extLst>
      <p:ext uri="{BB962C8B-B14F-4D97-AF65-F5344CB8AC3E}">
        <p14:creationId xmlns:p14="http://schemas.microsoft.com/office/powerpoint/2010/main" xmlns="" val="2169124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1</a:t>
            </a:fld>
            <a:endParaRPr lang="zh-CN" altLang="en-US"/>
          </a:p>
        </p:txBody>
      </p:sp>
    </p:spTree>
    <p:extLst>
      <p:ext uri="{BB962C8B-B14F-4D97-AF65-F5344CB8AC3E}">
        <p14:creationId xmlns:p14="http://schemas.microsoft.com/office/powerpoint/2010/main" xmlns="" val="41125877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10</a:t>
            </a:fld>
            <a:endParaRPr lang="zh-CN" altLang="en-US"/>
          </a:p>
        </p:txBody>
      </p:sp>
    </p:spTree>
    <p:extLst>
      <p:ext uri="{BB962C8B-B14F-4D97-AF65-F5344CB8AC3E}">
        <p14:creationId xmlns:p14="http://schemas.microsoft.com/office/powerpoint/2010/main" xmlns="" val="23037697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11</a:t>
            </a:fld>
            <a:endParaRPr lang="zh-CN" altLang="en-US"/>
          </a:p>
        </p:txBody>
      </p:sp>
    </p:spTree>
    <p:extLst>
      <p:ext uri="{BB962C8B-B14F-4D97-AF65-F5344CB8AC3E}">
        <p14:creationId xmlns:p14="http://schemas.microsoft.com/office/powerpoint/2010/main" xmlns="" val="33725160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12</a:t>
            </a:fld>
            <a:endParaRPr lang="zh-CN" altLang="en-US"/>
          </a:p>
        </p:txBody>
      </p:sp>
    </p:spTree>
    <p:extLst>
      <p:ext uri="{BB962C8B-B14F-4D97-AF65-F5344CB8AC3E}">
        <p14:creationId xmlns:p14="http://schemas.microsoft.com/office/powerpoint/2010/main" xmlns="" val="7335606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13</a:t>
            </a:fld>
            <a:endParaRPr lang="zh-CN" altLang="en-US"/>
          </a:p>
        </p:txBody>
      </p:sp>
    </p:spTree>
    <p:extLst>
      <p:ext uri="{BB962C8B-B14F-4D97-AF65-F5344CB8AC3E}">
        <p14:creationId xmlns:p14="http://schemas.microsoft.com/office/powerpoint/2010/main" xmlns="" val="15939643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14</a:t>
            </a:fld>
            <a:endParaRPr lang="zh-CN" altLang="en-US"/>
          </a:p>
        </p:txBody>
      </p:sp>
    </p:spTree>
    <p:extLst>
      <p:ext uri="{BB962C8B-B14F-4D97-AF65-F5344CB8AC3E}">
        <p14:creationId xmlns:p14="http://schemas.microsoft.com/office/powerpoint/2010/main" xmlns="" val="31199545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15</a:t>
            </a:fld>
            <a:endParaRPr lang="zh-CN" altLang="en-US"/>
          </a:p>
        </p:txBody>
      </p:sp>
    </p:spTree>
    <p:extLst>
      <p:ext uri="{BB962C8B-B14F-4D97-AF65-F5344CB8AC3E}">
        <p14:creationId xmlns:p14="http://schemas.microsoft.com/office/powerpoint/2010/main" xmlns="" val="26697684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16</a:t>
            </a:fld>
            <a:endParaRPr lang="zh-CN" altLang="en-US"/>
          </a:p>
        </p:txBody>
      </p:sp>
    </p:spTree>
    <p:extLst>
      <p:ext uri="{BB962C8B-B14F-4D97-AF65-F5344CB8AC3E}">
        <p14:creationId xmlns:p14="http://schemas.microsoft.com/office/powerpoint/2010/main" xmlns="" val="40287446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17</a:t>
            </a:fld>
            <a:endParaRPr lang="zh-CN" altLang="en-US"/>
          </a:p>
        </p:txBody>
      </p:sp>
    </p:spTree>
    <p:extLst>
      <p:ext uri="{BB962C8B-B14F-4D97-AF65-F5344CB8AC3E}">
        <p14:creationId xmlns:p14="http://schemas.microsoft.com/office/powerpoint/2010/main" xmlns="" val="1919483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18</a:t>
            </a:fld>
            <a:endParaRPr lang="zh-CN" altLang="en-US"/>
          </a:p>
        </p:txBody>
      </p:sp>
    </p:spTree>
    <p:extLst>
      <p:ext uri="{BB962C8B-B14F-4D97-AF65-F5344CB8AC3E}">
        <p14:creationId xmlns:p14="http://schemas.microsoft.com/office/powerpoint/2010/main" xmlns="" val="4696401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19</a:t>
            </a:fld>
            <a:endParaRPr lang="zh-CN" altLang="en-US"/>
          </a:p>
        </p:txBody>
      </p:sp>
    </p:spTree>
    <p:extLst>
      <p:ext uri="{BB962C8B-B14F-4D97-AF65-F5344CB8AC3E}">
        <p14:creationId xmlns:p14="http://schemas.microsoft.com/office/powerpoint/2010/main" xmlns="" val="16975247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2</a:t>
            </a:fld>
            <a:endParaRPr lang="zh-CN" altLang="en-US"/>
          </a:p>
        </p:txBody>
      </p:sp>
    </p:spTree>
    <p:extLst>
      <p:ext uri="{BB962C8B-B14F-4D97-AF65-F5344CB8AC3E}">
        <p14:creationId xmlns:p14="http://schemas.microsoft.com/office/powerpoint/2010/main" xmlns="" val="36654207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20</a:t>
            </a:fld>
            <a:endParaRPr lang="zh-CN" altLang="en-US"/>
          </a:p>
        </p:txBody>
      </p:sp>
    </p:spTree>
    <p:extLst>
      <p:ext uri="{BB962C8B-B14F-4D97-AF65-F5344CB8AC3E}">
        <p14:creationId xmlns:p14="http://schemas.microsoft.com/office/powerpoint/2010/main" xmlns="" val="10935624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21</a:t>
            </a:fld>
            <a:endParaRPr lang="zh-CN" altLang="en-US"/>
          </a:p>
        </p:txBody>
      </p:sp>
    </p:spTree>
    <p:extLst>
      <p:ext uri="{BB962C8B-B14F-4D97-AF65-F5344CB8AC3E}">
        <p14:creationId xmlns:p14="http://schemas.microsoft.com/office/powerpoint/2010/main" xmlns="" val="39045773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22</a:t>
            </a:fld>
            <a:endParaRPr lang="zh-CN" altLang="en-US"/>
          </a:p>
        </p:txBody>
      </p:sp>
    </p:spTree>
    <p:extLst>
      <p:ext uri="{BB962C8B-B14F-4D97-AF65-F5344CB8AC3E}">
        <p14:creationId xmlns:p14="http://schemas.microsoft.com/office/powerpoint/2010/main" xmlns="" val="6471932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23</a:t>
            </a:fld>
            <a:endParaRPr lang="zh-CN" altLang="en-US"/>
          </a:p>
        </p:txBody>
      </p:sp>
    </p:spTree>
    <p:extLst>
      <p:ext uri="{BB962C8B-B14F-4D97-AF65-F5344CB8AC3E}">
        <p14:creationId xmlns:p14="http://schemas.microsoft.com/office/powerpoint/2010/main" xmlns="" val="23702985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smtClean="0"/>
              <a:t>https://liangliangtuwen.tmall.com</a:t>
            </a:r>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24</a:t>
            </a:fld>
            <a:endParaRPr lang="zh-CN" altLang="en-US"/>
          </a:p>
        </p:txBody>
      </p:sp>
    </p:spTree>
    <p:extLst>
      <p:ext uri="{BB962C8B-B14F-4D97-AF65-F5344CB8AC3E}">
        <p14:creationId xmlns:p14="http://schemas.microsoft.com/office/powerpoint/2010/main" xmlns="" val="2750939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3</a:t>
            </a:fld>
            <a:endParaRPr lang="zh-CN" altLang="en-US"/>
          </a:p>
        </p:txBody>
      </p:sp>
    </p:spTree>
    <p:extLst>
      <p:ext uri="{BB962C8B-B14F-4D97-AF65-F5344CB8AC3E}">
        <p14:creationId xmlns:p14="http://schemas.microsoft.com/office/powerpoint/2010/main" xmlns="" val="624203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4</a:t>
            </a:fld>
            <a:endParaRPr lang="zh-CN" altLang="en-US"/>
          </a:p>
        </p:txBody>
      </p:sp>
    </p:spTree>
    <p:extLst>
      <p:ext uri="{BB962C8B-B14F-4D97-AF65-F5344CB8AC3E}">
        <p14:creationId xmlns:p14="http://schemas.microsoft.com/office/powerpoint/2010/main" xmlns="" val="31841881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5</a:t>
            </a:fld>
            <a:endParaRPr lang="zh-CN" altLang="en-US"/>
          </a:p>
        </p:txBody>
      </p:sp>
    </p:spTree>
    <p:extLst>
      <p:ext uri="{BB962C8B-B14F-4D97-AF65-F5344CB8AC3E}">
        <p14:creationId xmlns:p14="http://schemas.microsoft.com/office/powerpoint/2010/main" xmlns="" val="1153446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6</a:t>
            </a:fld>
            <a:endParaRPr lang="zh-CN" altLang="en-US"/>
          </a:p>
        </p:txBody>
      </p:sp>
    </p:spTree>
    <p:extLst>
      <p:ext uri="{BB962C8B-B14F-4D97-AF65-F5344CB8AC3E}">
        <p14:creationId xmlns:p14="http://schemas.microsoft.com/office/powerpoint/2010/main" xmlns="" val="6453121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7</a:t>
            </a:fld>
            <a:endParaRPr lang="zh-CN" altLang="en-US"/>
          </a:p>
        </p:txBody>
      </p:sp>
    </p:spTree>
    <p:extLst>
      <p:ext uri="{BB962C8B-B14F-4D97-AF65-F5344CB8AC3E}">
        <p14:creationId xmlns:p14="http://schemas.microsoft.com/office/powerpoint/2010/main" xmlns="" val="17926498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8</a:t>
            </a:fld>
            <a:endParaRPr lang="zh-CN" altLang="en-US"/>
          </a:p>
        </p:txBody>
      </p:sp>
    </p:spTree>
    <p:extLst>
      <p:ext uri="{BB962C8B-B14F-4D97-AF65-F5344CB8AC3E}">
        <p14:creationId xmlns:p14="http://schemas.microsoft.com/office/powerpoint/2010/main" xmlns="" val="23000202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4ED5ADF-93AE-4238-903C-1AC36264F4B8}" type="slidenum">
              <a:rPr lang="zh-CN" altLang="en-US" smtClean="0"/>
              <a:pPr/>
              <a:t>9</a:t>
            </a:fld>
            <a:endParaRPr lang="zh-CN" altLang="en-US"/>
          </a:p>
        </p:txBody>
      </p:sp>
    </p:spTree>
    <p:extLst>
      <p:ext uri="{BB962C8B-B14F-4D97-AF65-F5344CB8AC3E}">
        <p14:creationId xmlns:p14="http://schemas.microsoft.com/office/powerpoint/2010/main" xmlns="" val="3484491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atin typeface="方正姚体" panose="02010601030101010101" pitchFamily="2" charset="-122"/>
                <a:ea typeface="方正姚体" panose="02010601030101010101" pitchFamily="2" charset="-122"/>
              </a:defRPr>
            </a:lvl1p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atin typeface="方正姚体" panose="02010601030101010101" pitchFamily="2" charset="-122"/>
                <a:ea typeface="方正姚体" panose="02010601030101010101"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zh-CN" altLang="en-US" dirty="0"/>
          </a:p>
        </p:txBody>
      </p:sp>
      <p:sp>
        <p:nvSpPr>
          <p:cNvPr id="4" name="日期占位符 3"/>
          <p:cNvSpPr>
            <a:spLocks noGrp="1"/>
          </p:cNvSpPr>
          <p:nvPr>
            <p:ph type="dt" sz="half" idx="10"/>
          </p:nvPr>
        </p:nvSpPr>
        <p:spPr/>
        <p:txBody>
          <a:bodyPr/>
          <a:lstStyle/>
          <a:p>
            <a:fld id="{652CDF8A-D63E-4C76-907D-14E0621C443D}"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63189728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52CDF8A-D63E-4C76-907D-14E0621C443D}"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213538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52CDF8A-D63E-4C76-907D-14E0621C443D}"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26313885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52CDF8A-D63E-4C76-907D-14E0621C443D}"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95415775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652CDF8A-D63E-4C76-907D-14E0621C443D}"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197105285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652CDF8A-D63E-4C76-907D-14E0621C443D}"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304718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652CDF8A-D63E-4C76-907D-14E0621C443D}" type="datetimeFigureOut">
              <a:rPr lang="zh-CN" altLang="en-US" smtClean="0"/>
              <a:pPr/>
              <a:t>2017/7/10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4821728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652CDF8A-D63E-4C76-907D-14E0621C443D}" type="datetimeFigureOut">
              <a:rPr lang="zh-CN" altLang="en-US" smtClean="0"/>
              <a:pPr/>
              <a:t>2017/7/10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176300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52CDF8A-D63E-4C76-907D-14E0621C443D}" type="datetimeFigureOut">
              <a:rPr lang="zh-CN" altLang="en-US" smtClean="0"/>
              <a:pPr/>
              <a:t>2017/7/10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2393743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652CDF8A-D63E-4C76-907D-14E0621C443D}"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1013813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652CDF8A-D63E-4C76-907D-14E0621C443D}"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1236947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2CDF8A-D63E-4C76-907D-14E0621C443D}" type="datetimeFigureOut">
              <a:rPr lang="zh-CN" altLang="en-US" smtClean="0"/>
              <a:pPr/>
              <a:t>2017/7/10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66EBE7-A632-4266-8BA8-D06C247E5B20}" type="slidenum">
              <a:rPr lang="zh-CN" altLang="en-US" smtClean="0"/>
              <a:pPr/>
              <a:t>‹#›</a:t>
            </a:fld>
            <a:endParaRPr lang="zh-CN" altLang="en-US"/>
          </a:p>
        </p:txBody>
      </p:sp>
    </p:spTree>
    <p:extLst>
      <p:ext uri="{BB962C8B-B14F-4D97-AF65-F5344CB8AC3E}">
        <p14:creationId xmlns:p14="http://schemas.microsoft.com/office/powerpoint/2010/main" xmlns="" val="1862518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video" Target="NULL" TargetMode="External"/><Relationship Id="rId5" Type="http://schemas.openxmlformats.org/officeDocument/2006/relationships/image" Target="../media/image2.png"/><Relationship Id="rId4" Type="http://schemas.microsoft.com/office/2007/relationships/media" Target="../media/media1.mp3"/></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jpe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组合 50"/>
          <p:cNvGrpSpPr/>
          <p:nvPr/>
        </p:nvGrpSpPr>
        <p:grpSpPr>
          <a:xfrm>
            <a:off x="3268185" y="2855522"/>
            <a:ext cx="1124142" cy="1267906"/>
            <a:chOff x="3268185" y="2855522"/>
            <a:chExt cx="1124142" cy="1267906"/>
          </a:xfrm>
        </p:grpSpPr>
        <p:sp>
          <p:nvSpPr>
            <p:cNvPr id="8" name="Freeform 5"/>
            <p:cNvSpPr>
              <a:spLocks/>
            </p:cNvSpPr>
            <p:nvPr/>
          </p:nvSpPr>
          <p:spPr bwMode="auto">
            <a:xfrm rot="5400000">
              <a:off x="3196303" y="2927404"/>
              <a:ext cx="1267906" cy="112414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 name="Freeform 5"/>
            <p:cNvSpPr>
              <a:spLocks/>
            </p:cNvSpPr>
            <p:nvPr/>
          </p:nvSpPr>
          <p:spPr bwMode="auto">
            <a:xfrm rot="5400000">
              <a:off x="3341945" y="3056531"/>
              <a:ext cx="976622" cy="8658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AF92"/>
            </a:solidFill>
            <a:ln w="15875">
              <a:noFill/>
            </a:ln>
            <a:effectLst>
              <a:innerShdw blurRad="38100" dist="25400" dir="81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52" name="组合 51"/>
          <p:cNvGrpSpPr/>
          <p:nvPr/>
        </p:nvGrpSpPr>
        <p:grpSpPr>
          <a:xfrm>
            <a:off x="4775778" y="2221569"/>
            <a:ext cx="1124142" cy="1267906"/>
            <a:chOff x="4775778" y="2221569"/>
            <a:chExt cx="1124142" cy="1267906"/>
          </a:xfrm>
        </p:grpSpPr>
        <p:sp>
          <p:nvSpPr>
            <p:cNvPr id="10" name="Freeform 5"/>
            <p:cNvSpPr>
              <a:spLocks/>
            </p:cNvSpPr>
            <p:nvPr/>
          </p:nvSpPr>
          <p:spPr bwMode="auto">
            <a:xfrm rot="5400000">
              <a:off x="4703896" y="2293451"/>
              <a:ext cx="1267906" cy="112414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 name="Freeform 5"/>
            <p:cNvSpPr>
              <a:spLocks/>
            </p:cNvSpPr>
            <p:nvPr/>
          </p:nvSpPr>
          <p:spPr bwMode="auto">
            <a:xfrm rot="5400000">
              <a:off x="4849538" y="2438802"/>
              <a:ext cx="976622" cy="8658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FFB850"/>
            </a:solidFill>
            <a:ln w="15875">
              <a:noFill/>
            </a:ln>
            <a:effectLst>
              <a:innerShdw blurRad="38100" dist="25400" dir="81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53" name="组合 52"/>
          <p:cNvGrpSpPr/>
          <p:nvPr/>
        </p:nvGrpSpPr>
        <p:grpSpPr>
          <a:xfrm>
            <a:off x="6283370" y="2221569"/>
            <a:ext cx="1124142" cy="1267906"/>
            <a:chOff x="6283370" y="2221569"/>
            <a:chExt cx="1124142" cy="1267906"/>
          </a:xfrm>
        </p:grpSpPr>
        <p:sp>
          <p:nvSpPr>
            <p:cNvPr id="12" name="Freeform 5"/>
            <p:cNvSpPr>
              <a:spLocks/>
            </p:cNvSpPr>
            <p:nvPr/>
          </p:nvSpPr>
          <p:spPr bwMode="auto">
            <a:xfrm rot="5400000">
              <a:off x="6211488" y="2293451"/>
              <a:ext cx="1267906" cy="112414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2" name="Freeform 5"/>
            <p:cNvSpPr>
              <a:spLocks/>
            </p:cNvSpPr>
            <p:nvPr/>
          </p:nvSpPr>
          <p:spPr bwMode="auto">
            <a:xfrm rot="5400000">
              <a:off x="6384970" y="2422578"/>
              <a:ext cx="976622" cy="8658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1ACBE"/>
            </a:solidFill>
            <a:ln w="15875">
              <a:noFill/>
            </a:ln>
            <a:effectLst>
              <a:innerShdw blurRad="38100" dist="25400" dir="81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54" name="组合 53"/>
          <p:cNvGrpSpPr/>
          <p:nvPr/>
        </p:nvGrpSpPr>
        <p:grpSpPr>
          <a:xfrm>
            <a:off x="7799674" y="2855522"/>
            <a:ext cx="1124142" cy="1267906"/>
            <a:chOff x="7799674" y="2855522"/>
            <a:chExt cx="1124142" cy="1267906"/>
          </a:xfrm>
        </p:grpSpPr>
        <p:sp>
          <p:nvSpPr>
            <p:cNvPr id="14" name="Freeform 5"/>
            <p:cNvSpPr>
              <a:spLocks/>
            </p:cNvSpPr>
            <p:nvPr/>
          </p:nvSpPr>
          <p:spPr bwMode="auto">
            <a:xfrm rot="5400000">
              <a:off x="7727792" y="2927404"/>
              <a:ext cx="1267906" cy="112414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 name="Freeform 5"/>
            <p:cNvSpPr>
              <a:spLocks/>
            </p:cNvSpPr>
            <p:nvPr/>
          </p:nvSpPr>
          <p:spPr bwMode="auto">
            <a:xfrm rot="5400000">
              <a:off x="7883929" y="3056532"/>
              <a:ext cx="976622" cy="8658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87071"/>
            </a:solidFill>
            <a:ln w="15875">
              <a:noFill/>
            </a:ln>
            <a:effectLst>
              <a:innerShdw blurRad="38100" dist="25400" dir="81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35" name="文本框 34"/>
          <p:cNvSpPr txBox="1"/>
          <p:nvPr/>
        </p:nvSpPr>
        <p:spPr>
          <a:xfrm>
            <a:off x="3353202" y="2934884"/>
            <a:ext cx="954107" cy="1015663"/>
          </a:xfrm>
          <a:prstGeom prst="rect">
            <a:avLst/>
          </a:prstGeom>
          <a:noFill/>
        </p:spPr>
        <p:txBody>
          <a:bodyPr wrap="none" rtlCol="0">
            <a:spAutoFit/>
          </a:bodyPr>
          <a:lstStyle/>
          <a:p>
            <a:r>
              <a:rPr lang="zh-CN" altLang="en-US" sz="6000" dirty="0" smtClean="0">
                <a:solidFill>
                  <a:schemeClr val="bg1"/>
                </a:solidFill>
                <a:latin typeface="DFKai-SB" panose="03000509000000000000" pitchFamily="65" charset="-120"/>
                <a:ea typeface="DFKai-SB" panose="03000509000000000000" pitchFamily="65" charset="-120"/>
              </a:rPr>
              <a:t>个</a:t>
            </a:r>
            <a:endParaRPr lang="zh-CN" altLang="en-US" sz="6000" dirty="0">
              <a:solidFill>
                <a:schemeClr val="bg1"/>
              </a:solidFill>
              <a:latin typeface="DFKai-SB" panose="03000509000000000000" pitchFamily="65" charset="-120"/>
              <a:ea typeface="DFKai-SB" panose="03000509000000000000" pitchFamily="65" charset="-120"/>
            </a:endParaRPr>
          </a:p>
        </p:txBody>
      </p:sp>
      <p:sp>
        <p:nvSpPr>
          <p:cNvPr id="36" name="文本框 35"/>
          <p:cNvSpPr txBox="1"/>
          <p:nvPr/>
        </p:nvSpPr>
        <p:spPr>
          <a:xfrm>
            <a:off x="4879628" y="2344394"/>
            <a:ext cx="954107" cy="1015663"/>
          </a:xfrm>
          <a:prstGeom prst="rect">
            <a:avLst/>
          </a:prstGeom>
          <a:noFill/>
        </p:spPr>
        <p:txBody>
          <a:bodyPr wrap="none" rtlCol="0">
            <a:spAutoFit/>
          </a:bodyPr>
          <a:lstStyle/>
          <a:p>
            <a:r>
              <a:rPr lang="zh-CN" altLang="en-US" sz="6000" dirty="0">
                <a:solidFill>
                  <a:schemeClr val="bg1"/>
                </a:solidFill>
                <a:latin typeface="DFKai-SB" panose="03000509000000000000" pitchFamily="65" charset="-120"/>
                <a:ea typeface="DFKai-SB" panose="03000509000000000000" pitchFamily="65" charset="-120"/>
              </a:rPr>
              <a:t>性</a:t>
            </a:r>
          </a:p>
        </p:txBody>
      </p:sp>
      <p:sp>
        <p:nvSpPr>
          <p:cNvPr id="37" name="文本框 36"/>
          <p:cNvSpPr txBox="1"/>
          <p:nvPr/>
        </p:nvSpPr>
        <p:spPr>
          <a:xfrm>
            <a:off x="6396227" y="2272706"/>
            <a:ext cx="954107" cy="1015663"/>
          </a:xfrm>
          <a:prstGeom prst="rect">
            <a:avLst/>
          </a:prstGeom>
          <a:noFill/>
        </p:spPr>
        <p:txBody>
          <a:bodyPr wrap="none" rtlCol="0">
            <a:spAutoFit/>
          </a:bodyPr>
          <a:lstStyle/>
          <a:p>
            <a:r>
              <a:rPr lang="zh-CN" altLang="en-US" sz="6000" dirty="0" smtClean="0">
                <a:solidFill>
                  <a:schemeClr val="bg1"/>
                </a:solidFill>
                <a:latin typeface="DFKai-SB" panose="03000509000000000000" pitchFamily="65" charset="-120"/>
                <a:ea typeface="DFKai-SB" panose="03000509000000000000" pitchFamily="65" charset="-120"/>
              </a:rPr>
              <a:t>竟</a:t>
            </a:r>
            <a:endParaRPr lang="zh-CN" altLang="en-US" sz="6000" dirty="0">
              <a:solidFill>
                <a:schemeClr val="bg1"/>
              </a:solidFill>
              <a:latin typeface="DFKai-SB" panose="03000509000000000000" pitchFamily="65" charset="-120"/>
              <a:ea typeface="DFKai-SB" panose="03000509000000000000" pitchFamily="65" charset="-120"/>
            </a:endParaRPr>
          </a:p>
        </p:txBody>
      </p:sp>
      <p:sp>
        <p:nvSpPr>
          <p:cNvPr id="38" name="文本框 37"/>
          <p:cNvSpPr txBox="1"/>
          <p:nvPr/>
        </p:nvSpPr>
        <p:spPr>
          <a:xfrm>
            <a:off x="7895186" y="2950831"/>
            <a:ext cx="954107" cy="1015663"/>
          </a:xfrm>
          <a:prstGeom prst="rect">
            <a:avLst/>
          </a:prstGeom>
          <a:noFill/>
        </p:spPr>
        <p:txBody>
          <a:bodyPr wrap="none" rtlCol="0">
            <a:spAutoFit/>
          </a:bodyPr>
          <a:lstStyle/>
          <a:p>
            <a:r>
              <a:rPr lang="zh-CN" altLang="en-US" sz="6000" dirty="0" smtClean="0">
                <a:solidFill>
                  <a:schemeClr val="bg1"/>
                </a:solidFill>
                <a:latin typeface="DFKai-SB" panose="03000509000000000000" pitchFamily="65" charset="-120"/>
                <a:ea typeface="DFKai-SB" panose="03000509000000000000" pitchFamily="65" charset="-120"/>
              </a:rPr>
              <a:t>聘</a:t>
            </a:r>
            <a:endParaRPr lang="zh-CN" altLang="en-US" sz="6000" dirty="0">
              <a:solidFill>
                <a:schemeClr val="bg1"/>
              </a:solidFill>
              <a:latin typeface="DFKai-SB" panose="03000509000000000000" pitchFamily="65" charset="-120"/>
              <a:ea typeface="DFKai-SB" panose="03000509000000000000" pitchFamily="65" charset="-120"/>
            </a:endParaRPr>
          </a:p>
        </p:txBody>
      </p:sp>
      <p:sp>
        <p:nvSpPr>
          <p:cNvPr id="55" name="文本框 54"/>
          <p:cNvSpPr txBox="1"/>
          <p:nvPr/>
        </p:nvSpPr>
        <p:spPr>
          <a:xfrm>
            <a:off x="4138120" y="4173762"/>
            <a:ext cx="4031873" cy="400110"/>
          </a:xfrm>
          <a:prstGeom prst="rect">
            <a:avLst/>
          </a:prstGeom>
          <a:noFill/>
        </p:spPr>
        <p:txBody>
          <a:bodyPr wrap="none" rtlCol="0">
            <a:spAutoFit/>
          </a:bodyPr>
          <a:lstStyle/>
          <a:p>
            <a:r>
              <a:rPr lang="zh-CN" altLang="en-US" sz="2000" dirty="0" smtClean="0">
                <a:solidFill>
                  <a:schemeClr val="tx1">
                    <a:lumMod val="75000"/>
                    <a:lumOff val="25000"/>
                  </a:schemeClr>
                </a:solidFill>
              </a:rPr>
              <a:t>个人求职丨个人竞聘丨毕业生应聘</a:t>
            </a:r>
            <a:endParaRPr lang="zh-CN" altLang="en-US" sz="2000" dirty="0">
              <a:solidFill>
                <a:schemeClr val="tx1">
                  <a:lumMod val="75000"/>
                  <a:lumOff val="25000"/>
                </a:schemeClr>
              </a:solidFill>
            </a:endParaRPr>
          </a:p>
        </p:txBody>
      </p:sp>
      <p:sp>
        <p:nvSpPr>
          <p:cNvPr id="56" name="文本框 55"/>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pic>
        <p:nvPicPr>
          <p:cNvPr id="57" name="李晓金 - The Dawn亡灵序曲">
            <a:hlinkClick r:id="" action="ppaction://media"/>
          </p:cNvPr>
          <p:cNvPicPr>
            <a:picLocks noChangeAspect="1"/>
          </p:cNvPicPr>
          <p:nvPr>
            <a:videoFile r:link="rId1"/>
            <p:extLst>
              <p:ext uri="{DAA4B4D4-6D71-4841-9C94-3DE7FCFB9230}">
                <p14:media xmlns:p14="http://schemas.microsoft.com/office/powerpoint/2010/main" xmlns="" r:embed="rId4"/>
              </p:ext>
            </p:extLst>
          </p:nvPr>
        </p:nvPicPr>
        <p:blipFill>
          <a:blip r:embed="rId5" cstate="print"/>
          <a:stretch>
            <a:fillRect/>
          </a:stretch>
        </p:blipFill>
        <p:spPr>
          <a:xfrm>
            <a:off x="-793803" y="424543"/>
            <a:ext cx="609600" cy="609600"/>
          </a:xfrm>
          <a:prstGeom prst="rect">
            <a:avLst/>
          </a:prstGeom>
        </p:spPr>
      </p:pic>
      <p:grpSp>
        <p:nvGrpSpPr>
          <p:cNvPr id="3" name="组合 2"/>
          <p:cNvGrpSpPr/>
          <p:nvPr/>
        </p:nvGrpSpPr>
        <p:grpSpPr>
          <a:xfrm>
            <a:off x="-1122248" y="49114"/>
            <a:ext cx="2937093" cy="6787202"/>
            <a:chOff x="0" y="70798"/>
            <a:chExt cx="2937093" cy="6787202"/>
          </a:xfrm>
        </p:grpSpPr>
        <p:sp>
          <p:nvSpPr>
            <p:cNvPr id="2" name="矩形 1"/>
            <p:cNvSpPr/>
            <p:nvPr/>
          </p:nvSpPr>
          <p:spPr>
            <a:xfrm>
              <a:off x="0" y="4875301"/>
              <a:ext cx="2446986" cy="1982699"/>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90107" y="70798"/>
              <a:ext cx="2446986" cy="2150771"/>
            </a:xfrm>
            <a:prstGeom prst="rect">
              <a:avLst/>
            </a:prstGeom>
            <a:solidFill>
              <a:schemeClr val="bg1">
                <a:alpha val="0"/>
              </a:scheme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90107" y="3582522"/>
              <a:ext cx="2446986" cy="1982699"/>
            </a:xfrm>
            <a:prstGeom prst="rect">
              <a:avLst/>
            </a:prstGeom>
            <a:solidFill>
              <a:srgbClr val="FFB850">
                <a:alpha val="0"/>
              </a:srgb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0" y="1961633"/>
              <a:ext cx="2446986" cy="2150771"/>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10493268" y="46200"/>
            <a:ext cx="2937093" cy="6787202"/>
            <a:chOff x="9178140" y="0"/>
            <a:chExt cx="2937093" cy="6787202"/>
          </a:xfrm>
        </p:grpSpPr>
        <p:sp>
          <p:nvSpPr>
            <p:cNvPr id="28" name="矩形 27"/>
            <p:cNvSpPr/>
            <p:nvPr/>
          </p:nvSpPr>
          <p:spPr>
            <a:xfrm>
              <a:off x="9178140" y="4804503"/>
              <a:ext cx="2446986" cy="1982699"/>
            </a:xfrm>
            <a:prstGeom prst="rect">
              <a:avLst/>
            </a:prstGeom>
            <a:solidFill>
              <a:srgbClr val="E87071">
                <a:alpha val="0"/>
              </a:srgb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9668247" y="0"/>
              <a:ext cx="2446986" cy="2150771"/>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9668247" y="3511724"/>
              <a:ext cx="2446986" cy="1982699"/>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9178140" y="1890835"/>
              <a:ext cx="2446986" cy="2150771"/>
            </a:xfrm>
            <a:prstGeom prst="rect">
              <a:avLst/>
            </a:prstGeom>
            <a:solidFill>
              <a:schemeClr val="bg1">
                <a:alpha val="0"/>
              </a:scheme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xmlns="" val="3737404336"/>
      </p:ext>
    </p:extLst>
  </p:cSld>
  <p:clrMapOvr>
    <a:masterClrMapping/>
  </p:clrMapOvr>
  <mc:AlternateContent xmlns:mc="http://schemas.openxmlformats.org/markup-compatibility/2006">
    <mc:Choice xmlns:p14="http://schemas.microsoft.com/office/powerpoint/2010/main" xmlns=""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7"/>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1+#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3" presetClass="entr" presetSubtype="32" fill="hold" nodeType="clickEffect">
                                  <p:stCondLst>
                                    <p:cond delay="250"/>
                                  </p:stCondLst>
                                  <p:childTnLst>
                                    <p:set>
                                      <p:cBhvr>
                                        <p:cTn id="20" dur="1" fill="hold">
                                          <p:stCondLst>
                                            <p:cond delay="0"/>
                                          </p:stCondLst>
                                        </p:cTn>
                                        <p:tgtEl>
                                          <p:spTgt spid="51"/>
                                        </p:tgtEl>
                                        <p:attrNameLst>
                                          <p:attrName>style.visibility</p:attrName>
                                        </p:attrNameLst>
                                      </p:cBhvr>
                                      <p:to>
                                        <p:strVal val="visible"/>
                                      </p:to>
                                    </p:set>
                                    <p:anim calcmode="lin" valueType="num">
                                      <p:cBhvr>
                                        <p:cTn id="21" dur="500" fill="hold"/>
                                        <p:tgtEl>
                                          <p:spTgt spid="51"/>
                                        </p:tgtEl>
                                        <p:attrNameLst>
                                          <p:attrName>ppt_w</p:attrName>
                                        </p:attrNameLst>
                                      </p:cBhvr>
                                      <p:tavLst>
                                        <p:tav tm="0">
                                          <p:val>
                                            <p:strVal val="4*#ppt_w"/>
                                          </p:val>
                                        </p:tav>
                                        <p:tav tm="100000">
                                          <p:val>
                                            <p:strVal val="#ppt_w"/>
                                          </p:val>
                                        </p:tav>
                                      </p:tavLst>
                                    </p:anim>
                                    <p:anim calcmode="lin" valueType="num">
                                      <p:cBhvr>
                                        <p:cTn id="22" dur="500" fill="hold"/>
                                        <p:tgtEl>
                                          <p:spTgt spid="51"/>
                                        </p:tgtEl>
                                        <p:attrNameLst>
                                          <p:attrName>ppt_h</p:attrName>
                                        </p:attrNameLst>
                                      </p:cBhvr>
                                      <p:tavLst>
                                        <p:tav tm="0">
                                          <p:val>
                                            <p:strVal val="4*#ppt_h"/>
                                          </p:val>
                                        </p:tav>
                                        <p:tav tm="100000">
                                          <p:val>
                                            <p:strVal val="#ppt_h"/>
                                          </p:val>
                                        </p:tav>
                                      </p:tavLst>
                                    </p:anim>
                                  </p:childTnLst>
                                </p:cTn>
                              </p:par>
                              <p:par>
                                <p:cTn id="23" presetID="53" presetClass="entr" presetSubtype="16" fill="hold" grpId="0" nodeType="withEffect">
                                  <p:stCondLst>
                                    <p:cond delay="250"/>
                                  </p:stCondLst>
                                  <p:childTnLst>
                                    <p:set>
                                      <p:cBhvr>
                                        <p:cTn id="24" dur="1" fill="hold">
                                          <p:stCondLst>
                                            <p:cond delay="0"/>
                                          </p:stCondLst>
                                        </p:cTn>
                                        <p:tgtEl>
                                          <p:spTgt spid="35"/>
                                        </p:tgtEl>
                                        <p:attrNameLst>
                                          <p:attrName>style.visibility</p:attrName>
                                        </p:attrNameLst>
                                      </p:cBhvr>
                                      <p:to>
                                        <p:strVal val="visible"/>
                                      </p:to>
                                    </p:set>
                                    <p:anim calcmode="lin" valueType="num">
                                      <p:cBhvr>
                                        <p:cTn id="25" dur="500" fill="hold"/>
                                        <p:tgtEl>
                                          <p:spTgt spid="35"/>
                                        </p:tgtEl>
                                        <p:attrNameLst>
                                          <p:attrName>ppt_w</p:attrName>
                                        </p:attrNameLst>
                                      </p:cBhvr>
                                      <p:tavLst>
                                        <p:tav tm="0">
                                          <p:val>
                                            <p:fltVal val="0"/>
                                          </p:val>
                                        </p:tav>
                                        <p:tav tm="100000">
                                          <p:val>
                                            <p:strVal val="#ppt_w"/>
                                          </p:val>
                                        </p:tav>
                                      </p:tavLst>
                                    </p:anim>
                                    <p:anim calcmode="lin" valueType="num">
                                      <p:cBhvr>
                                        <p:cTn id="26" dur="500" fill="hold"/>
                                        <p:tgtEl>
                                          <p:spTgt spid="35"/>
                                        </p:tgtEl>
                                        <p:attrNameLst>
                                          <p:attrName>ppt_h</p:attrName>
                                        </p:attrNameLst>
                                      </p:cBhvr>
                                      <p:tavLst>
                                        <p:tav tm="0">
                                          <p:val>
                                            <p:fltVal val="0"/>
                                          </p:val>
                                        </p:tav>
                                        <p:tav tm="100000">
                                          <p:val>
                                            <p:strVal val="#ppt_h"/>
                                          </p:val>
                                        </p:tav>
                                      </p:tavLst>
                                    </p:anim>
                                    <p:animEffect transition="in" filter="fade">
                                      <p:cBhvr>
                                        <p:cTn id="27" dur="500"/>
                                        <p:tgtEl>
                                          <p:spTgt spid="35"/>
                                        </p:tgtEl>
                                      </p:cBhvr>
                                    </p:animEffect>
                                  </p:childTnLst>
                                </p:cTn>
                              </p:par>
                            </p:childTnLst>
                          </p:cTn>
                        </p:par>
                      </p:childTnLst>
                    </p:cTn>
                  </p:par>
                  <p:par>
                    <p:cTn id="28" fill="hold">
                      <p:stCondLst>
                        <p:cond delay="indefinite"/>
                      </p:stCondLst>
                      <p:childTnLst>
                        <p:par>
                          <p:cTn id="29" fill="hold">
                            <p:stCondLst>
                              <p:cond delay="0"/>
                            </p:stCondLst>
                            <p:childTnLst>
                              <p:par>
                                <p:cTn id="30" presetID="23" presetClass="entr" presetSubtype="32" fill="hold" nodeType="clickEffect">
                                  <p:stCondLst>
                                    <p:cond delay="500"/>
                                  </p:stCondLst>
                                  <p:childTnLst>
                                    <p:set>
                                      <p:cBhvr>
                                        <p:cTn id="31" dur="1" fill="hold">
                                          <p:stCondLst>
                                            <p:cond delay="0"/>
                                          </p:stCondLst>
                                        </p:cTn>
                                        <p:tgtEl>
                                          <p:spTgt spid="52"/>
                                        </p:tgtEl>
                                        <p:attrNameLst>
                                          <p:attrName>style.visibility</p:attrName>
                                        </p:attrNameLst>
                                      </p:cBhvr>
                                      <p:to>
                                        <p:strVal val="visible"/>
                                      </p:to>
                                    </p:set>
                                    <p:anim calcmode="lin" valueType="num">
                                      <p:cBhvr>
                                        <p:cTn id="32" dur="500" fill="hold"/>
                                        <p:tgtEl>
                                          <p:spTgt spid="52"/>
                                        </p:tgtEl>
                                        <p:attrNameLst>
                                          <p:attrName>ppt_w</p:attrName>
                                        </p:attrNameLst>
                                      </p:cBhvr>
                                      <p:tavLst>
                                        <p:tav tm="0">
                                          <p:val>
                                            <p:strVal val="4*#ppt_w"/>
                                          </p:val>
                                        </p:tav>
                                        <p:tav tm="100000">
                                          <p:val>
                                            <p:strVal val="#ppt_w"/>
                                          </p:val>
                                        </p:tav>
                                      </p:tavLst>
                                    </p:anim>
                                    <p:anim calcmode="lin" valueType="num">
                                      <p:cBhvr>
                                        <p:cTn id="33" dur="500" fill="hold"/>
                                        <p:tgtEl>
                                          <p:spTgt spid="52"/>
                                        </p:tgtEl>
                                        <p:attrNameLst>
                                          <p:attrName>ppt_h</p:attrName>
                                        </p:attrNameLst>
                                      </p:cBhvr>
                                      <p:tavLst>
                                        <p:tav tm="0">
                                          <p:val>
                                            <p:strVal val="4*#ppt_h"/>
                                          </p:val>
                                        </p:tav>
                                        <p:tav tm="100000">
                                          <p:val>
                                            <p:strVal val="#ppt_h"/>
                                          </p:val>
                                        </p:tav>
                                      </p:tavLst>
                                    </p:anim>
                                  </p:childTnLst>
                                </p:cTn>
                              </p:par>
                              <p:par>
                                <p:cTn id="34" presetID="53" presetClass="entr" presetSubtype="16" fill="hold" grpId="0" nodeType="withEffect">
                                  <p:stCondLst>
                                    <p:cond delay="500"/>
                                  </p:stCondLst>
                                  <p:childTnLst>
                                    <p:set>
                                      <p:cBhvr>
                                        <p:cTn id="35" dur="1" fill="hold">
                                          <p:stCondLst>
                                            <p:cond delay="0"/>
                                          </p:stCondLst>
                                        </p:cTn>
                                        <p:tgtEl>
                                          <p:spTgt spid="36"/>
                                        </p:tgtEl>
                                        <p:attrNameLst>
                                          <p:attrName>style.visibility</p:attrName>
                                        </p:attrNameLst>
                                      </p:cBhvr>
                                      <p:to>
                                        <p:strVal val="visible"/>
                                      </p:to>
                                    </p:set>
                                    <p:anim calcmode="lin" valueType="num">
                                      <p:cBhvr>
                                        <p:cTn id="36" dur="500" fill="hold"/>
                                        <p:tgtEl>
                                          <p:spTgt spid="36"/>
                                        </p:tgtEl>
                                        <p:attrNameLst>
                                          <p:attrName>ppt_w</p:attrName>
                                        </p:attrNameLst>
                                      </p:cBhvr>
                                      <p:tavLst>
                                        <p:tav tm="0">
                                          <p:val>
                                            <p:fltVal val="0"/>
                                          </p:val>
                                        </p:tav>
                                        <p:tav tm="100000">
                                          <p:val>
                                            <p:strVal val="#ppt_w"/>
                                          </p:val>
                                        </p:tav>
                                      </p:tavLst>
                                    </p:anim>
                                    <p:anim calcmode="lin" valueType="num">
                                      <p:cBhvr>
                                        <p:cTn id="37" dur="500" fill="hold"/>
                                        <p:tgtEl>
                                          <p:spTgt spid="36"/>
                                        </p:tgtEl>
                                        <p:attrNameLst>
                                          <p:attrName>ppt_h</p:attrName>
                                        </p:attrNameLst>
                                      </p:cBhvr>
                                      <p:tavLst>
                                        <p:tav tm="0">
                                          <p:val>
                                            <p:fltVal val="0"/>
                                          </p:val>
                                        </p:tav>
                                        <p:tav tm="100000">
                                          <p:val>
                                            <p:strVal val="#ppt_h"/>
                                          </p:val>
                                        </p:tav>
                                      </p:tavLst>
                                    </p:anim>
                                    <p:animEffect transition="in" filter="fade">
                                      <p:cBhvr>
                                        <p:cTn id="38" dur="500"/>
                                        <p:tgtEl>
                                          <p:spTgt spid="36"/>
                                        </p:tgtEl>
                                      </p:cBhvr>
                                    </p:animEffect>
                                  </p:childTnLst>
                                </p:cTn>
                              </p:par>
                            </p:childTnLst>
                          </p:cTn>
                        </p:par>
                      </p:childTnLst>
                    </p:cTn>
                  </p:par>
                  <p:par>
                    <p:cTn id="39" fill="hold">
                      <p:stCondLst>
                        <p:cond delay="indefinite"/>
                      </p:stCondLst>
                      <p:childTnLst>
                        <p:par>
                          <p:cTn id="40" fill="hold">
                            <p:stCondLst>
                              <p:cond delay="0"/>
                            </p:stCondLst>
                            <p:childTnLst>
                              <p:par>
                                <p:cTn id="41" presetID="23" presetClass="entr" presetSubtype="32" fill="hold" nodeType="clickEffect">
                                  <p:stCondLst>
                                    <p:cond delay="750"/>
                                  </p:stCondLst>
                                  <p:childTnLst>
                                    <p:set>
                                      <p:cBhvr>
                                        <p:cTn id="42" dur="1" fill="hold">
                                          <p:stCondLst>
                                            <p:cond delay="0"/>
                                          </p:stCondLst>
                                        </p:cTn>
                                        <p:tgtEl>
                                          <p:spTgt spid="53"/>
                                        </p:tgtEl>
                                        <p:attrNameLst>
                                          <p:attrName>style.visibility</p:attrName>
                                        </p:attrNameLst>
                                      </p:cBhvr>
                                      <p:to>
                                        <p:strVal val="visible"/>
                                      </p:to>
                                    </p:set>
                                    <p:anim calcmode="lin" valueType="num">
                                      <p:cBhvr>
                                        <p:cTn id="43" dur="500" fill="hold"/>
                                        <p:tgtEl>
                                          <p:spTgt spid="53"/>
                                        </p:tgtEl>
                                        <p:attrNameLst>
                                          <p:attrName>ppt_w</p:attrName>
                                        </p:attrNameLst>
                                      </p:cBhvr>
                                      <p:tavLst>
                                        <p:tav tm="0">
                                          <p:val>
                                            <p:strVal val="4*#ppt_w"/>
                                          </p:val>
                                        </p:tav>
                                        <p:tav tm="100000">
                                          <p:val>
                                            <p:strVal val="#ppt_w"/>
                                          </p:val>
                                        </p:tav>
                                      </p:tavLst>
                                    </p:anim>
                                    <p:anim calcmode="lin" valueType="num">
                                      <p:cBhvr>
                                        <p:cTn id="44" dur="500" fill="hold"/>
                                        <p:tgtEl>
                                          <p:spTgt spid="53"/>
                                        </p:tgtEl>
                                        <p:attrNameLst>
                                          <p:attrName>ppt_h</p:attrName>
                                        </p:attrNameLst>
                                      </p:cBhvr>
                                      <p:tavLst>
                                        <p:tav tm="0">
                                          <p:val>
                                            <p:strVal val="4*#ppt_h"/>
                                          </p:val>
                                        </p:tav>
                                        <p:tav tm="100000">
                                          <p:val>
                                            <p:strVal val="#ppt_h"/>
                                          </p:val>
                                        </p:tav>
                                      </p:tavLst>
                                    </p:anim>
                                  </p:childTnLst>
                                </p:cTn>
                              </p:par>
                              <p:par>
                                <p:cTn id="45" presetID="53" presetClass="entr" presetSubtype="16" fill="hold" grpId="0" nodeType="withEffect">
                                  <p:stCondLst>
                                    <p:cond delay="750"/>
                                  </p:stCondLst>
                                  <p:childTnLst>
                                    <p:set>
                                      <p:cBhvr>
                                        <p:cTn id="46" dur="1" fill="hold">
                                          <p:stCondLst>
                                            <p:cond delay="0"/>
                                          </p:stCondLst>
                                        </p:cTn>
                                        <p:tgtEl>
                                          <p:spTgt spid="37"/>
                                        </p:tgtEl>
                                        <p:attrNameLst>
                                          <p:attrName>style.visibility</p:attrName>
                                        </p:attrNameLst>
                                      </p:cBhvr>
                                      <p:to>
                                        <p:strVal val="visible"/>
                                      </p:to>
                                    </p:set>
                                    <p:anim calcmode="lin" valueType="num">
                                      <p:cBhvr>
                                        <p:cTn id="47" dur="500" fill="hold"/>
                                        <p:tgtEl>
                                          <p:spTgt spid="37"/>
                                        </p:tgtEl>
                                        <p:attrNameLst>
                                          <p:attrName>ppt_w</p:attrName>
                                        </p:attrNameLst>
                                      </p:cBhvr>
                                      <p:tavLst>
                                        <p:tav tm="0">
                                          <p:val>
                                            <p:fltVal val="0"/>
                                          </p:val>
                                        </p:tav>
                                        <p:tav tm="100000">
                                          <p:val>
                                            <p:strVal val="#ppt_w"/>
                                          </p:val>
                                        </p:tav>
                                      </p:tavLst>
                                    </p:anim>
                                    <p:anim calcmode="lin" valueType="num">
                                      <p:cBhvr>
                                        <p:cTn id="48" dur="500" fill="hold"/>
                                        <p:tgtEl>
                                          <p:spTgt spid="37"/>
                                        </p:tgtEl>
                                        <p:attrNameLst>
                                          <p:attrName>ppt_h</p:attrName>
                                        </p:attrNameLst>
                                      </p:cBhvr>
                                      <p:tavLst>
                                        <p:tav tm="0">
                                          <p:val>
                                            <p:fltVal val="0"/>
                                          </p:val>
                                        </p:tav>
                                        <p:tav tm="100000">
                                          <p:val>
                                            <p:strVal val="#ppt_h"/>
                                          </p:val>
                                        </p:tav>
                                      </p:tavLst>
                                    </p:anim>
                                    <p:animEffect transition="in" filter="fade">
                                      <p:cBhvr>
                                        <p:cTn id="49" dur="500"/>
                                        <p:tgtEl>
                                          <p:spTgt spid="37"/>
                                        </p:tgtEl>
                                      </p:cBhvr>
                                    </p:animEffect>
                                  </p:childTnLst>
                                </p:cTn>
                              </p:par>
                            </p:childTnLst>
                          </p:cTn>
                        </p:par>
                      </p:childTnLst>
                    </p:cTn>
                  </p:par>
                  <p:par>
                    <p:cTn id="50" fill="hold">
                      <p:stCondLst>
                        <p:cond delay="indefinite"/>
                      </p:stCondLst>
                      <p:childTnLst>
                        <p:par>
                          <p:cTn id="51" fill="hold">
                            <p:stCondLst>
                              <p:cond delay="0"/>
                            </p:stCondLst>
                            <p:childTnLst>
                              <p:par>
                                <p:cTn id="52" presetID="23" presetClass="entr" presetSubtype="32" fill="hold" nodeType="clickEffect">
                                  <p:stCondLst>
                                    <p:cond delay="1000"/>
                                  </p:stCondLst>
                                  <p:childTnLst>
                                    <p:set>
                                      <p:cBhvr>
                                        <p:cTn id="53" dur="1" fill="hold">
                                          <p:stCondLst>
                                            <p:cond delay="0"/>
                                          </p:stCondLst>
                                        </p:cTn>
                                        <p:tgtEl>
                                          <p:spTgt spid="54"/>
                                        </p:tgtEl>
                                        <p:attrNameLst>
                                          <p:attrName>style.visibility</p:attrName>
                                        </p:attrNameLst>
                                      </p:cBhvr>
                                      <p:to>
                                        <p:strVal val="visible"/>
                                      </p:to>
                                    </p:set>
                                    <p:anim calcmode="lin" valueType="num">
                                      <p:cBhvr>
                                        <p:cTn id="54" dur="500" fill="hold"/>
                                        <p:tgtEl>
                                          <p:spTgt spid="54"/>
                                        </p:tgtEl>
                                        <p:attrNameLst>
                                          <p:attrName>ppt_w</p:attrName>
                                        </p:attrNameLst>
                                      </p:cBhvr>
                                      <p:tavLst>
                                        <p:tav tm="0">
                                          <p:val>
                                            <p:strVal val="4*#ppt_w"/>
                                          </p:val>
                                        </p:tav>
                                        <p:tav tm="100000">
                                          <p:val>
                                            <p:strVal val="#ppt_w"/>
                                          </p:val>
                                        </p:tav>
                                      </p:tavLst>
                                    </p:anim>
                                    <p:anim calcmode="lin" valueType="num">
                                      <p:cBhvr>
                                        <p:cTn id="55" dur="500" fill="hold"/>
                                        <p:tgtEl>
                                          <p:spTgt spid="54"/>
                                        </p:tgtEl>
                                        <p:attrNameLst>
                                          <p:attrName>ppt_h</p:attrName>
                                        </p:attrNameLst>
                                      </p:cBhvr>
                                      <p:tavLst>
                                        <p:tav tm="0">
                                          <p:val>
                                            <p:strVal val="4*#ppt_h"/>
                                          </p:val>
                                        </p:tav>
                                        <p:tav tm="100000">
                                          <p:val>
                                            <p:strVal val="#ppt_h"/>
                                          </p:val>
                                        </p:tav>
                                      </p:tavLst>
                                    </p:anim>
                                  </p:childTnLst>
                                </p:cTn>
                              </p:par>
                              <p:par>
                                <p:cTn id="56" presetID="53" presetClass="entr" presetSubtype="16" fill="hold" grpId="0" nodeType="withEffect">
                                  <p:stCondLst>
                                    <p:cond delay="1000"/>
                                  </p:stCondLst>
                                  <p:childTnLst>
                                    <p:set>
                                      <p:cBhvr>
                                        <p:cTn id="57" dur="1" fill="hold">
                                          <p:stCondLst>
                                            <p:cond delay="0"/>
                                          </p:stCondLst>
                                        </p:cTn>
                                        <p:tgtEl>
                                          <p:spTgt spid="38"/>
                                        </p:tgtEl>
                                        <p:attrNameLst>
                                          <p:attrName>style.visibility</p:attrName>
                                        </p:attrNameLst>
                                      </p:cBhvr>
                                      <p:to>
                                        <p:strVal val="visible"/>
                                      </p:to>
                                    </p:set>
                                    <p:anim calcmode="lin" valueType="num">
                                      <p:cBhvr>
                                        <p:cTn id="58" dur="500" fill="hold"/>
                                        <p:tgtEl>
                                          <p:spTgt spid="38"/>
                                        </p:tgtEl>
                                        <p:attrNameLst>
                                          <p:attrName>ppt_w</p:attrName>
                                        </p:attrNameLst>
                                      </p:cBhvr>
                                      <p:tavLst>
                                        <p:tav tm="0">
                                          <p:val>
                                            <p:fltVal val="0"/>
                                          </p:val>
                                        </p:tav>
                                        <p:tav tm="100000">
                                          <p:val>
                                            <p:strVal val="#ppt_w"/>
                                          </p:val>
                                        </p:tav>
                                      </p:tavLst>
                                    </p:anim>
                                    <p:anim calcmode="lin" valueType="num">
                                      <p:cBhvr>
                                        <p:cTn id="59" dur="500" fill="hold"/>
                                        <p:tgtEl>
                                          <p:spTgt spid="38"/>
                                        </p:tgtEl>
                                        <p:attrNameLst>
                                          <p:attrName>ppt_h</p:attrName>
                                        </p:attrNameLst>
                                      </p:cBhvr>
                                      <p:tavLst>
                                        <p:tav tm="0">
                                          <p:val>
                                            <p:fltVal val="0"/>
                                          </p:val>
                                        </p:tav>
                                        <p:tav tm="100000">
                                          <p:val>
                                            <p:strVal val="#ppt_h"/>
                                          </p:val>
                                        </p:tav>
                                      </p:tavLst>
                                    </p:anim>
                                    <p:animEffect transition="in" filter="fade">
                                      <p:cBhvr>
                                        <p:cTn id="60" dur="500"/>
                                        <p:tgtEl>
                                          <p:spTgt spid="38"/>
                                        </p:tgtEl>
                                      </p:cBhvr>
                                    </p:animEffect>
                                  </p:childTnLst>
                                </p:cTn>
                              </p:par>
                            </p:childTnLst>
                          </p:cTn>
                        </p:par>
                      </p:childTnLst>
                    </p:cTn>
                  </p:par>
                  <p:par>
                    <p:cTn id="61" fill="hold">
                      <p:stCondLst>
                        <p:cond delay="indefinite"/>
                      </p:stCondLst>
                      <p:childTnLst>
                        <p:par>
                          <p:cTn id="62" fill="hold">
                            <p:stCondLst>
                              <p:cond delay="0"/>
                            </p:stCondLst>
                            <p:childTnLst>
                              <p:par>
                                <p:cTn id="63" presetID="41" presetClass="entr" presetSubtype="0" fill="hold" grpId="0" nodeType="clickEffect">
                                  <p:stCondLst>
                                    <p:cond delay="0"/>
                                  </p:stCondLst>
                                  <p:iterate type="lt">
                                    <p:tmPct val="10000"/>
                                  </p:iterate>
                                  <p:childTnLst>
                                    <p:set>
                                      <p:cBhvr>
                                        <p:cTn id="64" dur="1" fill="hold">
                                          <p:stCondLst>
                                            <p:cond delay="0"/>
                                          </p:stCondLst>
                                        </p:cTn>
                                        <p:tgtEl>
                                          <p:spTgt spid="55"/>
                                        </p:tgtEl>
                                        <p:attrNameLst>
                                          <p:attrName>style.visibility</p:attrName>
                                        </p:attrNameLst>
                                      </p:cBhvr>
                                      <p:to>
                                        <p:strVal val="visible"/>
                                      </p:to>
                                    </p:set>
                                    <p:anim calcmode="lin" valueType="num">
                                      <p:cBhvr>
                                        <p:cTn id="65" dur="500" fill="hold"/>
                                        <p:tgtEl>
                                          <p:spTgt spid="55"/>
                                        </p:tgtEl>
                                        <p:attrNameLst>
                                          <p:attrName>ppt_x</p:attrName>
                                        </p:attrNameLst>
                                      </p:cBhvr>
                                      <p:tavLst>
                                        <p:tav tm="0">
                                          <p:val>
                                            <p:strVal val="#ppt_x"/>
                                          </p:val>
                                        </p:tav>
                                        <p:tav tm="50000">
                                          <p:val>
                                            <p:strVal val="#ppt_x+.1"/>
                                          </p:val>
                                        </p:tav>
                                        <p:tav tm="100000">
                                          <p:val>
                                            <p:strVal val="#ppt_x"/>
                                          </p:val>
                                        </p:tav>
                                      </p:tavLst>
                                    </p:anim>
                                    <p:anim calcmode="lin" valueType="num">
                                      <p:cBhvr>
                                        <p:cTn id="66" dur="500" fill="hold"/>
                                        <p:tgtEl>
                                          <p:spTgt spid="55"/>
                                        </p:tgtEl>
                                        <p:attrNameLst>
                                          <p:attrName>ppt_y</p:attrName>
                                        </p:attrNameLst>
                                      </p:cBhvr>
                                      <p:tavLst>
                                        <p:tav tm="0">
                                          <p:val>
                                            <p:strVal val="#ppt_y"/>
                                          </p:val>
                                        </p:tav>
                                        <p:tav tm="100000">
                                          <p:val>
                                            <p:strVal val="#ppt_y"/>
                                          </p:val>
                                        </p:tav>
                                      </p:tavLst>
                                    </p:anim>
                                    <p:anim calcmode="lin" valueType="num">
                                      <p:cBhvr>
                                        <p:cTn id="67" dur="500" fill="hold"/>
                                        <p:tgtEl>
                                          <p:spTgt spid="55"/>
                                        </p:tgtEl>
                                        <p:attrNameLst>
                                          <p:attrName>ppt_h</p:attrName>
                                        </p:attrNameLst>
                                      </p:cBhvr>
                                      <p:tavLst>
                                        <p:tav tm="0">
                                          <p:val>
                                            <p:strVal val="#ppt_h/10"/>
                                          </p:val>
                                        </p:tav>
                                        <p:tav tm="50000">
                                          <p:val>
                                            <p:strVal val="#ppt_h+.01"/>
                                          </p:val>
                                        </p:tav>
                                        <p:tav tm="100000">
                                          <p:val>
                                            <p:strVal val="#ppt_h"/>
                                          </p:val>
                                        </p:tav>
                                      </p:tavLst>
                                    </p:anim>
                                    <p:anim calcmode="lin" valueType="num">
                                      <p:cBhvr>
                                        <p:cTn id="68" dur="500" fill="hold"/>
                                        <p:tgtEl>
                                          <p:spTgt spid="55"/>
                                        </p:tgtEl>
                                        <p:attrNameLst>
                                          <p:attrName>ppt_w</p:attrName>
                                        </p:attrNameLst>
                                      </p:cBhvr>
                                      <p:tavLst>
                                        <p:tav tm="0">
                                          <p:val>
                                            <p:strVal val="#ppt_w/10"/>
                                          </p:val>
                                        </p:tav>
                                        <p:tav tm="50000">
                                          <p:val>
                                            <p:strVal val="#ppt_w+.01"/>
                                          </p:val>
                                        </p:tav>
                                        <p:tav tm="100000">
                                          <p:val>
                                            <p:strVal val="#ppt_w"/>
                                          </p:val>
                                        </p:tav>
                                      </p:tavLst>
                                    </p:anim>
                                    <p:animEffect transition="in" filter="fade">
                                      <p:cBhvr>
                                        <p:cTn id="69" dur="500" tmFilter="0,0; .5, 1; 1, 1"/>
                                        <p:tgtEl>
                                          <p:spTgt spid="55"/>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4" fill="hold" grpId="0" nodeType="clickEffect">
                                  <p:stCondLst>
                                    <p:cond delay="0"/>
                                  </p:stCondLst>
                                  <p:childTnLst>
                                    <p:set>
                                      <p:cBhvr>
                                        <p:cTn id="73" dur="1" fill="hold">
                                          <p:stCondLst>
                                            <p:cond delay="0"/>
                                          </p:stCondLst>
                                        </p:cTn>
                                        <p:tgtEl>
                                          <p:spTgt spid="56"/>
                                        </p:tgtEl>
                                        <p:attrNameLst>
                                          <p:attrName>style.visibility</p:attrName>
                                        </p:attrNameLst>
                                      </p:cBhvr>
                                      <p:to>
                                        <p:strVal val="visible"/>
                                      </p:to>
                                    </p:set>
                                    <p:animEffect transition="in" filter="wipe(down)">
                                      <p:cBhvr>
                                        <p:cTn id="74"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75" repeatCount="indefinite" fill="remove" display="0">
                  <p:stCondLst>
                    <p:cond delay="indefinite"/>
                  </p:stCondLst>
                  <p:endCondLst>
                    <p:cond evt="onStopAudio" delay="0">
                      <p:tgtEl>
                        <p:sldTgt/>
                      </p:tgtEl>
                    </p:cond>
                  </p:endCondLst>
                </p:cTn>
                <p:tgtEl>
                  <p:spTgt spid="57"/>
                </p:tgtEl>
              </p:cMediaNode>
            </p:video>
          </p:childTnLst>
        </p:cTn>
      </p:par>
    </p:tnLst>
    <p:bldLst>
      <p:bldP spid="35" grpId="0"/>
      <p:bldP spid="36" grpId="0"/>
      <p:bldP spid="37" grpId="0"/>
      <p:bldP spid="38" grpId="0"/>
      <p:bldP spid="55" grpId="0"/>
      <p:bldP spid="5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FFB850"/>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48296" y="140040"/>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知识技能</a:t>
            </a:r>
            <a:endParaRPr lang="zh-CN" altLang="en-US" sz="2667" spc="400" dirty="0">
              <a:solidFill>
                <a:schemeClr val="bg1"/>
              </a:solidFill>
              <a:latin typeface="+mj-ea"/>
              <a:ea typeface="+mj-ea"/>
            </a:endParaRPr>
          </a:p>
        </p:txBody>
      </p:sp>
      <p:grpSp>
        <p:nvGrpSpPr>
          <p:cNvPr id="8" name="组合 7"/>
          <p:cNvGrpSpPr/>
          <p:nvPr/>
        </p:nvGrpSpPr>
        <p:grpSpPr>
          <a:xfrm>
            <a:off x="8706832" y="1156098"/>
            <a:ext cx="2616541" cy="5310800"/>
            <a:chOff x="8589599" y="969500"/>
            <a:chExt cx="2616200" cy="5312030"/>
          </a:xfrm>
        </p:grpSpPr>
        <p:sp>
          <p:nvSpPr>
            <p:cNvPr id="9" name="矩形 8"/>
            <p:cNvSpPr/>
            <p:nvPr/>
          </p:nvSpPr>
          <p:spPr>
            <a:xfrm flipH="1">
              <a:off x="10276470" y="1825515"/>
              <a:ext cx="161310" cy="3606910"/>
            </a:xfrm>
            <a:prstGeom prst="rect">
              <a:avLst/>
            </a:prstGeom>
            <a:gradFill>
              <a:gsLst>
                <a:gs pos="45000">
                  <a:schemeClr val="tx1">
                    <a:alpha val="10000"/>
                  </a:schemeClr>
                </a:gs>
                <a:gs pos="100000">
                  <a:schemeClr val="tx1">
                    <a:alpha val="34000"/>
                  </a:schemeClr>
                </a:gs>
                <a:gs pos="0">
                  <a:srgbClr val="E2E2E2">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0" name="组合 9"/>
            <p:cNvGrpSpPr/>
            <p:nvPr/>
          </p:nvGrpSpPr>
          <p:grpSpPr>
            <a:xfrm>
              <a:off x="8589599" y="969500"/>
              <a:ext cx="2616200" cy="5312030"/>
              <a:chOff x="8589599" y="969500"/>
              <a:chExt cx="2616200" cy="5312030"/>
            </a:xfrm>
          </p:grpSpPr>
          <p:sp>
            <p:nvSpPr>
              <p:cNvPr id="11" name="Freeform 5"/>
              <p:cNvSpPr>
                <a:spLocks/>
              </p:cNvSpPr>
              <p:nvPr/>
            </p:nvSpPr>
            <p:spPr bwMode="auto">
              <a:xfrm>
                <a:off x="8589599" y="1825625"/>
                <a:ext cx="2616200" cy="3606800"/>
              </a:xfrm>
              <a:custGeom>
                <a:avLst/>
                <a:gdLst>
                  <a:gd name="T0" fmla="*/ 791 w 791"/>
                  <a:gd name="T1" fmla="*/ 546 h 1092"/>
                  <a:gd name="T2" fmla="*/ 512 w 791"/>
                  <a:gd name="T3" fmla="*/ 186 h 1092"/>
                  <a:gd name="T4" fmla="*/ 512 w 791"/>
                  <a:gd name="T5" fmla="*/ 0 h 1092"/>
                  <a:gd name="T6" fmla="*/ 0 w 791"/>
                  <a:gd name="T7" fmla="*/ 0 h 1092"/>
                  <a:gd name="T8" fmla="*/ 0 w 791"/>
                  <a:gd name="T9" fmla="*/ 1092 h 1092"/>
                  <a:gd name="T10" fmla="*/ 512 w 791"/>
                  <a:gd name="T11" fmla="*/ 1092 h 1092"/>
                  <a:gd name="T12" fmla="*/ 512 w 791"/>
                  <a:gd name="T13" fmla="*/ 907 h 1092"/>
                  <a:gd name="T14" fmla="*/ 791 w 791"/>
                  <a:gd name="T15" fmla="*/ 546 h 10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1" h="1092">
                    <a:moveTo>
                      <a:pt x="791" y="546"/>
                    </a:moveTo>
                    <a:cubicBezTo>
                      <a:pt x="791" y="373"/>
                      <a:pt x="672" y="227"/>
                      <a:pt x="512" y="186"/>
                    </a:cubicBezTo>
                    <a:cubicBezTo>
                      <a:pt x="512" y="0"/>
                      <a:pt x="512" y="0"/>
                      <a:pt x="512" y="0"/>
                    </a:cubicBezTo>
                    <a:cubicBezTo>
                      <a:pt x="0" y="0"/>
                      <a:pt x="0" y="0"/>
                      <a:pt x="0" y="0"/>
                    </a:cubicBezTo>
                    <a:cubicBezTo>
                      <a:pt x="0" y="1092"/>
                      <a:pt x="0" y="1092"/>
                      <a:pt x="0" y="1092"/>
                    </a:cubicBezTo>
                    <a:cubicBezTo>
                      <a:pt x="512" y="1092"/>
                      <a:pt x="512" y="1092"/>
                      <a:pt x="512" y="1092"/>
                    </a:cubicBezTo>
                    <a:cubicBezTo>
                      <a:pt x="512" y="907"/>
                      <a:pt x="512" y="907"/>
                      <a:pt x="512" y="907"/>
                    </a:cubicBezTo>
                    <a:cubicBezTo>
                      <a:pt x="672" y="865"/>
                      <a:pt x="791" y="720"/>
                      <a:pt x="791" y="546"/>
                    </a:cubicBezTo>
                    <a:close/>
                  </a:path>
                </a:pathLst>
              </a:custGeom>
              <a:gradFill>
                <a:gsLst>
                  <a:gs pos="0">
                    <a:srgbClr val="663A77"/>
                  </a:gs>
                  <a:gs pos="100000">
                    <a:srgbClr val="A26CB8"/>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pic>
            <p:nvPicPr>
              <p:cNvPr id="12" name="图片 11"/>
              <p:cNvPicPr>
                <a:picLocks noChangeAspect="1"/>
              </p:cNvPicPr>
              <p:nvPr/>
            </p:nvPicPr>
            <p:blipFill rotWithShape="1">
              <a:blip r:embed="rId3" cstate="print">
                <a:grayscl/>
                <a:extLst>
                  <a:ext uri="{BEBA8EAE-BF5A-486C-A8C5-ECC9F3942E4B}">
                    <a14:imgProps xmlns:a14="http://schemas.microsoft.com/office/drawing/2010/main" xmlns="">
                      <a14:imgLayer r:embed="rId4">
                        <a14:imgEffect>
                          <a14:colorTemperature colorTemp="2000"/>
                        </a14:imgEffect>
                        <a14:imgEffect>
                          <a14:saturation sat="66000"/>
                        </a14:imgEffect>
                      </a14:imgLayer>
                    </a14:imgProps>
                  </a:ext>
                </a:extLst>
              </a:blip>
              <a:srcRect b="72279"/>
              <a:stretch/>
            </p:blipFill>
            <p:spPr>
              <a:xfrm rot="5400000">
                <a:off x="6076879" y="3482347"/>
                <a:ext cx="5312030" cy="286336"/>
              </a:xfrm>
              <a:prstGeom prst="rect">
                <a:avLst/>
              </a:prstGeom>
            </p:spPr>
          </p:pic>
        </p:grpSp>
      </p:grpSp>
      <p:grpSp>
        <p:nvGrpSpPr>
          <p:cNvPr id="13" name="组合 12"/>
          <p:cNvGrpSpPr/>
          <p:nvPr/>
        </p:nvGrpSpPr>
        <p:grpSpPr>
          <a:xfrm>
            <a:off x="10053425" y="3379463"/>
            <a:ext cx="1041763" cy="864070"/>
            <a:chOff x="9936016" y="3193380"/>
            <a:chExt cx="1041627" cy="864270"/>
          </a:xfrm>
        </p:grpSpPr>
        <p:grpSp>
          <p:nvGrpSpPr>
            <p:cNvPr id="14" name="组合 13"/>
            <p:cNvGrpSpPr/>
            <p:nvPr/>
          </p:nvGrpSpPr>
          <p:grpSpPr>
            <a:xfrm>
              <a:off x="10024695" y="3193380"/>
              <a:ext cx="867068" cy="864270"/>
              <a:chOff x="6462235" y="1620217"/>
              <a:chExt cx="1872944" cy="1866900"/>
            </a:xfrm>
          </p:grpSpPr>
          <p:sp>
            <p:nvSpPr>
              <p:cNvPr id="16" name="任意多边形 15"/>
              <p:cNvSpPr/>
              <p:nvPr/>
            </p:nvSpPr>
            <p:spPr>
              <a:xfrm>
                <a:off x="6462235" y="1620217"/>
                <a:ext cx="1866900" cy="1866900"/>
              </a:xfrm>
              <a:custGeom>
                <a:avLst/>
                <a:gdLst>
                  <a:gd name="connsiteX0" fmla="*/ 933450 w 1866900"/>
                  <a:gd name="connsiteY0" fmla="*/ 160062 h 1866900"/>
                  <a:gd name="connsiteX1" fmla="*/ 160062 w 1866900"/>
                  <a:gd name="connsiteY1" fmla="*/ 933450 h 1866900"/>
                  <a:gd name="connsiteX2" fmla="*/ 933450 w 1866900"/>
                  <a:gd name="connsiteY2" fmla="*/ 1706838 h 1866900"/>
                  <a:gd name="connsiteX3" fmla="*/ 1706838 w 1866900"/>
                  <a:gd name="connsiteY3" fmla="*/ 933450 h 1866900"/>
                  <a:gd name="connsiteX4" fmla="*/ 933450 w 1866900"/>
                  <a:gd name="connsiteY4" fmla="*/ 160062 h 1866900"/>
                  <a:gd name="connsiteX5" fmla="*/ 933450 w 1866900"/>
                  <a:gd name="connsiteY5" fmla="*/ 0 h 1866900"/>
                  <a:gd name="connsiteX6" fmla="*/ 1866900 w 1866900"/>
                  <a:gd name="connsiteY6" fmla="*/ 933450 h 1866900"/>
                  <a:gd name="connsiteX7" fmla="*/ 933450 w 1866900"/>
                  <a:gd name="connsiteY7" fmla="*/ 1866900 h 1866900"/>
                  <a:gd name="connsiteX8" fmla="*/ 0 w 1866900"/>
                  <a:gd name="connsiteY8" fmla="*/ 933450 h 1866900"/>
                  <a:gd name="connsiteX9" fmla="*/ 933450 w 1866900"/>
                  <a:gd name="connsiteY9" fmla="*/ 0 h 186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6900" h="1866900">
                    <a:moveTo>
                      <a:pt x="933450" y="160062"/>
                    </a:moveTo>
                    <a:cubicBezTo>
                      <a:pt x="506320" y="160062"/>
                      <a:pt x="160062" y="506320"/>
                      <a:pt x="160062" y="933450"/>
                    </a:cubicBezTo>
                    <a:cubicBezTo>
                      <a:pt x="160062" y="1360580"/>
                      <a:pt x="506320" y="1706838"/>
                      <a:pt x="933450" y="1706838"/>
                    </a:cubicBezTo>
                    <a:cubicBezTo>
                      <a:pt x="1360580" y="1706838"/>
                      <a:pt x="1706838" y="1360580"/>
                      <a:pt x="1706838" y="933450"/>
                    </a:cubicBezTo>
                    <a:cubicBezTo>
                      <a:pt x="1706838" y="506320"/>
                      <a:pt x="1360580" y="160062"/>
                      <a:pt x="933450" y="160062"/>
                    </a:cubicBezTo>
                    <a:close/>
                    <a:moveTo>
                      <a:pt x="933450" y="0"/>
                    </a:moveTo>
                    <a:cubicBezTo>
                      <a:pt x="1448980" y="0"/>
                      <a:pt x="1866900" y="417920"/>
                      <a:pt x="1866900" y="933450"/>
                    </a:cubicBezTo>
                    <a:cubicBezTo>
                      <a:pt x="1866900" y="1448980"/>
                      <a:pt x="1448980" y="1866900"/>
                      <a:pt x="933450" y="1866900"/>
                    </a:cubicBezTo>
                    <a:cubicBezTo>
                      <a:pt x="417920" y="1866900"/>
                      <a:pt x="0" y="1448980"/>
                      <a:pt x="0" y="933450"/>
                    </a:cubicBezTo>
                    <a:cubicBezTo>
                      <a:pt x="0" y="417920"/>
                      <a:pt x="417920" y="0"/>
                      <a:pt x="933450" y="0"/>
                    </a:cubicBezTo>
                    <a:close/>
                  </a:path>
                </a:pathLst>
              </a:custGeom>
              <a:solidFill>
                <a:srgbClr val="F2F2F2"/>
              </a:solidFill>
              <a:ln w="22225">
                <a:noFill/>
              </a:ln>
              <a:effectLst>
                <a:outerShdw blurRad="63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17" name="椭圆 16"/>
              <p:cNvSpPr/>
              <p:nvPr/>
            </p:nvSpPr>
            <p:spPr>
              <a:xfrm>
                <a:off x="6468279" y="1620217"/>
                <a:ext cx="1866900" cy="1866900"/>
              </a:xfrm>
              <a:prstGeom prst="ellipse">
                <a:avLst/>
              </a:prstGeom>
              <a:noFill/>
              <a:ln w="19050">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
            <p:nvSpPr>
              <p:cNvPr id="18" name="椭圆 17"/>
              <p:cNvSpPr/>
              <p:nvPr/>
            </p:nvSpPr>
            <p:spPr>
              <a:xfrm>
                <a:off x="6622297" y="1782251"/>
                <a:ext cx="1546776" cy="1546776"/>
              </a:xfrm>
              <a:prstGeom prst="ellipse">
                <a:avLst/>
              </a:prstGeom>
              <a:noFill/>
              <a:ln w="19050">
                <a:gradFill flip="none" rotWithShape="1">
                  <a:gsLst>
                    <a:gs pos="0">
                      <a:schemeClr val="bg1">
                        <a:lumMod val="6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5" name="文本框 87"/>
            <p:cNvSpPr txBox="1"/>
            <p:nvPr/>
          </p:nvSpPr>
          <p:spPr>
            <a:xfrm>
              <a:off x="9936016" y="3300033"/>
              <a:ext cx="1041627" cy="646331"/>
            </a:xfrm>
            <a:prstGeom prst="rect">
              <a:avLst/>
            </a:prstGeom>
            <a:noFill/>
          </p:spPr>
          <p:txBody>
            <a:bodyPr wrap="square" rtlCol="0">
              <a:spAutoFit/>
            </a:bodyPr>
            <a:lstStyle/>
            <a:p>
              <a:pPr algn="ctr"/>
              <a:r>
                <a:rPr lang="en-US" altLang="zh-CN" sz="3600" dirty="0">
                  <a:solidFill>
                    <a:prstClr val="white"/>
                  </a:solidFill>
                  <a:effectLst>
                    <a:outerShdw blurRad="50800" dist="38100" dir="2700000" algn="tl" rotWithShape="0">
                      <a:prstClr val="black">
                        <a:alpha val="40000"/>
                      </a:prstClr>
                    </a:outerShdw>
                  </a:effectLst>
                  <a:latin typeface="Impact" panose="020B0806030902050204" pitchFamily="34" charset="0"/>
                </a:rPr>
                <a:t>4</a:t>
              </a:r>
              <a:endParaRPr lang="zh-CN" altLang="en-US" sz="3600" dirty="0">
                <a:solidFill>
                  <a:prstClr val="white"/>
                </a:solidFill>
                <a:effectLst>
                  <a:outerShdw blurRad="50800" dist="38100" dir="2700000" algn="tl" rotWithShape="0">
                    <a:prstClr val="black">
                      <a:alpha val="40000"/>
                    </a:prstClr>
                  </a:outerShdw>
                </a:effectLst>
                <a:latin typeface="Impact" panose="020B0806030902050204" pitchFamily="34" charset="0"/>
              </a:endParaRPr>
            </a:p>
          </p:txBody>
        </p:sp>
      </p:grpSp>
      <p:sp>
        <p:nvSpPr>
          <p:cNvPr id="19" name="文本框 89"/>
          <p:cNvSpPr txBox="1"/>
          <p:nvPr/>
        </p:nvSpPr>
        <p:spPr>
          <a:xfrm>
            <a:off x="9107519" y="3615035"/>
            <a:ext cx="914827" cy="523099"/>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STEP</a:t>
            </a:r>
            <a:endParaRPr lang="zh-CN" altLang="en-US" sz="2800" dirty="0">
              <a:solidFill>
                <a:prstClr val="white"/>
              </a:solidFill>
              <a:latin typeface="Impact" panose="020B0806030902050204" pitchFamily="34" charset="0"/>
            </a:endParaRPr>
          </a:p>
        </p:txBody>
      </p:sp>
      <p:sp>
        <p:nvSpPr>
          <p:cNvPr id="20" name="文本框 91"/>
          <p:cNvSpPr txBox="1"/>
          <p:nvPr/>
        </p:nvSpPr>
        <p:spPr>
          <a:xfrm>
            <a:off x="8899169" y="2104128"/>
            <a:ext cx="1409016" cy="400017"/>
          </a:xfrm>
          <a:prstGeom prst="rect">
            <a:avLst/>
          </a:prstGeom>
          <a:noFill/>
        </p:spPr>
        <p:txBody>
          <a:bodyPr wrap="square" rtlCol="0">
            <a:spAutoFit/>
          </a:bodyPr>
          <a:lstStyle/>
          <a:p>
            <a:r>
              <a:rPr lang="zh-CN" altLang="en-US" sz="2000" dirty="0" smtClean="0">
                <a:solidFill>
                  <a:prstClr val="white"/>
                </a:solidFill>
                <a:latin typeface="微软雅黑" panose="020B0503020204020204" pitchFamily="34" charset="-122"/>
                <a:ea typeface="微软雅黑" panose="020B0503020204020204" pitchFamily="34" charset="-122"/>
              </a:rPr>
              <a:t>添加</a:t>
            </a:r>
            <a:r>
              <a:rPr lang="zh-CN" altLang="en-US" sz="2000" dirty="0">
                <a:solidFill>
                  <a:prstClr val="white"/>
                </a:solidFill>
                <a:latin typeface="微软雅黑" panose="020B0503020204020204" pitchFamily="34" charset="-122"/>
                <a:ea typeface="微软雅黑" panose="020B0503020204020204" pitchFamily="34" charset="-122"/>
              </a:rPr>
              <a:t>标题</a:t>
            </a:r>
          </a:p>
        </p:txBody>
      </p:sp>
      <p:grpSp>
        <p:nvGrpSpPr>
          <p:cNvPr id="21" name="组合 20"/>
          <p:cNvGrpSpPr/>
          <p:nvPr/>
        </p:nvGrpSpPr>
        <p:grpSpPr>
          <a:xfrm>
            <a:off x="6230816" y="1156098"/>
            <a:ext cx="2616541" cy="5310800"/>
            <a:chOff x="6113905" y="969500"/>
            <a:chExt cx="2616200" cy="5312030"/>
          </a:xfrm>
        </p:grpSpPr>
        <p:sp>
          <p:nvSpPr>
            <p:cNvPr id="22" name="矩形 21"/>
            <p:cNvSpPr/>
            <p:nvPr/>
          </p:nvSpPr>
          <p:spPr>
            <a:xfrm flipH="1">
              <a:off x="7800776" y="1825515"/>
              <a:ext cx="161310" cy="3606910"/>
            </a:xfrm>
            <a:prstGeom prst="rect">
              <a:avLst/>
            </a:prstGeom>
            <a:gradFill>
              <a:gsLst>
                <a:gs pos="45000">
                  <a:schemeClr val="tx1">
                    <a:alpha val="10000"/>
                  </a:schemeClr>
                </a:gs>
                <a:gs pos="100000">
                  <a:schemeClr val="tx1">
                    <a:alpha val="34000"/>
                  </a:schemeClr>
                </a:gs>
                <a:gs pos="0">
                  <a:srgbClr val="E2E2E2">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3" name="组合 22"/>
            <p:cNvGrpSpPr/>
            <p:nvPr/>
          </p:nvGrpSpPr>
          <p:grpSpPr>
            <a:xfrm>
              <a:off x="6113905" y="969500"/>
              <a:ext cx="2616200" cy="5312030"/>
              <a:chOff x="6113905" y="969500"/>
              <a:chExt cx="2616200" cy="5312030"/>
            </a:xfrm>
          </p:grpSpPr>
          <p:sp>
            <p:nvSpPr>
              <p:cNvPr id="24" name="Freeform 5"/>
              <p:cNvSpPr>
                <a:spLocks/>
              </p:cNvSpPr>
              <p:nvPr/>
            </p:nvSpPr>
            <p:spPr bwMode="auto">
              <a:xfrm>
                <a:off x="6113905" y="1825625"/>
                <a:ext cx="2616200" cy="3606800"/>
              </a:xfrm>
              <a:custGeom>
                <a:avLst/>
                <a:gdLst>
                  <a:gd name="T0" fmla="*/ 791 w 791"/>
                  <a:gd name="T1" fmla="*/ 546 h 1092"/>
                  <a:gd name="T2" fmla="*/ 512 w 791"/>
                  <a:gd name="T3" fmla="*/ 186 h 1092"/>
                  <a:gd name="T4" fmla="*/ 512 w 791"/>
                  <a:gd name="T5" fmla="*/ 0 h 1092"/>
                  <a:gd name="T6" fmla="*/ 0 w 791"/>
                  <a:gd name="T7" fmla="*/ 0 h 1092"/>
                  <a:gd name="T8" fmla="*/ 0 w 791"/>
                  <a:gd name="T9" fmla="*/ 1092 h 1092"/>
                  <a:gd name="T10" fmla="*/ 512 w 791"/>
                  <a:gd name="T11" fmla="*/ 1092 h 1092"/>
                  <a:gd name="T12" fmla="*/ 512 w 791"/>
                  <a:gd name="T13" fmla="*/ 907 h 1092"/>
                  <a:gd name="T14" fmla="*/ 791 w 791"/>
                  <a:gd name="T15" fmla="*/ 546 h 10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1" h="1092">
                    <a:moveTo>
                      <a:pt x="791" y="546"/>
                    </a:moveTo>
                    <a:cubicBezTo>
                      <a:pt x="791" y="373"/>
                      <a:pt x="672" y="227"/>
                      <a:pt x="512" y="186"/>
                    </a:cubicBezTo>
                    <a:cubicBezTo>
                      <a:pt x="512" y="0"/>
                      <a:pt x="512" y="0"/>
                      <a:pt x="512" y="0"/>
                    </a:cubicBezTo>
                    <a:cubicBezTo>
                      <a:pt x="0" y="0"/>
                      <a:pt x="0" y="0"/>
                      <a:pt x="0" y="0"/>
                    </a:cubicBezTo>
                    <a:cubicBezTo>
                      <a:pt x="0" y="1092"/>
                      <a:pt x="0" y="1092"/>
                      <a:pt x="0" y="1092"/>
                    </a:cubicBezTo>
                    <a:cubicBezTo>
                      <a:pt x="512" y="1092"/>
                      <a:pt x="512" y="1092"/>
                      <a:pt x="512" y="1092"/>
                    </a:cubicBezTo>
                    <a:cubicBezTo>
                      <a:pt x="512" y="907"/>
                      <a:pt x="512" y="907"/>
                      <a:pt x="512" y="907"/>
                    </a:cubicBezTo>
                    <a:cubicBezTo>
                      <a:pt x="672" y="865"/>
                      <a:pt x="791" y="720"/>
                      <a:pt x="791" y="546"/>
                    </a:cubicBezTo>
                    <a:close/>
                  </a:path>
                </a:pathLst>
              </a:custGeom>
              <a:gradFill>
                <a:gsLst>
                  <a:gs pos="0">
                    <a:srgbClr val="E87272"/>
                  </a:gs>
                  <a:gs pos="100000">
                    <a:srgbClr val="F2B0B0"/>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pic>
            <p:nvPicPr>
              <p:cNvPr id="25" name="图片 24"/>
              <p:cNvPicPr>
                <a:picLocks noChangeAspect="1"/>
              </p:cNvPicPr>
              <p:nvPr/>
            </p:nvPicPr>
            <p:blipFill rotWithShape="1">
              <a:blip r:embed="rId3" cstate="print">
                <a:grayscl/>
                <a:extLst>
                  <a:ext uri="{BEBA8EAE-BF5A-486C-A8C5-ECC9F3942E4B}">
                    <a14:imgProps xmlns:a14="http://schemas.microsoft.com/office/drawing/2010/main" xmlns="">
                      <a14:imgLayer r:embed="rId4">
                        <a14:imgEffect>
                          <a14:colorTemperature colorTemp="2000"/>
                        </a14:imgEffect>
                        <a14:imgEffect>
                          <a14:saturation sat="66000"/>
                        </a14:imgEffect>
                      </a14:imgLayer>
                    </a14:imgProps>
                  </a:ext>
                </a:extLst>
              </a:blip>
              <a:srcRect b="72279"/>
              <a:stretch/>
            </p:blipFill>
            <p:spPr>
              <a:xfrm rot="5400000">
                <a:off x="3601185" y="3482347"/>
                <a:ext cx="5312030" cy="286336"/>
              </a:xfrm>
              <a:prstGeom prst="rect">
                <a:avLst/>
              </a:prstGeom>
            </p:spPr>
          </p:pic>
        </p:grpSp>
      </p:grpSp>
      <p:grpSp>
        <p:nvGrpSpPr>
          <p:cNvPr id="26" name="组合 25"/>
          <p:cNvGrpSpPr/>
          <p:nvPr/>
        </p:nvGrpSpPr>
        <p:grpSpPr>
          <a:xfrm>
            <a:off x="7577409" y="3379463"/>
            <a:ext cx="1041763" cy="864070"/>
            <a:chOff x="7460322" y="3193380"/>
            <a:chExt cx="1041627" cy="864270"/>
          </a:xfrm>
        </p:grpSpPr>
        <p:grpSp>
          <p:nvGrpSpPr>
            <p:cNvPr id="27" name="组合 26"/>
            <p:cNvGrpSpPr/>
            <p:nvPr/>
          </p:nvGrpSpPr>
          <p:grpSpPr>
            <a:xfrm>
              <a:off x="7549001" y="3193380"/>
              <a:ext cx="867068" cy="864270"/>
              <a:chOff x="6462235" y="1620217"/>
              <a:chExt cx="1872944" cy="1866900"/>
            </a:xfrm>
          </p:grpSpPr>
          <p:sp>
            <p:nvSpPr>
              <p:cNvPr id="29" name="任意多边形 28"/>
              <p:cNvSpPr/>
              <p:nvPr/>
            </p:nvSpPr>
            <p:spPr>
              <a:xfrm>
                <a:off x="6462235" y="1620217"/>
                <a:ext cx="1866900" cy="1866900"/>
              </a:xfrm>
              <a:custGeom>
                <a:avLst/>
                <a:gdLst>
                  <a:gd name="connsiteX0" fmla="*/ 933450 w 1866900"/>
                  <a:gd name="connsiteY0" fmla="*/ 160062 h 1866900"/>
                  <a:gd name="connsiteX1" fmla="*/ 160062 w 1866900"/>
                  <a:gd name="connsiteY1" fmla="*/ 933450 h 1866900"/>
                  <a:gd name="connsiteX2" fmla="*/ 933450 w 1866900"/>
                  <a:gd name="connsiteY2" fmla="*/ 1706838 h 1866900"/>
                  <a:gd name="connsiteX3" fmla="*/ 1706838 w 1866900"/>
                  <a:gd name="connsiteY3" fmla="*/ 933450 h 1866900"/>
                  <a:gd name="connsiteX4" fmla="*/ 933450 w 1866900"/>
                  <a:gd name="connsiteY4" fmla="*/ 160062 h 1866900"/>
                  <a:gd name="connsiteX5" fmla="*/ 933450 w 1866900"/>
                  <a:gd name="connsiteY5" fmla="*/ 0 h 1866900"/>
                  <a:gd name="connsiteX6" fmla="*/ 1866900 w 1866900"/>
                  <a:gd name="connsiteY6" fmla="*/ 933450 h 1866900"/>
                  <a:gd name="connsiteX7" fmla="*/ 933450 w 1866900"/>
                  <a:gd name="connsiteY7" fmla="*/ 1866900 h 1866900"/>
                  <a:gd name="connsiteX8" fmla="*/ 0 w 1866900"/>
                  <a:gd name="connsiteY8" fmla="*/ 933450 h 1866900"/>
                  <a:gd name="connsiteX9" fmla="*/ 933450 w 1866900"/>
                  <a:gd name="connsiteY9" fmla="*/ 0 h 186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6900" h="1866900">
                    <a:moveTo>
                      <a:pt x="933450" y="160062"/>
                    </a:moveTo>
                    <a:cubicBezTo>
                      <a:pt x="506320" y="160062"/>
                      <a:pt x="160062" y="506320"/>
                      <a:pt x="160062" y="933450"/>
                    </a:cubicBezTo>
                    <a:cubicBezTo>
                      <a:pt x="160062" y="1360580"/>
                      <a:pt x="506320" y="1706838"/>
                      <a:pt x="933450" y="1706838"/>
                    </a:cubicBezTo>
                    <a:cubicBezTo>
                      <a:pt x="1360580" y="1706838"/>
                      <a:pt x="1706838" y="1360580"/>
                      <a:pt x="1706838" y="933450"/>
                    </a:cubicBezTo>
                    <a:cubicBezTo>
                      <a:pt x="1706838" y="506320"/>
                      <a:pt x="1360580" y="160062"/>
                      <a:pt x="933450" y="160062"/>
                    </a:cubicBezTo>
                    <a:close/>
                    <a:moveTo>
                      <a:pt x="933450" y="0"/>
                    </a:moveTo>
                    <a:cubicBezTo>
                      <a:pt x="1448980" y="0"/>
                      <a:pt x="1866900" y="417920"/>
                      <a:pt x="1866900" y="933450"/>
                    </a:cubicBezTo>
                    <a:cubicBezTo>
                      <a:pt x="1866900" y="1448980"/>
                      <a:pt x="1448980" y="1866900"/>
                      <a:pt x="933450" y="1866900"/>
                    </a:cubicBezTo>
                    <a:cubicBezTo>
                      <a:pt x="417920" y="1866900"/>
                      <a:pt x="0" y="1448980"/>
                      <a:pt x="0" y="933450"/>
                    </a:cubicBezTo>
                    <a:cubicBezTo>
                      <a:pt x="0" y="417920"/>
                      <a:pt x="417920" y="0"/>
                      <a:pt x="933450" y="0"/>
                    </a:cubicBezTo>
                    <a:close/>
                  </a:path>
                </a:pathLst>
              </a:custGeom>
              <a:solidFill>
                <a:srgbClr val="F2F2F2"/>
              </a:solidFill>
              <a:ln w="22225">
                <a:noFill/>
              </a:ln>
              <a:effectLst>
                <a:outerShdw blurRad="63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30" name="椭圆 29"/>
              <p:cNvSpPr/>
              <p:nvPr/>
            </p:nvSpPr>
            <p:spPr>
              <a:xfrm>
                <a:off x="6468279" y="1620217"/>
                <a:ext cx="1866900" cy="1866900"/>
              </a:xfrm>
              <a:prstGeom prst="ellipse">
                <a:avLst/>
              </a:prstGeom>
              <a:noFill/>
              <a:ln w="19050">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
            <p:nvSpPr>
              <p:cNvPr id="31" name="椭圆 30"/>
              <p:cNvSpPr/>
              <p:nvPr/>
            </p:nvSpPr>
            <p:spPr>
              <a:xfrm>
                <a:off x="6622297" y="1782251"/>
                <a:ext cx="1546776" cy="1546776"/>
              </a:xfrm>
              <a:prstGeom prst="ellipse">
                <a:avLst/>
              </a:prstGeom>
              <a:noFill/>
              <a:ln w="19050">
                <a:gradFill flip="none" rotWithShape="1">
                  <a:gsLst>
                    <a:gs pos="0">
                      <a:schemeClr val="bg1">
                        <a:lumMod val="6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28" name="文本框 71"/>
            <p:cNvSpPr txBox="1"/>
            <p:nvPr/>
          </p:nvSpPr>
          <p:spPr>
            <a:xfrm>
              <a:off x="7460322" y="3300033"/>
              <a:ext cx="1041627" cy="646331"/>
            </a:xfrm>
            <a:prstGeom prst="rect">
              <a:avLst/>
            </a:prstGeom>
            <a:noFill/>
          </p:spPr>
          <p:txBody>
            <a:bodyPr wrap="square" rtlCol="0">
              <a:spAutoFit/>
            </a:bodyPr>
            <a:lstStyle/>
            <a:p>
              <a:pPr algn="ctr"/>
              <a:r>
                <a:rPr lang="en-US" altLang="zh-CN" sz="3600" dirty="0">
                  <a:solidFill>
                    <a:prstClr val="white"/>
                  </a:solidFill>
                  <a:effectLst>
                    <a:outerShdw blurRad="50800" dist="38100" dir="2700000" algn="tl" rotWithShape="0">
                      <a:prstClr val="black">
                        <a:alpha val="40000"/>
                      </a:prstClr>
                    </a:outerShdw>
                  </a:effectLst>
                  <a:latin typeface="Impact" panose="020B0806030902050204" pitchFamily="34" charset="0"/>
                </a:rPr>
                <a:t>3</a:t>
              </a:r>
              <a:endParaRPr lang="zh-CN" altLang="en-US" sz="3600" dirty="0">
                <a:solidFill>
                  <a:prstClr val="white"/>
                </a:solidFill>
                <a:effectLst>
                  <a:outerShdw blurRad="50800" dist="38100" dir="2700000" algn="tl" rotWithShape="0">
                    <a:prstClr val="black">
                      <a:alpha val="40000"/>
                    </a:prstClr>
                  </a:outerShdw>
                </a:effectLst>
                <a:latin typeface="Impact" panose="020B0806030902050204" pitchFamily="34" charset="0"/>
              </a:endParaRPr>
            </a:p>
          </p:txBody>
        </p:sp>
      </p:grpSp>
      <p:sp>
        <p:nvSpPr>
          <p:cNvPr id="32" name="文本框 73"/>
          <p:cNvSpPr txBox="1"/>
          <p:nvPr/>
        </p:nvSpPr>
        <p:spPr>
          <a:xfrm>
            <a:off x="6631503" y="3615035"/>
            <a:ext cx="914827" cy="523099"/>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STEP</a:t>
            </a:r>
            <a:endParaRPr lang="zh-CN" altLang="en-US" sz="2800" dirty="0">
              <a:solidFill>
                <a:prstClr val="white"/>
              </a:solidFill>
              <a:latin typeface="Impact" panose="020B0806030902050204" pitchFamily="34" charset="0"/>
            </a:endParaRPr>
          </a:p>
        </p:txBody>
      </p:sp>
      <p:sp>
        <p:nvSpPr>
          <p:cNvPr id="33" name="文本框 75"/>
          <p:cNvSpPr txBox="1"/>
          <p:nvPr/>
        </p:nvSpPr>
        <p:spPr>
          <a:xfrm>
            <a:off x="6423153" y="2104128"/>
            <a:ext cx="1409016" cy="400017"/>
          </a:xfrm>
          <a:prstGeom prst="rect">
            <a:avLst/>
          </a:prstGeom>
          <a:noFill/>
        </p:spPr>
        <p:txBody>
          <a:bodyPr wrap="square" rtlCol="0">
            <a:spAutoFit/>
          </a:bodyPr>
          <a:lstStyle/>
          <a:p>
            <a:r>
              <a:rPr lang="zh-CN" altLang="en-US" sz="2000" dirty="0" smtClean="0">
                <a:solidFill>
                  <a:prstClr val="white"/>
                </a:solidFill>
                <a:latin typeface="微软雅黑" panose="020B0503020204020204" pitchFamily="34" charset="-122"/>
                <a:ea typeface="微软雅黑" panose="020B0503020204020204" pitchFamily="34" charset="-122"/>
              </a:rPr>
              <a:t>添加</a:t>
            </a:r>
            <a:r>
              <a:rPr lang="zh-CN" altLang="en-US" sz="2000" dirty="0">
                <a:solidFill>
                  <a:prstClr val="white"/>
                </a:solidFill>
                <a:latin typeface="微软雅黑" panose="020B0503020204020204" pitchFamily="34" charset="-122"/>
                <a:ea typeface="微软雅黑" panose="020B0503020204020204" pitchFamily="34" charset="-122"/>
              </a:rPr>
              <a:t>标题</a:t>
            </a:r>
          </a:p>
        </p:txBody>
      </p:sp>
      <p:grpSp>
        <p:nvGrpSpPr>
          <p:cNvPr id="34" name="组合 33"/>
          <p:cNvGrpSpPr/>
          <p:nvPr/>
        </p:nvGrpSpPr>
        <p:grpSpPr>
          <a:xfrm>
            <a:off x="3746882" y="1156098"/>
            <a:ext cx="2616541" cy="5310800"/>
            <a:chOff x="3630295" y="969500"/>
            <a:chExt cx="2616200" cy="5312030"/>
          </a:xfrm>
        </p:grpSpPr>
        <p:sp>
          <p:nvSpPr>
            <p:cNvPr id="35" name="矩形 34"/>
            <p:cNvSpPr/>
            <p:nvPr/>
          </p:nvSpPr>
          <p:spPr>
            <a:xfrm flipH="1">
              <a:off x="5317166" y="1825515"/>
              <a:ext cx="161310" cy="3606910"/>
            </a:xfrm>
            <a:prstGeom prst="rect">
              <a:avLst/>
            </a:prstGeom>
            <a:gradFill>
              <a:gsLst>
                <a:gs pos="45000">
                  <a:schemeClr val="tx1">
                    <a:alpha val="10000"/>
                  </a:schemeClr>
                </a:gs>
                <a:gs pos="100000">
                  <a:schemeClr val="tx1">
                    <a:alpha val="34000"/>
                  </a:schemeClr>
                </a:gs>
                <a:gs pos="0">
                  <a:srgbClr val="E2E2E2">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6" name="组合 35"/>
            <p:cNvGrpSpPr/>
            <p:nvPr/>
          </p:nvGrpSpPr>
          <p:grpSpPr>
            <a:xfrm>
              <a:off x="3630295" y="969500"/>
              <a:ext cx="2616200" cy="5312030"/>
              <a:chOff x="3630295" y="969500"/>
              <a:chExt cx="2616200" cy="5312030"/>
            </a:xfrm>
          </p:grpSpPr>
          <p:sp>
            <p:nvSpPr>
              <p:cNvPr id="37" name="Freeform 5"/>
              <p:cNvSpPr>
                <a:spLocks/>
              </p:cNvSpPr>
              <p:nvPr/>
            </p:nvSpPr>
            <p:spPr bwMode="auto">
              <a:xfrm>
                <a:off x="3630295" y="1825625"/>
                <a:ext cx="2616200" cy="3606800"/>
              </a:xfrm>
              <a:custGeom>
                <a:avLst/>
                <a:gdLst>
                  <a:gd name="T0" fmla="*/ 791 w 791"/>
                  <a:gd name="T1" fmla="*/ 546 h 1092"/>
                  <a:gd name="T2" fmla="*/ 512 w 791"/>
                  <a:gd name="T3" fmla="*/ 186 h 1092"/>
                  <a:gd name="T4" fmla="*/ 512 w 791"/>
                  <a:gd name="T5" fmla="*/ 0 h 1092"/>
                  <a:gd name="T6" fmla="*/ 0 w 791"/>
                  <a:gd name="T7" fmla="*/ 0 h 1092"/>
                  <a:gd name="T8" fmla="*/ 0 w 791"/>
                  <a:gd name="T9" fmla="*/ 1092 h 1092"/>
                  <a:gd name="T10" fmla="*/ 512 w 791"/>
                  <a:gd name="T11" fmla="*/ 1092 h 1092"/>
                  <a:gd name="T12" fmla="*/ 512 w 791"/>
                  <a:gd name="T13" fmla="*/ 907 h 1092"/>
                  <a:gd name="T14" fmla="*/ 791 w 791"/>
                  <a:gd name="T15" fmla="*/ 546 h 10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1" h="1092">
                    <a:moveTo>
                      <a:pt x="791" y="546"/>
                    </a:moveTo>
                    <a:cubicBezTo>
                      <a:pt x="791" y="373"/>
                      <a:pt x="672" y="227"/>
                      <a:pt x="512" y="186"/>
                    </a:cubicBezTo>
                    <a:cubicBezTo>
                      <a:pt x="512" y="0"/>
                      <a:pt x="512" y="0"/>
                      <a:pt x="512" y="0"/>
                    </a:cubicBezTo>
                    <a:cubicBezTo>
                      <a:pt x="0" y="0"/>
                      <a:pt x="0" y="0"/>
                      <a:pt x="0" y="0"/>
                    </a:cubicBezTo>
                    <a:cubicBezTo>
                      <a:pt x="0" y="1092"/>
                      <a:pt x="0" y="1092"/>
                      <a:pt x="0" y="1092"/>
                    </a:cubicBezTo>
                    <a:cubicBezTo>
                      <a:pt x="512" y="1092"/>
                      <a:pt x="512" y="1092"/>
                      <a:pt x="512" y="1092"/>
                    </a:cubicBezTo>
                    <a:cubicBezTo>
                      <a:pt x="512" y="907"/>
                      <a:pt x="512" y="907"/>
                      <a:pt x="512" y="907"/>
                    </a:cubicBezTo>
                    <a:cubicBezTo>
                      <a:pt x="672" y="865"/>
                      <a:pt x="791" y="720"/>
                      <a:pt x="791" y="546"/>
                    </a:cubicBezTo>
                    <a:close/>
                  </a:path>
                </a:pathLst>
              </a:custGeom>
              <a:gradFill>
                <a:gsLst>
                  <a:gs pos="0">
                    <a:srgbClr val="EB9624"/>
                  </a:gs>
                  <a:gs pos="100000">
                    <a:srgbClr val="FFD08B"/>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pic>
            <p:nvPicPr>
              <p:cNvPr id="38" name="图片 37"/>
              <p:cNvPicPr>
                <a:picLocks noChangeAspect="1"/>
              </p:cNvPicPr>
              <p:nvPr/>
            </p:nvPicPr>
            <p:blipFill rotWithShape="1">
              <a:blip r:embed="rId3" cstate="print">
                <a:grayscl/>
                <a:extLst>
                  <a:ext uri="{BEBA8EAE-BF5A-486C-A8C5-ECC9F3942E4B}">
                    <a14:imgProps xmlns:a14="http://schemas.microsoft.com/office/drawing/2010/main" xmlns="">
                      <a14:imgLayer r:embed="rId4">
                        <a14:imgEffect>
                          <a14:colorTemperature colorTemp="2000"/>
                        </a14:imgEffect>
                        <a14:imgEffect>
                          <a14:saturation sat="66000"/>
                        </a14:imgEffect>
                      </a14:imgLayer>
                    </a14:imgProps>
                  </a:ext>
                </a:extLst>
              </a:blip>
              <a:srcRect b="72279"/>
              <a:stretch/>
            </p:blipFill>
            <p:spPr>
              <a:xfrm rot="5400000">
                <a:off x="1117575" y="3482347"/>
                <a:ext cx="5312030" cy="286336"/>
              </a:xfrm>
              <a:prstGeom prst="rect">
                <a:avLst/>
              </a:prstGeom>
            </p:spPr>
          </p:pic>
        </p:grpSp>
      </p:grpSp>
      <p:grpSp>
        <p:nvGrpSpPr>
          <p:cNvPr id="39" name="组合 38"/>
          <p:cNvGrpSpPr/>
          <p:nvPr/>
        </p:nvGrpSpPr>
        <p:grpSpPr>
          <a:xfrm>
            <a:off x="5093475" y="3379463"/>
            <a:ext cx="1041763" cy="864070"/>
            <a:chOff x="4976712" y="3193380"/>
            <a:chExt cx="1041627" cy="864270"/>
          </a:xfrm>
        </p:grpSpPr>
        <p:grpSp>
          <p:nvGrpSpPr>
            <p:cNvPr id="40" name="组合 39"/>
            <p:cNvGrpSpPr/>
            <p:nvPr/>
          </p:nvGrpSpPr>
          <p:grpSpPr>
            <a:xfrm>
              <a:off x="5065391" y="3193380"/>
              <a:ext cx="867068" cy="864270"/>
              <a:chOff x="6462235" y="1620217"/>
              <a:chExt cx="1872944" cy="1866900"/>
            </a:xfrm>
          </p:grpSpPr>
          <p:sp>
            <p:nvSpPr>
              <p:cNvPr id="42" name="任意多边形 41"/>
              <p:cNvSpPr/>
              <p:nvPr/>
            </p:nvSpPr>
            <p:spPr>
              <a:xfrm>
                <a:off x="6462235" y="1620217"/>
                <a:ext cx="1866900" cy="1866900"/>
              </a:xfrm>
              <a:custGeom>
                <a:avLst/>
                <a:gdLst>
                  <a:gd name="connsiteX0" fmla="*/ 933450 w 1866900"/>
                  <a:gd name="connsiteY0" fmla="*/ 160062 h 1866900"/>
                  <a:gd name="connsiteX1" fmla="*/ 160062 w 1866900"/>
                  <a:gd name="connsiteY1" fmla="*/ 933450 h 1866900"/>
                  <a:gd name="connsiteX2" fmla="*/ 933450 w 1866900"/>
                  <a:gd name="connsiteY2" fmla="*/ 1706838 h 1866900"/>
                  <a:gd name="connsiteX3" fmla="*/ 1706838 w 1866900"/>
                  <a:gd name="connsiteY3" fmla="*/ 933450 h 1866900"/>
                  <a:gd name="connsiteX4" fmla="*/ 933450 w 1866900"/>
                  <a:gd name="connsiteY4" fmla="*/ 160062 h 1866900"/>
                  <a:gd name="connsiteX5" fmla="*/ 933450 w 1866900"/>
                  <a:gd name="connsiteY5" fmla="*/ 0 h 1866900"/>
                  <a:gd name="connsiteX6" fmla="*/ 1866900 w 1866900"/>
                  <a:gd name="connsiteY6" fmla="*/ 933450 h 1866900"/>
                  <a:gd name="connsiteX7" fmla="*/ 933450 w 1866900"/>
                  <a:gd name="connsiteY7" fmla="*/ 1866900 h 1866900"/>
                  <a:gd name="connsiteX8" fmla="*/ 0 w 1866900"/>
                  <a:gd name="connsiteY8" fmla="*/ 933450 h 1866900"/>
                  <a:gd name="connsiteX9" fmla="*/ 933450 w 1866900"/>
                  <a:gd name="connsiteY9" fmla="*/ 0 h 186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6900" h="1866900">
                    <a:moveTo>
                      <a:pt x="933450" y="160062"/>
                    </a:moveTo>
                    <a:cubicBezTo>
                      <a:pt x="506320" y="160062"/>
                      <a:pt x="160062" y="506320"/>
                      <a:pt x="160062" y="933450"/>
                    </a:cubicBezTo>
                    <a:cubicBezTo>
                      <a:pt x="160062" y="1360580"/>
                      <a:pt x="506320" y="1706838"/>
                      <a:pt x="933450" y="1706838"/>
                    </a:cubicBezTo>
                    <a:cubicBezTo>
                      <a:pt x="1360580" y="1706838"/>
                      <a:pt x="1706838" y="1360580"/>
                      <a:pt x="1706838" y="933450"/>
                    </a:cubicBezTo>
                    <a:cubicBezTo>
                      <a:pt x="1706838" y="506320"/>
                      <a:pt x="1360580" y="160062"/>
                      <a:pt x="933450" y="160062"/>
                    </a:cubicBezTo>
                    <a:close/>
                    <a:moveTo>
                      <a:pt x="933450" y="0"/>
                    </a:moveTo>
                    <a:cubicBezTo>
                      <a:pt x="1448980" y="0"/>
                      <a:pt x="1866900" y="417920"/>
                      <a:pt x="1866900" y="933450"/>
                    </a:cubicBezTo>
                    <a:cubicBezTo>
                      <a:pt x="1866900" y="1448980"/>
                      <a:pt x="1448980" y="1866900"/>
                      <a:pt x="933450" y="1866900"/>
                    </a:cubicBezTo>
                    <a:cubicBezTo>
                      <a:pt x="417920" y="1866900"/>
                      <a:pt x="0" y="1448980"/>
                      <a:pt x="0" y="933450"/>
                    </a:cubicBezTo>
                    <a:cubicBezTo>
                      <a:pt x="0" y="417920"/>
                      <a:pt x="417920" y="0"/>
                      <a:pt x="933450" y="0"/>
                    </a:cubicBezTo>
                    <a:close/>
                  </a:path>
                </a:pathLst>
              </a:custGeom>
              <a:solidFill>
                <a:srgbClr val="F2F2F2"/>
              </a:solidFill>
              <a:ln w="22225">
                <a:noFill/>
              </a:ln>
              <a:effectLst>
                <a:outerShdw blurRad="63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43" name="椭圆 42"/>
              <p:cNvSpPr/>
              <p:nvPr/>
            </p:nvSpPr>
            <p:spPr>
              <a:xfrm>
                <a:off x="6468279" y="1620217"/>
                <a:ext cx="1866900" cy="1866900"/>
              </a:xfrm>
              <a:prstGeom prst="ellipse">
                <a:avLst/>
              </a:prstGeom>
              <a:noFill/>
              <a:ln w="19050">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
            <p:nvSpPr>
              <p:cNvPr id="44" name="椭圆 43"/>
              <p:cNvSpPr/>
              <p:nvPr/>
            </p:nvSpPr>
            <p:spPr>
              <a:xfrm>
                <a:off x="6622297" y="1782251"/>
                <a:ext cx="1546776" cy="1546776"/>
              </a:xfrm>
              <a:prstGeom prst="ellipse">
                <a:avLst/>
              </a:prstGeom>
              <a:noFill/>
              <a:ln w="19050">
                <a:gradFill flip="none" rotWithShape="1">
                  <a:gsLst>
                    <a:gs pos="0">
                      <a:schemeClr val="bg1">
                        <a:lumMod val="6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41" name="文本框 55"/>
            <p:cNvSpPr txBox="1"/>
            <p:nvPr/>
          </p:nvSpPr>
          <p:spPr>
            <a:xfrm>
              <a:off x="4976712" y="3300033"/>
              <a:ext cx="1041627" cy="646331"/>
            </a:xfrm>
            <a:prstGeom prst="rect">
              <a:avLst/>
            </a:prstGeom>
            <a:noFill/>
          </p:spPr>
          <p:txBody>
            <a:bodyPr wrap="square" rtlCol="0">
              <a:spAutoFit/>
            </a:bodyPr>
            <a:lstStyle/>
            <a:p>
              <a:pPr algn="ctr"/>
              <a:r>
                <a:rPr lang="en-US" altLang="zh-CN" sz="3600" dirty="0">
                  <a:solidFill>
                    <a:prstClr val="white"/>
                  </a:solidFill>
                  <a:effectLst>
                    <a:outerShdw blurRad="50800" dist="38100" dir="2700000" algn="tl" rotWithShape="0">
                      <a:prstClr val="black">
                        <a:alpha val="40000"/>
                      </a:prstClr>
                    </a:outerShdw>
                  </a:effectLst>
                  <a:latin typeface="Impact" panose="020B0806030902050204" pitchFamily="34" charset="0"/>
                </a:rPr>
                <a:t>2</a:t>
              </a:r>
              <a:endParaRPr lang="zh-CN" altLang="en-US" sz="3600" dirty="0">
                <a:solidFill>
                  <a:prstClr val="white"/>
                </a:solidFill>
                <a:effectLst>
                  <a:outerShdw blurRad="50800" dist="38100" dir="2700000" algn="tl" rotWithShape="0">
                    <a:prstClr val="black">
                      <a:alpha val="40000"/>
                    </a:prstClr>
                  </a:outerShdw>
                </a:effectLst>
                <a:latin typeface="Impact" panose="020B0806030902050204" pitchFamily="34" charset="0"/>
              </a:endParaRPr>
            </a:p>
          </p:txBody>
        </p:sp>
      </p:grpSp>
      <p:sp>
        <p:nvSpPr>
          <p:cNvPr id="45" name="文本框 57"/>
          <p:cNvSpPr txBox="1"/>
          <p:nvPr/>
        </p:nvSpPr>
        <p:spPr>
          <a:xfrm>
            <a:off x="4147570" y="3615035"/>
            <a:ext cx="914827" cy="523099"/>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STEP</a:t>
            </a:r>
            <a:endParaRPr lang="zh-CN" altLang="en-US" sz="2800" dirty="0">
              <a:solidFill>
                <a:prstClr val="white"/>
              </a:solidFill>
              <a:latin typeface="Impact" panose="020B0806030902050204" pitchFamily="34" charset="0"/>
            </a:endParaRPr>
          </a:p>
        </p:txBody>
      </p:sp>
      <p:sp>
        <p:nvSpPr>
          <p:cNvPr id="46" name="文本框 59"/>
          <p:cNvSpPr txBox="1"/>
          <p:nvPr/>
        </p:nvSpPr>
        <p:spPr>
          <a:xfrm>
            <a:off x="3939219" y="2104128"/>
            <a:ext cx="1409016" cy="400017"/>
          </a:xfrm>
          <a:prstGeom prst="rect">
            <a:avLst/>
          </a:prstGeom>
          <a:noFill/>
        </p:spPr>
        <p:txBody>
          <a:bodyPr wrap="square" rtlCol="0">
            <a:spAutoFit/>
          </a:bodyPr>
          <a:lstStyle/>
          <a:p>
            <a:r>
              <a:rPr lang="zh-CN" altLang="en-US" sz="2000" dirty="0" smtClean="0">
                <a:solidFill>
                  <a:prstClr val="white"/>
                </a:solidFill>
                <a:latin typeface="微软雅黑" panose="020B0503020204020204" pitchFamily="34" charset="-122"/>
                <a:ea typeface="微软雅黑" panose="020B0503020204020204" pitchFamily="34" charset="-122"/>
              </a:rPr>
              <a:t>添加</a:t>
            </a:r>
            <a:r>
              <a:rPr lang="zh-CN" altLang="en-US" sz="2000" dirty="0">
                <a:solidFill>
                  <a:prstClr val="white"/>
                </a:solidFill>
                <a:latin typeface="微软雅黑" panose="020B0503020204020204" pitchFamily="34" charset="-122"/>
                <a:ea typeface="微软雅黑" panose="020B0503020204020204" pitchFamily="34" charset="-122"/>
              </a:rPr>
              <a:t>标题</a:t>
            </a:r>
          </a:p>
        </p:txBody>
      </p:sp>
      <p:grpSp>
        <p:nvGrpSpPr>
          <p:cNvPr id="47" name="组合 46"/>
          <p:cNvGrpSpPr/>
          <p:nvPr/>
        </p:nvGrpSpPr>
        <p:grpSpPr>
          <a:xfrm>
            <a:off x="1338649" y="1156098"/>
            <a:ext cx="2616541" cy="5310800"/>
            <a:chOff x="1222375" y="969500"/>
            <a:chExt cx="2616200" cy="5312030"/>
          </a:xfrm>
        </p:grpSpPr>
        <p:sp>
          <p:nvSpPr>
            <p:cNvPr id="48" name="矩形 47"/>
            <p:cNvSpPr/>
            <p:nvPr/>
          </p:nvSpPr>
          <p:spPr>
            <a:xfrm flipH="1">
              <a:off x="2909246" y="1825515"/>
              <a:ext cx="161310" cy="3606910"/>
            </a:xfrm>
            <a:prstGeom prst="rect">
              <a:avLst/>
            </a:prstGeom>
            <a:gradFill>
              <a:gsLst>
                <a:gs pos="45000">
                  <a:schemeClr val="tx1">
                    <a:alpha val="10000"/>
                  </a:schemeClr>
                </a:gs>
                <a:gs pos="100000">
                  <a:schemeClr val="tx1">
                    <a:alpha val="34000"/>
                  </a:schemeClr>
                </a:gs>
                <a:gs pos="0">
                  <a:srgbClr val="E2E2E2">
                    <a:alpha val="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9" name="组合 48"/>
            <p:cNvGrpSpPr/>
            <p:nvPr/>
          </p:nvGrpSpPr>
          <p:grpSpPr>
            <a:xfrm>
              <a:off x="1222375" y="969500"/>
              <a:ext cx="2616200" cy="5312030"/>
              <a:chOff x="1222375" y="969500"/>
              <a:chExt cx="2616200" cy="5312030"/>
            </a:xfrm>
          </p:grpSpPr>
          <p:sp>
            <p:nvSpPr>
              <p:cNvPr id="50" name="Freeform 5"/>
              <p:cNvSpPr>
                <a:spLocks/>
              </p:cNvSpPr>
              <p:nvPr/>
            </p:nvSpPr>
            <p:spPr bwMode="auto">
              <a:xfrm>
                <a:off x="1222375" y="1825625"/>
                <a:ext cx="2616200" cy="3606800"/>
              </a:xfrm>
              <a:custGeom>
                <a:avLst/>
                <a:gdLst>
                  <a:gd name="T0" fmla="*/ 791 w 791"/>
                  <a:gd name="T1" fmla="*/ 546 h 1092"/>
                  <a:gd name="T2" fmla="*/ 512 w 791"/>
                  <a:gd name="T3" fmla="*/ 186 h 1092"/>
                  <a:gd name="T4" fmla="*/ 512 w 791"/>
                  <a:gd name="T5" fmla="*/ 0 h 1092"/>
                  <a:gd name="T6" fmla="*/ 0 w 791"/>
                  <a:gd name="T7" fmla="*/ 0 h 1092"/>
                  <a:gd name="T8" fmla="*/ 0 w 791"/>
                  <a:gd name="T9" fmla="*/ 1092 h 1092"/>
                  <a:gd name="T10" fmla="*/ 512 w 791"/>
                  <a:gd name="T11" fmla="*/ 1092 h 1092"/>
                  <a:gd name="T12" fmla="*/ 512 w 791"/>
                  <a:gd name="T13" fmla="*/ 907 h 1092"/>
                  <a:gd name="T14" fmla="*/ 791 w 791"/>
                  <a:gd name="T15" fmla="*/ 546 h 10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1" h="1092">
                    <a:moveTo>
                      <a:pt x="791" y="546"/>
                    </a:moveTo>
                    <a:cubicBezTo>
                      <a:pt x="791" y="373"/>
                      <a:pt x="672" y="227"/>
                      <a:pt x="512" y="186"/>
                    </a:cubicBezTo>
                    <a:cubicBezTo>
                      <a:pt x="512" y="0"/>
                      <a:pt x="512" y="0"/>
                      <a:pt x="512" y="0"/>
                    </a:cubicBezTo>
                    <a:cubicBezTo>
                      <a:pt x="0" y="0"/>
                      <a:pt x="0" y="0"/>
                      <a:pt x="0" y="0"/>
                    </a:cubicBezTo>
                    <a:cubicBezTo>
                      <a:pt x="0" y="1092"/>
                      <a:pt x="0" y="1092"/>
                      <a:pt x="0" y="1092"/>
                    </a:cubicBezTo>
                    <a:cubicBezTo>
                      <a:pt x="512" y="1092"/>
                      <a:pt x="512" y="1092"/>
                      <a:pt x="512" y="1092"/>
                    </a:cubicBezTo>
                    <a:cubicBezTo>
                      <a:pt x="512" y="907"/>
                      <a:pt x="512" y="907"/>
                      <a:pt x="512" y="907"/>
                    </a:cubicBezTo>
                    <a:cubicBezTo>
                      <a:pt x="672" y="865"/>
                      <a:pt x="791" y="720"/>
                      <a:pt x="791" y="546"/>
                    </a:cubicBezTo>
                    <a:close/>
                  </a:path>
                </a:pathLst>
              </a:custGeom>
              <a:gradFill>
                <a:gsLst>
                  <a:gs pos="0">
                    <a:srgbClr val="019EAF"/>
                  </a:gs>
                  <a:gs pos="100000">
                    <a:srgbClr val="01CCE1"/>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pic>
            <p:nvPicPr>
              <p:cNvPr id="51" name="图片 50"/>
              <p:cNvPicPr>
                <a:picLocks noChangeAspect="1"/>
              </p:cNvPicPr>
              <p:nvPr/>
            </p:nvPicPr>
            <p:blipFill rotWithShape="1">
              <a:blip r:embed="rId3" cstate="print">
                <a:grayscl/>
                <a:extLst>
                  <a:ext uri="{BEBA8EAE-BF5A-486C-A8C5-ECC9F3942E4B}">
                    <a14:imgProps xmlns:a14="http://schemas.microsoft.com/office/drawing/2010/main" xmlns="">
                      <a14:imgLayer r:embed="rId4">
                        <a14:imgEffect>
                          <a14:colorTemperature colorTemp="2000"/>
                        </a14:imgEffect>
                        <a14:imgEffect>
                          <a14:saturation sat="66000"/>
                        </a14:imgEffect>
                      </a14:imgLayer>
                    </a14:imgProps>
                  </a:ext>
                </a:extLst>
              </a:blip>
              <a:srcRect b="72279"/>
              <a:stretch/>
            </p:blipFill>
            <p:spPr>
              <a:xfrm rot="5400000">
                <a:off x="-1290345" y="3482347"/>
                <a:ext cx="5312030" cy="286336"/>
              </a:xfrm>
              <a:prstGeom prst="rect">
                <a:avLst/>
              </a:prstGeom>
            </p:spPr>
          </p:pic>
        </p:grpSp>
      </p:grpSp>
      <p:grpSp>
        <p:nvGrpSpPr>
          <p:cNvPr id="52" name="组合 51"/>
          <p:cNvGrpSpPr/>
          <p:nvPr/>
        </p:nvGrpSpPr>
        <p:grpSpPr>
          <a:xfrm>
            <a:off x="2685242" y="3379463"/>
            <a:ext cx="1041763" cy="864070"/>
            <a:chOff x="2568792" y="3193380"/>
            <a:chExt cx="1041627" cy="864270"/>
          </a:xfrm>
        </p:grpSpPr>
        <p:grpSp>
          <p:nvGrpSpPr>
            <p:cNvPr id="53" name="组合 52"/>
            <p:cNvGrpSpPr/>
            <p:nvPr/>
          </p:nvGrpSpPr>
          <p:grpSpPr>
            <a:xfrm>
              <a:off x="2657471" y="3193380"/>
              <a:ext cx="867068" cy="864270"/>
              <a:chOff x="6462235" y="1620217"/>
              <a:chExt cx="1872944" cy="1866900"/>
            </a:xfrm>
          </p:grpSpPr>
          <p:sp>
            <p:nvSpPr>
              <p:cNvPr id="55" name="任意多边形 54"/>
              <p:cNvSpPr/>
              <p:nvPr/>
            </p:nvSpPr>
            <p:spPr>
              <a:xfrm>
                <a:off x="6462235" y="1620217"/>
                <a:ext cx="1866900" cy="1866900"/>
              </a:xfrm>
              <a:custGeom>
                <a:avLst/>
                <a:gdLst>
                  <a:gd name="connsiteX0" fmla="*/ 933450 w 1866900"/>
                  <a:gd name="connsiteY0" fmla="*/ 160062 h 1866900"/>
                  <a:gd name="connsiteX1" fmla="*/ 160062 w 1866900"/>
                  <a:gd name="connsiteY1" fmla="*/ 933450 h 1866900"/>
                  <a:gd name="connsiteX2" fmla="*/ 933450 w 1866900"/>
                  <a:gd name="connsiteY2" fmla="*/ 1706838 h 1866900"/>
                  <a:gd name="connsiteX3" fmla="*/ 1706838 w 1866900"/>
                  <a:gd name="connsiteY3" fmla="*/ 933450 h 1866900"/>
                  <a:gd name="connsiteX4" fmla="*/ 933450 w 1866900"/>
                  <a:gd name="connsiteY4" fmla="*/ 160062 h 1866900"/>
                  <a:gd name="connsiteX5" fmla="*/ 933450 w 1866900"/>
                  <a:gd name="connsiteY5" fmla="*/ 0 h 1866900"/>
                  <a:gd name="connsiteX6" fmla="*/ 1866900 w 1866900"/>
                  <a:gd name="connsiteY6" fmla="*/ 933450 h 1866900"/>
                  <a:gd name="connsiteX7" fmla="*/ 933450 w 1866900"/>
                  <a:gd name="connsiteY7" fmla="*/ 1866900 h 1866900"/>
                  <a:gd name="connsiteX8" fmla="*/ 0 w 1866900"/>
                  <a:gd name="connsiteY8" fmla="*/ 933450 h 1866900"/>
                  <a:gd name="connsiteX9" fmla="*/ 933450 w 1866900"/>
                  <a:gd name="connsiteY9" fmla="*/ 0 h 186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6900" h="1866900">
                    <a:moveTo>
                      <a:pt x="933450" y="160062"/>
                    </a:moveTo>
                    <a:cubicBezTo>
                      <a:pt x="506320" y="160062"/>
                      <a:pt x="160062" y="506320"/>
                      <a:pt x="160062" y="933450"/>
                    </a:cubicBezTo>
                    <a:cubicBezTo>
                      <a:pt x="160062" y="1360580"/>
                      <a:pt x="506320" y="1706838"/>
                      <a:pt x="933450" y="1706838"/>
                    </a:cubicBezTo>
                    <a:cubicBezTo>
                      <a:pt x="1360580" y="1706838"/>
                      <a:pt x="1706838" y="1360580"/>
                      <a:pt x="1706838" y="933450"/>
                    </a:cubicBezTo>
                    <a:cubicBezTo>
                      <a:pt x="1706838" y="506320"/>
                      <a:pt x="1360580" y="160062"/>
                      <a:pt x="933450" y="160062"/>
                    </a:cubicBezTo>
                    <a:close/>
                    <a:moveTo>
                      <a:pt x="933450" y="0"/>
                    </a:moveTo>
                    <a:cubicBezTo>
                      <a:pt x="1448980" y="0"/>
                      <a:pt x="1866900" y="417920"/>
                      <a:pt x="1866900" y="933450"/>
                    </a:cubicBezTo>
                    <a:cubicBezTo>
                      <a:pt x="1866900" y="1448980"/>
                      <a:pt x="1448980" y="1866900"/>
                      <a:pt x="933450" y="1866900"/>
                    </a:cubicBezTo>
                    <a:cubicBezTo>
                      <a:pt x="417920" y="1866900"/>
                      <a:pt x="0" y="1448980"/>
                      <a:pt x="0" y="933450"/>
                    </a:cubicBezTo>
                    <a:cubicBezTo>
                      <a:pt x="0" y="417920"/>
                      <a:pt x="417920" y="0"/>
                      <a:pt x="933450" y="0"/>
                    </a:cubicBezTo>
                    <a:close/>
                  </a:path>
                </a:pathLst>
              </a:custGeom>
              <a:solidFill>
                <a:srgbClr val="F2F2F2"/>
              </a:solidFill>
              <a:ln w="22225">
                <a:noFill/>
              </a:ln>
              <a:effectLst>
                <a:outerShdw blurRad="63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56" name="椭圆 55"/>
              <p:cNvSpPr/>
              <p:nvPr/>
            </p:nvSpPr>
            <p:spPr>
              <a:xfrm>
                <a:off x="6468279" y="1620217"/>
                <a:ext cx="1866900" cy="1866900"/>
              </a:xfrm>
              <a:prstGeom prst="ellipse">
                <a:avLst/>
              </a:prstGeom>
              <a:noFill/>
              <a:ln w="19050">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
            <p:nvSpPr>
              <p:cNvPr id="57" name="椭圆 56"/>
              <p:cNvSpPr/>
              <p:nvPr/>
            </p:nvSpPr>
            <p:spPr>
              <a:xfrm>
                <a:off x="6622297" y="1782251"/>
                <a:ext cx="1546776" cy="1546776"/>
              </a:xfrm>
              <a:prstGeom prst="ellipse">
                <a:avLst/>
              </a:prstGeom>
              <a:noFill/>
              <a:ln w="19050">
                <a:gradFill flip="none" rotWithShape="1">
                  <a:gsLst>
                    <a:gs pos="0">
                      <a:schemeClr val="bg1">
                        <a:lumMod val="6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54" name="文本框 33"/>
            <p:cNvSpPr txBox="1"/>
            <p:nvPr/>
          </p:nvSpPr>
          <p:spPr>
            <a:xfrm>
              <a:off x="2568792" y="3300033"/>
              <a:ext cx="1041627" cy="646331"/>
            </a:xfrm>
            <a:prstGeom prst="rect">
              <a:avLst/>
            </a:prstGeom>
            <a:noFill/>
          </p:spPr>
          <p:txBody>
            <a:bodyPr wrap="square" rtlCol="0">
              <a:spAutoFit/>
            </a:bodyPr>
            <a:lstStyle/>
            <a:p>
              <a:pPr algn="ctr"/>
              <a:r>
                <a:rPr lang="en-US" altLang="zh-CN" sz="3600" dirty="0">
                  <a:solidFill>
                    <a:prstClr val="white"/>
                  </a:solidFill>
                  <a:effectLst>
                    <a:outerShdw blurRad="50800" dist="38100" dir="2700000" algn="tl" rotWithShape="0">
                      <a:prstClr val="black">
                        <a:alpha val="40000"/>
                      </a:prstClr>
                    </a:outerShdw>
                  </a:effectLst>
                  <a:latin typeface="Impact" panose="020B0806030902050204" pitchFamily="34" charset="0"/>
                </a:rPr>
                <a:t>1</a:t>
              </a:r>
              <a:endParaRPr lang="zh-CN" altLang="en-US" sz="3600" dirty="0">
                <a:solidFill>
                  <a:prstClr val="white"/>
                </a:solidFill>
                <a:effectLst>
                  <a:outerShdw blurRad="50800" dist="38100" dir="2700000" algn="tl" rotWithShape="0">
                    <a:prstClr val="black">
                      <a:alpha val="40000"/>
                    </a:prstClr>
                  </a:outerShdw>
                </a:effectLst>
                <a:latin typeface="Impact" panose="020B0806030902050204" pitchFamily="34" charset="0"/>
              </a:endParaRPr>
            </a:p>
          </p:txBody>
        </p:sp>
      </p:grpSp>
      <p:grpSp>
        <p:nvGrpSpPr>
          <p:cNvPr id="58" name="Group 8"/>
          <p:cNvGrpSpPr>
            <a:grpSpLocks noChangeAspect="1"/>
          </p:cNvGrpSpPr>
          <p:nvPr/>
        </p:nvGrpSpPr>
        <p:grpSpPr bwMode="auto">
          <a:xfrm>
            <a:off x="1846470" y="4517270"/>
            <a:ext cx="709581" cy="777226"/>
            <a:chOff x="3437" y="2282"/>
            <a:chExt cx="679" cy="744"/>
          </a:xfrm>
          <a:solidFill>
            <a:schemeClr val="bg1"/>
          </a:solidFill>
        </p:grpSpPr>
        <p:sp>
          <p:nvSpPr>
            <p:cNvPr id="59" name="Freeform 9"/>
            <p:cNvSpPr>
              <a:spLocks/>
            </p:cNvSpPr>
            <p:nvPr/>
          </p:nvSpPr>
          <p:spPr bwMode="auto">
            <a:xfrm>
              <a:off x="3595" y="2282"/>
              <a:ext cx="364" cy="379"/>
            </a:xfrm>
            <a:custGeom>
              <a:avLst/>
              <a:gdLst>
                <a:gd name="T0" fmla="*/ 50 w 152"/>
                <a:gd name="T1" fmla="*/ 147 h 159"/>
                <a:gd name="T2" fmla="*/ 39 w 152"/>
                <a:gd name="T3" fmla="*/ 147 h 159"/>
                <a:gd name="T4" fmla="*/ 76 w 152"/>
                <a:gd name="T5" fmla="*/ 159 h 159"/>
                <a:gd name="T6" fmla="*/ 114 w 152"/>
                <a:gd name="T7" fmla="*/ 147 h 159"/>
                <a:gd name="T8" fmla="*/ 103 w 152"/>
                <a:gd name="T9" fmla="*/ 147 h 159"/>
                <a:gd name="T10" fmla="*/ 152 w 152"/>
                <a:gd name="T11" fmla="*/ 76 h 159"/>
                <a:gd name="T12" fmla="*/ 76 w 152"/>
                <a:gd name="T13" fmla="*/ 0 h 159"/>
                <a:gd name="T14" fmla="*/ 0 w 152"/>
                <a:gd name="T15" fmla="*/ 76 h 159"/>
                <a:gd name="T16" fmla="*/ 50 w 152"/>
                <a:gd name="T1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159">
                  <a:moveTo>
                    <a:pt x="50" y="147"/>
                  </a:moveTo>
                  <a:cubicBezTo>
                    <a:pt x="39" y="147"/>
                    <a:pt x="39" y="147"/>
                    <a:pt x="39" y="147"/>
                  </a:cubicBezTo>
                  <a:cubicBezTo>
                    <a:pt x="39" y="152"/>
                    <a:pt x="53" y="159"/>
                    <a:pt x="76" y="159"/>
                  </a:cubicBezTo>
                  <a:cubicBezTo>
                    <a:pt x="99" y="159"/>
                    <a:pt x="113" y="152"/>
                    <a:pt x="114" y="147"/>
                  </a:cubicBezTo>
                  <a:cubicBezTo>
                    <a:pt x="103" y="147"/>
                    <a:pt x="103" y="147"/>
                    <a:pt x="103" y="147"/>
                  </a:cubicBezTo>
                  <a:cubicBezTo>
                    <a:pt x="131" y="136"/>
                    <a:pt x="152" y="108"/>
                    <a:pt x="152" y="76"/>
                  </a:cubicBezTo>
                  <a:cubicBezTo>
                    <a:pt x="152" y="34"/>
                    <a:pt x="118" y="0"/>
                    <a:pt x="76" y="0"/>
                  </a:cubicBezTo>
                  <a:cubicBezTo>
                    <a:pt x="34" y="0"/>
                    <a:pt x="0" y="34"/>
                    <a:pt x="0" y="76"/>
                  </a:cubicBezTo>
                  <a:cubicBezTo>
                    <a:pt x="0" y="108"/>
                    <a:pt x="21" y="136"/>
                    <a:pt x="50"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0" name="Freeform 10"/>
            <p:cNvSpPr>
              <a:spLocks/>
            </p:cNvSpPr>
            <p:nvPr/>
          </p:nvSpPr>
          <p:spPr bwMode="auto">
            <a:xfrm>
              <a:off x="3437" y="2633"/>
              <a:ext cx="679" cy="393"/>
            </a:xfrm>
            <a:custGeom>
              <a:avLst/>
              <a:gdLst>
                <a:gd name="T0" fmla="*/ 222 w 284"/>
                <a:gd name="T1" fmla="*/ 0 h 165"/>
                <a:gd name="T2" fmla="*/ 188 w 284"/>
                <a:gd name="T3" fmla="*/ 0 h 165"/>
                <a:gd name="T4" fmla="*/ 154 w 284"/>
                <a:gd name="T5" fmla="*/ 19 h 165"/>
                <a:gd name="T6" fmla="*/ 154 w 284"/>
                <a:gd name="T7" fmla="*/ 134 h 165"/>
                <a:gd name="T8" fmla="*/ 143 w 284"/>
                <a:gd name="T9" fmla="*/ 146 h 165"/>
                <a:gd name="T10" fmla="*/ 131 w 284"/>
                <a:gd name="T11" fmla="*/ 134 h 165"/>
                <a:gd name="T12" fmla="*/ 131 w 284"/>
                <a:gd name="T13" fmla="*/ 19 h 165"/>
                <a:gd name="T14" fmla="*/ 97 w 284"/>
                <a:gd name="T15" fmla="*/ 0 h 165"/>
                <a:gd name="T16" fmla="*/ 63 w 284"/>
                <a:gd name="T17" fmla="*/ 0 h 165"/>
                <a:gd name="T18" fmla="*/ 0 w 284"/>
                <a:gd name="T19" fmla="*/ 86 h 165"/>
                <a:gd name="T20" fmla="*/ 0 w 284"/>
                <a:gd name="T21" fmla="*/ 165 h 165"/>
                <a:gd name="T22" fmla="*/ 284 w 284"/>
                <a:gd name="T23" fmla="*/ 165 h 165"/>
                <a:gd name="T24" fmla="*/ 284 w 284"/>
                <a:gd name="T25" fmla="*/ 86 h 165"/>
                <a:gd name="T26" fmla="*/ 222 w 284"/>
                <a:gd name="T2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165">
                  <a:moveTo>
                    <a:pt x="222" y="0"/>
                  </a:moveTo>
                  <a:cubicBezTo>
                    <a:pt x="188" y="0"/>
                    <a:pt x="188" y="0"/>
                    <a:pt x="188" y="0"/>
                  </a:cubicBezTo>
                  <a:cubicBezTo>
                    <a:pt x="188" y="10"/>
                    <a:pt x="172" y="17"/>
                    <a:pt x="154" y="19"/>
                  </a:cubicBezTo>
                  <a:cubicBezTo>
                    <a:pt x="154" y="134"/>
                    <a:pt x="154" y="134"/>
                    <a:pt x="154" y="134"/>
                  </a:cubicBezTo>
                  <a:cubicBezTo>
                    <a:pt x="154" y="140"/>
                    <a:pt x="149" y="146"/>
                    <a:pt x="143" y="146"/>
                  </a:cubicBezTo>
                  <a:cubicBezTo>
                    <a:pt x="136" y="146"/>
                    <a:pt x="131" y="140"/>
                    <a:pt x="131" y="134"/>
                  </a:cubicBezTo>
                  <a:cubicBezTo>
                    <a:pt x="131" y="19"/>
                    <a:pt x="131" y="19"/>
                    <a:pt x="131" y="19"/>
                  </a:cubicBezTo>
                  <a:cubicBezTo>
                    <a:pt x="113" y="17"/>
                    <a:pt x="97" y="11"/>
                    <a:pt x="97" y="0"/>
                  </a:cubicBezTo>
                  <a:cubicBezTo>
                    <a:pt x="63" y="0"/>
                    <a:pt x="63" y="0"/>
                    <a:pt x="63" y="0"/>
                  </a:cubicBezTo>
                  <a:cubicBezTo>
                    <a:pt x="28" y="0"/>
                    <a:pt x="0" y="39"/>
                    <a:pt x="0" y="86"/>
                  </a:cubicBezTo>
                  <a:cubicBezTo>
                    <a:pt x="0" y="165"/>
                    <a:pt x="0" y="165"/>
                    <a:pt x="0" y="165"/>
                  </a:cubicBezTo>
                  <a:cubicBezTo>
                    <a:pt x="284" y="165"/>
                    <a:pt x="284" y="165"/>
                    <a:pt x="284" y="165"/>
                  </a:cubicBezTo>
                  <a:cubicBezTo>
                    <a:pt x="284" y="86"/>
                    <a:pt x="284" y="86"/>
                    <a:pt x="284" y="86"/>
                  </a:cubicBezTo>
                  <a:cubicBezTo>
                    <a:pt x="284" y="39"/>
                    <a:pt x="256" y="0"/>
                    <a:pt x="22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61" name="文本框 44"/>
          <p:cNvSpPr txBox="1"/>
          <p:nvPr/>
        </p:nvSpPr>
        <p:spPr>
          <a:xfrm>
            <a:off x="1739336" y="3615035"/>
            <a:ext cx="914827" cy="523099"/>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STEP</a:t>
            </a:r>
            <a:endParaRPr lang="zh-CN" altLang="en-US" sz="2800" dirty="0">
              <a:solidFill>
                <a:prstClr val="white"/>
              </a:solidFill>
              <a:latin typeface="Impact" panose="020B0806030902050204" pitchFamily="34" charset="0"/>
            </a:endParaRPr>
          </a:p>
        </p:txBody>
      </p:sp>
      <p:sp>
        <p:nvSpPr>
          <p:cNvPr id="62" name="文本框 46"/>
          <p:cNvSpPr txBox="1"/>
          <p:nvPr/>
        </p:nvSpPr>
        <p:spPr>
          <a:xfrm>
            <a:off x="1530986" y="2104128"/>
            <a:ext cx="1409016" cy="400017"/>
          </a:xfrm>
          <a:prstGeom prst="rect">
            <a:avLst/>
          </a:prstGeom>
          <a:noFill/>
        </p:spPr>
        <p:txBody>
          <a:bodyPr wrap="square" rtlCol="0">
            <a:spAutoFit/>
          </a:bodyPr>
          <a:lstStyle/>
          <a:p>
            <a:r>
              <a:rPr lang="zh-CN" altLang="en-US" sz="2000" dirty="0" smtClean="0">
                <a:solidFill>
                  <a:prstClr val="white"/>
                </a:solidFill>
                <a:latin typeface="微软雅黑" panose="020B0503020204020204" pitchFamily="34" charset="-122"/>
                <a:ea typeface="微软雅黑" panose="020B0503020204020204" pitchFamily="34" charset="-122"/>
              </a:rPr>
              <a:t>添加</a:t>
            </a:r>
            <a:r>
              <a:rPr lang="zh-CN" altLang="en-US" sz="2000" dirty="0">
                <a:solidFill>
                  <a:prstClr val="white"/>
                </a:solidFill>
                <a:latin typeface="微软雅黑" panose="020B0503020204020204" pitchFamily="34" charset="-122"/>
                <a:ea typeface="微软雅黑" panose="020B0503020204020204" pitchFamily="34" charset="-122"/>
              </a:rPr>
              <a:t>标题</a:t>
            </a:r>
          </a:p>
        </p:txBody>
      </p:sp>
      <p:grpSp>
        <p:nvGrpSpPr>
          <p:cNvPr id="63" name="Group 13"/>
          <p:cNvGrpSpPr>
            <a:grpSpLocks noChangeAspect="1"/>
          </p:cNvGrpSpPr>
          <p:nvPr/>
        </p:nvGrpSpPr>
        <p:grpSpPr bwMode="auto">
          <a:xfrm>
            <a:off x="4254401" y="4505113"/>
            <a:ext cx="778107" cy="787008"/>
            <a:chOff x="2426" y="2781"/>
            <a:chExt cx="593" cy="600"/>
          </a:xfrm>
          <a:solidFill>
            <a:schemeClr val="bg1"/>
          </a:solidFill>
        </p:grpSpPr>
        <p:sp>
          <p:nvSpPr>
            <p:cNvPr id="64" name="Freeform 14"/>
            <p:cNvSpPr>
              <a:spLocks/>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5"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66" name="Group 18"/>
          <p:cNvGrpSpPr>
            <a:grpSpLocks noChangeAspect="1"/>
          </p:cNvGrpSpPr>
          <p:nvPr/>
        </p:nvGrpSpPr>
        <p:grpSpPr bwMode="auto">
          <a:xfrm>
            <a:off x="6779457" y="4549440"/>
            <a:ext cx="808287" cy="752904"/>
            <a:chOff x="3802" y="2858"/>
            <a:chExt cx="616" cy="574"/>
          </a:xfrm>
          <a:solidFill>
            <a:schemeClr val="bg1"/>
          </a:solidFill>
        </p:grpSpPr>
        <p:sp>
          <p:nvSpPr>
            <p:cNvPr id="67"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8"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9"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0"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1" name="Freeform 23"/>
            <p:cNvSpPr>
              <a:spLocks/>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72" name="Group 26"/>
          <p:cNvGrpSpPr>
            <a:grpSpLocks noChangeAspect="1"/>
          </p:cNvGrpSpPr>
          <p:nvPr/>
        </p:nvGrpSpPr>
        <p:grpSpPr bwMode="auto">
          <a:xfrm>
            <a:off x="9190803" y="4790523"/>
            <a:ext cx="1045977" cy="518365"/>
            <a:chOff x="5676" y="2597"/>
            <a:chExt cx="1061" cy="526"/>
          </a:xfrm>
          <a:solidFill>
            <a:schemeClr val="bg1"/>
          </a:solidFill>
        </p:grpSpPr>
        <p:sp>
          <p:nvSpPr>
            <p:cNvPr id="73" name="Freeform 27"/>
            <p:cNvSpPr>
              <a:spLocks/>
            </p:cNvSpPr>
            <p:nvPr/>
          </p:nvSpPr>
          <p:spPr bwMode="auto">
            <a:xfrm>
              <a:off x="5747" y="2597"/>
              <a:ext cx="181" cy="115"/>
            </a:xfrm>
            <a:custGeom>
              <a:avLst/>
              <a:gdLst>
                <a:gd name="T0" fmla="*/ 25 w 76"/>
                <a:gd name="T1" fmla="*/ 48 h 48"/>
                <a:gd name="T2" fmla="*/ 64 w 76"/>
                <a:gd name="T3" fmla="*/ 44 h 48"/>
                <a:gd name="T4" fmla="*/ 76 w 76"/>
                <a:gd name="T5" fmla="*/ 13 h 48"/>
                <a:gd name="T6" fmla="*/ 39 w 76"/>
                <a:gd name="T7" fmla="*/ 15 h 48"/>
                <a:gd name="T8" fmla="*/ 23 w 76"/>
                <a:gd name="T9" fmla="*/ 10 h 48"/>
                <a:gd name="T10" fmla="*/ 7 w 76"/>
                <a:gd name="T11" fmla="*/ 20 h 48"/>
                <a:gd name="T12" fmla="*/ 25 w 76"/>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76" h="48">
                  <a:moveTo>
                    <a:pt x="25" y="48"/>
                  </a:moveTo>
                  <a:cubicBezTo>
                    <a:pt x="64" y="44"/>
                    <a:pt x="64" y="44"/>
                    <a:pt x="64" y="44"/>
                  </a:cubicBezTo>
                  <a:cubicBezTo>
                    <a:pt x="66" y="36"/>
                    <a:pt x="69" y="26"/>
                    <a:pt x="76" y="13"/>
                  </a:cubicBezTo>
                  <a:cubicBezTo>
                    <a:pt x="76" y="13"/>
                    <a:pt x="70" y="0"/>
                    <a:pt x="39" y="15"/>
                  </a:cubicBezTo>
                  <a:cubicBezTo>
                    <a:pt x="39" y="15"/>
                    <a:pt x="32" y="14"/>
                    <a:pt x="23" y="10"/>
                  </a:cubicBezTo>
                  <a:cubicBezTo>
                    <a:pt x="23" y="10"/>
                    <a:pt x="0" y="4"/>
                    <a:pt x="7" y="20"/>
                  </a:cubicBezTo>
                  <a:lnTo>
                    <a:pt x="25"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4" name="Freeform 28"/>
            <p:cNvSpPr>
              <a:spLocks noEditPoints="1"/>
            </p:cNvSpPr>
            <p:nvPr/>
          </p:nvSpPr>
          <p:spPr bwMode="auto">
            <a:xfrm>
              <a:off x="5759" y="2613"/>
              <a:ext cx="169" cy="101"/>
            </a:xfrm>
            <a:custGeom>
              <a:avLst/>
              <a:gdLst>
                <a:gd name="T0" fmla="*/ 20 w 71"/>
                <a:gd name="T1" fmla="*/ 42 h 42"/>
                <a:gd name="T2" fmla="*/ 2 w 71"/>
                <a:gd name="T3" fmla="*/ 13 h 42"/>
                <a:gd name="T4" fmla="*/ 1 w 71"/>
                <a:gd name="T5" fmla="*/ 4 h 42"/>
                <a:gd name="T6" fmla="*/ 10 w 71"/>
                <a:gd name="T7" fmla="*/ 1 h 42"/>
                <a:gd name="T8" fmla="*/ 18 w 71"/>
                <a:gd name="T9" fmla="*/ 2 h 42"/>
                <a:gd name="T10" fmla="*/ 18 w 71"/>
                <a:gd name="T11" fmla="*/ 2 h 42"/>
                <a:gd name="T12" fmla="*/ 34 w 71"/>
                <a:gd name="T13" fmla="*/ 8 h 42"/>
                <a:gd name="T14" fmla="*/ 59 w 71"/>
                <a:gd name="T15" fmla="*/ 0 h 42"/>
                <a:gd name="T16" fmla="*/ 71 w 71"/>
                <a:gd name="T17" fmla="*/ 6 h 42"/>
                <a:gd name="T18" fmla="*/ 71 w 71"/>
                <a:gd name="T19" fmla="*/ 6 h 42"/>
                <a:gd name="T20" fmla="*/ 71 w 71"/>
                <a:gd name="T21" fmla="*/ 6 h 42"/>
                <a:gd name="T22" fmla="*/ 60 w 71"/>
                <a:gd name="T23" fmla="*/ 37 h 42"/>
                <a:gd name="T24" fmla="*/ 60 w 71"/>
                <a:gd name="T25" fmla="*/ 37 h 42"/>
                <a:gd name="T26" fmla="*/ 20 w 71"/>
                <a:gd name="T27" fmla="*/ 42 h 42"/>
                <a:gd name="T28" fmla="*/ 10 w 71"/>
                <a:gd name="T29" fmla="*/ 2 h 42"/>
                <a:gd name="T30" fmla="*/ 2 w 71"/>
                <a:gd name="T31" fmla="*/ 5 h 42"/>
                <a:gd name="T32" fmla="*/ 3 w 71"/>
                <a:gd name="T33" fmla="*/ 13 h 42"/>
                <a:gd name="T34" fmla="*/ 20 w 71"/>
                <a:gd name="T35" fmla="*/ 40 h 42"/>
                <a:gd name="T36" fmla="*/ 59 w 71"/>
                <a:gd name="T37" fmla="*/ 36 h 42"/>
                <a:gd name="T38" fmla="*/ 70 w 71"/>
                <a:gd name="T39" fmla="*/ 6 h 42"/>
                <a:gd name="T40" fmla="*/ 59 w 71"/>
                <a:gd name="T41" fmla="*/ 1 h 42"/>
                <a:gd name="T42" fmla="*/ 34 w 71"/>
                <a:gd name="T43" fmla="*/ 9 h 42"/>
                <a:gd name="T44" fmla="*/ 34 w 71"/>
                <a:gd name="T45" fmla="*/ 9 h 42"/>
                <a:gd name="T46" fmla="*/ 34 w 71"/>
                <a:gd name="T47" fmla="*/ 9 h 42"/>
                <a:gd name="T48" fmla="*/ 18 w 71"/>
                <a:gd name="T49" fmla="*/ 3 h 42"/>
                <a:gd name="T50" fmla="*/ 10 w 71"/>
                <a:gd name="T51"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42">
                  <a:moveTo>
                    <a:pt x="20" y="42"/>
                  </a:moveTo>
                  <a:cubicBezTo>
                    <a:pt x="2" y="13"/>
                    <a:pt x="2" y="13"/>
                    <a:pt x="2" y="13"/>
                  </a:cubicBezTo>
                  <a:cubicBezTo>
                    <a:pt x="0" y="9"/>
                    <a:pt x="0" y="6"/>
                    <a:pt x="1" y="4"/>
                  </a:cubicBezTo>
                  <a:cubicBezTo>
                    <a:pt x="3" y="2"/>
                    <a:pt x="6" y="1"/>
                    <a:pt x="10" y="1"/>
                  </a:cubicBezTo>
                  <a:cubicBezTo>
                    <a:pt x="14" y="1"/>
                    <a:pt x="18" y="2"/>
                    <a:pt x="18" y="2"/>
                  </a:cubicBezTo>
                  <a:cubicBezTo>
                    <a:pt x="18" y="2"/>
                    <a:pt x="18" y="2"/>
                    <a:pt x="18" y="2"/>
                  </a:cubicBezTo>
                  <a:cubicBezTo>
                    <a:pt x="26" y="6"/>
                    <a:pt x="33" y="7"/>
                    <a:pt x="34" y="8"/>
                  </a:cubicBezTo>
                  <a:cubicBezTo>
                    <a:pt x="44" y="3"/>
                    <a:pt x="52" y="0"/>
                    <a:pt x="59" y="0"/>
                  </a:cubicBezTo>
                  <a:cubicBezTo>
                    <a:pt x="69" y="0"/>
                    <a:pt x="71" y="6"/>
                    <a:pt x="71" y="6"/>
                  </a:cubicBezTo>
                  <a:cubicBezTo>
                    <a:pt x="71" y="6"/>
                    <a:pt x="71" y="6"/>
                    <a:pt x="71" y="6"/>
                  </a:cubicBezTo>
                  <a:cubicBezTo>
                    <a:pt x="71" y="6"/>
                    <a:pt x="71" y="6"/>
                    <a:pt x="71" y="6"/>
                  </a:cubicBezTo>
                  <a:cubicBezTo>
                    <a:pt x="66" y="17"/>
                    <a:pt x="62" y="28"/>
                    <a:pt x="60" y="37"/>
                  </a:cubicBezTo>
                  <a:cubicBezTo>
                    <a:pt x="60" y="37"/>
                    <a:pt x="60" y="37"/>
                    <a:pt x="60" y="37"/>
                  </a:cubicBezTo>
                  <a:lnTo>
                    <a:pt x="20" y="42"/>
                  </a:lnTo>
                  <a:close/>
                  <a:moveTo>
                    <a:pt x="10" y="2"/>
                  </a:moveTo>
                  <a:cubicBezTo>
                    <a:pt x="7" y="2"/>
                    <a:pt x="4" y="3"/>
                    <a:pt x="2" y="5"/>
                  </a:cubicBezTo>
                  <a:cubicBezTo>
                    <a:pt x="1" y="7"/>
                    <a:pt x="1" y="9"/>
                    <a:pt x="3" y="13"/>
                  </a:cubicBezTo>
                  <a:cubicBezTo>
                    <a:pt x="20" y="40"/>
                    <a:pt x="20" y="40"/>
                    <a:pt x="20" y="40"/>
                  </a:cubicBezTo>
                  <a:cubicBezTo>
                    <a:pt x="59" y="36"/>
                    <a:pt x="59" y="36"/>
                    <a:pt x="59" y="36"/>
                  </a:cubicBezTo>
                  <a:cubicBezTo>
                    <a:pt x="61" y="27"/>
                    <a:pt x="64" y="17"/>
                    <a:pt x="70" y="6"/>
                  </a:cubicBezTo>
                  <a:cubicBezTo>
                    <a:pt x="70" y="5"/>
                    <a:pt x="67" y="1"/>
                    <a:pt x="59" y="1"/>
                  </a:cubicBezTo>
                  <a:cubicBezTo>
                    <a:pt x="52" y="1"/>
                    <a:pt x="44" y="4"/>
                    <a:pt x="34" y="9"/>
                  </a:cubicBezTo>
                  <a:cubicBezTo>
                    <a:pt x="34" y="9"/>
                    <a:pt x="34" y="9"/>
                    <a:pt x="34" y="9"/>
                  </a:cubicBezTo>
                  <a:cubicBezTo>
                    <a:pt x="34" y="9"/>
                    <a:pt x="34" y="9"/>
                    <a:pt x="34" y="9"/>
                  </a:cubicBezTo>
                  <a:cubicBezTo>
                    <a:pt x="34" y="9"/>
                    <a:pt x="27" y="8"/>
                    <a:pt x="18" y="3"/>
                  </a:cubicBezTo>
                  <a:cubicBezTo>
                    <a:pt x="17" y="3"/>
                    <a:pt x="14" y="2"/>
                    <a:pt x="1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5" name="Freeform 29"/>
            <p:cNvSpPr>
              <a:spLocks/>
            </p:cNvSpPr>
            <p:nvPr/>
          </p:nvSpPr>
          <p:spPr bwMode="auto">
            <a:xfrm>
              <a:off x="5795" y="2709"/>
              <a:ext cx="119" cy="43"/>
            </a:xfrm>
            <a:custGeom>
              <a:avLst/>
              <a:gdLst>
                <a:gd name="T0" fmla="*/ 41 w 50"/>
                <a:gd name="T1" fmla="*/ 0 h 18"/>
                <a:gd name="T2" fmla="*/ 7 w 50"/>
                <a:gd name="T3" fmla="*/ 4 h 18"/>
                <a:gd name="T4" fmla="*/ 1 w 50"/>
                <a:gd name="T5" fmla="*/ 12 h 18"/>
                <a:gd name="T6" fmla="*/ 8 w 50"/>
                <a:gd name="T7" fmla="*/ 17 h 18"/>
                <a:gd name="T8" fmla="*/ 43 w 50"/>
                <a:gd name="T9" fmla="*/ 14 h 18"/>
                <a:gd name="T10" fmla="*/ 49 w 50"/>
                <a:gd name="T11" fmla="*/ 6 h 18"/>
                <a:gd name="T12" fmla="*/ 41 w 50"/>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50" h="18">
                  <a:moveTo>
                    <a:pt x="41" y="0"/>
                  </a:moveTo>
                  <a:cubicBezTo>
                    <a:pt x="7" y="4"/>
                    <a:pt x="7" y="4"/>
                    <a:pt x="7" y="4"/>
                  </a:cubicBezTo>
                  <a:cubicBezTo>
                    <a:pt x="3" y="5"/>
                    <a:pt x="0" y="8"/>
                    <a:pt x="1" y="12"/>
                  </a:cubicBezTo>
                  <a:cubicBezTo>
                    <a:pt x="1" y="15"/>
                    <a:pt x="5" y="18"/>
                    <a:pt x="8" y="17"/>
                  </a:cubicBezTo>
                  <a:cubicBezTo>
                    <a:pt x="43" y="14"/>
                    <a:pt x="43" y="14"/>
                    <a:pt x="43" y="14"/>
                  </a:cubicBezTo>
                  <a:cubicBezTo>
                    <a:pt x="47" y="13"/>
                    <a:pt x="50" y="10"/>
                    <a:pt x="49" y="6"/>
                  </a:cubicBezTo>
                  <a:cubicBezTo>
                    <a:pt x="49" y="3"/>
                    <a:pt x="45" y="0"/>
                    <a:pt x="4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6" name="Freeform 30"/>
            <p:cNvSpPr>
              <a:spLocks noEditPoints="1"/>
            </p:cNvSpPr>
            <p:nvPr/>
          </p:nvSpPr>
          <p:spPr bwMode="auto">
            <a:xfrm>
              <a:off x="5795" y="2707"/>
              <a:ext cx="119" cy="45"/>
            </a:xfrm>
            <a:custGeom>
              <a:avLst/>
              <a:gdLst>
                <a:gd name="T0" fmla="*/ 8 w 50"/>
                <a:gd name="T1" fmla="*/ 19 h 19"/>
                <a:gd name="T2" fmla="*/ 0 w 50"/>
                <a:gd name="T3" fmla="*/ 13 h 19"/>
                <a:gd name="T4" fmla="*/ 2 w 50"/>
                <a:gd name="T5" fmla="*/ 7 h 19"/>
                <a:gd name="T6" fmla="*/ 7 w 50"/>
                <a:gd name="T7" fmla="*/ 5 h 19"/>
                <a:gd name="T8" fmla="*/ 41 w 50"/>
                <a:gd name="T9" fmla="*/ 1 h 19"/>
                <a:gd name="T10" fmla="*/ 50 w 50"/>
                <a:gd name="T11" fmla="*/ 7 h 19"/>
                <a:gd name="T12" fmla="*/ 48 w 50"/>
                <a:gd name="T13" fmla="*/ 12 h 19"/>
                <a:gd name="T14" fmla="*/ 43 w 50"/>
                <a:gd name="T15" fmla="*/ 15 h 19"/>
                <a:gd name="T16" fmla="*/ 9 w 50"/>
                <a:gd name="T17" fmla="*/ 19 h 19"/>
                <a:gd name="T18" fmla="*/ 8 w 50"/>
                <a:gd name="T19" fmla="*/ 19 h 19"/>
                <a:gd name="T20" fmla="*/ 42 w 50"/>
                <a:gd name="T21" fmla="*/ 2 h 19"/>
                <a:gd name="T22" fmla="*/ 41 w 50"/>
                <a:gd name="T23" fmla="*/ 2 h 19"/>
                <a:gd name="T24" fmla="*/ 7 w 50"/>
                <a:gd name="T25" fmla="*/ 6 h 19"/>
                <a:gd name="T26" fmla="*/ 3 w 50"/>
                <a:gd name="T27" fmla="*/ 8 h 19"/>
                <a:gd name="T28" fmla="*/ 1 w 50"/>
                <a:gd name="T29" fmla="*/ 12 h 19"/>
                <a:gd name="T30" fmla="*/ 8 w 50"/>
                <a:gd name="T31" fmla="*/ 18 h 19"/>
                <a:gd name="T32" fmla="*/ 43 w 50"/>
                <a:gd name="T33" fmla="*/ 14 h 19"/>
                <a:gd name="T34" fmla="*/ 47 w 50"/>
                <a:gd name="T35" fmla="*/ 12 h 19"/>
                <a:gd name="T36" fmla="*/ 49 w 50"/>
                <a:gd name="T37" fmla="*/ 7 h 19"/>
                <a:gd name="T38" fmla="*/ 42 w 50"/>
                <a:gd name="T39"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 h="19">
                  <a:moveTo>
                    <a:pt x="8" y="19"/>
                  </a:moveTo>
                  <a:cubicBezTo>
                    <a:pt x="4" y="19"/>
                    <a:pt x="0" y="16"/>
                    <a:pt x="0" y="13"/>
                  </a:cubicBezTo>
                  <a:cubicBezTo>
                    <a:pt x="0" y="11"/>
                    <a:pt x="0" y="9"/>
                    <a:pt x="2" y="7"/>
                  </a:cubicBezTo>
                  <a:cubicBezTo>
                    <a:pt x="3" y="6"/>
                    <a:pt x="5" y="5"/>
                    <a:pt x="7" y="5"/>
                  </a:cubicBezTo>
                  <a:cubicBezTo>
                    <a:pt x="41" y="1"/>
                    <a:pt x="41" y="1"/>
                    <a:pt x="41" y="1"/>
                  </a:cubicBezTo>
                  <a:cubicBezTo>
                    <a:pt x="45" y="0"/>
                    <a:pt x="49" y="3"/>
                    <a:pt x="50" y="7"/>
                  </a:cubicBezTo>
                  <a:cubicBezTo>
                    <a:pt x="50" y="9"/>
                    <a:pt x="49" y="11"/>
                    <a:pt x="48" y="12"/>
                  </a:cubicBezTo>
                  <a:cubicBezTo>
                    <a:pt x="47" y="14"/>
                    <a:pt x="45" y="15"/>
                    <a:pt x="43" y="15"/>
                  </a:cubicBezTo>
                  <a:cubicBezTo>
                    <a:pt x="9" y="19"/>
                    <a:pt x="9" y="19"/>
                    <a:pt x="9" y="19"/>
                  </a:cubicBezTo>
                  <a:cubicBezTo>
                    <a:pt x="8" y="19"/>
                    <a:pt x="8" y="19"/>
                    <a:pt x="8" y="19"/>
                  </a:cubicBezTo>
                  <a:close/>
                  <a:moveTo>
                    <a:pt x="42" y="2"/>
                  </a:moveTo>
                  <a:cubicBezTo>
                    <a:pt x="42" y="2"/>
                    <a:pt x="42" y="2"/>
                    <a:pt x="41" y="2"/>
                  </a:cubicBezTo>
                  <a:cubicBezTo>
                    <a:pt x="7" y="6"/>
                    <a:pt x="7" y="6"/>
                    <a:pt x="7" y="6"/>
                  </a:cubicBezTo>
                  <a:cubicBezTo>
                    <a:pt x="5" y="6"/>
                    <a:pt x="4" y="7"/>
                    <a:pt x="3" y="8"/>
                  </a:cubicBezTo>
                  <a:cubicBezTo>
                    <a:pt x="1" y="9"/>
                    <a:pt x="1" y="11"/>
                    <a:pt x="1" y="12"/>
                  </a:cubicBezTo>
                  <a:cubicBezTo>
                    <a:pt x="2" y="16"/>
                    <a:pt x="5" y="18"/>
                    <a:pt x="8" y="18"/>
                  </a:cubicBezTo>
                  <a:cubicBezTo>
                    <a:pt x="43" y="14"/>
                    <a:pt x="43" y="14"/>
                    <a:pt x="43" y="14"/>
                  </a:cubicBezTo>
                  <a:cubicBezTo>
                    <a:pt x="45" y="14"/>
                    <a:pt x="46" y="13"/>
                    <a:pt x="47" y="12"/>
                  </a:cubicBezTo>
                  <a:cubicBezTo>
                    <a:pt x="48" y="10"/>
                    <a:pt x="49" y="9"/>
                    <a:pt x="49" y="7"/>
                  </a:cubicBezTo>
                  <a:cubicBezTo>
                    <a:pt x="48" y="4"/>
                    <a:pt x="45" y="2"/>
                    <a:pt x="42"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7" name="Freeform 31"/>
            <p:cNvSpPr>
              <a:spLocks noEditPoints="1"/>
            </p:cNvSpPr>
            <p:nvPr/>
          </p:nvSpPr>
          <p:spPr bwMode="auto">
            <a:xfrm>
              <a:off x="5676" y="2752"/>
              <a:ext cx="424" cy="371"/>
            </a:xfrm>
            <a:custGeom>
              <a:avLst/>
              <a:gdLst>
                <a:gd name="T0" fmla="*/ 153 w 178"/>
                <a:gd name="T1" fmla="*/ 137 h 155"/>
                <a:gd name="T2" fmla="*/ 157 w 178"/>
                <a:gd name="T3" fmla="*/ 137 h 155"/>
                <a:gd name="T4" fmla="*/ 165 w 178"/>
                <a:gd name="T5" fmla="*/ 138 h 155"/>
                <a:gd name="T6" fmla="*/ 168 w 178"/>
                <a:gd name="T7" fmla="*/ 139 h 155"/>
                <a:gd name="T8" fmla="*/ 176 w 178"/>
                <a:gd name="T9" fmla="*/ 135 h 155"/>
                <a:gd name="T10" fmla="*/ 172 w 178"/>
                <a:gd name="T11" fmla="*/ 128 h 155"/>
                <a:gd name="T12" fmla="*/ 166 w 178"/>
                <a:gd name="T13" fmla="*/ 105 h 155"/>
                <a:gd name="T14" fmla="*/ 134 w 178"/>
                <a:gd name="T15" fmla="*/ 34 h 155"/>
                <a:gd name="T16" fmla="*/ 95 w 178"/>
                <a:gd name="T17" fmla="*/ 2 h 155"/>
                <a:gd name="T18" fmla="*/ 94 w 178"/>
                <a:gd name="T19" fmla="*/ 0 h 155"/>
                <a:gd name="T20" fmla="*/ 58 w 178"/>
                <a:gd name="T21" fmla="*/ 4 h 155"/>
                <a:gd name="T22" fmla="*/ 35 w 178"/>
                <a:gd name="T23" fmla="*/ 37 h 155"/>
                <a:gd name="T24" fmla="*/ 21 w 178"/>
                <a:gd name="T25" fmla="*/ 133 h 155"/>
                <a:gd name="T26" fmla="*/ 15 w 178"/>
                <a:gd name="T27" fmla="*/ 148 h 155"/>
                <a:gd name="T28" fmla="*/ 15 w 178"/>
                <a:gd name="T29" fmla="*/ 153 h 155"/>
                <a:gd name="T30" fmla="*/ 24 w 178"/>
                <a:gd name="T31" fmla="*/ 153 h 155"/>
                <a:gd name="T32" fmla="*/ 36 w 178"/>
                <a:gd name="T33" fmla="*/ 150 h 155"/>
                <a:gd name="T34" fmla="*/ 36 w 178"/>
                <a:gd name="T35" fmla="*/ 150 h 155"/>
                <a:gd name="T36" fmla="*/ 36 w 178"/>
                <a:gd name="T37" fmla="*/ 150 h 155"/>
                <a:gd name="T38" fmla="*/ 68 w 178"/>
                <a:gd name="T39" fmla="*/ 153 h 155"/>
                <a:gd name="T40" fmla="*/ 153 w 178"/>
                <a:gd name="T41" fmla="*/ 137 h 155"/>
                <a:gd name="T42" fmla="*/ 67 w 178"/>
                <a:gd name="T43" fmla="*/ 57 h 155"/>
                <a:gd name="T44" fmla="*/ 81 w 178"/>
                <a:gd name="T45" fmla="*/ 50 h 155"/>
                <a:gd name="T46" fmla="*/ 80 w 178"/>
                <a:gd name="T47" fmla="*/ 42 h 155"/>
                <a:gd name="T48" fmla="*/ 86 w 178"/>
                <a:gd name="T49" fmla="*/ 41 h 155"/>
                <a:gd name="T50" fmla="*/ 88 w 178"/>
                <a:gd name="T51" fmla="*/ 49 h 155"/>
                <a:gd name="T52" fmla="*/ 102 w 178"/>
                <a:gd name="T53" fmla="*/ 50 h 155"/>
                <a:gd name="T54" fmla="*/ 100 w 178"/>
                <a:gd name="T55" fmla="*/ 55 h 155"/>
                <a:gd name="T56" fmla="*/ 75 w 178"/>
                <a:gd name="T57" fmla="*/ 62 h 155"/>
                <a:gd name="T58" fmla="*/ 92 w 178"/>
                <a:gd name="T59" fmla="*/ 70 h 155"/>
                <a:gd name="T60" fmla="*/ 106 w 178"/>
                <a:gd name="T61" fmla="*/ 92 h 155"/>
                <a:gd name="T62" fmla="*/ 93 w 178"/>
                <a:gd name="T63" fmla="*/ 98 h 155"/>
                <a:gd name="T64" fmla="*/ 94 w 178"/>
                <a:gd name="T65" fmla="*/ 106 h 155"/>
                <a:gd name="T66" fmla="*/ 87 w 178"/>
                <a:gd name="T67" fmla="*/ 107 h 155"/>
                <a:gd name="T68" fmla="*/ 86 w 178"/>
                <a:gd name="T69" fmla="*/ 99 h 155"/>
                <a:gd name="T70" fmla="*/ 69 w 178"/>
                <a:gd name="T71" fmla="*/ 97 h 155"/>
                <a:gd name="T72" fmla="*/ 70 w 178"/>
                <a:gd name="T73" fmla="*/ 92 h 155"/>
                <a:gd name="T74" fmla="*/ 97 w 178"/>
                <a:gd name="T75" fmla="*/ 90 h 155"/>
                <a:gd name="T76" fmla="*/ 93 w 178"/>
                <a:gd name="T77" fmla="*/ 78 h 155"/>
                <a:gd name="T78" fmla="*/ 78 w 178"/>
                <a:gd name="T79" fmla="*/ 74 h 155"/>
                <a:gd name="T80" fmla="*/ 67 w 178"/>
                <a:gd name="T81" fmla="*/ 5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8" h="155">
                  <a:moveTo>
                    <a:pt x="153" y="137"/>
                  </a:moveTo>
                  <a:cubicBezTo>
                    <a:pt x="153" y="137"/>
                    <a:pt x="154" y="137"/>
                    <a:pt x="157" y="137"/>
                  </a:cubicBezTo>
                  <a:cubicBezTo>
                    <a:pt x="160" y="137"/>
                    <a:pt x="162" y="137"/>
                    <a:pt x="165" y="138"/>
                  </a:cubicBezTo>
                  <a:cubicBezTo>
                    <a:pt x="165" y="138"/>
                    <a:pt x="166" y="139"/>
                    <a:pt x="168" y="139"/>
                  </a:cubicBezTo>
                  <a:cubicBezTo>
                    <a:pt x="172" y="139"/>
                    <a:pt x="174" y="137"/>
                    <a:pt x="176" y="135"/>
                  </a:cubicBezTo>
                  <a:cubicBezTo>
                    <a:pt x="176" y="135"/>
                    <a:pt x="178" y="132"/>
                    <a:pt x="172" y="128"/>
                  </a:cubicBezTo>
                  <a:cubicBezTo>
                    <a:pt x="172" y="128"/>
                    <a:pt x="162" y="123"/>
                    <a:pt x="166" y="105"/>
                  </a:cubicBezTo>
                  <a:cubicBezTo>
                    <a:pt x="166" y="105"/>
                    <a:pt x="171" y="57"/>
                    <a:pt x="134" y="34"/>
                  </a:cubicBezTo>
                  <a:cubicBezTo>
                    <a:pt x="133" y="33"/>
                    <a:pt x="96" y="10"/>
                    <a:pt x="95" y="2"/>
                  </a:cubicBezTo>
                  <a:cubicBezTo>
                    <a:pt x="95" y="2"/>
                    <a:pt x="95" y="1"/>
                    <a:pt x="94" y="0"/>
                  </a:cubicBezTo>
                  <a:cubicBezTo>
                    <a:pt x="58" y="4"/>
                    <a:pt x="58" y="4"/>
                    <a:pt x="58" y="4"/>
                  </a:cubicBezTo>
                  <a:cubicBezTo>
                    <a:pt x="54" y="12"/>
                    <a:pt x="46" y="24"/>
                    <a:pt x="35" y="37"/>
                  </a:cubicBezTo>
                  <a:cubicBezTo>
                    <a:pt x="35" y="37"/>
                    <a:pt x="0" y="78"/>
                    <a:pt x="21" y="133"/>
                  </a:cubicBezTo>
                  <a:cubicBezTo>
                    <a:pt x="21" y="134"/>
                    <a:pt x="22" y="137"/>
                    <a:pt x="15" y="148"/>
                  </a:cubicBezTo>
                  <a:cubicBezTo>
                    <a:pt x="15" y="148"/>
                    <a:pt x="14" y="151"/>
                    <a:pt x="15" y="153"/>
                  </a:cubicBezTo>
                  <a:cubicBezTo>
                    <a:pt x="16" y="155"/>
                    <a:pt x="19" y="155"/>
                    <a:pt x="24" y="153"/>
                  </a:cubicBezTo>
                  <a:cubicBezTo>
                    <a:pt x="24" y="153"/>
                    <a:pt x="28" y="151"/>
                    <a:pt x="36" y="150"/>
                  </a:cubicBezTo>
                  <a:cubicBezTo>
                    <a:pt x="36" y="150"/>
                    <a:pt x="36" y="150"/>
                    <a:pt x="36" y="150"/>
                  </a:cubicBezTo>
                  <a:cubicBezTo>
                    <a:pt x="36" y="150"/>
                    <a:pt x="36" y="150"/>
                    <a:pt x="36" y="150"/>
                  </a:cubicBezTo>
                  <a:cubicBezTo>
                    <a:pt x="36" y="150"/>
                    <a:pt x="49" y="153"/>
                    <a:pt x="68" y="153"/>
                  </a:cubicBezTo>
                  <a:cubicBezTo>
                    <a:pt x="88" y="153"/>
                    <a:pt x="119" y="150"/>
                    <a:pt x="153" y="137"/>
                  </a:cubicBezTo>
                  <a:close/>
                  <a:moveTo>
                    <a:pt x="67" y="57"/>
                  </a:moveTo>
                  <a:cubicBezTo>
                    <a:pt x="67" y="57"/>
                    <a:pt x="69" y="52"/>
                    <a:pt x="81" y="50"/>
                  </a:cubicBezTo>
                  <a:cubicBezTo>
                    <a:pt x="80" y="42"/>
                    <a:pt x="80" y="42"/>
                    <a:pt x="80" y="42"/>
                  </a:cubicBezTo>
                  <a:cubicBezTo>
                    <a:pt x="86" y="41"/>
                    <a:pt x="86" y="41"/>
                    <a:pt x="86" y="41"/>
                  </a:cubicBezTo>
                  <a:cubicBezTo>
                    <a:pt x="88" y="49"/>
                    <a:pt x="88" y="49"/>
                    <a:pt x="88" y="49"/>
                  </a:cubicBezTo>
                  <a:cubicBezTo>
                    <a:pt x="88" y="49"/>
                    <a:pt x="96" y="48"/>
                    <a:pt x="102" y="50"/>
                  </a:cubicBezTo>
                  <a:cubicBezTo>
                    <a:pt x="100" y="55"/>
                    <a:pt x="100" y="55"/>
                    <a:pt x="100" y="55"/>
                  </a:cubicBezTo>
                  <a:cubicBezTo>
                    <a:pt x="100" y="55"/>
                    <a:pt x="78" y="52"/>
                    <a:pt x="75" y="62"/>
                  </a:cubicBezTo>
                  <a:cubicBezTo>
                    <a:pt x="75" y="62"/>
                    <a:pt x="73" y="69"/>
                    <a:pt x="92" y="70"/>
                  </a:cubicBezTo>
                  <a:cubicBezTo>
                    <a:pt x="92" y="70"/>
                    <a:pt x="119" y="73"/>
                    <a:pt x="106" y="92"/>
                  </a:cubicBezTo>
                  <a:cubicBezTo>
                    <a:pt x="106" y="92"/>
                    <a:pt x="102" y="97"/>
                    <a:pt x="93" y="98"/>
                  </a:cubicBezTo>
                  <a:cubicBezTo>
                    <a:pt x="94" y="106"/>
                    <a:pt x="94" y="106"/>
                    <a:pt x="94" y="106"/>
                  </a:cubicBezTo>
                  <a:cubicBezTo>
                    <a:pt x="87" y="107"/>
                    <a:pt x="87" y="107"/>
                    <a:pt x="87" y="107"/>
                  </a:cubicBezTo>
                  <a:cubicBezTo>
                    <a:pt x="86" y="99"/>
                    <a:pt x="86" y="99"/>
                    <a:pt x="86" y="99"/>
                  </a:cubicBezTo>
                  <a:cubicBezTo>
                    <a:pt x="86" y="99"/>
                    <a:pt x="75" y="100"/>
                    <a:pt x="69" y="97"/>
                  </a:cubicBezTo>
                  <a:cubicBezTo>
                    <a:pt x="70" y="92"/>
                    <a:pt x="70" y="92"/>
                    <a:pt x="70" y="92"/>
                  </a:cubicBezTo>
                  <a:cubicBezTo>
                    <a:pt x="70" y="92"/>
                    <a:pt x="84" y="98"/>
                    <a:pt x="97" y="90"/>
                  </a:cubicBezTo>
                  <a:cubicBezTo>
                    <a:pt x="97" y="90"/>
                    <a:pt x="108" y="82"/>
                    <a:pt x="93" y="78"/>
                  </a:cubicBezTo>
                  <a:cubicBezTo>
                    <a:pt x="93" y="78"/>
                    <a:pt x="85" y="76"/>
                    <a:pt x="78" y="74"/>
                  </a:cubicBezTo>
                  <a:cubicBezTo>
                    <a:pt x="78" y="74"/>
                    <a:pt x="60" y="70"/>
                    <a:pt x="67" y="5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8" name="Freeform 32"/>
            <p:cNvSpPr>
              <a:spLocks/>
            </p:cNvSpPr>
            <p:nvPr/>
          </p:nvSpPr>
          <p:spPr bwMode="auto">
            <a:xfrm>
              <a:off x="6433" y="2606"/>
              <a:ext cx="176" cy="108"/>
            </a:xfrm>
            <a:custGeom>
              <a:avLst/>
              <a:gdLst>
                <a:gd name="T0" fmla="*/ 21 w 74"/>
                <a:gd name="T1" fmla="*/ 45 h 45"/>
                <a:gd name="T2" fmla="*/ 60 w 74"/>
                <a:gd name="T3" fmla="*/ 44 h 45"/>
                <a:gd name="T4" fmla="*/ 74 w 74"/>
                <a:gd name="T5" fmla="*/ 15 h 45"/>
                <a:gd name="T6" fmla="*/ 38 w 74"/>
                <a:gd name="T7" fmla="*/ 14 h 45"/>
                <a:gd name="T8" fmla="*/ 23 w 74"/>
                <a:gd name="T9" fmla="*/ 8 h 45"/>
                <a:gd name="T10" fmla="*/ 6 w 74"/>
                <a:gd name="T11" fmla="*/ 17 h 45"/>
                <a:gd name="T12" fmla="*/ 21 w 74"/>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74" h="45">
                  <a:moveTo>
                    <a:pt x="21" y="45"/>
                  </a:moveTo>
                  <a:cubicBezTo>
                    <a:pt x="60" y="44"/>
                    <a:pt x="60" y="44"/>
                    <a:pt x="60" y="44"/>
                  </a:cubicBezTo>
                  <a:cubicBezTo>
                    <a:pt x="62" y="37"/>
                    <a:pt x="66" y="27"/>
                    <a:pt x="74" y="15"/>
                  </a:cubicBezTo>
                  <a:cubicBezTo>
                    <a:pt x="74" y="15"/>
                    <a:pt x="69" y="2"/>
                    <a:pt x="38" y="14"/>
                  </a:cubicBezTo>
                  <a:cubicBezTo>
                    <a:pt x="38" y="14"/>
                    <a:pt x="31" y="13"/>
                    <a:pt x="23" y="8"/>
                  </a:cubicBezTo>
                  <a:cubicBezTo>
                    <a:pt x="23" y="8"/>
                    <a:pt x="0" y="0"/>
                    <a:pt x="6" y="17"/>
                  </a:cubicBezTo>
                  <a:lnTo>
                    <a:pt x="21" y="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9" name="Freeform 33"/>
            <p:cNvSpPr>
              <a:spLocks noEditPoints="1"/>
            </p:cNvSpPr>
            <p:nvPr/>
          </p:nvSpPr>
          <p:spPr bwMode="auto">
            <a:xfrm>
              <a:off x="6442" y="2621"/>
              <a:ext cx="167" cy="95"/>
            </a:xfrm>
            <a:custGeom>
              <a:avLst/>
              <a:gdLst>
                <a:gd name="T0" fmla="*/ 17 w 70"/>
                <a:gd name="T1" fmla="*/ 40 h 40"/>
                <a:gd name="T2" fmla="*/ 2 w 70"/>
                <a:gd name="T3" fmla="*/ 11 h 40"/>
                <a:gd name="T4" fmla="*/ 2 w 70"/>
                <a:gd name="T5" fmla="*/ 2 h 40"/>
                <a:gd name="T6" fmla="*/ 9 w 70"/>
                <a:gd name="T7" fmla="*/ 0 h 40"/>
                <a:gd name="T8" fmla="*/ 19 w 70"/>
                <a:gd name="T9" fmla="*/ 1 h 40"/>
                <a:gd name="T10" fmla="*/ 19 w 70"/>
                <a:gd name="T11" fmla="*/ 1 h 40"/>
                <a:gd name="T12" fmla="*/ 34 w 70"/>
                <a:gd name="T13" fmla="*/ 8 h 40"/>
                <a:gd name="T14" fmla="*/ 56 w 70"/>
                <a:gd name="T15" fmla="*/ 2 h 40"/>
                <a:gd name="T16" fmla="*/ 70 w 70"/>
                <a:gd name="T17" fmla="*/ 9 h 40"/>
                <a:gd name="T18" fmla="*/ 70 w 70"/>
                <a:gd name="T19" fmla="*/ 9 h 40"/>
                <a:gd name="T20" fmla="*/ 70 w 70"/>
                <a:gd name="T21" fmla="*/ 10 h 40"/>
                <a:gd name="T22" fmla="*/ 56 w 70"/>
                <a:gd name="T23" fmla="*/ 39 h 40"/>
                <a:gd name="T24" fmla="*/ 56 w 70"/>
                <a:gd name="T25" fmla="*/ 39 h 40"/>
                <a:gd name="T26" fmla="*/ 17 w 70"/>
                <a:gd name="T27" fmla="*/ 40 h 40"/>
                <a:gd name="T28" fmla="*/ 9 w 70"/>
                <a:gd name="T29" fmla="*/ 1 h 40"/>
                <a:gd name="T30" fmla="*/ 3 w 70"/>
                <a:gd name="T31" fmla="*/ 3 h 40"/>
                <a:gd name="T32" fmla="*/ 3 w 70"/>
                <a:gd name="T33" fmla="*/ 11 h 40"/>
                <a:gd name="T34" fmla="*/ 17 w 70"/>
                <a:gd name="T35" fmla="*/ 39 h 40"/>
                <a:gd name="T36" fmla="*/ 55 w 70"/>
                <a:gd name="T37" fmla="*/ 38 h 40"/>
                <a:gd name="T38" fmla="*/ 69 w 70"/>
                <a:gd name="T39" fmla="*/ 9 h 40"/>
                <a:gd name="T40" fmla="*/ 56 w 70"/>
                <a:gd name="T41" fmla="*/ 4 h 40"/>
                <a:gd name="T42" fmla="*/ 34 w 70"/>
                <a:gd name="T43" fmla="*/ 9 h 40"/>
                <a:gd name="T44" fmla="*/ 34 w 70"/>
                <a:gd name="T45" fmla="*/ 9 h 40"/>
                <a:gd name="T46" fmla="*/ 34 w 70"/>
                <a:gd name="T47" fmla="*/ 9 h 40"/>
                <a:gd name="T48" fmla="*/ 18 w 70"/>
                <a:gd name="T49" fmla="*/ 2 h 40"/>
                <a:gd name="T50" fmla="*/ 9 w 70"/>
                <a:gd name="T51" fmla="*/ 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0" h="40">
                  <a:moveTo>
                    <a:pt x="17" y="40"/>
                  </a:moveTo>
                  <a:cubicBezTo>
                    <a:pt x="2" y="11"/>
                    <a:pt x="2" y="11"/>
                    <a:pt x="2" y="11"/>
                  </a:cubicBezTo>
                  <a:cubicBezTo>
                    <a:pt x="0" y="7"/>
                    <a:pt x="0" y="4"/>
                    <a:pt x="2" y="2"/>
                  </a:cubicBezTo>
                  <a:cubicBezTo>
                    <a:pt x="3" y="0"/>
                    <a:pt x="5" y="0"/>
                    <a:pt x="9" y="0"/>
                  </a:cubicBezTo>
                  <a:cubicBezTo>
                    <a:pt x="14" y="0"/>
                    <a:pt x="19" y="1"/>
                    <a:pt x="19" y="1"/>
                  </a:cubicBezTo>
                  <a:cubicBezTo>
                    <a:pt x="19" y="1"/>
                    <a:pt x="19" y="1"/>
                    <a:pt x="19" y="1"/>
                  </a:cubicBezTo>
                  <a:cubicBezTo>
                    <a:pt x="26" y="6"/>
                    <a:pt x="33" y="8"/>
                    <a:pt x="34" y="8"/>
                  </a:cubicBezTo>
                  <a:cubicBezTo>
                    <a:pt x="43" y="4"/>
                    <a:pt x="50" y="2"/>
                    <a:pt x="56" y="2"/>
                  </a:cubicBezTo>
                  <a:cubicBezTo>
                    <a:pt x="68" y="2"/>
                    <a:pt x="70" y="9"/>
                    <a:pt x="70" y="9"/>
                  </a:cubicBezTo>
                  <a:cubicBezTo>
                    <a:pt x="70" y="9"/>
                    <a:pt x="70" y="9"/>
                    <a:pt x="70" y="9"/>
                  </a:cubicBezTo>
                  <a:cubicBezTo>
                    <a:pt x="70" y="10"/>
                    <a:pt x="70" y="10"/>
                    <a:pt x="70" y="10"/>
                  </a:cubicBezTo>
                  <a:cubicBezTo>
                    <a:pt x="64" y="20"/>
                    <a:pt x="59" y="30"/>
                    <a:pt x="56" y="39"/>
                  </a:cubicBezTo>
                  <a:cubicBezTo>
                    <a:pt x="56" y="39"/>
                    <a:pt x="56" y="39"/>
                    <a:pt x="56" y="39"/>
                  </a:cubicBezTo>
                  <a:lnTo>
                    <a:pt x="17" y="40"/>
                  </a:lnTo>
                  <a:close/>
                  <a:moveTo>
                    <a:pt x="9" y="1"/>
                  </a:moveTo>
                  <a:cubicBezTo>
                    <a:pt x="6" y="1"/>
                    <a:pt x="4" y="1"/>
                    <a:pt x="3" y="3"/>
                  </a:cubicBezTo>
                  <a:cubicBezTo>
                    <a:pt x="1" y="4"/>
                    <a:pt x="1" y="7"/>
                    <a:pt x="3" y="11"/>
                  </a:cubicBezTo>
                  <a:cubicBezTo>
                    <a:pt x="17" y="39"/>
                    <a:pt x="17" y="39"/>
                    <a:pt x="17" y="39"/>
                  </a:cubicBezTo>
                  <a:cubicBezTo>
                    <a:pt x="55" y="38"/>
                    <a:pt x="55" y="38"/>
                    <a:pt x="55" y="38"/>
                  </a:cubicBezTo>
                  <a:cubicBezTo>
                    <a:pt x="58" y="29"/>
                    <a:pt x="63" y="19"/>
                    <a:pt x="69" y="9"/>
                  </a:cubicBezTo>
                  <a:cubicBezTo>
                    <a:pt x="69" y="8"/>
                    <a:pt x="66" y="4"/>
                    <a:pt x="56" y="4"/>
                  </a:cubicBezTo>
                  <a:cubicBezTo>
                    <a:pt x="50" y="4"/>
                    <a:pt x="43" y="5"/>
                    <a:pt x="34" y="9"/>
                  </a:cubicBezTo>
                  <a:cubicBezTo>
                    <a:pt x="34" y="9"/>
                    <a:pt x="34" y="9"/>
                    <a:pt x="34" y="9"/>
                  </a:cubicBezTo>
                  <a:cubicBezTo>
                    <a:pt x="34" y="9"/>
                    <a:pt x="34" y="9"/>
                    <a:pt x="34" y="9"/>
                  </a:cubicBezTo>
                  <a:cubicBezTo>
                    <a:pt x="33" y="9"/>
                    <a:pt x="27" y="8"/>
                    <a:pt x="18" y="2"/>
                  </a:cubicBezTo>
                  <a:cubicBezTo>
                    <a:pt x="18" y="2"/>
                    <a:pt x="13" y="1"/>
                    <a:pt x="9"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0" name="Freeform 34"/>
            <p:cNvSpPr>
              <a:spLocks/>
            </p:cNvSpPr>
            <p:nvPr/>
          </p:nvSpPr>
          <p:spPr bwMode="auto">
            <a:xfrm>
              <a:off x="6471" y="2721"/>
              <a:ext cx="114" cy="34"/>
            </a:xfrm>
            <a:custGeom>
              <a:avLst/>
              <a:gdLst>
                <a:gd name="T0" fmla="*/ 40 w 48"/>
                <a:gd name="T1" fmla="*/ 0 h 14"/>
                <a:gd name="T2" fmla="*/ 6 w 48"/>
                <a:gd name="T3" fmla="*/ 1 h 14"/>
                <a:gd name="T4" fmla="*/ 0 w 48"/>
                <a:gd name="T5" fmla="*/ 7 h 14"/>
                <a:gd name="T6" fmla="*/ 7 w 48"/>
                <a:gd name="T7" fmla="*/ 14 h 14"/>
                <a:gd name="T8" fmla="*/ 41 w 48"/>
                <a:gd name="T9" fmla="*/ 13 h 14"/>
                <a:gd name="T10" fmla="*/ 48 w 48"/>
                <a:gd name="T11" fmla="*/ 6 h 14"/>
                <a:gd name="T12" fmla="*/ 40 w 48"/>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48" h="14">
                  <a:moveTo>
                    <a:pt x="40" y="0"/>
                  </a:moveTo>
                  <a:cubicBezTo>
                    <a:pt x="6" y="1"/>
                    <a:pt x="6" y="1"/>
                    <a:pt x="6" y="1"/>
                  </a:cubicBezTo>
                  <a:cubicBezTo>
                    <a:pt x="3" y="1"/>
                    <a:pt x="0" y="4"/>
                    <a:pt x="0" y="7"/>
                  </a:cubicBezTo>
                  <a:cubicBezTo>
                    <a:pt x="0" y="11"/>
                    <a:pt x="3" y="14"/>
                    <a:pt x="7" y="14"/>
                  </a:cubicBezTo>
                  <a:cubicBezTo>
                    <a:pt x="41" y="13"/>
                    <a:pt x="41" y="13"/>
                    <a:pt x="41" y="13"/>
                  </a:cubicBezTo>
                  <a:cubicBezTo>
                    <a:pt x="45" y="12"/>
                    <a:pt x="48" y="10"/>
                    <a:pt x="48" y="6"/>
                  </a:cubicBezTo>
                  <a:cubicBezTo>
                    <a:pt x="47" y="2"/>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1" name="Freeform 35"/>
            <p:cNvSpPr>
              <a:spLocks noEditPoints="1"/>
            </p:cNvSpPr>
            <p:nvPr/>
          </p:nvSpPr>
          <p:spPr bwMode="auto">
            <a:xfrm>
              <a:off x="6468" y="2719"/>
              <a:ext cx="117" cy="36"/>
            </a:xfrm>
            <a:custGeom>
              <a:avLst/>
              <a:gdLst>
                <a:gd name="T0" fmla="*/ 8 w 49"/>
                <a:gd name="T1" fmla="*/ 15 h 15"/>
                <a:gd name="T2" fmla="*/ 0 w 49"/>
                <a:gd name="T3" fmla="*/ 8 h 15"/>
                <a:gd name="T4" fmla="*/ 2 w 49"/>
                <a:gd name="T5" fmla="*/ 3 h 15"/>
                <a:gd name="T6" fmla="*/ 7 w 49"/>
                <a:gd name="T7" fmla="*/ 1 h 15"/>
                <a:gd name="T8" fmla="*/ 42 w 49"/>
                <a:gd name="T9" fmla="*/ 0 h 15"/>
                <a:gd name="T10" fmla="*/ 49 w 49"/>
                <a:gd name="T11" fmla="*/ 7 h 15"/>
                <a:gd name="T12" fmla="*/ 42 w 49"/>
                <a:gd name="T13" fmla="*/ 14 h 15"/>
                <a:gd name="T14" fmla="*/ 8 w 49"/>
                <a:gd name="T15" fmla="*/ 15 h 15"/>
                <a:gd name="T16" fmla="*/ 42 w 49"/>
                <a:gd name="T17" fmla="*/ 1 h 15"/>
                <a:gd name="T18" fmla="*/ 41 w 49"/>
                <a:gd name="T19" fmla="*/ 1 h 15"/>
                <a:gd name="T20" fmla="*/ 7 w 49"/>
                <a:gd name="T21" fmla="*/ 2 h 15"/>
                <a:gd name="T22" fmla="*/ 3 w 49"/>
                <a:gd name="T23" fmla="*/ 4 h 15"/>
                <a:gd name="T24" fmla="*/ 1 w 49"/>
                <a:gd name="T25" fmla="*/ 8 h 15"/>
                <a:gd name="T26" fmla="*/ 8 w 49"/>
                <a:gd name="T27" fmla="*/ 14 h 15"/>
                <a:gd name="T28" fmla="*/ 8 w 49"/>
                <a:gd name="T29" fmla="*/ 14 h 15"/>
                <a:gd name="T30" fmla="*/ 42 w 49"/>
                <a:gd name="T31" fmla="*/ 13 h 15"/>
                <a:gd name="T32" fmla="*/ 48 w 49"/>
                <a:gd name="T33" fmla="*/ 7 h 15"/>
                <a:gd name="T34" fmla="*/ 42 w 49"/>
                <a:gd name="T35"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15">
                  <a:moveTo>
                    <a:pt x="8" y="15"/>
                  </a:moveTo>
                  <a:cubicBezTo>
                    <a:pt x="4" y="15"/>
                    <a:pt x="0" y="12"/>
                    <a:pt x="0" y="8"/>
                  </a:cubicBezTo>
                  <a:cubicBezTo>
                    <a:pt x="0" y="6"/>
                    <a:pt x="1" y="5"/>
                    <a:pt x="2" y="3"/>
                  </a:cubicBezTo>
                  <a:cubicBezTo>
                    <a:pt x="4" y="2"/>
                    <a:pt x="5" y="1"/>
                    <a:pt x="7" y="1"/>
                  </a:cubicBezTo>
                  <a:cubicBezTo>
                    <a:pt x="42" y="0"/>
                    <a:pt x="42" y="0"/>
                    <a:pt x="42" y="0"/>
                  </a:cubicBezTo>
                  <a:cubicBezTo>
                    <a:pt x="46" y="0"/>
                    <a:pt x="49" y="3"/>
                    <a:pt x="49" y="7"/>
                  </a:cubicBezTo>
                  <a:cubicBezTo>
                    <a:pt x="49" y="11"/>
                    <a:pt x="46" y="14"/>
                    <a:pt x="42" y="14"/>
                  </a:cubicBezTo>
                  <a:lnTo>
                    <a:pt x="8" y="15"/>
                  </a:lnTo>
                  <a:close/>
                  <a:moveTo>
                    <a:pt x="42" y="1"/>
                  </a:moveTo>
                  <a:cubicBezTo>
                    <a:pt x="41" y="1"/>
                    <a:pt x="41" y="1"/>
                    <a:pt x="41" y="1"/>
                  </a:cubicBezTo>
                  <a:cubicBezTo>
                    <a:pt x="7" y="2"/>
                    <a:pt x="7" y="2"/>
                    <a:pt x="7" y="2"/>
                  </a:cubicBezTo>
                  <a:cubicBezTo>
                    <a:pt x="6" y="2"/>
                    <a:pt x="4" y="3"/>
                    <a:pt x="3" y="4"/>
                  </a:cubicBezTo>
                  <a:cubicBezTo>
                    <a:pt x="2" y="5"/>
                    <a:pt x="1" y="7"/>
                    <a:pt x="1" y="8"/>
                  </a:cubicBezTo>
                  <a:cubicBezTo>
                    <a:pt x="1" y="12"/>
                    <a:pt x="4" y="14"/>
                    <a:pt x="8" y="14"/>
                  </a:cubicBezTo>
                  <a:cubicBezTo>
                    <a:pt x="8" y="14"/>
                    <a:pt x="8" y="14"/>
                    <a:pt x="8" y="14"/>
                  </a:cubicBezTo>
                  <a:cubicBezTo>
                    <a:pt x="42" y="13"/>
                    <a:pt x="42" y="13"/>
                    <a:pt x="42" y="13"/>
                  </a:cubicBezTo>
                  <a:cubicBezTo>
                    <a:pt x="45" y="13"/>
                    <a:pt x="48" y="10"/>
                    <a:pt x="48" y="7"/>
                  </a:cubicBezTo>
                  <a:cubicBezTo>
                    <a:pt x="48" y="4"/>
                    <a:pt x="45" y="1"/>
                    <a:pt x="4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2" name="Freeform 36"/>
            <p:cNvSpPr>
              <a:spLocks noEditPoints="1"/>
            </p:cNvSpPr>
            <p:nvPr/>
          </p:nvSpPr>
          <p:spPr bwMode="auto">
            <a:xfrm>
              <a:off x="6335" y="2762"/>
              <a:ext cx="402" cy="354"/>
            </a:xfrm>
            <a:custGeom>
              <a:avLst/>
              <a:gdLst>
                <a:gd name="T0" fmla="*/ 163 w 169"/>
                <a:gd name="T1" fmla="*/ 131 h 148"/>
                <a:gd name="T2" fmla="*/ 159 w 169"/>
                <a:gd name="T3" fmla="*/ 108 h 148"/>
                <a:gd name="T4" fmla="*/ 135 w 169"/>
                <a:gd name="T5" fmla="*/ 36 h 148"/>
                <a:gd name="T6" fmla="*/ 99 w 169"/>
                <a:gd name="T7" fmla="*/ 2 h 148"/>
                <a:gd name="T8" fmla="*/ 99 w 169"/>
                <a:gd name="T9" fmla="*/ 0 h 148"/>
                <a:gd name="T10" fmla="*/ 63 w 169"/>
                <a:gd name="T11" fmla="*/ 1 h 148"/>
                <a:gd name="T12" fmla="*/ 38 w 169"/>
                <a:gd name="T13" fmla="*/ 31 h 148"/>
                <a:gd name="T14" fmla="*/ 15 w 169"/>
                <a:gd name="T15" fmla="*/ 124 h 148"/>
                <a:gd name="T16" fmla="*/ 8 w 169"/>
                <a:gd name="T17" fmla="*/ 139 h 148"/>
                <a:gd name="T18" fmla="*/ 8 w 169"/>
                <a:gd name="T19" fmla="*/ 139 h 148"/>
                <a:gd name="T20" fmla="*/ 7 w 169"/>
                <a:gd name="T21" fmla="*/ 143 h 148"/>
                <a:gd name="T22" fmla="*/ 16 w 169"/>
                <a:gd name="T23" fmla="*/ 144 h 148"/>
                <a:gd name="T24" fmla="*/ 28 w 169"/>
                <a:gd name="T25" fmla="*/ 142 h 148"/>
                <a:gd name="T26" fmla="*/ 28 w 169"/>
                <a:gd name="T27" fmla="*/ 142 h 148"/>
                <a:gd name="T28" fmla="*/ 29 w 169"/>
                <a:gd name="T29" fmla="*/ 142 h 148"/>
                <a:gd name="T30" fmla="*/ 78 w 169"/>
                <a:gd name="T31" fmla="*/ 148 h 148"/>
                <a:gd name="T32" fmla="*/ 143 w 169"/>
                <a:gd name="T33" fmla="*/ 139 h 148"/>
                <a:gd name="T34" fmla="*/ 155 w 169"/>
                <a:gd name="T35" fmla="*/ 141 h 148"/>
                <a:gd name="T36" fmla="*/ 159 w 169"/>
                <a:gd name="T37" fmla="*/ 142 h 148"/>
                <a:gd name="T38" fmla="*/ 167 w 169"/>
                <a:gd name="T39" fmla="*/ 138 h 148"/>
                <a:gd name="T40" fmla="*/ 163 w 169"/>
                <a:gd name="T41" fmla="*/ 131 h 148"/>
                <a:gd name="T42" fmla="*/ 107 w 169"/>
                <a:gd name="T43" fmla="*/ 101 h 148"/>
                <a:gd name="T44" fmla="*/ 56 w 169"/>
                <a:gd name="T45" fmla="*/ 100 h 148"/>
                <a:gd name="T46" fmla="*/ 56 w 169"/>
                <a:gd name="T47" fmla="*/ 96 h 148"/>
                <a:gd name="T48" fmla="*/ 70 w 169"/>
                <a:gd name="T49" fmla="*/ 79 h 148"/>
                <a:gd name="T50" fmla="*/ 70 w 169"/>
                <a:gd name="T51" fmla="*/ 73 h 148"/>
                <a:gd name="T52" fmla="*/ 57 w 169"/>
                <a:gd name="T53" fmla="*/ 73 h 148"/>
                <a:gd name="T54" fmla="*/ 57 w 169"/>
                <a:gd name="T55" fmla="*/ 67 h 148"/>
                <a:gd name="T56" fmla="*/ 68 w 169"/>
                <a:gd name="T57" fmla="*/ 67 h 148"/>
                <a:gd name="T58" fmla="*/ 67 w 169"/>
                <a:gd name="T59" fmla="*/ 57 h 148"/>
                <a:gd name="T60" fmla="*/ 91 w 169"/>
                <a:gd name="T61" fmla="*/ 39 h 148"/>
                <a:gd name="T62" fmla="*/ 104 w 169"/>
                <a:gd name="T63" fmla="*/ 41 h 148"/>
                <a:gd name="T64" fmla="*/ 102 w 169"/>
                <a:gd name="T65" fmla="*/ 47 h 148"/>
                <a:gd name="T66" fmla="*/ 91 w 169"/>
                <a:gd name="T67" fmla="*/ 45 h 148"/>
                <a:gd name="T68" fmla="*/ 77 w 169"/>
                <a:gd name="T69" fmla="*/ 57 h 148"/>
                <a:gd name="T70" fmla="*/ 79 w 169"/>
                <a:gd name="T71" fmla="*/ 67 h 148"/>
                <a:gd name="T72" fmla="*/ 97 w 169"/>
                <a:gd name="T73" fmla="*/ 67 h 148"/>
                <a:gd name="T74" fmla="*/ 96 w 169"/>
                <a:gd name="T75" fmla="*/ 73 h 148"/>
                <a:gd name="T76" fmla="*/ 80 w 169"/>
                <a:gd name="T77" fmla="*/ 73 h 148"/>
                <a:gd name="T78" fmla="*/ 79 w 169"/>
                <a:gd name="T79" fmla="*/ 83 h 148"/>
                <a:gd name="T80" fmla="*/ 71 w 169"/>
                <a:gd name="T81" fmla="*/ 93 h 148"/>
                <a:gd name="T82" fmla="*/ 71 w 169"/>
                <a:gd name="T83" fmla="*/ 94 h 148"/>
                <a:gd name="T84" fmla="*/ 107 w 169"/>
                <a:gd name="T85" fmla="*/ 94 h 148"/>
                <a:gd name="T86" fmla="*/ 107 w 169"/>
                <a:gd name="T87" fmla="*/ 10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9" h="148">
                  <a:moveTo>
                    <a:pt x="163" y="131"/>
                  </a:moveTo>
                  <a:cubicBezTo>
                    <a:pt x="163" y="131"/>
                    <a:pt x="154" y="125"/>
                    <a:pt x="159" y="108"/>
                  </a:cubicBezTo>
                  <a:cubicBezTo>
                    <a:pt x="159" y="108"/>
                    <a:pt x="168" y="62"/>
                    <a:pt x="135" y="36"/>
                  </a:cubicBezTo>
                  <a:cubicBezTo>
                    <a:pt x="133" y="35"/>
                    <a:pt x="100" y="10"/>
                    <a:pt x="99" y="2"/>
                  </a:cubicBezTo>
                  <a:cubicBezTo>
                    <a:pt x="99" y="2"/>
                    <a:pt x="99" y="1"/>
                    <a:pt x="99" y="0"/>
                  </a:cubicBezTo>
                  <a:cubicBezTo>
                    <a:pt x="63" y="1"/>
                    <a:pt x="63" y="1"/>
                    <a:pt x="63" y="1"/>
                  </a:cubicBezTo>
                  <a:cubicBezTo>
                    <a:pt x="58" y="9"/>
                    <a:pt x="50" y="19"/>
                    <a:pt x="38" y="31"/>
                  </a:cubicBezTo>
                  <a:cubicBezTo>
                    <a:pt x="37" y="32"/>
                    <a:pt x="0" y="69"/>
                    <a:pt x="15" y="124"/>
                  </a:cubicBezTo>
                  <a:cubicBezTo>
                    <a:pt x="15" y="125"/>
                    <a:pt x="16" y="128"/>
                    <a:pt x="8" y="139"/>
                  </a:cubicBezTo>
                  <a:cubicBezTo>
                    <a:pt x="8" y="139"/>
                    <a:pt x="8" y="139"/>
                    <a:pt x="8" y="139"/>
                  </a:cubicBezTo>
                  <a:cubicBezTo>
                    <a:pt x="8" y="139"/>
                    <a:pt x="6" y="142"/>
                    <a:pt x="7" y="143"/>
                  </a:cubicBezTo>
                  <a:cubicBezTo>
                    <a:pt x="9" y="145"/>
                    <a:pt x="12" y="145"/>
                    <a:pt x="16" y="144"/>
                  </a:cubicBezTo>
                  <a:cubicBezTo>
                    <a:pt x="16" y="144"/>
                    <a:pt x="21" y="143"/>
                    <a:pt x="28" y="142"/>
                  </a:cubicBezTo>
                  <a:cubicBezTo>
                    <a:pt x="28" y="142"/>
                    <a:pt x="28" y="142"/>
                    <a:pt x="28" y="142"/>
                  </a:cubicBezTo>
                  <a:cubicBezTo>
                    <a:pt x="29" y="142"/>
                    <a:pt x="29" y="142"/>
                    <a:pt x="29" y="142"/>
                  </a:cubicBezTo>
                  <a:cubicBezTo>
                    <a:pt x="29" y="142"/>
                    <a:pt x="48" y="148"/>
                    <a:pt x="78" y="148"/>
                  </a:cubicBezTo>
                  <a:cubicBezTo>
                    <a:pt x="100" y="148"/>
                    <a:pt x="122" y="145"/>
                    <a:pt x="143" y="139"/>
                  </a:cubicBezTo>
                  <a:cubicBezTo>
                    <a:pt x="143" y="139"/>
                    <a:pt x="149" y="138"/>
                    <a:pt x="155" y="141"/>
                  </a:cubicBezTo>
                  <a:cubicBezTo>
                    <a:pt x="155" y="141"/>
                    <a:pt x="157" y="142"/>
                    <a:pt x="159" y="142"/>
                  </a:cubicBezTo>
                  <a:cubicBezTo>
                    <a:pt x="162" y="142"/>
                    <a:pt x="165" y="140"/>
                    <a:pt x="167" y="138"/>
                  </a:cubicBezTo>
                  <a:cubicBezTo>
                    <a:pt x="167" y="138"/>
                    <a:pt x="169" y="135"/>
                    <a:pt x="163" y="131"/>
                  </a:cubicBezTo>
                  <a:close/>
                  <a:moveTo>
                    <a:pt x="107" y="101"/>
                  </a:moveTo>
                  <a:cubicBezTo>
                    <a:pt x="56" y="100"/>
                    <a:pt x="56" y="100"/>
                    <a:pt x="56" y="100"/>
                  </a:cubicBezTo>
                  <a:cubicBezTo>
                    <a:pt x="56" y="96"/>
                    <a:pt x="56" y="96"/>
                    <a:pt x="56" y="96"/>
                  </a:cubicBezTo>
                  <a:cubicBezTo>
                    <a:pt x="64" y="93"/>
                    <a:pt x="70" y="86"/>
                    <a:pt x="70" y="79"/>
                  </a:cubicBezTo>
                  <a:cubicBezTo>
                    <a:pt x="70" y="77"/>
                    <a:pt x="70" y="75"/>
                    <a:pt x="70" y="73"/>
                  </a:cubicBezTo>
                  <a:cubicBezTo>
                    <a:pt x="57" y="73"/>
                    <a:pt x="57" y="73"/>
                    <a:pt x="57" y="73"/>
                  </a:cubicBezTo>
                  <a:cubicBezTo>
                    <a:pt x="57" y="67"/>
                    <a:pt x="57" y="67"/>
                    <a:pt x="57" y="67"/>
                  </a:cubicBezTo>
                  <a:cubicBezTo>
                    <a:pt x="68" y="67"/>
                    <a:pt x="68" y="67"/>
                    <a:pt x="68" y="67"/>
                  </a:cubicBezTo>
                  <a:cubicBezTo>
                    <a:pt x="68" y="64"/>
                    <a:pt x="67" y="61"/>
                    <a:pt x="67" y="57"/>
                  </a:cubicBezTo>
                  <a:cubicBezTo>
                    <a:pt x="67" y="46"/>
                    <a:pt x="77" y="39"/>
                    <a:pt x="91" y="39"/>
                  </a:cubicBezTo>
                  <a:cubicBezTo>
                    <a:pt x="97" y="39"/>
                    <a:pt x="102" y="40"/>
                    <a:pt x="104" y="41"/>
                  </a:cubicBezTo>
                  <a:cubicBezTo>
                    <a:pt x="102" y="47"/>
                    <a:pt x="102" y="47"/>
                    <a:pt x="102" y="47"/>
                  </a:cubicBezTo>
                  <a:cubicBezTo>
                    <a:pt x="100" y="46"/>
                    <a:pt x="96" y="45"/>
                    <a:pt x="91" y="45"/>
                  </a:cubicBezTo>
                  <a:cubicBezTo>
                    <a:pt x="81" y="45"/>
                    <a:pt x="77" y="50"/>
                    <a:pt x="77" y="57"/>
                  </a:cubicBezTo>
                  <a:cubicBezTo>
                    <a:pt x="77" y="61"/>
                    <a:pt x="78" y="64"/>
                    <a:pt x="79" y="67"/>
                  </a:cubicBezTo>
                  <a:cubicBezTo>
                    <a:pt x="97" y="67"/>
                    <a:pt x="97" y="67"/>
                    <a:pt x="97" y="67"/>
                  </a:cubicBezTo>
                  <a:cubicBezTo>
                    <a:pt x="96" y="73"/>
                    <a:pt x="96" y="73"/>
                    <a:pt x="96" y="73"/>
                  </a:cubicBezTo>
                  <a:cubicBezTo>
                    <a:pt x="80" y="73"/>
                    <a:pt x="80" y="73"/>
                    <a:pt x="80" y="73"/>
                  </a:cubicBezTo>
                  <a:cubicBezTo>
                    <a:pt x="80" y="76"/>
                    <a:pt x="80" y="80"/>
                    <a:pt x="79" y="83"/>
                  </a:cubicBezTo>
                  <a:cubicBezTo>
                    <a:pt x="78" y="87"/>
                    <a:pt x="75" y="91"/>
                    <a:pt x="71" y="93"/>
                  </a:cubicBezTo>
                  <a:cubicBezTo>
                    <a:pt x="71" y="94"/>
                    <a:pt x="71" y="94"/>
                    <a:pt x="71" y="94"/>
                  </a:cubicBezTo>
                  <a:cubicBezTo>
                    <a:pt x="107" y="94"/>
                    <a:pt x="107" y="94"/>
                    <a:pt x="107" y="94"/>
                  </a:cubicBezTo>
                  <a:lnTo>
                    <a:pt x="107" y="1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3" name="Freeform 37"/>
            <p:cNvSpPr>
              <a:spLocks/>
            </p:cNvSpPr>
            <p:nvPr/>
          </p:nvSpPr>
          <p:spPr bwMode="auto">
            <a:xfrm>
              <a:off x="6147" y="2633"/>
              <a:ext cx="129" cy="81"/>
            </a:xfrm>
            <a:custGeom>
              <a:avLst/>
              <a:gdLst>
                <a:gd name="T0" fmla="*/ 14 w 54"/>
                <a:gd name="T1" fmla="*/ 34 h 34"/>
                <a:gd name="T2" fmla="*/ 43 w 54"/>
                <a:gd name="T3" fmla="*/ 34 h 34"/>
                <a:gd name="T4" fmla="*/ 54 w 54"/>
                <a:gd name="T5" fmla="*/ 13 h 34"/>
                <a:gd name="T6" fmla="*/ 28 w 54"/>
                <a:gd name="T7" fmla="*/ 12 h 34"/>
                <a:gd name="T8" fmla="*/ 16 w 54"/>
                <a:gd name="T9" fmla="*/ 6 h 34"/>
                <a:gd name="T10" fmla="*/ 4 w 54"/>
                <a:gd name="T11" fmla="*/ 13 h 34"/>
                <a:gd name="T12" fmla="*/ 14 w 5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54" h="34">
                  <a:moveTo>
                    <a:pt x="14" y="34"/>
                  </a:moveTo>
                  <a:cubicBezTo>
                    <a:pt x="43" y="34"/>
                    <a:pt x="43" y="34"/>
                    <a:pt x="43" y="34"/>
                  </a:cubicBezTo>
                  <a:cubicBezTo>
                    <a:pt x="45" y="29"/>
                    <a:pt x="48" y="22"/>
                    <a:pt x="54" y="13"/>
                  </a:cubicBezTo>
                  <a:cubicBezTo>
                    <a:pt x="54" y="13"/>
                    <a:pt x="51" y="3"/>
                    <a:pt x="28" y="12"/>
                  </a:cubicBezTo>
                  <a:cubicBezTo>
                    <a:pt x="28" y="12"/>
                    <a:pt x="22" y="11"/>
                    <a:pt x="16" y="6"/>
                  </a:cubicBezTo>
                  <a:cubicBezTo>
                    <a:pt x="16" y="6"/>
                    <a:pt x="0" y="0"/>
                    <a:pt x="4" y="13"/>
                  </a:cubicBezTo>
                  <a:lnTo>
                    <a:pt x="14" y="3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4" name="Freeform 38"/>
            <p:cNvSpPr>
              <a:spLocks noEditPoints="1"/>
            </p:cNvSpPr>
            <p:nvPr/>
          </p:nvSpPr>
          <p:spPr bwMode="auto">
            <a:xfrm>
              <a:off x="6152" y="2642"/>
              <a:ext cx="126" cy="74"/>
            </a:xfrm>
            <a:custGeom>
              <a:avLst/>
              <a:gdLst>
                <a:gd name="T0" fmla="*/ 12 w 53"/>
                <a:gd name="T1" fmla="*/ 31 h 31"/>
                <a:gd name="T2" fmla="*/ 1 w 53"/>
                <a:gd name="T3" fmla="*/ 9 h 31"/>
                <a:gd name="T4" fmla="*/ 2 w 53"/>
                <a:gd name="T5" fmla="*/ 2 h 31"/>
                <a:gd name="T6" fmla="*/ 7 w 53"/>
                <a:gd name="T7" fmla="*/ 0 h 31"/>
                <a:gd name="T8" fmla="*/ 15 w 53"/>
                <a:gd name="T9" fmla="*/ 2 h 31"/>
                <a:gd name="T10" fmla="*/ 15 w 53"/>
                <a:gd name="T11" fmla="*/ 2 h 31"/>
                <a:gd name="T12" fmla="*/ 25 w 53"/>
                <a:gd name="T13" fmla="*/ 7 h 31"/>
                <a:gd name="T14" fmla="*/ 42 w 53"/>
                <a:gd name="T15" fmla="*/ 3 h 31"/>
                <a:gd name="T16" fmla="*/ 53 w 53"/>
                <a:gd name="T17" fmla="*/ 9 h 31"/>
                <a:gd name="T18" fmla="*/ 53 w 53"/>
                <a:gd name="T19" fmla="*/ 9 h 31"/>
                <a:gd name="T20" fmla="*/ 53 w 53"/>
                <a:gd name="T21" fmla="*/ 9 h 31"/>
                <a:gd name="T22" fmla="*/ 42 w 53"/>
                <a:gd name="T23" fmla="*/ 31 h 31"/>
                <a:gd name="T24" fmla="*/ 42 w 53"/>
                <a:gd name="T25" fmla="*/ 31 h 31"/>
                <a:gd name="T26" fmla="*/ 12 w 53"/>
                <a:gd name="T27" fmla="*/ 31 h 31"/>
                <a:gd name="T28" fmla="*/ 7 w 53"/>
                <a:gd name="T29" fmla="*/ 1 h 31"/>
                <a:gd name="T30" fmla="*/ 2 w 53"/>
                <a:gd name="T31" fmla="*/ 3 h 31"/>
                <a:gd name="T32" fmla="*/ 2 w 53"/>
                <a:gd name="T33" fmla="*/ 9 h 31"/>
                <a:gd name="T34" fmla="*/ 13 w 53"/>
                <a:gd name="T35" fmla="*/ 30 h 31"/>
                <a:gd name="T36" fmla="*/ 41 w 53"/>
                <a:gd name="T37" fmla="*/ 30 h 31"/>
                <a:gd name="T38" fmla="*/ 52 w 53"/>
                <a:gd name="T39" fmla="*/ 9 h 31"/>
                <a:gd name="T40" fmla="*/ 42 w 53"/>
                <a:gd name="T41" fmla="*/ 4 h 31"/>
                <a:gd name="T42" fmla="*/ 26 w 53"/>
                <a:gd name="T43" fmla="*/ 8 h 31"/>
                <a:gd name="T44" fmla="*/ 26 w 53"/>
                <a:gd name="T45" fmla="*/ 8 h 31"/>
                <a:gd name="T46" fmla="*/ 25 w 53"/>
                <a:gd name="T47" fmla="*/ 8 h 31"/>
                <a:gd name="T48" fmla="*/ 14 w 53"/>
                <a:gd name="T49" fmla="*/ 3 h 31"/>
                <a:gd name="T50" fmla="*/ 7 w 53"/>
                <a:gd name="T51"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31">
                  <a:moveTo>
                    <a:pt x="12" y="31"/>
                  </a:moveTo>
                  <a:cubicBezTo>
                    <a:pt x="1" y="9"/>
                    <a:pt x="1" y="9"/>
                    <a:pt x="1" y="9"/>
                  </a:cubicBezTo>
                  <a:cubicBezTo>
                    <a:pt x="0" y="6"/>
                    <a:pt x="0" y="4"/>
                    <a:pt x="2" y="2"/>
                  </a:cubicBezTo>
                  <a:cubicBezTo>
                    <a:pt x="3" y="1"/>
                    <a:pt x="4" y="0"/>
                    <a:pt x="7" y="0"/>
                  </a:cubicBezTo>
                  <a:cubicBezTo>
                    <a:pt x="10" y="0"/>
                    <a:pt x="14" y="2"/>
                    <a:pt x="15" y="2"/>
                  </a:cubicBezTo>
                  <a:cubicBezTo>
                    <a:pt x="15" y="2"/>
                    <a:pt x="15" y="2"/>
                    <a:pt x="15" y="2"/>
                  </a:cubicBezTo>
                  <a:cubicBezTo>
                    <a:pt x="20" y="6"/>
                    <a:pt x="25" y="7"/>
                    <a:pt x="25" y="7"/>
                  </a:cubicBezTo>
                  <a:cubicBezTo>
                    <a:pt x="32" y="5"/>
                    <a:pt x="37" y="3"/>
                    <a:pt x="42" y="3"/>
                  </a:cubicBezTo>
                  <a:cubicBezTo>
                    <a:pt x="51" y="3"/>
                    <a:pt x="53" y="9"/>
                    <a:pt x="53" y="9"/>
                  </a:cubicBezTo>
                  <a:cubicBezTo>
                    <a:pt x="53" y="9"/>
                    <a:pt x="53" y="9"/>
                    <a:pt x="53" y="9"/>
                  </a:cubicBezTo>
                  <a:cubicBezTo>
                    <a:pt x="53" y="9"/>
                    <a:pt x="53" y="9"/>
                    <a:pt x="53" y="9"/>
                  </a:cubicBezTo>
                  <a:cubicBezTo>
                    <a:pt x="48" y="17"/>
                    <a:pt x="44" y="24"/>
                    <a:pt x="42" y="31"/>
                  </a:cubicBezTo>
                  <a:cubicBezTo>
                    <a:pt x="42" y="31"/>
                    <a:pt x="42" y="31"/>
                    <a:pt x="42" y="31"/>
                  </a:cubicBezTo>
                  <a:lnTo>
                    <a:pt x="12" y="31"/>
                  </a:lnTo>
                  <a:close/>
                  <a:moveTo>
                    <a:pt x="7" y="1"/>
                  </a:moveTo>
                  <a:cubicBezTo>
                    <a:pt x="5" y="1"/>
                    <a:pt x="3" y="2"/>
                    <a:pt x="2" y="3"/>
                  </a:cubicBezTo>
                  <a:cubicBezTo>
                    <a:pt x="1" y="4"/>
                    <a:pt x="1" y="6"/>
                    <a:pt x="2" y="9"/>
                  </a:cubicBezTo>
                  <a:cubicBezTo>
                    <a:pt x="13" y="30"/>
                    <a:pt x="13" y="30"/>
                    <a:pt x="13" y="30"/>
                  </a:cubicBezTo>
                  <a:cubicBezTo>
                    <a:pt x="41" y="30"/>
                    <a:pt x="41" y="30"/>
                    <a:pt x="41" y="30"/>
                  </a:cubicBezTo>
                  <a:cubicBezTo>
                    <a:pt x="43" y="23"/>
                    <a:pt x="47" y="16"/>
                    <a:pt x="52" y="9"/>
                  </a:cubicBezTo>
                  <a:cubicBezTo>
                    <a:pt x="51" y="8"/>
                    <a:pt x="49" y="4"/>
                    <a:pt x="42" y="4"/>
                  </a:cubicBezTo>
                  <a:cubicBezTo>
                    <a:pt x="37" y="4"/>
                    <a:pt x="32" y="6"/>
                    <a:pt x="26" y="8"/>
                  </a:cubicBezTo>
                  <a:cubicBezTo>
                    <a:pt x="26" y="8"/>
                    <a:pt x="26" y="8"/>
                    <a:pt x="26" y="8"/>
                  </a:cubicBezTo>
                  <a:cubicBezTo>
                    <a:pt x="25" y="8"/>
                    <a:pt x="25" y="8"/>
                    <a:pt x="25" y="8"/>
                  </a:cubicBezTo>
                  <a:cubicBezTo>
                    <a:pt x="25" y="8"/>
                    <a:pt x="20" y="7"/>
                    <a:pt x="14" y="3"/>
                  </a:cubicBezTo>
                  <a:cubicBezTo>
                    <a:pt x="14" y="3"/>
                    <a:pt x="10" y="1"/>
                    <a:pt x="7"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5" name="Freeform 39"/>
            <p:cNvSpPr>
              <a:spLocks/>
            </p:cNvSpPr>
            <p:nvPr/>
          </p:nvSpPr>
          <p:spPr bwMode="auto">
            <a:xfrm>
              <a:off x="6171" y="2721"/>
              <a:ext cx="86" cy="24"/>
            </a:xfrm>
            <a:custGeom>
              <a:avLst/>
              <a:gdLst>
                <a:gd name="T0" fmla="*/ 31 w 36"/>
                <a:gd name="T1" fmla="*/ 0 h 10"/>
                <a:gd name="T2" fmla="*/ 5 w 36"/>
                <a:gd name="T3" fmla="*/ 0 h 10"/>
                <a:gd name="T4" fmla="*/ 0 w 36"/>
                <a:gd name="T5" fmla="*/ 5 h 10"/>
                <a:gd name="T6" fmla="*/ 5 w 36"/>
                <a:gd name="T7" fmla="*/ 10 h 10"/>
                <a:gd name="T8" fmla="*/ 31 w 36"/>
                <a:gd name="T9" fmla="*/ 10 h 10"/>
                <a:gd name="T10" fmla="*/ 36 w 36"/>
                <a:gd name="T11" fmla="*/ 5 h 10"/>
                <a:gd name="T12" fmla="*/ 31 w 36"/>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6" h="10">
                  <a:moveTo>
                    <a:pt x="31" y="0"/>
                  </a:moveTo>
                  <a:cubicBezTo>
                    <a:pt x="5" y="0"/>
                    <a:pt x="5" y="0"/>
                    <a:pt x="5" y="0"/>
                  </a:cubicBezTo>
                  <a:cubicBezTo>
                    <a:pt x="2" y="0"/>
                    <a:pt x="0" y="2"/>
                    <a:pt x="0" y="5"/>
                  </a:cubicBezTo>
                  <a:cubicBezTo>
                    <a:pt x="0" y="7"/>
                    <a:pt x="2" y="10"/>
                    <a:pt x="5" y="10"/>
                  </a:cubicBezTo>
                  <a:cubicBezTo>
                    <a:pt x="31" y="10"/>
                    <a:pt x="31" y="10"/>
                    <a:pt x="31" y="10"/>
                  </a:cubicBezTo>
                  <a:cubicBezTo>
                    <a:pt x="34" y="10"/>
                    <a:pt x="36" y="7"/>
                    <a:pt x="36" y="5"/>
                  </a:cubicBezTo>
                  <a:cubicBezTo>
                    <a:pt x="36" y="2"/>
                    <a:pt x="34" y="0"/>
                    <a:pt x="3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6" name="Freeform 40"/>
            <p:cNvSpPr>
              <a:spLocks noEditPoints="1"/>
            </p:cNvSpPr>
            <p:nvPr/>
          </p:nvSpPr>
          <p:spPr bwMode="auto">
            <a:xfrm>
              <a:off x="6171" y="2719"/>
              <a:ext cx="86" cy="26"/>
            </a:xfrm>
            <a:custGeom>
              <a:avLst/>
              <a:gdLst>
                <a:gd name="T0" fmla="*/ 5 w 36"/>
                <a:gd name="T1" fmla="*/ 11 h 11"/>
                <a:gd name="T2" fmla="*/ 0 w 36"/>
                <a:gd name="T3" fmla="*/ 6 h 11"/>
                <a:gd name="T4" fmla="*/ 1 w 36"/>
                <a:gd name="T5" fmla="*/ 2 h 11"/>
                <a:gd name="T6" fmla="*/ 5 w 36"/>
                <a:gd name="T7" fmla="*/ 0 h 11"/>
                <a:gd name="T8" fmla="*/ 31 w 36"/>
                <a:gd name="T9" fmla="*/ 0 h 11"/>
                <a:gd name="T10" fmla="*/ 36 w 36"/>
                <a:gd name="T11" fmla="*/ 6 h 11"/>
                <a:gd name="T12" fmla="*/ 31 w 36"/>
                <a:gd name="T13" fmla="*/ 11 h 11"/>
                <a:gd name="T14" fmla="*/ 5 w 36"/>
                <a:gd name="T15" fmla="*/ 11 h 11"/>
                <a:gd name="T16" fmla="*/ 31 w 36"/>
                <a:gd name="T17" fmla="*/ 1 h 11"/>
                <a:gd name="T18" fmla="*/ 5 w 36"/>
                <a:gd name="T19" fmla="*/ 1 h 11"/>
                <a:gd name="T20" fmla="*/ 2 w 36"/>
                <a:gd name="T21" fmla="*/ 3 h 11"/>
                <a:gd name="T22" fmla="*/ 1 w 36"/>
                <a:gd name="T23" fmla="*/ 6 h 11"/>
                <a:gd name="T24" fmla="*/ 5 w 36"/>
                <a:gd name="T25" fmla="*/ 10 h 11"/>
                <a:gd name="T26" fmla="*/ 5 w 36"/>
                <a:gd name="T27" fmla="*/ 11 h 11"/>
                <a:gd name="T28" fmla="*/ 5 w 36"/>
                <a:gd name="T29" fmla="*/ 10 h 11"/>
                <a:gd name="T30" fmla="*/ 31 w 36"/>
                <a:gd name="T31" fmla="*/ 10 h 11"/>
                <a:gd name="T32" fmla="*/ 35 w 36"/>
                <a:gd name="T33" fmla="*/ 6 h 11"/>
                <a:gd name="T34" fmla="*/ 31 w 36"/>
                <a:gd name="T3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11">
                  <a:moveTo>
                    <a:pt x="5" y="11"/>
                  </a:moveTo>
                  <a:cubicBezTo>
                    <a:pt x="2" y="11"/>
                    <a:pt x="0" y="9"/>
                    <a:pt x="0" y="6"/>
                  </a:cubicBezTo>
                  <a:cubicBezTo>
                    <a:pt x="0" y="4"/>
                    <a:pt x="0" y="3"/>
                    <a:pt x="1" y="2"/>
                  </a:cubicBezTo>
                  <a:cubicBezTo>
                    <a:pt x="2" y="1"/>
                    <a:pt x="4" y="0"/>
                    <a:pt x="5" y="0"/>
                  </a:cubicBezTo>
                  <a:cubicBezTo>
                    <a:pt x="31" y="0"/>
                    <a:pt x="31" y="0"/>
                    <a:pt x="31" y="0"/>
                  </a:cubicBezTo>
                  <a:cubicBezTo>
                    <a:pt x="34" y="0"/>
                    <a:pt x="36" y="3"/>
                    <a:pt x="36" y="6"/>
                  </a:cubicBezTo>
                  <a:cubicBezTo>
                    <a:pt x="36" y="9"/>
                    <a:pt x="34" y="11"/>
                    <a:pt x="31" y="11"/>
                  </a:cubicBezTo>
                  <a:lnTo>
                    <a:pt x="5" y="11"/>
                  </a:lnTo>
                  <a:close/>
                  <a:moveTo>
                    <a:pt x="31" y="1"/>
                  </a:moveTo>
                  <a:cubicBezTo>
                    <a:pt x="5" y="1"/>
                    <a:pt x="5" y="1"/>
                    <a:pt x="5" y="1"/>
                  </a:cubicBezTo>
                  <a:cubicBezTo>
                    <a:pt x="4" y="1"/>
                    <a:pt x="3" y="2"/>
                    <a:pt x="2" y="3"/>
                  </a:cubicBezTo>
                  <a:cubicBezTo>
                    <a:pt x="1" y="3"/>
                    <a:pt x="1" y="5"/>
                    <a:pt x="1" y="6"/>
                  </a:cubicBezTo>
                  <a:cubicBezTo>
                    <a:pt x="1" y="8"/>
                    <a:pt x="3" y="10"/>
                    <a:pt x="5" y="10"/>
                  </a:cubicBezTo>
                  <a:cubicBezTo>
                    <a:pt x="5" y="11"/>
                    <a:pt x="5" y="11"/>
                    <a:pt x="5" y="11"/>
                  </a:cubicBezTo>
                  <a:cubicBezTo>
                    <a:pt x="5" y="10"/>
                    <a:pt x="5" y="10"/>
                    <a:pt x="5" y="10"/>
                  </a:cubicBezTo>
                  <a:cubicBezTo>
                    <a:pt x="31" y="10"/>
                    <a:pt x="31" y="10"/>
                    <a:pt x="31" y="10"/>
                  </a:cubicBezTo>
                  <a:cubicBezTo>
                    <a:pt x="33" y="10"/>
                    <a:pt x="35" y="8"/>
                    <a:pt x="35" y="6"/>
                  </a:cubicBezTo>
                  <a:cubicBezTo>
                    <a:pt x="35" y="3"/>
                    <a:pt x="33" y="1"/>
                    <a:pt x="3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7" name="Freeform 41"/>
            <p:cNvSpPr>
              <a:spLocks noEditPoints="1"/>
            </p:cNvSpPr>
            <p:nvPr/>
          </p:nvSpPr>
          <p:spPr bwMode="auto">
            <a:xfrm>
              <a:off x="6066" y="2752"/>
              <a:ext cx="300" cy="264"/>
            </a:xfrm>
            <a:custGeom>
              <a:avLst/>
              <a:gdLst>
                <a:gd name="T0" fmla="*/ 120 w 126"/>
                <a:gd name="T1" fmla="*/ 99 h 110"/>
                <a:gd name="T2" fmla="*/ 118 w 126"/>
                <a:gd name="T3" fmla="*/ 82 h 110"/>
                <a:gd name="T4" fmla="*/ 101 w 126"/>
                <a:gd name="T5" fmla="*/ 28 h 110"/>
                <a:gd name="T6" fmla="*/ 76 w 126"/>
                <a:gd name="T7" fmla="*/ 2 h 110"/>
                <a:gd name="T8" fmla="*/ 75 w 126"/>
                <a:gd name="T9" fmla="*/ 0 h 110"/>
                <a:gd name="T10" fmla="*/ 48 w 126"/>
                <a:gd name="T11" fmla="*/ 0 h 110"/>
                <a:gd name="T12" fmla="*/ 29 w 126"/>
                <a:gd name="T13" fmla="*/ 22 h 110"/>
                <a:gd name="T14" fmla="*/ 10 w 126"/>
                <a:gd name="T15" fmla="*/ 91 h 110"/>
                <a:gd name="T16" fmla="*/ 4 w 126"/>
                <a:gd name="T17" fmla="*/ 102 h 110"/>
                <a:gd name="T18" fmla="*/ 4 w 126"/>
                <a:gd name="T19" fmla="*/ 105 h 110"/>
                <a:gd name="T20" fmla="*/ 10 w 126"/>
                <a:gd name="T21" fmla="*/ 106 h 110"/>
                <a:gd name="T22" fmla="*/ 19 w 126"/>
                <a:gd name="T23" fmla="*/ 105 h 110"/>
                <a:gd name="T24" fmla="*/ 19 w 126"/>
                <a:gd name="T25" fmla="*/ 105 h 110"/>
                <a:gd name="T26" fmla="*/ 20 w 126"/>
                <a:gd name="T27" fmla="*/ 105 h 110"/>
                <a:gd name="T28" fmla="*/ 61 w 126"/>
                <a:gd name="T29" fmla="*/ 110 h 110"/>
                <a:gd name="T30" fmla="*/ 105 w 126"/>
                <a:gd name="T31" fmla="*/ 104 h 110"/>
                <a:gd name="T32" fmla="*/ 107 w 126"/>
                <a:gd name="T33" fmla="*/ 104 h 110"/>
                <a:gd name="T34" fmla="*/ 114 w 126"/>
                <a:gd name="T35" fmla="*/ 106 h 110"/>
                <a:gd name="T36" fmla="*/ 118 w 126"/>
                <a:gd name="T37" fmla="*/ 107 h 110"/>
                <a:gd name="T38" fmla="*/ 123 w 126"/>
                <a:gd name="T39" fmla="*/ 104 h 110"/>
                <a:gd name="T40" fmla="*/ 120 w 126"/>
                <a:gd name="T41" fmla="*/ 99 h 110"/>
                <a:gd name="T42" fmla="*/ 81 w 126"/>
                <a:gd name="T43" fmla="*/ 55 h 110"/>
                <a:gd name="T44" fmla="*/ 81 w 126"/>
                <a:gd name="T45" fmla="*/ 58 h 110"/>
                <a:gd name="T46" fmla="*/ 53 w 126"/>
                <a:gd name="T47" fmla="*/ 57 h 110"/>
                <a:gd name="T48" fmla="*/ 53 w 126"/>
                <a:gd name="T49" fmla="*/ 62 h 110"/>
                <a:gd name="T50" fmla="*/ 81 w 126"/>
                <a:gd name="T51" fmla="*/ 62 h 110"/>
                <a:gd name="T52" fmla="*/ 81 w 126"/>
                <a:gd name="T53" fmla="*/ 66 h 110"/>
                <a:gd name="T54" fmla="*/ 53 w 126"/>
                <a:gd name="T55" fmla="*/ 65 h 110"/>
                <a:gd name="T56" fmla="*/ 67 w 126"/>
                <a:gd name="T57" fmla="*/ 80 h 110"/>
                <a:gd name="T58" fmla="*/ 83 w 126"/>
                <a:gd name="T59" fmla="*/ 78 h 110"/>
                <a:gd name="T60" fmla="*/ 85 w 126"/>
                <a:gd name="T61" fmla="*/ 83 h 110"/>
                <a:gd name="T62" fmla="*/ 54 w 126"/>
                <a:gd name="T63" fmla="*/ 81 h 110"/>
                <a:gd name="T64" fmla="*/ 45 w 126"/>
                <a:gd name="T65" fmla="*/ 65 h 110"/>
                <a:gd name="T66" fmla="*/ 38 w 126"/>
                <a:gd name="T67" fmla="*/ 65 h 110"/>
                <a:gd name="T68" fmla="*/ 39 w 126"/>
                <a:gd name="T69" fmla="*/ 61 h 110"/>
                <a:gd name="T70" fmla="*/ 44 w 126"/>
                <a:gd name="T71" fmla="*/ 61 h 110"/>
                <a:gd name="T72" fmla="*/ 45 w 126"/>
                <a:gd name="T73" fmla="*/ 58 h 110"/>
                <a:gd name="T74" fmla="*/ 39 w 126"/>
                <a:gd name="T75" fmla="*/ 57 h 110"/>
                <a:gd name="T76" fmla="*/ 39 w 126"/>
                <a:gd name="T77" fmla="*/ 53 h 110"/>
                <a:gd name="T78" fmla="*/ 45 w 126"/>
                <a:gd name="T79" fmla="*/ 53 h 110"/>
                <a:gd name="T80" fmla="*/ 67 w 126"/>
                <a:gd name="T81" fmla="*/ 35 h 110"/>
                <a:gd name="T82" fmla="*/ 86 w 126"/>
                <a:gd name="T83" fmla="*/ 38 h 110"/>
                <a:gd name="T84" fmla="*/ 83 w 126"/>
                <a:gd name="T85" fmla="*/ 43 h 110"/>
                <a:gd name="T86" fmla="*/ 54 w 126"/>
                <a:gd name="T87" fmla="*/ 54 h 110"/>
                <a:gd name="T88" fmla="*/ 81 w 126"/>
                <a:gd name="T89"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6" h="110">
                  <a:moveTo>
                    <a:pt x="120" y="99"/>
                  </a:moveTo>
                  <a:cubicBezTo>
                    <a:pt x="120" y="99"/>
                    <a:pt x="114" y="94"/>
                    <a:pt x="118" y="82"/>
                  </a:cubicBezTo>
                  <a:cubicBezTo>
                    <a:pt x="118" y="82"/>
                    <a:pt x="126" y="48"/>
                    <a:pt x="101" y="28"/>
                  </a:cubicBezTo>
                  <a:cubicBezTo>
                    <a:pt x="99" y="26"/>
                    <a:pt x="76" y="7"/>
                    <a:pt x="76" y="2"/>
                  </a:cubicBezTo>
                  <a:cubicBezTo>
                    <a:pt x="76" y="1"/>
                    <a:pt x="75" y="1"/>
                    <a:pt x="75" y="0"/>
                  </a:cubicBezTo>
                  <a:cubicBezTo>
                    <a:pt x="48" y="0"/>
                    <a:pt x="48" y="0"/>
                    <a:pt x="48" y="0"/>
                  </a:cubicBezTo>
                  <a:cubicBezTo>
                    <a:pt x="45" y="6"/>
                    <a:pt x="38" y="13"/>
                    <a:pt x="29" y="22"/>
                  </a:cubicBezTo>
                  <a:cubicBezTo>
                    <a:pt x="29" y="22"/>
                    <a:pt x="0" y="49"/>
                    <a:pt x="10" y="91"/>
                  </a:cubicBezTo>
                  <a:cubicBezTo>
                    <a:pt x="10" y="92"/>
                    <a:pt x="10" y="94"/>
                    <a:pt x="4" y="102"/>
                  </a:cubicBezTo>
                  <a:cubicBezTo>
                    <a:pt x="4" y="102"/>
                    <a:pt x="3" y="104"/>
                    <a:pt x="4" y="105"/>
                  </a:cubicBezTo>
                  <a:cubicBezTo>
                    <a:pt x="5" y="106"/>
                    <a:pt x="7" y="107"/>
                    <a:pt x="10" y="106"/>
                  </a:cubicBezTo>
                  <a:cubicBezTo>
                    <a:pt x="10" y="106"/>
                    <a:pt x="14" y="105"/>
                    <a:pt x="19" y="105"/>
                  </a:cubicBezTo>
                  <a:cubicBezTo>
                    <a:pt x="19" y="105"/>
                    <a:pt x="19" y="105"/>
                    <a:pt x="19" y="105"/>
                  </a:cubicBezTo>
                  <a:cubicBezTo>
                    <a:pt x="20" y="105"/>
                    <a:pt x="20" y="105"/>
                    <a:pt x="20" y="105"/>
                  </a:cubicBezTo>
                  <a:cubicBezTo>
                    <a:pt x="20" y="105"/>
                    <a:pt x="36" y="110"/>
                    <a:pt x="61" y="110"/>
                  </a:cubicBezTo>
                  <a:cubicBezTo>
                    <a:pt x="76" y="110"/>
                    <a:pt x="91" y="108"/>
                    <a:pt x="105" y="104"/>
                  </a:cubicBezTo>
                  <a:cubicBezTo>
                    <a:pt x="105" y="104"/>
                    <a:pt x="106" y="104"/>
                    <a:pt x="107" y="104"/>
                  </a:cubicBezTo>
                  <a:cubicBezTo>
                    <a:pt x="109" y="104"/>
                    <a:pt x="112" y="105"/>
                    <a:pt x="114" y="106"/>
                  </a:cubicBezTo>
                  <a:cubicBezTo>
                    <a:pt x="114" y="106"/>
                    <a:pt x="116" y="107"/>
                    <a:pt x="118" y="107"/>
                  </a:cubicBezTo>
                  <a:cubicBezTo>
                    <a:pt x="119" y="107"/>
                    <a:pt x="121" y="106"/>
                    <a:pt x="123" y="104"/>
                  </a:cubicBezTo>
                  <a:cubicBezTo>
                    <a:pt x="123" y="104"/>
                    <a:pt x="125" y="102"/>
                    <a:pt x="120" y="99"/>
                  </a:cubicBezTo>
                  <a:close/>
                  <a:moveTo>
                    <a:pt x="81" y="55"/>
                  </a:moveTo>
                  <a:cubicBezTo>
                    <a:pt x="81" y="58"/>
                    <a:pt x="81" y="58"/>
                    <a:pt x="81" y="58"/>
                  </a:cubicBezTo>
                  <a:cubicBezTo>
                    <a:pt x="53" y="57"/>
                    <a:pt x="53" y="57"/>
                    <a:pt x="53" y="57"/>
                  </a:cubicBezTo>
                  <a:cubicBezTo>
                    <a:pt x="53" y="57"/>
                    <a:pt x="52" y="61"/>
                    <a:pt x="53" y="62"/>
                  </a:cubicBezTo>
                  <a:cubicBezTo>
                    <a:pt x="81" y="62"/>
                    <a:pt x="81" y="62"/>
                    <a:pt x="81" y="62"/>
                  </a:cubicBezTo>
                  <a:cubicBezTo>
                    <a:pt x="81" y="66"/>
                    <a:pt x="81" y="66"/>
                    <a:pt x="81" y="66"/>
                  </a:cubicBezTo>
                  <a:cubicBezTo>
                    <a:pt x="53" y="65"/>
                    <a:pt x="53" y="65"/>
                    <a:pt x="53" y="65"/>
                  </a:cubicBezTo>
                  <a:cubicBezTo>
                    <a:pt x="53" y="65"/>
                    <a:pt x="54" y="78"/>
                    <a:pt x="67" y="80"/>
                  </a:cubicBezTo>
                  <a:cubicBezTo>
                    <a:pt x="67" y="80"/>
                    <a:pt x="76" y="82"/>
                    <a:pt x="83" y="78"/>
                  </a:cubicBezTo>
                  <a:cubicBezTo>
                    <a:pt x="85" y="83"/>
                    <a:pt x="85" y="83"/>
                    <a:pt x="85" y="83"/>
                  </a:cubicBezTo>
                  <a:cubicBezTo>
                    <a:pt x="85" y="83"/>
                    <a:pt x="71" y="91"/>
                    <a:pt x="54" y="81"/>
                  </a:cubicBezTo>
                  <a:cubicBezTo>
                    <a:pt x="54" y="81"/>
                    <a:pt x="46" y="76"/>
                    <a:pt x="45" y="65"/>
                  </a:cubicBezTo>
                  <a:cubicBezTo>
                    <a:pt x="38" y="65"/>
                    <a:pt x="38" y="65"/>
                    <a:pt x="38" y="65"/>
                  </a:cubicBezTo>
                  <a:cubicBezTo>
                    <a:pt x="39" y="61"/>
                    <a:pt x="39" y="61"/>
                    <a:pt x="39" y="61"/>
                  </a:cubicBezTo>
                  <a:cubicBezTo>
                    <a:pt x="44" y="61"/>
                    <a:pt x="44" y="61"/>
                    <a:pt x="44" y="61"/>
                  </a:cubicBezTo>
                  <a:cubicBezTo>
                    <a:pt x="44" y="61"/>
                    <a:pt x="44" y="60"/>
                    <a:pt x="45" y="58"/>
                  </a:cubicBezTo>
                  <a:cubicBezTo>
                    <a:pt x="39" y="57"/>
                    <a:pt x="39" y="57"/>
                    <a:pt x="39" y="57"/>
                  </a:cubicBezTo>
                  <a:cubicBezTo>
                    <a:pt x="39" y="53"/>
                    <a:pt x="39" y="53"/>
                    <a:pt x="39" y="53"/>
                  </a:cubicBezTo>
                  <a:cubicBezTo>
                    <a:pt x="45" y="53"/>
                    <a:pt x="45" y="53"/>
                    <a:pt x="45" y="53"/>
                  </a:cubicBezTo>
                  <a:cubicBezTo>
                    <a:pt x="45" y="53"/>
                    <a:pt x="48" y="37"/>
                    <a:pt x="67" y="35"/>
                  </a:cubicBezTo>
                  <a:cubicBezTo>
                    <a:pt x="67" y="35"/>
                    <a:pt x="81" y="33"/>
                    <a:pt x="86" y="38"/>
                  </a:cubicBezTo>
                  <a:cubicBezTo>
                    <a:pt x="83" y="43"/>
                    <a:pt x="83" y="43"/>
                    <a:pt x="83" y="43"/>
                  </a:cubicBezTo>
                  <a:cubicBezTo>
                    <a:pt x="83" y="43"/>
                    <a:pt x="61" y="33"/>
                    <a:pt x="54" y="54"/>
                  </a:cubicBezTo>
                  <a:lnTo>
                    <a:pt x="81" y="5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88" name="TextBox 162"/>
          <p:cNvSpPr txBox="1"/>
          <p:nvPr/>
        </p:nvSpPr>
        <p:spPr>
          <a:xfrm>
            <a:off x="1491799" y="2426838"/>
            <a:ext cx="1529671" cy="1107996"/>
          </a:xfrm>
          <a:prstGeom prst="rect">
            <a:avLst/>
          </a:prstGeom>
          <a:noFill/>
        </p:spPr>
        <p:txBody>
          <a:bodyPr wrap="square" rtlCol="0">
            <a:spAutoFit/>
          </a:bodyPr>
          <a:lstStyle/>
          <a:p>
            <a:pPr>
              <a:lnSpc>
                <a:spcPct val="150000"/>
              </a:lnSpc>
              <a:defRPr/>
            </a:pPr>
            <a:r>
              <a:rPr lang="zh-CN" altLang="en-US" sz="1100" b="0" kern="0" dirty="0" smtClean="0">
                <a:solidFill>
                  <a:schemeClr val="bg1"/>
                </a:solidFill>
                <a:latin typeface="Arial" pitchFamily="34" charset="0"/>
                <a:ea typeface="微软雅黑" pitchFamily="34" charset="-122"/>
              </a:rPr>
              <a:t>点击</a:t>
            </a:r>
            <a:r>
              <a:rPr lang="zh-CN" altLang="en-US" sz="1100" b="0" kern="0" dirty="0">
                <a:solidFill>
                  <a:schemeClr val="bg1"/>
                </a:solidFill>
                <a:latin typeface="Arial" pitchFamily="34" charset="0"/>
                <a:ea typeface="微软雅黑" pitchFamily="34" charset="-122"/>
              </a:rPr>
              <a:t>此处添加段落</a:t>
            </a:r>
            <a:r>
              <a:rPr lang="zh-CN" altLang="en-US" sz="1100" kern="0" dirty="0">
                <a:solidFill>
                  <a:schemeClr val="bg1"/>
                </a:solidFill>
                <a:latin typeface="Arial" pitchFamily="34" charset="0"/>
                <a:ea typeface="微软雅黑" pitchFamily="34" charset="-122"/>
              </a:rPr>
              <a:t>文本点击此处添加段落</a:t>
            </a:r>
            <a:r>
              <a:rPr lang="zh-CN" altLang="en-US" sz="1100" kern="0" dirty="0" smtClean="0">
                <a:solidFill>
                  <a:schemeClr val="bg1"/>
                </a:solidFill>
                <a:latin typeface="Arial" pitchFamily="34" charset="0"/>
                <a:ea typeface="微软雅黑" pitchFamily="34" charset="-122"/>
              </a:rPr>
              <a:t>文本点击</a:t>
            </a:r>
            <a:r>
              <a:rPr lang="zh-CN" altLang="en-US" sz="1100" kern="0" dirty="0">
                <a:solidFill>
                  <a:schemeClr val="bg1"/>
                </a:solidFill>
                <a:latin typeface="Arial" pitchFamily="34" charset="0"/>
                <a:ea typeface="微软雅黑" pitchFamily="34" charset="-122"/>
              </a:rPr>
              <a:t>此处添加段落</a:t>
            </a:r>
            <a:r>
              <a:rPr lang="zh-CN" altLang="en-US" sz="1100" kern="0" dirty="0" smtClean="0">
                <a:solidFill>
                  <a:schemeClr val="bg1"/>
                </a:solidFill>
                <a:latin typeface="Arial" pitchFamily="34" charset="0"/>
                <a:ea typeface="微软雅黑" pitchFamily="34" charset="-122"/>
              </a:rPr>
              <a:t>文本</a:t>
            </a:r>
            <a:endParaRPr lang="en-US" altLang="zh-CN" sz="1100" b="0" kern="0" dirty="0" smtClean="0">
              <a:solidFill>
                <a:schemeClr val="bg1"/>
              </a:solidFill>
              <a:latin typeface="Arial" pitchFamily="34" charset="0"/>
              <a:ea typeface="微软雅黑" pitchFamily="34" charset="-122"/>
            </a:endParaRPr>
          </a:p>
        </p:txBody>
      </p:sp>
      <p:sp>
        <p:nvSpPr>
          <p:cNvPr id="89" name="TextBox 163"/>
          <p:cNvSpPr txBox="1"/>
          <p:nvPr/>
        </p:nvSpPr>
        <p:spPr>
          <a:xfrm>
            <a:off x="3917406" y="2419473"/>
            <a:ext cx="1529671" cy="1107996"/>
          </a:xfrm>
          <a:prstGeom prst="rect">
            <a:avLst/>
          </a:prstGeom>
          <a:noFill/>
        </p:spPr>
        <p:txBody>
          <a:bodyPr wrap="square" rtlCol="0">
            <a:spAutoFit/>
          </a:bodyPr>
          <a:lstStyle/>
          <a:p>
            <a:pPr>
              <a:lnSpc>
                <a:spcPct val="150000"/>
              </a:lnSpc>
              <a:defRPr/>
            </a:pPr>
            <a:r>
              <a:rPr lang="zh-CN" altLang="en-US" sz="1100" b="0" kern="0" dirty="0" smtClean="0">
                <a:solidFill>
                  <a:schemeClr val="bg1"/>
                </a:solidFill>
                <a:latin typeface="Arial" pitchFamily="34" charset="0"/>
                <a:ea typeface="微软雅黑" pitchFamily="34" charset="-122"/>
              </a:rPr>
              <a:t>点击</a:t>
            </a:r>
            <a:r>
              <a:rPr lang="zh-CN" altLang="en-US" sz="1100" b="0" kern="0" dirty="0">
                <a:solidFill>
                  <a:schemeClr val="bg1"/>
                </a:solidFill>
                <a:latin typeface="Arial" pitchFamily="34" charset="0"/>
                <a:ea typeface="微软雅黑" pitchFamily="34" charset="-122"/>
              </a:rPr>
              <a:t>此处添加段落</a:t>
            </a:r>
            <a:r>
              <a:rPr lang="zh-CN" altLang="en-US" sz="1100" kern="0" dirty="0">
                <a:solidFill>
                  <a:schemeClr val="bg1"/>
                </a:solidFill>
                <a:latin typeface="Arial" pitchFamily="34" charset="0"/>
                <a:ea typeface="微软雅黑" pitchFamily="34" charset="-122"/>
              </a:rPr>
              <a:t>文本点击此处添加段落</a:t>
            </a:r>
            <a:r>
              <a:rPr lang="zh-CN" altLang="en-US" sz="1100" kern="0" dirty="0" smtClean="0">
                <a:solidFill>
                  <a:schemeClr val="bg1"/>
                </a:solidFill>
                <a:latin typeface="Arial" pitchFamily="34" charset="0"/>
                <a:ea typeface="微软雅黑" pitchFamily="34" charset="-122"/>
              </a:rPr>
              <a:t>文本点击</a:t>
            </a:r>
            <a:r>
              <a:rPr lang="zh-CN" altLang="en-US" sz="1100" kern="0" dirty="0">
                <a:solidFill>
                  <a:schemeClr val="bg1"/>
                </a:solidFill>
                <a:latin typeface="Arial" pitchFamily="34" charset="0"/>
                <a:ea typeface="微软雅黑" pitchFamily="34" charset="-122"/>
              </a:rPr>
              <a:t>此处添加段落</a:t>
            </a:r>
            <a:r>
              <a:rPr lang="zh-CN" altLang="en-US" sz="1100" kern="0" dirty="0" smtClean="0">
                <a:solidFill>
                  <a:schemeClr val="bg1"/>
                </a:solidFill>
                <a:latin typeface="Arial" pitchFamily="34" charset="0"/>
                <a:ea typeface="微软雅黑" pitchFamily="34" charset="-122"/>
              </a:rPr>
              <a:t>文本</a:t>
            </a:r>
            <a:endParaRPr lang="en-US" altLang="zh-CN" sz="1100" b="0" kern="0" dirty="0" smtClean="0">
              <a:solidFill>
                <a:schemeClr val="bg1"/>
              </a:solidFill>
              <a:latin typeface="Arial" pitchFamily="34" charset="0"/>
              <a:ea typeface="微软雅黑" pitchFamily="34" charset="-122"/>
            </a:endParaRPr>
          </a:p>
        </p:txBody>
      </p:sp>
      <p:sp>
        <p:nvSpPr>
          <p:cNvPr id="90" name="TextBox 164"/>
          <p:cNvSpPr txBox="1"/>
          <p:nvPr/>
        </p:nvSpPr>
        <p:spPr>
          <a:xfrm>
            <a:off x="6409506" y="2419473"/>
            <a:ext cx="1529671" cy="1107996"/>
          </a:xfrm>
          <a:prstGeom prst="rect">
            <a:avLst/>
          </a:prstGeom>
          <a:noFill/>
        </p:spPr>
        <p:txBody>
          <a:bodyPr wrap="square" rtlCol="0">
            <a:spAutoFit/>
          </a:bodyPr>
          <a:lstStyle/>
          <a:p>
            <a:pPr>
              <a:lnSpc>
                <a:spcPct val="150000"/>
              </a:lnSpc>
              <a:defRPr/>
            </a:pPr>
            <a:r>
              <a:rPr lang="zh-CN" altLang="en-US" sz="1100" b="0" kern="0" dirty="0" smtClean="0">
                <a:solidFill>
                  <a:schemeClr val="bg1"/>
                </a:solidFill>
                <a:latin typeface="Arial" pitchFamily="34" charset="0"/>
                <a:ea typeface="微软雅黑" pitchFamily="34" charset="-122"/>
              </a:rPr>
              <a:t>点击</a:t>
            </a:r>
            <a:r>
              <a:rPr lang="zh-CN" altLang="en-US" sz="1100" b="0" kern="0" dirty="0">
                <a:solidFill>
                  <a:schemeClr val="bg1"/>
                </a:solidFill>
                <a:latin typeface="Arial" pitchFamily="34" charset="0"/>
                <a:ea typeface="微软雅黑" pitchFamily="34" charset="-122"/>
              </a:rPr>
              <a:t>此处添加段落</a:t>
            </a:r>
            <a:r>
              <a:rPr lang="zh-CN" altLang="en-US" sz="1100" kern="0" dirty="0">
                <a:solidFill>
                  <a:schemeClr val="bg1"/>
                </a:solidFill>
                <a:latin typeface="Arial" pitchFamily="34" charset="0"/>
                <a:ea typeface="微软雅黑" pitchFamily="34" charset="-122"/>
              </a:rPr>
              <a:t>文本点击此处添加段落</a:t>
            </a:r>
            <a:r>
              <a:rPr lang="zh-CN" altLang="en-US" sz="1100" kern="0" dirty="0" smtClean="0">
                <a:solidFill>
                  <a:schemeClr val="bg1"/>
                </a:solidFill>
                <a:latin typeface="Arial" pitchFamily="34" charset="0"/>
                <a:ea typeface="微软雅黑" pitchFamily="34" charset="-122"/>
              </a:rPr>
              <a:t>文本点击</a:t>
            </a:r>
            <a:r>
              <a:rPr lang="zh-CN" altLang="en-US" sz="1100" kern="0" dirty="0">
                <a:solidFill>
                  <a:schemeClr val="bg1"/>
                </a:solidFill>
                <a:latin typeface="Arial" pitchFamily="34" charset="0"/>
                <a:ea typeface="微软雅黑" pitchFamily="34" charset="-122"/>
              </a:rPr>
              <a:t>此处添加段落</a:t>
            </a:r>
            <a:r>
              <a:rPr lang="zh-CN" altLang="en-US" sz="1100" kern="0" dirty="0" smtClean="0">
                <a:solidFill>
                  <a:schemeClr val="bg1"/>
                </a:solidFill>
                <a:latin typeface="Arial" pitchFamily="34" charset="0"/>
                <a:ea typeface="微软雅黑" pitchFamily="34" charset="-122"/>
              </a:rPr>
              <a:t>文本</a:t>
            </a:r>
            <a:endParaRPr lang="en-US" altLang="zh-CN" sz="1100" b="0" kern="0" dirty="0" smtClean="0">
              <a:solidFill>
                <a:schemeClr val="bg1"/>
              </a:solidFill>
              <a:latin typeface="Arial" pitchFamily="34" charset="0"/>
              <a:ea typeface="微软雅黑" pitchFamily="34" charset="-122"/>
            </a:endParaRPr>
          </a:p>
        </p:txBody>
      </p:sp>
      <p:sp>
        <p:nvSpPr>
          <p:cNvPr id="91" name="TextBox 165"/>
          <p:cNvSpPr txBox="1"/>
          <p:nvPr/>
        </p:nvSpPr>
        <p:spPr>
          <a:xfrm>
            <a:off x="8885523" y="2419473"/>
            <a:ext cx="1529671" cy="1107996"/>
          </a:xfrm>
          <a:prstGeom prst="rect">
            <a:avLst/>
          </a:prstGeom>
          <a:noFill/>
        </p:spPr>
        <p:txBody>
          <a:bodyPr wrap="square" rtlCol="0">
            <a:spAutoFit/>
          </a:bodyPr>
          <a:lstStyle/>
          <a:p>
            <a:pPr>
              <a:lnSpc>
                <a:spcPct val="150000"/>
              </a:lnSpc>
              <a:defRPr/>
            </a:pPr>
            <a:r>
              <a:rPr lang="zh-CN" altLang="en-US" sz="1100" b="0" kern="0" dirty="0" smtClean="0">
                <a:solidFill>
                  <a:schemeClr val="bg1"/>
                </a:solidFill>
                <a:latin typeface="Arial" pitchFamily="34" charset="0"/>
                <a:ea typeface="微软雅黑" pitchFamily="34" charset="-122"/>
              </a:rPr>
              <a:t>点击</a:t>
            </a:r>
            <a:r>
              <a:rPr lang="zh-CN" altLang="en-US" sz="1100" b="0" kern="0" dirty="0">
                <a:solidFill>
                  <a:schemeClr val="bg1"/>
                </a:solidFill>
                <a:latin typeface="Arial" pitchFamily="34" charset="0"/>
                <a:ea typeface="微软雅黑" pitchFamily="34" charset="-122"/>
              </a:rPr>
              <a:t>此处添加段落</a:t>
            </a:r>
            <a:r>
              <a:rPr lang="zh-CN" altLang="en-US" sz="1100" kern="0" dirty="0">
                <a:solidFill>
                  <a:schemeClr val="bg1"/>
                </a:solidFill>
                <a:latin typeface="Arial" pitchFamily="34" charset="0"/>
                <a:ea typeface="微软雅黑" pitchFamily="34" charset="-122"/>
              </a:rPr>
              <a:t>文本点击此处添加段落</a:t>
            </a:r>
            <a:r>
              <a:rPr lang="zh-CN" altLang="en-US" sz="1100" kern="0" dirty="0" smtClean="0">
                <a:solidFill>
                  <a:schemeClr val="bg1"/>
                </a:solidFill>
                <a:latin typeface="Arial" pitchFamily="34" charset="0"/>
                <a:ea typeface="微软雅黑" pitchFamily="34" charset="-122"/>
              </a:rPr>
              <a:t>文本点击</a:t>
            </a:r>
            <a:r>
              <a:rPr lang="zh-CN" altLang="en-US" sz="1100" kern="0" dirty="0">
                <a:solidFill>
                  <a:schemeClr val="bg1"/>
                </a:solidFill>
                <a:latin typeface="Arial" pitchFamily="34" charset="0"/>
                <a:ea typeface="微软雅黑" pitchFamily="34" charset="-122"/>
              </a:rPr>
              <a:t>此处添加段落</a:t>
            </a:r>
            <a:r>
              <a:rPr lang="zh-CN" altLang="en-US" sz="1100" kern="0" dirty="0" smtClean="0">
                <a:solidFill>
                  <a:schemeClr val="bg1"/>
                </a:solidFill>
                <a:latin typeface="Arial" pitchFamily="34" charset="0"/>
                <a:ea typeface="微软雅黑" pitchFamily="34" charset="-122"/>
              </a:rPr>
              <a:t>文本</a:t>
            </a:r>
            <a:endParaRPr lang="en-US" altLang="zh-CN" sz="1100" b="0" kern="0" dirty="0" smtClean="0">
              <a:solidFill>
                <a:schemeClr val="bg1"/>
              </a:solidFill>
              <a:latin typeface="Arial" pitchFamily="34" charset="0"/>
              <a:ea typeface="微软雅黑" pitchFamily="34" charset="-122"/>
            </a:endParaRPr>
          </a:p>
        </p:txBody>
      </p:sp>
      <p:sp>
        <p:nvSpPr>
          <p:cNvPr id="178" name="文本框 177"/>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940416181"/>
      </p:ext>
    </p:extLst>
  </p:cSld>
  <p:clrMapOvr>
    <a:masterClrMapping/>
  </p:clrMapOvr>
  <mc:AlternateContent xmlns:mc="http://schemas.openxmlformats.org/markup-compatibility/2006">
    <mc:Choice xmlns:p14="http://schemas.microsoft.com/office/powerpoint/2010/main" xmlns="" Requires="p14">
      <p:transition spd="slow" p14:dur="1250" advClick="0" advTm="0">
        <p14:flip dir="r"/>
      </p:transition>
    </mc:Choice>
    <mc:Fallback>
      <p:transition spd="slow" advClick="0" advTm="0">
        <p:fade/>
      </p:transition>
    </mc:Fallback>
  </mc:AlternateContent>
  <mc:AlternateContent xmlns:mc="http://schemas.openxmlformats.org/markup-compatibility/2006">
    <mc:Choice xmlns:p14="http://schemas.microsoft.com/office/powerpoint/2010/main" xmlns=""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2" presetClass="entr" presetSubtype="8" accel="40000" fill="hold" nodeType="afterEffect" p14:presetBounceEnd="40000">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14:bounceEnd="40000">
                                          <p:cBhvr additive="base">
                                            <p:cTn id="17" dur="2000" fill="hold"/>
                                            <p:tgtEl>
                                              <p:spTgt spid="8"/>
                                            </p:tgtEl>
                                            <p:attrNameLst>
                                              <p:attrName>ppt_x</p:attrName>
                                            </p:attrNameLst>
                                          </p:cBhvr>
                                          <p:tavLst>
                                            <p:tav tm="0">
                                              <p:val>
                                                <p:strVal val="0-#ppt_w/2"/>
                                              </p:val>
                                            </p:tav>
                                            <p:tav tm="100000">
                                              <p:val>
                                                <p:strVal val="#ppt_x"/>
                                              </p:val>
                                            </p:tav>
                                          </p:tavLst>
                                        </p:anim>
                                        <p:anim calcmode="lin" valueType="num" p14:bounceEnd="40000">
                                          <p:cBhvr additive="base">
                                            <p:cTn id="18" dur="2000" fill="hold"/>
                                            <p:tgtEl>
                                              <p:spTgt spid="8"/>
                                            </p:tgtEl>
                                            <p:attrNameLst>
                                              <p:attrName>ppt_y</p:attrName>
                                            </p:attrNameLst>
                                          </p:cBhvr>
                                          <p:tavLst>
                                            <p:tav tm="0">
                                              <p:val>
                                                <p:strVal val="#ppt_y"/>
                                              </p:val>
                                            </p:tav>
                                            <p:tav tm="100000">
                                              <p:val>
                                                <p:strVal val="#ppt_y"/>
                                              </p:val>
                                            </p:tav>
                                          </p:tavLst>
                                        </p:anim>
                                      </p:childTnLst>
                                    </p:cTn>
                                  </p:par>
                                  <p:par>
                                    <p:cTn id="19" presetID="2" presetClass="entr" presetSubtype="8" accel="40000" fill="hold" nodeType="withEffect" p14:presetBounceEnd="40000">
                                      <p:stCondLst>
                                        <p:cond delay="250"/>
                                      </p:stCondLst>
                                      <p:childTnLst>
                                        <p:set>
                                          <p:cBhvr>
                                            <p:cTn id="20" dur="1" fill="hold">
                                              <p:stCondLst>
                                                <p:cond delay="0"/>
                                              </p:stCondLst>
                                            </p:cTn>
                                            <p:tgtEl>
                                              <p:spTgt spid="21"/>
                                            </p:tgtEl>
                                            <p:attrNameLst>
                                              <p:attrName>style.visibility</p:attrName>
                                            </p:attrNameLst>
                                          </p:cBhvr>
                                          <p:to>
                                            <p:strVal val="visible"/>
                                          </p:to>
                                        </p:set>
                                        <p:anim calcmode="lin" valueType="num" p14:bounceEnd="40000">
                                          <p:cBhvr additive="base">
                                            <p:cTn id="21" dur="2000" fill="hold"/>
                                            <p:tgtEl>
                                              <p:spTgt spid="21"/>
                                            </p:tgtEl>
                                            <p:attrNameLst>
                                              <p:attrName>ppt_x</p:attrName>
                                            </p:attrNameLst>
                                          </p:cBhvr>
                                          <p:tavLst>
                                            <p:tav tm="0">
                                              <p:val>
                                                <p:strVal val="0-#ppt_w/2"/>
                                              </p:val>
                                            </p:tav>
                                            <p:tav tm="100000">
                                              <p:val>
                                                <p:strVal val="#ppt_x"/>
                                              </p:val>
                                            </p:tav>
                                          </p:tavLst>
                                        </p:anim>
                                        <p:anim calcmode="lin" valueType="num" p14:bounceEnd="40000">
                                          <p:cBhvr additive="base">
                                            <p:cTn id="22" dur="2000" fill="hold"/>
                                            <p:tgtEl>
                                              <p:spTgt spid="21"/>
                                            </p:tgtEl>
                                            <p:attrNameLst>
                                              <p:attrName>ppt_y</p:attrName>
                                            </p:attrNameLst>
                                          </p:cBhvr>
                                          <p:tavLst>
                                            <p:tav tm="0">
                                              <p:val>
                                                <p:strVal val="#ppt_y"/>
                                              </p:val>
                                            </p:tav>
                                            <p:tav tm="100000">
                                              <p:val>
                                                <p:strVal val="#ppt_y"/>
                                              </p:val>
                                            </p:tav>
                                          </p:tavLst>
                                        </p:anim>
                                      </p:childTnLst>
                                    </p:cTn>
                                  </p:par>
                                  <p:par>
                                    <p:cTn id="23" presetID="2" presetClass="entr" presetSubtype="8" accel="40000" fill="hold" nodeType="withEffect" p14:presetBounceEnd="40000">
                                      <p:stCondLst>
                                        <p:cond delay="500"/>
                                      </p:stCondLst>
                                      <p:childTnLst>
                                        <p:set>
                                          <p:cBhvr>
                                            <p:cTn id="24" dur="1" fill="hold">
                                              <p:stCondLst>
                                                <p:cond delay="0"/>
                                              </p:stCondLst>
                                            </p:cTn>
                                            <p:tgtEl>
                                              <p:spTgt spid="34"/>
                                            </p:tgtEl>
                                            <p:attrNameLst>
                                              <p:attrName>style.visibility</p:attrName>
                                            </p:attrNameLst>
                                          </p:cBhvr>
                                          <p:to>
                                            <p:strVal val="visible"/>
                                          </p:to>
                                        </p:set>
                                        <p:anim calcmode="lin" valueType="num" p14:bounceEnd="40000">
                                          <p:cBhvr additive="base">
                                            <p:cTn id="25" dur="2000" fill="hold"/>
                                            <p:tgtEl>
                                              <p:spTgt spid="34"/>
                                            </p:tgtEl>
                                            <p:attrNameLst>
                                              <p:attrName>ppt_x</p:attrName>
                                            </p:attrNameLst>
                                          </p:cBhvr>
                                          <p:tavLst>
                                            <p:tav tm="0">
                                              <p:val>
                                                <p:strVal val="0-#ppt_w/2"/>
                                              </p:val>
                                            </p:tav>
                                            <p:tav tm="100000">
                                              <p:val>
                                                <p:strVal val="#ppt_x"/>
                                              </p:val>
                                            </p:tav>
                                          </p:tavLst>
                                        </p:anim>
                                        <p:anim calcmode="lin" valueType="num" p14:bounceEnd="40000">
                                          <p:cBhvr additive="base">
                                            <p:cTn id="26" dur="2000" fill="hold"/>
                                            <p:tgtEl>
                                              <p:spTgt spid="34"/>
                                            </p:tgtEl>
                                            <p:attrNameLst>
                                              <p:attrName>ppt_y</p:attrName>
                                            </p:attrNameLst>
                                          </p:cBhvr>
                                          <p:tavLst>
                                            <p:tav tm="0">
                                              <p:val>
                                                <p:strVal val="#ppt_y"/>
                                              </p:val>
                                            </p:tav>
                                            <p:tav tm="100000">
                                              <p:val>
                                                <p:strVal val="#ppt_y"/>
                                              </p:val>
                                            </p:tav>
                                          </p:tavLst>
                                        </p:anim>
                                      </p:childTnLst>
                                    </p:cTn>
                                  </p:par>
                                  <p:par>
                                    <p:cTn id="27" presetID="2" presetClass="entr" presetSubtype="8" accel="40000" fill="hold" nodeType="withEffect" p14:presetBounceEnd="40000">
                                      <p:stCondLst>
                                        <p:cond delay="750"/>
                                      </p:stCondLst>
                                      <p:childTnLst>
                                        <p:set>
                                          <p:cBhvr>
                                            <p:cTn id="28" dur="1" fill="hold">
                                              <p:stCondLst>
                                                <p:cond delay="0"/>
                                              </p:stCondLst>
                                            </p:cTn>
                                            <p:tgtEl>
                                              <p:spTgt spid="47"/>
                                            </p:tgtEl>
                                            <p:attrNameLst>
                                              <p:attrName>style.visibility</p:attrName>
                                            </p:attrNameLst>
                                          </p:cBhvr>
                                          <p:to>
                                            <p:strVal val="visible"/>
                                          </p:to>
                                        </p:set>
                                        <p:anim calcmode="lin" valueType="num" p14:bounceEnd="40000">
                                          <p:cBhvr additive="base">
                                            <p:cTn id="29" dur="2000" fill="hold"/>
                                            <p:tgtEl>
                                              <p:spTgt spid="47"/>
                                            </p:tgtEl>
                                            <p:attrNameLst>
                                              <p:attrName>ppt_x</p:attrName>
                                            </p:attrNameLst>
                                          </p:cBhvr>
                                          <p:tavLst>
                                            <p:tav tm="0">
                                              <p:val>
                                                <p:strVal val="0-#ppt_w/2"/>
                                              </p:val>
                                            </p:tav>
                                            <p:tav tm="100000">
                                              <p:val>
                                                <p:strVal val="#ppt_x"/>
                                              </p:val>
                                            </p:tav>
                                          </p:tavLst>
                                        </p:anim>
                                        <p:anim calcmode="lin" valueType="num" p14:bounceEnd="40000">
                                          <p:cBhvr additive="base">
                                            <p:cTn id="30" dur="2000" fill="hold"/>
                                            <p:tgtEl>
                                              <p:spTgt spid="47"/>
                                            </p:tgtEl>
                                            <p:attrNameLst>
                                              <p:attrName>ppt_y</p:attrName>
                                            </p:attrNameLst>
                                          </p:cBhvr>
                                          <p:tavLst>
                                            <p:tav tm="0">
                                              <p:val>
                                                <p:strVal val="#ppt_y"/>
                                              </p:val>
                                            </p:tav>
                                            <p:tav tm="100000">
                                              <p:val>
                                                <p:strVal val="#ppt_y"/>
                                              </p:val>
                                            </p:tav>
                                          </p:tavLst>
                                        </p:anim>
                                      </p:childTnLst>
                                    </p:cTn>
                                  </p:par>
                                </p:childTnLst>
                              </p:cTn>
                            </p:par>
                            <p:par>
                              <p:cTn id="31" fill="hold">
                                <p:stCondLst>
                                  <p:cond delay="3750"/>
                                </p:stCondLst>
                                <p:childTnLst>
                                  <p:par>
                                    <p:cTn id="32" presetID="21" presetClass="entr" presetSubtype="1" fill="hold" nodeType="afterEffect">
                                      <p:stCondLst>
                                        <p:cond delay="0"/>
                                      </p:stCondLst>
                                      <p:childTnLst>
                                        <p:set>
                                          <p:cBhvr>
                                            <p:cTn id="33" dur="1" fill="hold">
                                              <p:stCondLst>
                                                <p:cond delay="0"/>
                                              </p:stCondLst>
                                            </p:cTn>
                                            <p:tgtEl>
                                              <p:spTgt spid="52"/>
                                            </p:tgtEl>
                                            <p:attrNameLst>
                                              <p:attrName>style.visibility</p:attrName>
                                            </p:attrNameLst>
                                          </p:cBhvr>
                                          <p:to>
                                            <p:strVal val="visible"/>
                                          </p:to>
                                        </p:set>
                                        <p:animEffect transition="in" filter="wheel(1)">
                                          <p:cBhvr>
                                            <p:cTn id="34" dur="2000"/>
                                            <p:tgtEl>
                                              <p:spTgt spid="52"/>
                                            </p:tgtEl>
                                          </p:cBhvr>
                                        </p:animEffect>
                                      </p:childTnLst>
                                    </p:cTn>
                                  </p:par>
                                  <p:par>
                                    <p:cTn id="35" presetID="21" presetClass="entr" presetSubtype="1" fill="hold" nodeType="with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wheel(1)">
                                          <p:cBhvr>
                                            <p:cTn id="37" dur="2000"/>
                                            <p:tgtEl>
                                              <p:spTgt spid="39"/>
                                            </p:tgtEl>
                                          </p:cBhvr>
                                        </p:animEffect>
                                      </p:childTnLst>
                                    </p:cTn>
                                  </p:par>
                                  <p:par>
                                    <p:cTn id="38" presetID="21" presetClass="entr" presetSubtype="1" fill="hold" nodeType="with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wheel(1)">
                                          <p:cBhvr>
                                            <p:cTn id="40" dur="2000"/>
                                            <p:tgtEl>
                                              <p:spTgt spid="26"/>
                                            </p:tgtEl>
                                          </p:cBhvr>
                                        </p:animEffect>
                                      </p:childTnLst>
                                    </p:cTn>
                                  </p:par>
                                  <p:par>
                                    <p:cTn id="41" presetID="21" presetClass="entr" presetSubtype="1" fill="hold" nodeType="with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wheel(1)">
                                          <p:cBhvr>
                                            <p:cTn id="43" dur="2000"/>
                                            <p:tgtEl>
                                              <p:spTgt spid="13"/>
                                            </p:tgtEl>
                                          </p:cBhvr>
                                        </p:animEffect>
                                      </p:childTnLst>
                                    </p:cTn>
                                  </p:par>
                                </p:childTnLst>
                              </p:cTn>
                            </p:par>
                            <p:par>
                              <p:cTn id="44" fill="hold">
                                <p:stCondLst>
                                  <p:cond delay="5750"/>
                                </p:stCondLst>
                                <p:childTnLst>
                                  <p:par>
                                    <p:cTn id="45" presetID="22" presetClass="entr" presetSubtype="2" fill="hold" grpId="0" nodeType="afterEffect">
                                      <p:stCondLst>
                                        <p:cond delay="0"/>
                                      </p:stCondLst>
                                      <p:childTnLst>
                                        <p:set>
                                          <p:cBhvr>
                                            <p:cTn id="46" dur="1" fill="hold">
                                              <p:stCondLst>
                                                <p:cond delay="0"/>
                                              </p:stCondLst>
                                            </p:cTn>
                                            <p:tgtEl>
                                              <p:spTgt spid="45"/>
                                            </p:tgtEl>
                                            <p:attrNameLst>
                                              <p:attrName>style.visibility</p:attrName>
                                            </p:attrNameLst>
                                          </p:cBhvr>
                                          <p:to>
                                            <p:strVal val="visible"/>
                                          </p:to>
                                        </p:set>
                                        <p:animEffect transition="in" filter="wipe(right)">
                                          <p:cBhvr>
                                            <p:cTn id="47" dur="500"/>
                                            <p:tgtEl>
                                              <p:spTgt spid="45"/>
                                            </p:tgtEl>
                                          </p:cBhvr>
                                        </p:animEffect>
                                      </p:childTnLst>
                                    </p:cTn>
                                  </p:par>
                                  <p:par>
                                    <p:cTn id="48" presetID="22" presetClass="entr" presetSubtype="2" fill="hold" grpId="0" nodeType="with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wipe(right)">
                                          <p:cBhvr>
                                            <p:cTn id="50" dur="500"/>
                                            <p:tgtEl>
                                              <p:spTgt spid="32"/>
                                            </p:tgtEl>
                                          </p:cBhvr>
                                        </p:animEffect>
                                      </p:childTnLst>
                                    </p:cTn>
                                  </p:par>
                                  <p:par>
                                    <p:cTn id="51" presetID="22" presetClass="entr" presetSubtype="2"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right)">
                                          <p:cBhvr>
                                            <p:cTn id="53" dur="500"/>
                                            <p:tgtEl>
                                              <p:spTgt spid="19"/>
                                            </p:tgtEl>
                                          </p:cBhvr>
                                        </p:animEffect>
                                      </p:childTnLst>
                                    </p:cTn>
                                  </p:par>
                                  <p:par>
                                    <p:cTn id="54" presetID="22" presetClass="entr" presetSubtype="2" fill="hold" grpId="0" nodeType="withEffect">
                                      <p:stCondLst>
                                        <p:cond delay="0"/>
                                      </p:stCondLst>
                                      <p:childTnLst>
                                        <p:set>
                                          <p:cBhvr>
                                            <p:cTn id="55" dur="1" fill="hold">
                                              <p:stCondLst>
                                                <p:cond delay="0"/>
                                              </p:stCondLst>
                                            </p:cTn>
                                            <p:tgtEl>
                                              <p:spTgt spid="61"/>
                                            </p:tgtEl>
                                            <p:attrNameLst>
                                              <p:attrName>style.visibility</p:attrName>
                                            </p:attrNameLst>
                                          </p:cBhvr>
                                          <p:to>
                                            <p:strVal val="visible"/>
                                          </p:to>
                                        </p:set>
                                        <p:animEffect transition="in" filter="wipe(right)">
                                          <p:cBhvr>
                                            <p:cTn id="56" dur="500"/>
                                            <p:tgtEl>
                                              <p:spTgt spid="61"/>
                                            </p:tgtEl>
                                          </p:cBhvr>
                                        </p:animEffect>
                                      </p:childTnLst>
                                    </p:cTn>
                                  </p:par>
                                </p:childTnLst>
                              </p:cTn>
                            </p:par>
                            <p:par>
                              <p:cTn id="57" fill="hold">
                                <p:stCondLst>
                                  <p:cond delay="6250"/>
                                </p:stCondLst>
                                <p:childTnLst>
                                  <p:par>
                                    <p:cTn id="58" presetID="42" presetClass="entr" presetSubtype="0" fill="hold" nodeType="afterEffect">
                                      <p:stCondLst>
                                        <p:cond delay="0"/>
                                      </p:stCondLst>
                                      <p:childTnLst>
                                        <p:set>
                                          <p:cBhvr>
                                            <p:cTn id="59" dur="1" fill="hold">
                                              <p:stCondLst>
                                                <p:cond delay="0"/>
                                              </p:stCondLst>
                                            </p:cTn>
                                            <p:tgtEl>
                                              <p:spTgt spid="58"/>
                                            </p:tgtEl>
                                            <p:attrNameLst>
                                              <p:attrName>style.visibility</p:attrName>
                                            </p:attrNameLst>
                                          </p:cBhvr>
                                          <p:to>
                                            <p:strVal val="visible"/>
                                          </p:to>
                                        </p:set>
                                        <p:animEffect transition="in" filter="fade">
                                          <p:cBhvr>
                                            <p:cTn id="60" dur="500"/>
                                            <p:tgtEl>
                                              <p:spTgt spid="58"/>
                                            </p:tgtEl>
                                          </p:cBhvr>
                                        </p:animEffect>
                                        <p:anim calcmode="lin" valueType="num">
                                          <p:cBhvr>
                                            <p:cTn id="61" dur="500" fill="hold"/>
                                            <p:tgtEl>
                                              <p:spTgt spid="58"/>
                                            </p:tgtEl>
                                            <p:attrNameLst>
                                              <p:attrName>ppt_x</p:attrName>
                                            </p:attrNameLst>
                                          </p:cBhvr>
                                          <p:tavLst>
                                            <p:tav tm="0">
                                              <p:val>
                                                <p:strVal val="#ppt_x"/>
                                              </p:val>
                                            </p:tav>
                                            <p:tav tm="100000">
                                              <p:val>
                                                <p:strVal val="#ppt_x"/>
                                              </p:val>
                                            </p:tav>
                                          </p:tavLst>
                                        </p:anim>
                                        <p:anim calcmode="lin" valueType="num">
                                          <p:cBhvr>
                                            <p:cTn id="62" dur="500" fill="hold"/>
                                            <p:tgtEl>
                                              <p:spTgt spid="58"/>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63"/>
                                            </p:tgtEl>
                                            <p:attrNameLst>
                                              <p:attrName>style.visibility</p:attrName>
                                            </p:attrNameLst>
                                          </p:cBhvr>
                                          <p:to>
                                            <p:strVal val="visible"/>
                                          </p:to>
                                        </p:set>
                                        <p:animEffect transition="in" filter="fade">
                                          <p:cBhvr>
                                            <p:cTn id="65" dur="500"/>
                                            <p:tgtEl>
                                              <p:spTgt spid="63"/>
                                            </p:tgtEl>
                                          </p:cBhvr>
                                        </p:animEffect>
                                        <p:anim calcmode="lin" valueType="num">
                                          <p:cBhvr>
                                            <p:cTn id="66" dur="500" fill="hold"/>
                                            <p:tgtEl>
                                              <p:spTgt spid="63"/>
                                            </p:tgtEl>
                                            <p:attrNameLst>
                                              <p:attrName>ppt_x</p:attrName>
                                            </p:attrNameLst>
                                          </p:cBhvr>
                                          <p:tavLst>
                                            <p:tav tm="0">
                                              <p:val>
                                                <p:strVal val="#ppt_x"/>
                                              </p:val>
                                            </p:tav>
                                            <p:tav tm="100000">
                                              <p:val>
                                                <p:strVal val="#ppt_x"/>
                                              </p:val>
                                            </p:tav>
                                          </p:tavLst>
                                        </p:anim>
                                        <p:anim calcmode="lin" valueType="num">
                                          <p:cBhvr>
                                            <p:cTn id="67" dur="500" fill="hold"/>
                                            <p:tgtEl>
                                              <p:spTgt spid="63"/>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66"/>
                                            </p:tgtEl>
                                            <p:attrNameLst>
                                              <p:attrName>style.visibility</p:attrName>
                                            </p:attrNameLst>
                                          </p:cBhvr>
                                          <p:to>
                                            <p:strVal val="visible"/>
                                          </p:to>
                                        </p:set>
                                        <p:animEffect transition="in" filter="fade">
                                          <p:cBhvr>
                                            <p:cTn id="70" dur="500"/>
                                            <p:tgtEl>
                                              <p:spTgt spid="66"/>
                                            </p:tgtEl>
                                          </p:cBhvr>
                                        </p:animEffect>
                                        <p:anim calcmode="lin" valueType="num">
                                          <p:cBhvr>
                                            <p:cTn id="71" dur="500" fill="hold"/>
                                            <p:tgtEl>
                                              <p:spTgt spid="66"/>
                                            </p:tgtEl>
                                            <p:attrNameLst>
                                              <p:attrName>ppt_x</p:attrName>
                                            </p:attrNameLst>
                                          </p:cBhvr>
                                          <p:tavLst>
                                            <p:tav tm="0">
                                              <p:val>
                                                <p:strVal val="#ppt_x"/>
                                              </p:val>
                                            </p:tav>
                                            <p:tav tm="100000">
                                              <p:val>
                                                <p:strVal val="#ppt_x"/>
                                              </p:val>
                                            </p:tav>
                                          </p:tavLst>
                                        </p:anim>
                                        <p:anim calcmode="lin" valueType="num">
                                          <p:cBhvr>
                                            <p:cTn id="72" dur="500" fill="hold"/>
                                            <p:tgtEl>
                                              <p:spTgt spid="66"/>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0"/>
                                      </p:stCondLst>
                                      <p:childTnLst>
                                        <p:set>
                                          <p:cBhvr>
                                            <p:cTn id="74" dur="1" fill="hold">
                                              <p:stCondLst>
                                                <p:cond delay="0"/>
                                              </p:stCondLst>
                                            </p:cTn>
                                            <p:tgtEl>
                                              <p:spTgt spid="72"/>
                                            </p:tgtEl>
                                            <p:attrNameLst>
                                              <p:attrName>style.visibility</p:attrName>
                                            </p:attrNameLst>
                                          </p:cBhvr>
                                          <p:to>
                                            <p:strVal val="visible"/>
                                          </p:to>
                                        </p:set>
                                        <p:animEffect transition="in" filter="fade">
                                          <p:cBhvr>
                                            <p:cTn id="75" dur="500"/>
                                            <p:tgtEl>
                                              <p:spTgt spid="72"/>
                                            </p:tgtEl>
                                          </p:cBhvr>
                                        </p:animEffect>
                                        <p:anim calcmode="lin" valueType="num">
                                          <p:cBhvr>
                                            <p:cTn id="76" dur="500" fill="hold"/>
                                            <p:tgtEl>
                                              <p:spTgt spid="72"/>
                                            </p:tgtEl>
                                            <p:attrNameLst>
                                              <p:attrName>ppt_x</p:attrName>
                                            </p:attrNameLst>
                                          </p:cBhvr>
                                          <p:tavLst>
                                            <p:tav tm="0">
                                              <p:val>
                                                <p:strVal val="#ppt_x"/>
                                              </p:val>
                                            </p:tav>
                                            <p:tav tm="100000">
                                              <p:val>
                                                <p:strVal val="#ppt_x"/>
                                              </p:val>
                                            </p:tav>
                                          </p:tavLst>
                                        </p:anim>
                                        <p:anim calcmode="lin" valueType="num">
                                          <p:cBhvr>
                                            <p:cTn id="77" dur="500" fill="hold"/>
                                            <p:tgtEl>
                                              <p:spTgt spid="72"/>
                                            </p:tgtEl>
                                            <p:attrNameLst>
                                              <p:attrName>ppt_y</p:attrName>
                                            </p:attrNameLst>
                                          </p:cBhvr>
                                          <p:tavLst>
                                            <p:tav tm="0">
                                              <p:val>
                                                <p:strVal val="#ppt_y+.1"/>
                                              </p:val>
                                            </p:tav>
                                            <p:tav tm="100000">
                                              <p:val>
                                                <p:strVal val="#ppt_y"/>
                                              </p:val>
                                            </p:tav>
                                          </p:tavLst>
                                        </p:anim>
                                      </p:childTnLst>
                                    </p:cTn>
                                  </p:par>
                                </p:childTnLst>
                              </p:cTn>
                            </p:par>
                            <p:par>
                              <p:cTn id="78" fill="hold">
                                <p:stCondLst>
                                  <p:cond delay="6750"/>
                                </p:stCondLst>
                                <p:childTnLst>
                                  <p:par>
                                    <p:cTn id="79" presetID="14" presetClass="entr" presetSubtype="10" fill="hold" grpId="0" nodeType="afterEffect">
                                      <p:stCondLst>
                                        <p:cond delay="0"/>
                                      </p:stCondLst>
                                      <p:childTnLst>
                                        <p:set>
                                          <p:cBhvr>
                                            <p:cTn id="80" dur="1" fill="hold">
                                              <p:stCondLst>
                                                <p:cond delay="0"/>
                                              </p:stCondLst>
                                            </p:cTn>
                                            <p:tgtEl>
                                              <p:spTgt spid="20"/>
                                            </p:tgtEl>
                                            <p:attrNameLst>
                                              <p:attrName>style.visibility</p:attrName>
                                            </p:attrNameLst>
                                          </p:cBhvr>
                                          <p:to>
                                            <p:strVal val="visible"/>
                                          </p:to>
                                        </p:set>
                                        <p:animEffect transition="in" filter="randombar(horizontal)">
                                          <p:cBhvr>
                                            <p:cTn id="81" dur="500"/>
                                            <p:tgtEl>
                                              <p:spTgt spid="20"/>
                                            </p:tgtEl>
                                          </p:cBhvr>
                                        </p:animEffect>
                                      </p:childTnLst>
                                    </p:cTn>
                                  </p:par>
                                  <p:par>
                                    <p:cTn id="82" presetID="14" presetClass="entr" presetSubtype="10" fill="hold" grpId="0" nodeType="with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randombar(horizontal)">
                                          <p:cBhvr>
                                            <p:cTn id="84" dur="500"/>
                                            <p:tgtEl>
                                              <p:spTgt spid="33"/>
                                            </p:tgtEl>
                                          </p:cBhvr>
                                        </p:animEffect>
                                      </p:childTnLst>
                                    </p:cTn>
                                  </p:par>
                                  <p:par>
                                    <p:cTn id="85" presetID="14" presetClass="entr" presetSubtype="10" fill="hold" grpId="0" nodeType="withEffect">
                                      <p:stCondLst>
                                        <p:cond delay="0"/>
                                      </p:stCondLst>
                                      <p:childTnLst>
                                        <p:set>
                                          <p:cBhvr>
                                            <p:cTn id="86" dur="1" fill="hold">
                                              <p:stCondLst>
                                                <p:cond delay="0"/>
                                              </p:stCondLst>
                                            </p:cTn>
                                            <p:tgtEl>
                                              <p:spTgt spid="46"/>
                                            </p:tgtEl>
                                            <p:attrNameLst>
                                              <p:attrName>style.visibility</p:attrName>
                                            </p:attrNameLst>
                                          </p:cBhvr>
                                          <p:to>
                                            <p:strVal val="visible"/>
                                          </p:to>
                                        </p:set>
                                        <p:animEffect transition="in" filter="randombar(horizontal)">
                                          <p:cBhvr>
                                            <p:cTn id="87" dur="500"/>
                                            <p:tgtEl>
                                              <p:spTgt spid="46"/>
                                            </p:tgtEl>
                                          </p:cBhvr>
                                        </p:animEffect>
                                      </p:childTnLst>
                                    </p:cTn>
                                  </p:par>
                                  <p:par>
                                    <p:cTn id="88" presetID="14" presetClass="entr" presetSubtype="10" fill="hold" grpId="0" nodeType="withEffect">
                                      <p:stCondLst>
                                        <p:cond delay="0"/>
                                      </p:stCondLst>
                                      <p:childTnLst>
                                        <p:set>
                                          <p:cBhvr>
                                            <p:cTn id="89" dur="1" fill="hold">
                                              <p:stCondLst>
                                                <p:cond delay="0"/>
                                              </p:stCondLst>
                                            </p:cTn>
                                            <p:tgtEl>
                                              <p:spTgt spid="62"/>
                                            </p:tgtEl>
                                            <p:attrNameLst>
                                              <p:attrName>style.visibility</p:attrName>
                                            </p:attrNameLst>
                                          </p:cBhvr>
                                          <p:to>
                                            <p:strVal val="visible"/>
                                          </p:to>
                                        </p:set>
                                        <p:animEffect transition="in" filter="randombar(horizontal)">
                                          <p:cBhvr>
                                            <p:cTn id="90" dur="500"/>
                                            <p:tgtEl>
                                              <p:spTgt spid="62"/>
                                            </p:tgtEl>
                                          </p:cBhvr>
                                        </p:animEffect>
                                      </p:childTnLst>
                                    </p:cTn>
                                  </p:par>
                                  <p:par>
                                    <p:cTn id="91" presetID="14" presetClass="entr" presetSubtype="10" fill="hold" grpId="0" nodeType="withEffect">
                                      <p:stCondLst>
                                        <p:cond delay="0"/>
                                      </p:stCondLst>
                                      <p:childTnLst>
                                        <p:set>
                                          <p:cBhvr>
                                            <p:cTn id="92" dur="1" fill="hold">
                                              <p:stCondLst>
                                                <p:cond delay="0"/>
                                              </p:stCondLst>
                                            </p:cTn>
                                            <p:tgtEl>
                                              <p:spTgt spid="88"/>
                                            </p:tgtEl>
                                            <p:attrNameLst>
                                              <p:attrName>style.visibility</p:attrName>
                                            </p:attrNameLst>
                                          </p:cBhvr>
                                          <p:to>
                                            <p:strVal val="visible"/>
                                          </p:to>
                                        </p:set>
                                        <p:animEffect transition="in" filter="randombar(horizontal)">
                                          <p:cBhvr>
                                            <p:cTn id="93" dur="500"/>
                                            <p:tgtEl>
                                              <p:spTgt spid="88"/>
                                            </p:tgtEl>
                                          </p:cBhvr>
                                        </p:animEffect>
                                      </p:childTnLst>
                                    </p:cTn>
                                  </p:par>
                                  <p:par>
                                    <p:cTn id="94" presetID="14" presetClass="entr" presetSubtype="10" fill="hold" grpId="0" nodeType="withEffect">
                                      <p:stCondLst>
                                        <p:cond delay="0"/>
                                      </p:stCondLst>
                                      <p:childTnLst>
                                        <p:set>
                                          <p:cBhvr>
                                            <p:cTn id="95" dur="1" fill="hold">
                                              <p:stCondLst>
                                                <p:cond delay="0"/>
                                              </p:stCondLst>
                                            </p:cTn>
                                            <p:tgtEl>
                                              <p:spTgt spid="89"/>
                                            </p:tgtEl>
                                            <p:attrNameLst>
                                              <p:attrName>style.visibility</p:attrName>
                                            </p:attrNameLst>
                                          </p:cBhvr>
                                          <p:to>
                                            <p:strVal val="visible"/>
                                          </p:to>
                                        </p:set>
                                        <p:animEffect transition="in" filter="randombar(horizontal)">
                                          <p:cBhvr>
                                            <p:cTn id="96" dur="500"/>
                                            <p:tgtEl>
                                              <p:spTgt spid="89"/>
                                            </p:tgtEl>
                                          </p:cBhvr>
                                        </p:animEffect>
                                      </p:childTnLst>
                                    </p:cTn>
                                  </p:par>
                                  <p:par>
                                    <p:cTn id="97" presetID="14" presetClass="entr" presetSubtype="10" fill="hold" grpId="0" nodeType="withEffect">
                                      <p:stCondLst>
                                        <p:cond delay="0"/>
                                      </p:stCondLst>
                                      <p:childTnLst>
                                        <p:set>
                                          <p:cBhvr>
                                            <p:cTn id="98" dur="1" fill="hold">
                                              <p:stCondLst>
                                                <p:cond delay="0"/>
                                              </p:stCondLst>
                                            </p:cTn>
                                            <p:tgtEl>
                                              <p:spTgt spid="90"/>
                                            </p:tgtEl>
                                            <p:attrNameLst>
                                              <p:attrName>style.visibility</p:attrName>
                                            </p:attrNameLst>
                                          </p:cBhvr>
                                          <p:to>
                                            <p:strVal val="visible"/>
                                          </p:to>
                                        </p:set>
                                        <p:animEffect transition="in" filter="randombar(horizontal)">
                                          <p:cBhvr>
                                            <p:cTn id="99" dur="500"/>
                                            <p:tgtEl>
                                              <p:spTgt spid="90"/>
                                            </p:tgtEl>
                                          </p:cBhvr>
                                        </p:animEffect>
                                      </p:childTnLst>
                                    </p:cTn>
                                  </p:par>
                                  <p:par>
                                    <p:cTn id="100" presetID="14" presetClass="entr" presetSubtype="10" fill="hold" grpId="0" nodeType="withEffect">
                                      <p:stCondLst>
                                        <p:cond delay="0"/>
                                      </p:stCondLst>
                                      <p:childTnLst>
                                        <p:set>
                                          <p:cBhvr>
                                            <p:cTn id="101" dur="1" fill="hold">
                                              <p:stCondLst>
                                                <p:cond delay="0"/>
                                              </p:stCondLst>
                                            </p:cTn>
                                            <p:tgtEl>
                                              <p:spTgt spid="91"/>
                                            </p:tgtEl>
                                            <p:attrNameLst>
                                              <p:attrName>style.visibility</p:attrName>
                                            </p:attrNameLst>
                                          </p:cBhvr>
                                          <p:to>
                                            <p:strVal val="visible"/>
                                          </p:to>
                                        </p:set>
                                        <p:animEffect transition="in" filter="randombar(horizontal)">
                                          <p:cBhvr>
                                            <p:cTn id="102" dur="500"/>
                                            <p:tgtEl>
                                              <p:spTgt spid="91"/>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178"/>
                                            </p:tgtEl>
                                            <p:attrNameLst>
                                              <p:attrName>style.visibility</p:attrName>
                                            </p:attrNameLst>
                                          </p:cBhvr>
                                          <p:to>
                                            <p:strVal val="visible"/>
                                          </p:to>
                                        </p:set>
                                        <p:animEffect transition="in" filter="wipe(down)">
                                          <p:cBhvr>
                                            <p:cTn id="107" dur="500"/>
                                            <p:tgtEl>
                                              <p:spTgt spid="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9" grpId="0"/>
          <p:bldP spid="20" grpId="0"/>
          <p:bldP spid="32" grpId="0"/>
          <p:bldP spid="33" grpId="0"/>
          <p:bldP spid="45" grpId="0"/>
          <p:bldP spid="46" grpId="0"/>
          <p:bldP spid="61" grpId="0"/>
          <p:bldP spid="62" grpId="0"/>
          <p:bldP spid="88" grpId="0"/>
          <p:bldP spid="89" grpId="0"/>
          <p:bldP spid="90" grpId="0"/>
          <p:bldP spid="91" grpId="0"/>
          <p:bldP spid="17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2" presetClass="entr" presetSubtype="8" accel="40000"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2000" fill="hold"/>
                                            <p:tgtEl>
                                              <p:spTgt spid="8"/>
                                            </p:tgtEl>
                                            <p:attrNameLst>
                                              <p:attrName>ppt_x</p:attrName>
                                            </p:attrNameLst>
                                          </p:cBhvr>
                                          <p:tavLst>
                                            <p:tav tm="0">
                                              <p:val>
                                                <p:strVal val="0-#ppt_w/2"/>
                                              </p:val>
                                            </p:tav>
                                            <p:tav tm="100000">
                                              <p:val>
                                                <p:strVal val="#ppt_x"/>
                                              </p:val>
                                            </p:tav>
                                          </p:tavLst>
                                        </p:anim>
                                        <p:anim calcmode="lin" valueType="num">
                                          <p:cBhvr additive="base">
                                            <p:cTn id="18" dur="2000" fill="hold"/>
                                            <p:tgtEl>
                                              <p:spTgt spid="8"/>
                                            </p:tgtEl>
                                            <p:attrNameLst>
                                              <p:attrName>ppt_y</p:attrName>
                                            </p:attrNameLst>
                                          </p:cBhvr>
                                          <p:tavLst>
                                            <p:tav tm="0">
                                              <p:val>
                                                <p:strVal val="#ppt_y"/>
                                              </p:val>
                                            </p:tav>
                                            <p:tav tm="100000">
                                              <p:val>
                                                <p:strVal val="#ppt_y"/>
                                              </p:val>
                                            </p:tav>
                                          </p:tavLst>
                                        </p:anim>
                                      </p:childTnLst>
                                    </p:cTn>
                                  </p:par>
                                  <p:par>
                                    <p:cTn id="19" presetID="2" presetClass="entr" presetSubtype="8" accel="40000" fill="hold" nodeType="withEffect">
                                      <p:stCondLst>
                                        <p:cond delay="250"/>
                                      </p:stCondLst>
                                      <p:childTnLst>
                                        <p:set>
                                          <p:cBhvr>
                                            <p:cTn id="20" dur="1" fill="hold">
                                              <p:stCondLst>
                                                <p:cond delay="0"/>
                                              </p:stCondLst>
                                            </p:cTn>
                                            <p:tgtEl>
                                              <p:spTgt spid="21"/>
                                            </p:tgtEl>
                                            <p:attrNameLst>
                                              <p:attrName>style.visibility</p:attrName>
                                            </p:attrNameLst>
                                          </p:cBhvr>
                                          <p:to>
                                            <p:strVal val="visible"/>
                                          </p:to>
                                        </p:set>
                                        <p:anim calcmode="lin" valueType="num">
                                          <p:cBhvr additive="base">
                                            <p:cTn id="21" dur="2000" fill="hold"/>
                                            <p:tgtEl>
                                              <p:spTgt spid="21"/>
                                            </p:tgtEl>
                                            <p:attrNameLst>
                                              <p:attrName>ppt_x</p:attrName>
                                            </p:attrNameLst>
                                          </p:cBhvr>
                                          <p:tavLst>
                                            <p:tav tm="0">
                                              <p:val>
                                                <p:strVal val="0-#ppt_w/2"/>
                                              </p:val>
                                            </p:tav>
                                            <p:tav tm="100000">
                                              <p:val>
                                                <p:strVal val="#ppt_x"/>
                                              </p:val>
                                            </p:tav>
                                          </p:tavLst>
                                        </p:anim>
                                        <p:anim calcmode="lin" valueType="num">
                                          <p:cBhvr additive="base">
                                            <p:cTn id="22" dur="2000" fill="hold"/>
                                            <p:tgtEl>
                                              <p:spTgt spid="21"/>
                                            </p:tgtEl>
                                            <p:attrNameLst>
                                              <p:attrName>ppt_y</p:attrName>
                                            </p:attrNameLst>
                                          </p:cBhvr>
                                          <p:tavLst>
                                            <p:tav tm="0">
                                              <p:val>
                                                <p:strVal val="#ppt_y"/>
                                              </p:val>
                                            </p:tav>
                                            <p:tav tm="100000">
                                              <p:val>
                                                <p:strVal val="#ppt_y"/>
                                              </p:val>
                                            </p:tav>
                                          </p:tavLst>
                                        </p:anim>
                                      </p:childTnLst>
                                    </p:cTn>
                                  </p:par>
                                  <p:par>
                                    <p:cTn id="23" presetID="2" presetClass="entr" presetSubtype="8" accel="40000" fill="hold" nodeType="withEffect">
                                      <p:stCondLst>
                                        <p:cond delay="500"/>
                                      </p:stCondLst>
                                      <p:childTnLst>
                                        <p:set>
                                          <p:cBhvr>
                                            <p:cTn id="24" dur="1" fill="hold">
                                              <p:stCondLst>
                                                <p:cond delay="0"/>
                                              </p:stCondLst>
                                            </p:cTn>
                                            <p:tgtEl>
                                              <p:spTgt spid="34"/>
                                            </p:tgtEl>
                                            <p:attrNameLst>
                                              <p:attrName>style.visibility</p:attrName>
                                            </p:attrNameLst>
                                          </p:cBhvr>
                                          <p:to>
                                            <p:strVal val="visible"/>
                                          </p:to>
                                        </p:set>
                                        <p:anim calcmode="lin" valueType="num">
                                          <p:cBhvr additive="base">
                                            <p:cTn id="25" dur="2000" fill="hold"/>
                                            <p:tgtEl>
                                              <p:spTgt spid="34"/>
                                            </p:tgtEl>
                                            <p:attrNameLst>
                                              <p:attrName>ppt_x</p:attrName>
                                            </p:attrNameLst>
                                          </p:cBhvr>
                                          <p:tavLst>
                                            <p:tav tm="0">
                                              <p:val>
                                                <p:strVal val="0-#ppt_w/2"/>
                                              </p:val>
                                            </p:tav>
                                            <p:tav tm="100000">
                                              <p:val>
                                                <p:strVal val="#ppt_x"/>
                                              </p:val>
                                            </p:tav>
                                          </p:tavLst>
                                        </p:anim>
                                        <p:anim calcmode="lin" valueType="num">
                                          <p:cBhvr additive="base">
                                            <p:cTn id="26" dur="2000" fill="hold"/>
                                            <p:tgtEl>
                                              <p:spTgt spid="34"/>
                                            </p:tgtEl>
                                            <p:attrNameLst>
                                              <p:attrName>ppt_y</p:attrName>
                                            </p:attrNameLst>
                                          </p:cBhvr>
                                          <p:tavLst>
                                            <p:tav tm="0">
                                              <p:val>
                                                <p:strVal val="#ppt_y"/>
                                              </p:val>
                                            </p:tav>
                                            <p:tav tm="100000">
                                              <p:val>
                                                <p:strVal val="#ppt_y"/>
                                              </p:val>
                                            </p:tav>
                                          </p:tavLst>
                                        </p:anim>
                                      </p:childTnLst>
                                    </p:cTn>
                                  </p:par>
                                  <p:par>
                                    <p:cTn id="27" presetID="2" presetClass="entr" presetSubtype="8" accel="40000" fill="hold" nodeType="withEffect">
                                      <p:stCondLst>
                                        <p:cond delay="750"/>
                                      </p:stCondLst>
                                      <p:childTnLst>
                                        <p:set>
                                          <p:cBhvr>
                                            <p:cTn id="28" dur="1" fill="hold">
                                              <p:stCondLst>
                                                <p:cond delay="0"/>
                                              </p:stCondLst>
                                            </p:cTn>
                                            <p:tgtEl>
                                              <p:spTgt spid="47"/>
                                            </p:tgtEl>
                                            <p:attrNameLst>
                                              <p:attrName>style.visibility</p:attrName>
                                            </p:attrNameLst>
                                          </p:cBhvr>
                                          <p:to>
                                            <p:strVal val="visible"/>
                                          </p:to>
                                        </p:set>
                                        <p:anim calcmode="lin" valueType="num">
                                          <p:cBhvr additive="base">
                                            <p:cTn id="29" dur="2000" fill="hold"/>
                                            <p:tgtEl>
                                              <p:spTgt spid="47"/>
                                            </p:tgtEl>
                                            <p:attrNameLst>
                                              <p:attrName>ppt_x</p:attrName>
                                            </p:attrNameLst>
                                          </p:cBhvr>
                                          <p:tavLst>
                                            <p:tav tm="0">
                                              <p:val>
                                                <p:strVal val="0-#ppt_w/2"/>
                                              </p:val>
                                            </p:tav>
                                            <p:tav tm="100000">
                                              <p:val>
                                                <p:strVal val="#ppt_x"/>
                                              </p:val>
                                            </p:tav>
                                          </p:tavLst>
                                        </p:anim>
                                        <p:anim calcmode="lin" valueType="num">
                                          <p:cBhvr additive="base">
                                            <p:cTn id="30" dur="2000" fill="hold"/>
                                            <p:tgtEl>
                                              <p:spTgt spid="47"/>
                                            </p:tgtEl>
                                            <p:attrNameLst>
                                              <p:attrName>ppt_y</p:attrName>
                                            </p:attrNameLst>
                                          </p:cBhvr>
                                          <p:tavLst>
                                            <p:tav tm="0">
                                              <p:val>
                                                <p:strVal val="#ppt_y"/>
                                              </p:val>
                                            </p:tav>
                                            <p:tav tm="100000">
                                              <p:val>
                                                <p:strVal val="#ppt_y"/>
                                              </p:val>
                                            </p:tav>
                                          </p:tavLst>
                                        </p:anim>
                                      </p:childTnLst>
                                    </p:cTn>
                                  </p:par>
                                </p:childTnLst>
                              </p:cTn>
                            </p:par>
                            <p:par>
                              <p:cTn id="31" fill="hold">
                                <p:stCondLst>
                                  <p:cond delay="3750"/>
                                </p:stCondLst>
                                <p:childTnLst>
                                  <p:par>
                                    <p:cTn id="32" presetID="21" presetClass="entr" presetSubtype="1" fill="hold" nodeType="afterEffect">
                                      <p:stCondLst>
                                        <p:cond delay="0"/>
                                      </p:stCondLst>
                                      <p:childTnLst>
                                        <p:set>
                                          <p:cBhvr>
                                            <p:cTn id="33" dur="1" fill="hold">
                                              <p:stCondLst>
                                                <p:cond delay="0"/>
                                              </p:stCondLst>
                                            </p:cTn>
                                            <p:tgtEl>
                                              <p:spTgt spid="52"/>
                                            </p:tgtEl>
                                            <p:attrNameLst>
                                              <p:attrName>style.visibility</p:attrName>
                                            </p:attrNameLst>
                                          </p:cBhvr>
                                          <p:to>
                                            <p:strVal val="visible"/>
                                          </p:to>
                                        </p:set>
                                        <p:animEffect transition="in" filter="wheel(1)">
                                          <p:cBhvr>
                                            <p:cTn id="34" dur="2000"/>
                                            <p:tgtEl>
                                              <p:spTgt spid="52"/>
                                            </p:tgtEl>
                                          </p:cBhvr>
                                        </p:animEffect>
                                      </p:childTnLst>
                                    </p:cTn>
                                  </p:par>
                                  <p:par>
                                    <p:cTn id="35" presetID="21" presetClass="entr" presetSubtype="1" fill="hold" nodeType="with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wheel(1)">
                                          <p:cBhvr>
                                            <p:cTn id="37" dur="2000"/>
                                            <p:tgtEl>
                                              <p:spTgt spid="39"/>
                                            </p:tgtEl>
                                          </p:cBhvr>
                                        </p:animEffect>
                                      </p:childTnLst>
                                    </p:cTn>
                                  </p:par>
                                  <p:par>
                                    <p:cTn id="38" presetID="21" presetClass="entr" presetSubtype="1" fill="hold" nodeType="with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wheel(1)">
                                          <p:cBhvr>
                                            <p:cTn id="40" dur="2000"/>
                                            <p:tgtEl>
                                              <p:spTgt spid="26"/>
                                            </p:tgtEl>
                                          </p:cBhvr>
                                        </p:animEffect>
                                      </p:childTnLst>
                                    </p:cTn>
                                  </p:par>
                                  <p:par>
                                    <p:cTn id="41" presetID="21" presetClass="entr" presetSubtype="1" fill="hold" nodeType="with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wheel(1)">
                                          <p:cBhvr>
                                            <p:cTn id="43" dur="2000"/>
                                            <p:tgtEl>
                                              <p:spTgt spid="13"/>
                                            </p:tgtEl>
                                          </p:cBhvr>
                                        </p:animEffect>
                                      </p:childTnLst>
                                    </p:cTn>
                                  </p:par>
                                </p:childTnLst>
                              </p:cTn>
                            </p:par>
                            <p:par>
                              <p:cTn id="44" fill="hold">
                                <p:stCondLst>
                                  <p:cond delay="5750"/>
                                </p:stCondLst>
                                <p:childTnLst>
                                  <p:par>
                                    <p:cTn id="45" presetID="22" presetClass="entr" presetSubtype="2" fill="hold" grpId="0" nodeType="afterEffect">
                                      <p:stCondLst>
                                        <p:cond delay="0"/>
                                      </p:stCondLst>
                                      <p:childTnLst>
                                        <p:set>
                                          <p:cBhvr>
                                            <p:cTn id="46" dur="1" fill="hold">
                                              <p:stCondLst>
                                                <p:cond delay="0"/>
                                              </p:stCondLst>
                                            </p:cTn>
                                            <p:tgtEl>
                                              <p:spTgt spid="45"/>
                                            </p:tgtEl>
                                            <p:attrNameLst>
                                              <p:attrName>style.visibility</p:attrName>
                                            </p:attrNameLst>
                                          </p:cBhvr>
                                          <p:to>
                                            <p:strVal val="visible"/>
                                          </p:to>
                                        </p:set>
                                        <p:animEffect transition="in" filter="wipe(right)">
                                          <p:cBhvr>
                                            <p:cTn id="47" dur="500"/>
                                            <p:tgtEl>
                                              <p:spTgt spid="45"/>
                                            </p:tgtEl>
                                          </p:cBhvr>
                                        </p:animEffect>
                                      </p:childTnLst>
                                    </p:cTn>
                                  </p:par>
                                  <p:par>
                                    <p:cTn id="48" presetID="22" presetClass="entr" presetSubtype="2" fill="hold" grpId="0" nodeType="with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wipe(right)">
                                          <p:cBhvr>
                                            <p:cTn id="50" dur="500"/>
                                            <p:tgtEl>
                                              <p:spTgt spid="32"/>
                                            </p:tgtEl>
                                          </p:cBhvr>
                                        </p:animEffect>
                                      </p:childTnLst>
                                    </p:cTn>
                                  </p:par>
                                  <p:par>
                                    <p:cTn id="51" presetID="22" presetClass="entr" presetSubtype="2"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right)">
                                          <p:cBhvr>
                                            <p:cTn id="53" dur="500"/>
                                            <p:tgtEl>
                                              <p:spTgt spid="19"/>
                                            </p:tgtEl>
                                          </p:cBhvr>
                                        </p:animEffect>
                                      </p:childTnLst>
                                    </p:cTn>
                                  </p:par>
                                  <p:par>
                                    <p:cTn id="54" presetID="22" presetClass="entr" presetSubtype="2" fill="hold" grpId="0" nodeType="withEffect">
                                      <p:stCondLst>
                                        <p:cond delay="0"/>
                                      </p:stCondLst>
                                      <p:childTnLst>
                                        <p:set>
                                          <p:cBhvr>
                                            <p:cTn id="55" dur="1" fill="hold">
                                              <p:stCondLst>
                                                <p:cond delay="0"/>
                                              </p:stCondLst>
                                            </p:cTn>
                                            <p:tgtEl>
                                              <p:spTgt spid="61"/>
                                            </p:tgtEl>
                                            <p:attrNameLst>
                                              <p:attrName>style.visibility</p:attrName>
                                            </p:attrNameLst>
                                          </p:cBhvr>
                                          <p:to>
                                            <p:strVal val="visible"/>
                                          </p:to>
                                        </p:set>
                                        <p:animEffect transition="in" filter="wipe(right)">
                                          <p:cBhvr>
                                            <p:cTn id="56" dur="500"/>
                                            <p:tgtEl>
                                              <p:spTgt spid="61"/>
                                            </p:tgtEl>
                                          </p:cBhvr>
                                        </p:animEffect>
                                      </p:childTnLst>
                                    </p:cTn>
                                  </p:par>
                                </p:childTnLst>
                              </p:cTn>
                            </p:par>
                            <p:par>
                              <p:cTn id="57" fill="hold">
                                <p:stCondLst>
                                  <p:cond delay="6250"/>
                                </p:stCondLst>
                                <p:childTnLst>
                                  <p:par>
                                    <p:cTn id="58" presetID="42" presetClass="entr" presetSubtype="0" fill="hold" nodeType="afterEffect">
                                      <p:stCondLst>
                                        <p:cond delay="0"/>
                                      </p:stCondLst>
                                      <p:childTnLst>
                                        <p:set>
                                          <p:cBhvr>
                                            <p:cTn id="59" dur="1" fill="hold">
                                              <p:stCondLst>
                                                <p:cond delay="0"/>
                                              </p:stCondLst>
                                            </p:cTn>
                                            <p:tgtEl>
                                              <p:spTgt spid="58"/>
                                            </p:tgtEl>
                                            <p:attrNameLst>
                                              <p:attrName>style.visibility</p:attrName>
                                            </p:attrNameLst>
                                          </p:cBhvr>
                                          <p:to>
                                            <p:strVal val="visible"/>
                                          </p:to>
                                        </p:set>
                                        <p:animEffect transition="in" filter="fade">
                                          <p:cBhvr>
                                            <p:cTn id="60" dur="500"/>
                                            <p:tgtEl>
                                              <p:spTgt spid="58"/>
                                            </p:tgtEl>
                                          </p:cBhvr>
                                        </p:animEffect>
                                        <p:anim calcmode="lin" valueType="num">
                                          <p:cBhvr>
                                            <p:cTn id="61" dur="500" fill="hold"/>
                                            <p:tgtEl>
                                              <p:spTgt spid="58"/>
                                            </p:tgtEl>
                                            <p:attrNameLst>
                                              <p:attrName>ppt_x</p:attrName>
                                            </p:attrNameLst>
                                          </p:cBhvr>
                                          <p:tavLst>
                                            <p:tav tm="0">
                                              <p:val>
                                                <p:strVal val="#ppt_x"/>
                                              </p:val>
                                            </p:tav>
                                            <p:tav tm="100000">
                                              <p:val>
                                                <p:strVal val="#ppt_x"/>
                                              </p:val>
                                            </p:tav>
                                          </p:tavLst>
                                        </p:anim>
                                        <p:anim calcmode="lin" valueType="num">
                                          <p:cBhvr>
                                            <p:cTn id="62" dur="500" fill="hold"/>
                                            <p:tgtEl>
                                              <p:spTgt spid="58"/>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63"/>
                                            </p:tgtEl>
                                            <p:attrNameLst>
                                              <p:attrName>style.visibility</p:attrName>
                                            </p:attrNameLst>
                                          </p:cBhvr>
                                          <p:to>
                                            <p:strVal val="visible"/>
                                          </p:to>
                                        </p:set>
                                        <p:animEffect transition="in" filter="fade">
                                          <p:cBhvr>
                                            <p:cTn id="65" dur="500"/>
                                            <p:tgtEl>
                                              <p:spTgt spid="63"/>
                                            </p:tgtEl>
                                          </p:cBhvr>
                                        </p:animEffect>
                                        <p:anim calcmode="lin" valueType="num">
                                          <p:cBhvr>
                                            <p:cTn id="66" dur="500" fill="hold"/>
                                            <p:tgtEl>
                                              <p:spTgt spid="63"/>
                                            </p:tgtEl>
                                            <p:attrNameLst>
                                              <p:attrName>ppt_x</p:attrName>
                                            </p:attrNameLst>
                                          </p:cBhvr>
                                          <p:tavLst>
                                            <p:tav tm="0">
                                              <p:val>
                                                <p:strVal val="#ppt_x"/>
                                              </p:val>
                                            </p:tav>
                                            <p:tav tm="100000">
                                              <p:val>
                                                <p:strVal val="#ppt_x"/>
                                              </p:val>
                                            </p:tav>
                                          </p:tavLst>
                                        </p:anim>
                                        <p:anim calcmode="lin" valueType="num">
                                          <p:cBhvr>
                                            <p:cTn id="67" dur="500" fill="hold"/>
                                            <p:tgtEl>
                                              <p:spTgt spid="63"/>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66"/>
                                            </p:tgtEl>
                                            <p:attrNameLst>
                                              <p:attrName>style.visibility</p:attrName>
                                            </p:attrNameLst>
                                          </p:cBhvr>
                                          <p:to>
                                            <p:strVal val="visible"/>
                                          </p:to>
                                        </p:set>
                                        <p:animEffect transition="in" filter="fade">
                                          <p:cBhvr>
                                            <p:cTn id="70" dur="500"/>
                                            <p:tgtEl>
                                              <p:spTgt spid="66"/>
                                            </p:tgtEl>
                                          </p:cBhvr>
                                        </p:animEffect>
                                        <p:anim calcmode="lin" valueType="num">
                                          <p:cBhvr>
                                            <p:cTn id="71" dur="500" fill="hold"/>
                                            <p:tgtEl>
                                              <p:spTgt spid="66"/>
                                            </p:tgtEl>
                                            <p:attrNameLst>
                                              <p:attrName>ppt_x</p:attrName>
                                            </p:attrNameLst>
                                          </p:cBhvr>
                                          <p:tavLst>
                                            <p:tav tm="0">
                                              <p:val>
                                                <p:strVal val="#ppt_x"/>
                                              </p:val>
                                            </p:tav>
                                            <p:tav tm="100000">
                                              <p:val>
                                                <p:strVal val="#ppt_x"/>
                                              </p:val>
                                            </p:tav>
                                          </p:tavLst>
                                        </p:anim>
                                        <p:anim calcmode="lin" valueType="num">
                                          <p:cBhvr>
                                            <p:cTn id="72" dur="500" fill="hold"/>
                                            <p:tgtEl>
                                              <p:spTgt spid="66"/>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0"/>
                                      </p:stCondLst>
                                      <p:childTnLst>
                                        <p:set>
                                          <p:cBhvr>
                                            <p:cTn id="74" dur="1" fill="hold">
                                              <p:stCondLst>
                                                <p:cond delay="0"/>
                                              </p:stCondLst>
                                            </p:cTn>
                                            <p:tgtEl>
                                              <p:spTgt spid="72"/>
                                            </p:tgtEl>
                                            <p:attrNameLst>
                                              <p:attrName>style.visibility</p:attrName>
                                            </p:attrNameLst>
                                          </p:cBhvr>
                                          <p:to>
                                            <p:strVal val="visible"/>
                                          </p:to>
                                        </p:set>
                                        <p:animEffect transition="in" filter="fade">
                                          <p:cBhvr>
                                            <p:cTn id="75" dur="500"/>
                                            <p:tgtEl>
                                              <p:spTgt spid="72"/>
                                            </p:tgtEl>
                                          </p:cBhvr>
                                        </p:animEffect>
                                        <p:anim calcmode="lin" valueType="num">
                                          <p:cBhvr>
                                            <p:cTn id="76" dur="500" fill="hold"/>
                                            <p:tgtEl>
                                              <p:spTgt spid="72"/>
                                            </p:tgtEl>
                                            <p:attrNameLst>
                                              <p:attrName>ppt_x</p:attrName>
                                            </p:attrNameLst>
                                          </p:cBhvr>
                                          <p:tavLst>
                                            <p:tav tm="0">
                                              <p:val>
                                                <p:strVal val="#ppt_x"/>
                                              </p:val>
                                            </p:tav>
                                            <p:tav tm="100000">
                                              <p:val>
                                                <p:strVal val="#ppt_x"/>
                                              </p:val>
                                            </p:tav>
                                          </p:tavLst>
                                        </p:anim>
                                        <p:anim calcmode="lin" valueType="num">
                                          <p:cBhvr>
                                            <p:cTn id="77" dur="500" fill="hold"/>
                                            <p:tgtEl>
                                              <p:spTgt spid="72"/>
                                            </p:tgtEl>
                                            <p:attrNameLst>
                                              <p:attrName>ppt_y</p:attrName>
                                            </p:attrNameLst>
                                          </p:cBhvr>
                                          <p:tavLst>
                                            <p:tav tm="0">
                                              <p:val>
                                                <p:strVal val="#ppt_y+.1"/>
                                              </p:val>
                                            </p:tav>
                                            <p:tav tm="100000">
                                              <p:val>
                                                <p:strVal val="#ppt_y"/>
                                              </p:val>
                                            </p:tav>
                                          </p:tavLst>
                                        </p:anim>
                                      </p:childTnLst>
                                    </p:cTn>
                                  </p:par>
                                </p:childTnLst>
                              </p:cTn>
                            </p:par>
                            <p:par>
                              <p:cTn id="78" fill="hold">
                                <p:stCondLst>
                                  <p:cond delay="6750"/>
                                </p:stCondLst>
                                <p:childTnLst>
                                  <p:par>
                                    <p:cTn id="79" presetID="14" presetClass="entr" presetSubtype="10" fill="hold" grpId="0" nodeType="afterEffect">
                                      <p:stCondLst>
                                        <p:cond delay="0"/>
                                      </p:stCondLst>
                                      <p:childTnLst>
                                        <p:set>
                                          <p:cBhvr>
                                            <p:cTn id="80" dur="1" fill="hold">
                                              <p:stCondLst>
                                                <p:cond delay="0"/>
                                              </p:stCondLst>
                                            </p:cTn>
                                            <p:tgtEl>
                                              <p:spTgt spid="20"/>
                                            </p:tgtEl>
                                            <p:attrNameLst>
                                              <p:attrName>style.visibility</p:attrName>
                                            </p:attrNameLst>
                                          </p:cBhvr>
                                          <p:to>
                                            <p:strVal val="visible"/>
                                          </p:to>
                                        </p:set>
                                        <p:animEffect transition="in" filter="randombar(horizontal)">
                                          <p:cBhvr>
                                            <p:cTn id="81" dur="500"/>
                                            <p:tgtEl>
                                              <p:spTgt spid="20"/>
                                            </p:tgtEl>
                                          </p:cBhvr>
                                        </p:animEffect>
                                      </p:childTnLst>
                                    </p:cTn>
                                  </p:par>
                                  <p:par>
                                    <p:cTn id="82" presetID="14" presetClass="entr" presetSubtype="10" fill="hold" grpId="0" nodeType="with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randombar(horizontal)">
                                          <p:cBhvr>
                                            <p:cTn id="84" dur="500"/>
                                            <p:tgtEl>
                                              <p:spTgt spid="33"/>
                                            </p:tgtEl>
                                          </p:cBhvr>
                                        </p:animEffect>
                                      </p:childTnLst>
                                    </p:cTn>
                                  </p:par>
                                  <p:par>
                                    <p:cTn id="85" presetID="14" presetClass="entr" presetSubtype="10" fill="hold" grpId="0" nodeType="withEffect">
                                      <p:stCondLst>
                                        <p:cond delay="0"/>
                                      </p:stCondLst>
                                      <p:childTnLst>
                                        <p:set>
                                          <p:cBhvr>
                                            <p:cTn id="86" dur="1" fill="hold">
                                              <p:stCondLst>
                                                <p:cond delay="0"/>
                                              </p:stCondLst>
                                            </p:cTn>
                                            <p:tgtEl>
                                              <p:spTgt spid="46"/>
                                            </p:tgtEl>
                                            <p:attrNameLst>
                                              <p:attrName>style.visibility</p:attrName>
                                            </p:attrNameLst>
                                          </p:cBhvr>
                                          <p:to>
                                            <p:strVal val="visible"/>
                                          </p:to>
                                        </p:set>
                                        <p:animEffect transition="in" filter="randombar(horizontal)">
                                          <p:cBhvr>
                                            <p:cTn id="87" dur="500"/>
                                            <p:tgtEl>
                                              <p:spTgt spid="46"/>
                                            </p:tgtEl>
                                          </p:cBhvr>
                                        </p:animEffect>
                                      </p:childTnLst>
                                    </p:cTn>
                                  </p:par>
                                  <p:par>
                                    <p:cTn id="88" presetID="14" presetClass="entr" presetSubtype="10" fill="hold" grpId="0" nodeType="withEffect">
                                      <p:stCondLst>
                                        <p:cond delay="0"/>
                                      </p:stCondLst>
                                      <p:childTnLst>
                                        <p:set>
                                          <p:cBhvr>
                                            <p:cTn id="89" dur="1" fill="hold">
                                              <p:stCondLst>
                                                <p:cond delay="0"/>
                                              </p:stCondLst>
                                            </p:cTn>
                                            <p:tgtEl>
                                              <p:spTgt spid="62"/>
                                            </p:tgtEl>
                                            <p:attrNameLst>
                                              <p:attrName>style.visibility</p:attrName>
                                            </p:attrNameLst>
                                          </p:cBhvr>
                                          <p:to>
                                            <p:strVal val="visible"/>
                                          </p:to>
                                        </p:set>
                                        <p:animEffect transition="in" filter="randombar(horizontal)">
                                          <p:cBhvr>
                                            <p:cTn id="90" dur="500"/>
                                            <p:tgtEl>
                                              <p:spTgt spid="62"/>
                                            </p:tgtEl>
                                          </p:cBhvr>
                                        </p:animEffect>
                                      </p:childTnLst>
                                    </p:cTn>
                                  </p:par>
                                  <p:par>
                                    <p:cTn id="91" presetID="14" presetClass="entr" presetSubtype="10" fill="hold" grpId="0" nodeType="withEffect">
                                      <p:stCondLst>
                                        <p:cond delay="0"/>
                                      </p:stCondLst>
                                      <p:childTnLst>
                                        <p:set>
                                          <p:cBhvr>
                                            <p:cTn id="92" dur="1" fill="hold">
                                              <p:stCondLst>
                                                <p:cond delay="0"/>
                                              </p:stCondLst>
                                            </p:cTn>
                                            <p:tgtEl>
                                              <p:spTgt spid="88"/>
                                            </p:tgtEl>
                                            <p:attrNameLst>
                                              <p:attrName>style.visibility</p:attrName>
                                            </p:attrNameLst>
                                          </p:cBhvr>
                                          <p:to>
                                            <p:strVal val="visible"/>
                                          </p:to>
                                        </p:set>
                                        <p:animEffect transition="in" filter="randombar(horizontal)">
                                          <p:cBhvr>
                                            <p:cTn id="93" dur="500"/>
                                            <p:tgtEl>
                                              <p:spTgt spid="88"/>
                                            </p:tgtEl>
                                          </p:cBhvr>
                                        </p:animEffect>
                                      </p:childTnLst>
                                    </p:cTn>
                                  </p:par>
                                  <p:par>
                                    <p:cTn id="94" presetID="14" presetClass="entr" presetSubtype="10" fill="hold" grpId="0" nodeType="withEffect">
                                      <p:stCondLst>
                                        <p:cond delay="0"/>
                                      </p:stCondLst>
                                      <p:childTnLst>
                                        <p:set>
                                          <p:cBhvr>
                                            <p:cTn id="95" dur="1" fill="hold">
                                              <p:stCondLst>
                                                <p:cond delay="0"/>
                                              </p:stCondLst>
                                            </p:cTn>
                                            <p:tgtEl>
                                              <p:spTgt spid="89"/>
                                            </p:tgtEl>
                                            <p:attrNameLst>
                                              <p:attrName>style.visibility</p:attrName>
                                            </p:attrNameLst>
                                          </p:cBhvr>
                                          <p:to>
                                            <p:strVal val="visible"/>
                                          </p:to>
                                        </p:set>
                                        <p:animEffect transition="in" filter="randombar(horizontal)">
                                          <p:cBhvr>
                                            <p:cTn id="96" dur="500"/>
                                            <p:tgtEl>
                                              <p:spTgt spid="89"/>
                                            </p:tgtEl>
                                          </p:cBhvr>
                                        </p:animEffect>
                                      </p:childTnLst>
                                    </p:cTn>
                                  </p:par>
                                  <p:par>
                                    <p:cTn id="97" presetID="14" presetClass="entr" presetSubtype="10" fill="hold" grpId="0" nodeType="withEffect">
                                      <p:stCondLst>
                                        <p:cond delay="0"/>
                                      </p:stCondLst>
                                      <p:childTnLst>
                                        <p:set>
                                          <p:cBhvr>
                                            <p:cTn id="98" dur="1" fill="hold">
                                              <p:stCondLst>
                                                <p:cond delay="0"/>
                                              </p:stCondLst>
                                            </p:cTn>
                                            <p:tgtEl>
                                              <p:spTgt spid="90"/>
                                            </p:tgtEl>
                                            <p:attrNameLst>
                                              <p:attrName>style.visibility</p:attrName>
                                            </p:attrNameLst>
                                          </p:cBhvr>
                                          <p:to>
                                            <p:strVal val="visible"/>
                                          </p:to>
                                        </p:set>
                                        <p:animEffect transition="in" filter="randombar(horizontal)">
                                          <p:cBhvr>
                                            <p:cTn id="99" dur="500"/>
                                            <p:tgtEl>
                                              <p:spTgt spid="90"/>
                                            </p:tgtEl>
                                          </p:cBhvr>
                                        </p:animEffect>
                                      </p:childTnLst>
                                    </p:cTn>
                                  </p:par>
                                  <p:par>
                                    <p:cTn id="100" presetID="14" presetClass="entr" presetSubtype="10" fill="hold" grpId="0" nodeType="withEffect">
                                      <p:stCondLst>
                                        <p:cond delay="0"/>
                                      </p:stCondLst>
                                      <p:childTnLst>
                                        <p:set>
                                          <p:cBhvr>
                                            <p:cTn id="101" dur="1" fill="hold">
                                              <p:stCondLst>
                                                <p:cond delay="0"/>
                                              </p:stCondLst>
                                            </p:cTn>
                                            <p:tgtEl>
                                              <p:spTgt spid="91"/>
                                            </p:tgtEl>
                                            <p:attrNameLst>
                                              <p:attrName>style.visibility</p:attrName>
                                            </p:attrNameLst>
                                          </p:cBhvr>
                                          <p:to>
                                            <p:strVal val="visible"/>
                                          </p:to>
                                        </p:set>
                                        <p:animEffect transition="in" filter="randombar(horizontal)">
                                          <p:cBhvr>
                                            <p:cTn id="102" dur="500"/>
                                            <p:tgtEl>
                                              <p:spTgt spid="91"/>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178"/>
                                            </p:tgtEl>
                                            <p:attrNameLst>
                                              <p:attrName>style.visibility</p:attrName>
                                            </p:attrNameLst>
                                          </p:cBhvr>
                                          <p:to>
                                            <p:strVal val="visible"/>
                                          </p:to>
                                        </p:set>
                                        <p:animEffect transition="in" filter="wipe(down)">
                                          <p:cBhvr>
                                            <p:cTn id="107" dur="500"/>
                                            <p:tgtEl>
                                              <p:spTgt spid="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9" grpId="0"/>
          <p:bldP spid="20" grpId="0"/>
          <p:bldP spid="32" grpId="0"/>
          <p:bldP spid="33" grpId="0"/>
          <p:bldP spid="45" grpId="0"/>
          <p:bldP spid="46" grpId="0"/>
          <p:bldP spid="61" grpId="0"/>
          <p:bldP spid="62" grpId="0"/>
          <p:bldP spid="88" grpId="0"/>
          <p:bldP spid="89" grpId="0"/>
          <p:bldP spid="90" grpId="0"/>
          <p:bldP spid="91" grpId="0"/>
          <p:bldP spid="178"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FFB850"/>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48296" y="140040"/>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解决问题</a:t>
            </a:r>
            <a:endParaRPr lang="zh-CN" altLang="en-US" sz="2667" spc="400" dirty="0">
              <a:solidFill>
                <a:schemeClr val="bg1"/>
              </a:solidFill>
              <a:latin typeface="+mj-ea"/>
              <a:ea typeface="+mj-ea"/>
            </a:endParaRPr>
          </a:p>
        </p:txBody>
      </p:sp>
      <p:grpSp>
        <p:nvGrpSpPr>
          <p:cNvPr id="8" name="组合 7"/>
          <p:cNvGrpSpPr/>
          <p:nvPr/>
        </p:nvGrpSpPr>
        <p:grpSpPr>
          <a:xfrm>
            <a:off x="3274395" y="1468252"/>
            <a:ext cx="1700243" cy="1701808"/>
            <a:chOff x="3288482" y="1250827"/>
            <a:chExt cx="1700022" cy="1702202"/>
          </a:xfrm>
        </p:grpSpPr>
        <p:grpSp>
          <p:nvGrpSpPr>
            <p:cNvPr id="9" name="组合 8"/>
            <p:cNvGrpSpPr/>
            <p:nvPr/>
          </p:nvGrpSpPr>
          <p:grpSpPr>
            <a:xfrm>
              <a:off x="3288482" y="1250827"/>
              <a:ext cx="1700022" cy="1702202"/>
              <a:chOff x="661303" y="454074"/>
              <a:chExt cx="2476499" cy="2479675"/>
            </a:xfrm>
          </p:grpSpPr>
          <p:sp>
            <p:nvSpPr>
              <p:cNvPr id="12" name="Freeform 67"/>
              <p:cNvSpPr>
                <a:spLocks/>
              </p:cNvSpPr>
              <p:nvPr/>
            </p:nvSpPr>
            <p:spPr bwMode="auto">
              <a:xfrm>
                <a:off x="661303" y="454074"/>
                <a:ext cx="2476499" cy="2479675"/>
              </a:xfrm>
              <a:custGeom>
                <a:avLst/>
                <a:gdLst>
                  <a:gd name="T0" fmla="*/ 657 w 657"/>
                  <a:gd name="T1" fmla="*/ 329 h 658"/>
                  <a:gd name="T2" fmla="*/ 657 w 657"/>
                  <a:gd name="T3" fmla="*/ 658 h 658"/>
                  <a:gd name="T4" fmla="*/ 329 w 657"/>
                  <a:gd name="T5" fmla="*/ 658 h 658"/>
                  <a:gd name="T6" fmla="*/ 0 w 657"/>
                  <a:gd name="T7" fmla="*/ 329 h 658"/>
                  <a:gd name="T8" fmla="*/ 329 w 657"/>
                  <a:gd name="T9" fmla="*/ 0 h 658"/>
                  <a:gd name="T10" fmla="*/ 657 w 657"/>
                  <a:gd name="T11" fmla="*/ 329 h 658"/>
                </a:gdLst>
                <a:ahLst/>
                <a:cxnLst>
                  <a:cxn ang="0">
                    <a:pos x="T0" y="T1"/>
                  </a:cxn>
                  <a:cxn ang="0">
                    <a:pos x="T2" y="T3"/>
                  </a:cxn>
                  <a:cxn ang="0">
                    <a:pos x="T4" y="T5"/>
                  </a:cxn>
                  <a:cxn ang="0">
                    <a:pos x="T6" y="T7"/>
                  </a:cxn>
                  <a:cxn ang="0">
                    <a:pos x="T8" y="T9"/>
                  </a:cxn>
                  <a:cxn ang="0">
                    <a:pos x="T10" y="T11"/>
                  </a:cxn>
                </a:cxnLst>
                <a:rect l="0" t="0" r="r" b="b"/>
                <a:pathLst>
                  <a:path w="657" h="658">
                    <a:moveTo>
                      <a:pt x="657" y="329"/>
                    </a:moveTo>
                    <a:cubicBezTo>
                      <a:pt x="657" y="419"/>
                      <a:pt x="657" y="658"/>
                      <a:pt x="657" y="658"/>
                    </a:cubicBezTo>
                    <a:cubicBezTo>
                      <a:pt x="657" y="658"/>
                      <a:pt x="420" y="658"/>
                      <a:pt x="329" y="658"/>
                    </a:cubicBezTo>
                    <a:cubicBezTo>
                      <a:pt x="147" y="658"/>
                      <a:pt x="0" y="511"/>
                      <a:pt x="0" y="329"/>
                    </a:cubicBezTo>
                    <a:cubicBezTo>
                      <a:pt x="0" y="148"/>
                      <a:pt x="147" y="0"/>
                      <a:pt x="329" y="0"/>
                    </a:cubicBezTo>
                    <a:cubicBezTo>
                      <a:pt x="510" y="0"/>
                      <a:pt x="657" y="148"/>
                      <a:pt x="657" y="329"/>
                    </a:cubicBezTo>
                    <a:close/>
                  </a:path>
                </a:pathLst>
              </a:custGeom>
              <a:gradFill>
                <a:gsLst>
                  <a:gs pos="69000">
                    <a:srgbClr val="CCCCCC"/>
                  </a:gs>
                  <a:gs pos="49000">
                    <a:schemeClr val="bg1"/>
                  </a:gs>
                  <a:gs pos="33000">
                    <a:schemeClr val="bg1">
                      <a:lumMod val="85000"/>
                    </a:schemeClr>
                  </a:gs>
                  <a:gs pos="16000">
                    <a:schemeClr val="bg1"/>
                  </a:gs>
                  <a:gs pos="91000">
                    <a:schemeClr val="bg1"/>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 name="Freeform 72"/>
              <p:cNvSpPr>
                <a:spLocks/>
              </p:cNvSpPr>
              <p:nvPr/>
            </p:nvSpPr>
            <p:spPr bwMode="auto">
              <a:xfrm>
                <a:off x="742769" y="536624"/>
                <a:ext cx="2362200" cy="2365375"/>
              </a:xfrm>
              <a:custGeom>
                <a:avLst/>
                <a:gdLst>
                  <a:gd name="T0" fmla="*/ 627 w 627"/>
                  <a:gd name="T1" fmla="*/ 314 h 628"/>
                  <a:gd name="T2" fmla="*/ 627 w 627"/>
                  <a:gd name="T3" fmla="*/ 628 h 628"/>
                  <a:gd name="T4" fmla="*/ 313 w 627"/>
                  <a:gd name="T5" fmla="*/ 628 h 628"/>
                  <a:gd name="T6" fmla="*/ 0 w 627"/>
                  <a:gd name="T7" fmla="*/ 314 h 628"/>
                  <a:gd name="T8" fmla="*/ 313 w 627"/>
                  <a:gd name="T9" fmla="*/ 0 h 628"/>
                  <a:gd name="T10" fmla="*/ 627 w 627"/>
                  <a:gd name="T11" fmla="*/ 314 h 628"/>
                </a:gdLst>
                <a:ahLst/>
                <a:cxnLst>
                  <a:cxn ang="0">
                    <a:pos x="T0" y="T1"/>
                  </a:cxn>
                  <a:cxn ang="0">
                    <a:pos x="T2" y="T3"/>
                  </a:cxn>
                  <a:cxn ang="0">
                    <a:pos x="T4" y="T5"/>
                  </a:cxn>
                  <a:cxn ang="0">
                    <a:pos x="T6" y="T7"/>
                  </a:cxn>
                  <a:cxn ang="0">
                    <a:pos x="T8" y="T9"/>
                  </a:cxn>
                  <a:cxn ang="0">
                    <a:pos x="T10" y="T11"/>
                  </a:cxn>
                </a:cxnLst>
                <a:rect l="0" t="0" r="r" b="b"/>
                <a:pathLst>
                  <a:path w="627" h="628">
                    <a:moveTo>
                      <a:pt x="627" y="314"/>
                    </a:moveTo>
                    <a:cubicBezTo>
                      <a:pt x="627" y="400"/>
                      <a:pt x="627" y="628"/>
                      <a:pt x="627" y="628"/>
                    </a:cubicBezTo>
                    <a:cubicBezTo>
                      <a:pt x="627" y="628"/>
                      <a:pt x="401" y="628"/>
                      <a:pt x="313" y="628"/>
                    </a:cubicBezTo>
                    <a:cubicBezTo>
                      <a:pt x="140" y="628"/>
                      <a:pt x="0" y="487"/>
                      <a:pt x="0" y="314"/>
                    </a:cubicBezTo>
                    <a:cubicBezTo>
                      <a:pt x="0" y="141"/>
                      <a:pt x="140" y="0"/>
                      <a:pt x="313" y="0"/>
                    </a:cubicBezTo>
                    <a:cubicBezTo>
                      <a:pt x="487" y="0"/>
                      <a:pt x="627" y="141"/>
                      <a:pt x="627" y="314"/>
                    </a:cubicBezTo>
                    <a:close/>
                  </a:path>
                </a:pathLst>
              </a:custGeom>
              <a:solidFill>
                <a:srgbClr val="FFB850"/>
              </a:solidFill>
              <a:ln w="25400">
                <a:gradFill flip="none" rotWithShape="1">
                  <a:gsLst>
                    <a:gs pos="0">
                      <a:schemeClr val="bg1">
                        <a:lumMod val="65000"/>
                      </a:schemeClr>
                    </a:gs>
                    <a:gs pos="100000">
                      <a:schemeClr val="bg1"/>
                    </a:gs>
                  </a:gsLst>
                  <a:lin ang="2700000" scaled="1"/>
                  <a:tileRect/>
                </a:gradFill>
                <a:round/>
                <a:headEnd/>
                <a:tailEnd/>
              </a:ln>
              <a:effectLst>
                <a:innerShdw blurRad="114300" dist="508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10" name="Freeform 96"/>
            <p:cNvSpPr>
              <a:spLocks noEditPoints="1"/>
            </p:cNvSpPr>
            <p:nvPr/>
          </p:nvSpPr>
          <p:spPr bwMode="auto">
            <a:xfrm>
              <a:off x="4080842" y="1672552"/>
              <a:ext cx="300774" cy="326926"/>
            </a:xfrm>
            <a:custGeom>
              <a:avLst/>
              <a:gdLst>
                <a:gd name="T0" fmla="*/ 34 w 114"/>
                <a:gd name="T1" fmla="*/ 58 h 124"/>
                <a:gd name="T2" fmla="*/ 7 w 114"/>
                <a:gd name="T3" fmla="*/ 57 h 124"/>
                <a:gd name="T4" fmla="*/ 9 w 114"/>
                <a:gd name="T5" fmla="*/ 108 h 124"/>
                <a:gd name="T6" fmla="*/ 37 w 114"/>
                <a:gd name="T7" fmla="*/ 112 h 124"/>
                <a:gd name="T8" fmla="*/ 34 w 114"/>
                <a:gd name="T9" fmla="*/ 58 h 124"/>
                <a:gd name="T10" fmla="*/ 113 w 114"/>
                <a:gd name="T11" fmla="*/ 73 h 124"/>
                <a:gd name="T12" fmla="*/ 107 w 114"/>
                <a:gd name="T13" fmla="*/ 66 h 124"/>
                <a:gd name="T14" fmla="*/ 112 w 114"/>
                <a:gd name="T15" fmla="*/ 59 h 124"/>
                <a:gd name="T16" fmla="*/ 85 w 114"/>
                <a:gd name="T17" fmla="*/ 48 h 124"/>
                <a:gd name="T18" fmla="*/ 80 w 114"/>
                <a:gd name="T19" fmla="*/ 39 h 124"/>
                <a:gd name="T20" fmla="*/ 96 w 114"/>
                <a:gd name="T21" fmla="*/ 21 h 124"/>
                <a:gd name="T22" fmla="*/ 90 w 114"/>
                <a:gd name="T23" fmla="*/ 4 h 124"/>
                <a:gd name="T24" fmla="*/ 58 w 114"/>
                <a:gd name="T25" fmla="*/ 35 h 124"/>
                <a:gd name="T26" fmla="*/ 39 w 114"/>
                <a:gd name="T27" fmla="*/ 59 h 124"/>
                <a:gd name="T28" fmla="*/ 42 w 114"/>
                <a:gd name="T29" fmla="*/ 111 h 124"/>
                <a:gd name="T30" fmla="*/ 91 w 114"/>
                <a:gd name="T31" fmla="*/ 119 h 124"/>
                <a:gd name="T32" fmla="*/ 103 w 114"/>
                <a:gd name="T33" fmla="*/ 108 h 124"/>
                <a:gd name="T34" fmla="*/ 100 w 114"/>
                <a:gd name="T35" fmla="*/ 101 h 124"/>
                <a:gd name="T36" fmla="*/ 109 w 114"/>
                <a:gd name="T37" fmla="*/ 93 h 124"/>
                <a:gd name="T38" fmla="*/ 106 w 114"/>
                <a:gd name="T39" fmla="*/ 83 h 124"/>
                <a:gd name="T40" fmla="*/ 113 w 114"/>
                <a:gd name="T41" fmla="*/ 7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 h="124">
                  <a:moveTo>
                    <a:pt x="34" y="58"/>
                  </a:moveTo>
                  <a:cubicBezTo>
                    <a:pt x="24" y="54"/>
                    <a:pt x="7" y="57"/>
                    <a:pt x="7" y="57"/>
                  </a:cubicBezTo>
                  <a:cubicBezTo>
                    <a:pt x="0" y="78"/>
                    <a:pt x="9" y="108"/>
                    <a:pt x="9" y="108"/>
                  </a:cubicBezTo>
                  <a:cubicBezTo>
                    <a:pt x="20" y="117"/>
                    <a:pt x="37" y="112"/>
                    <a:pt x="37" y="112"/>
                  </a:cubicBezTo>
                  <a:cubicBezTo>
                    <a:pt x="31" y="95"/>
                    <a:pt x="34" y="58"/>
                    <a:pt x="34" y="58"/>
                  </a:cubicBezTo>
                  <a:close/>
                  <a:moveTo>
                    <a:pt x="113" y="73"/>
                  </a:moveTo>
                  <a:cubicBezTo>
                    <a:pt x="114" y="66"/>
                    <a:pt x="107" y="66"/>
                    <a:pt x="107" y="66"/>
                  </a:cubicBezTo>
                  <a:cubicBezTo>
                    <a:pt x="113" y="66"/>
                    <a:pt x="112" y="59"/>
                    <a:pt x="112" y="59"/>
                  </a:cubicBezTo>
                  <a:cubicBezTo>
                    <a:pt x="110" y="43"/>
                    <a:pt x="95" y="50"/>
                    <a:pt x="85" y="48"/>
                  </a:cubicBezTo>
                  <a:cubicBezTo>
                    <a:pt x="76" y="46"/>
                    <a:pt x="80" y="39"/>
                    <a:pt x="80" y="39"/>
                  </a:cubicBezTo>
                  <a:cubicBezTo>
                    <a:pt x="92" y="31"/>
                    <a:pt x="96" y="21"/>
                    <a:pt x="96" y="21"/>
                  </a:cubicBezTo>
                  <a:cubicBezTo>
                    <a:pt x="101" y="0"/>
                    <a:pt x="90" y="4"/>
                    <a:pt x="90" y="4"/>
                  </a:cubicBezTo>
                  <a:cubicBezTo>
                    <a:pt x="87" y="10"/>
                    <a:pt x="66" y="30"/>
                    <a:pt x="58" y="35"/>
                  </a:cubicBezTo>
                  <a:cubicBezTo>
                    <a:pt x="48" y="42"/>
                    <a:pt x="39" y="59"/>
                    <a:pt x="39" y="59"/>
                  </a:cubicBezTo>
                  <a:cubicBezTo>
                    <a:pt x="35" y="78"/>
                    <a:pt x="42" y="111"/>
                    <a:pt x="42" y="111"/>
                  </a:cubicBezTo>
                  <a:cubicBezTo>
                    <a:pt x="63" y="124"/>
                    <a:pt x="91" y="119"/>
                    <a:pt x="91" y="119"/>
                  </a:cubicBezTo>
                  <a:cubicBezTo>
                    <a:pt x="102" y="117"/>
                    <a:pt x="103" y="108"/>
                    <a:pt x="103" y="108"/>
                  </a:cubicBezTo>
                  <a:cubicBezTo>
                    <a:pt x="105" y="102"/>
                    <a:pt x="100" y="101"/>
                    <a:pt x="100" y="101"/>
                  </a:cubicBezTo>
                  <a:cubicBezTo>
                    <a:pt x="108" y="102"/>
                    <a:pt x="109" y="93"/>
                    <a:pt x="109" y="93"/>
                  </a:cubicBezTo>
                  <a:cubicBezTo>
                    <a:pt x="112" y="84"/>
                    <a:pt x="106" y="83"/>
                    <a:pt x="106" y="83"/>
                  </a:cubicBezTo>
                  <a:cubicBezTo>
                    <a:pt x="112" y="84"/>
                    <a:pt x="113" y="73"/>
                    <a:pt x="113" y="7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 name="文本框 180"/>
            <p:cNvSpPr txBox="1"/>
            <p:nvPr/>
          </p:nvSpPr>
          <p:spPr>
            <a:xfrm>
              <a:off x="3567850" y="2139967"/>
              <a:ext cx="1328580" cy="383702"/>
            </a:xfrm>
            <a:prstGeom prst="rect">
              <a:avLst/>
            </a:prstGeom>
            <a:noFill/>
          </p:spPr>
          <p:txBody>
            <a:bodyPr wrap="square" rtlCol="0">
              <a:spAutoFit/>
            </a:bodyPr>
            <a:lstStyle/>
            <a:p>
              <a:pPr algn="ctr"/>
              <a:r>
                <a:rPr lang="zh-CN" altLang="en-US" dirty="0" smtClean="0">
                  <a:solidFill>
                    <a:prstClr val="white"/>
                  </a:solidFill>
                  <a:latin typeface="微软雅黑" panose="020B0503020204020204" pitchFamily="34" charset="-122"/>
                  <a:ea typeface="微软雅黑" panose="020B0503020204020204" pitchFamily="34" charset="-122"/>
                </a:rPr>
                <a:t>添加</a:t>
              </a:r>
              <a:r>
                <a:rPr lang="zh-CN" altLang="en-US" dirty="0">
                  <a:solidFill>
                    <a:prstClr val="white"/>
                  </a:solidFill>
                  <a:latin typeface="微软雅黑" panose="020B0503020204020204" pitchFamily="34" charset="-122"/>
                  <a:ea typeface="微软雅黑" panose="020B0503020204020204" pitchFamily="34" charset="-122"/>
                </a:rPr>
                <a:t>标题</a:t>
              </a:r>
            </a:p>
          </p:txBody>
        </p:sp>
      </p:grpSp>
      <p:grpSp>
        <p:nvGrpSpPr>
          <p:cNvPr id="14" name="组合 13"/>
          <p:cNvGrpSpPr/>
          <p:nvPr/>
        </p:nvGrpSpPr>
        <p:grpSpPr>
          <a:xfrm>
            <a:off x="7189919" y="1468252"/>
            <a:ext cx="1700243" cy="1701808"/>
            <a:chOff x="7203496" y="1250827"/>
            <a:chExt cx="1700022" cy="1702202"/>
          </a:xfrm>
        </p:grpSpPr>
        <p:grpSp>
          <p:nvGrpSpPr>
            <p:cNvPr id="15" name="组合 14"/>
            <p:cNvGrpSpPr/>
            <p:nvPr/>
          </p:nvGrpSpPr>
          <p:grpSpPr>
            <a:xfrm flipH="1">
              <a:off x="7203496" y="1250827"/>
              <a:ext cx="1700022" cy="1702202"/>
              <a:chOff x="661303" y="454074"/>
              <a:chExt cx="2476499" cy="2479675"/>
            </a:xfrm>
          </p:grpSpPr>
          <p:sp>
            <p:nvSpPr>
              <p:cNvPr id="18" name="Freeform 67"/>
              <p:cNvSpPr>
                <a:spLocks/>
              </p:cNvSpPr>
              <p:nvPr/>
            </p:nvSpPr>
            <p:spPr bwMode="auto">
              <a:xfrm>
                <a:off x="661303" y="454074"/>
                <a:ext cx="2476499" cy="2479675"/>
              </a:xfrm>
              <a:custGeom>
                <a:avLst/>
                <a:gdLst>
                  <a:gd name="T0" fmla="*/ 657 w 657"/>
                  <a:gd name="T1" fmla="*/ 329 h 658"/>
                  <a:gd name="T2" fmla="*/ 657 w 657"/>
                  <a:gd name="T3" fmla="*/ 658 h 658"/>
                  <a:gd name="T4" fmla="*/ 329 w 657"/>
                  <a:gd name="T5" fmla="*/ 658 h 658"/>
                  <a:gd name="T6" fmla="*/ 0 w 657"/>
                  <a:gd name="T7" fmla="*/ 329 h 658"/>
                  <a:gd name="T8" fmla="*/ 329 w 657"/>
                  <a:gd name="T9" fmla="*/ 0 h 658"/>
                  <a:gd name="T10" fmla="*/ 657 w 657"/>
                  <a:gd name="T11" fmla="*/ 329 h 658"/>
                </a:gdLst>
                <a:ahLst/>
                <a:cxnLst>
                  <a:cxn ang="0">
                    <a:pos x="T0" y="T1"/>
                  </a:cxn>
                  <a:cxn ang="0">
                    <a:pos x="T2" y="T3"/>
                  </a:cxn>
                  <a:cxn ang="0">
                    <a:pos x="T4" y="T5"/>
                  </a:cxn>
                  <a:cxn ang="0">
                    <a:pos x="T6" y="T7"/>
                  </a:cxn>
                  <a:cxn ang="0">
                    <a:pos x="T8" y="T9"/>
                  </a:cxn>
                  <a:cxn ang="0">
                    <a:pos x="T10" y="T11"/>
                  </a:cxn>
                </a:cxnLst>
                <a:rect l="0" t="0" r="r" b="b"/>
                <a:pathLst>
                  <a:path w="657" h="658">
                    <a:moveTo>
                      <a:pt x="657" y="329"/>
                    </a:moveTo>
                    <a:cubicBezTo>
                      <a:pt x="657" y="419"/>
                      <a:pt x="657" y="658"/>
                      <a:pt x="657" y="658"/>
                    </a:cubicBezTo>
                    <a:cubicBezTo>
                      <a:pt x="657" y="658"/>
                      <a:pt x="420" y="658"/>
                      <a:pt x="329" y="658"/>
                    </a:cubicBezTo>
                    <a:cubicBezTo>
                      <a:pt x="147" y="658"/>
                      <a:pt x="0" y="511"/>
                      <a:pt x="0" y="329"/>
                    </a:cubicBezTo>
                    <a:cubicBezTo>
                      <a:pt x="0" y="148"/>
                      <a:pt x="147" y="0"/>
                      <a:pt x="329" y="0"/>
                    </a:cubicBezTo>
                    <a:cubicBezTo>
                      <a:pt x="510" y="0"/>
                      <a:pt x="657" y="148"/>
                      <a:pt x="657" y="329"/>
                    </a:cubicBezTo>
                    <a:close/>
                  </a:path>
                </a:pathLst>
              </a:custGeom>
              <a:gradFill>
                <a:gsLst>
                  <a:gs pos="69000">
                    <a:srgbClr val="CCCCCC"/>
                  </a:gs>
                  <a:gs pos="49000">
                    <a:schemeClr val="bg1"/>
                  </a:gs>
                  <a:gs pos="33000">
                    <a:schemeClr val="bg1">
                      <a:lumMod val="85000"/>
                    </a:schemeClr>
                  </a:gs>
                  <a:gs pos="16000">
                    <a:schemeClr val="bg1"/>
                  </a:gs>
                  <a:gs pos="91000">
                    <a:schemeClr val="bg1"/>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 name="Freeform 72"/>
              <p:cNvSpPr>
                <a:spLocks/>
              </p:cNvSpPr>
              <p:nvPr/>
            </p:nvSpPr>
            <p:spPr bwMode="auto">
              <a:xfrm>
                <a:off x="742769" y="536624"/>
                <a:ext cx="2362200" cy="2365375"/>
              </a:xfrm>
              <a:custGeom>
                <a:avLst/>
                <a:gdLst>
                  <a:gd name="T0" fmla="*/ 627 w 627"/>
                  <a:gd name="T1" fmla="*/ 314 h 628"/>
                  <a:gd name="T2" fmla="*/ 627 w 627"/>
                  <a:gd name="T3" fmla="*/ 628 h 628"/>
                  <a:gd name="T4" fmla="*/ 313 w 627"/>
                  <a:gd name="T5" fmla="*/ 628 h 628"/>
                  <a:gd name="T6" fmla="*/ 0 w 627"/>
                  <a:gd name="T7" fmla="*/ 314 h 628"/>
                  <a:gd name="T8" fmla="*/ 313 w 627"/>
                  <a:gd name="T9" fmla="*/ 0 h 628"/>
                  <a:gd name="T10" fmla="*/ 627 w 627"/>
                  <a:gd name="T11" fmla="*/ 314 h 628"/>
                </a:gdLst>
                <a:ahLst/>
                <a:cxnLst>
                  <a:cxn ang="0">
                    <a:pos x="T0" y="T1"/>
                  </a:cxn>
                  <a:cxn ang="0">
                    <a:pos x="T2" y="T3"/>
                  </a:cxn>
                  <a:cxn ang="0">
                    <a:pos x="T4" y="T5"/>
                  </a:cxn>
                  <a:cxn ang="0">
                    <a:pos x="T6" y="T7"/>
                  </a:cxn>
                  <a:cxn ang="0">
                    <a:pos x="T8" y="T9"/>
                  </a:cxn>
                  <a:cxn ang="0">
                    <a:pos x="T10" y="T11"/>
                  </a:cxn>
                </a:cxnLst>
                <a:rect l="0" t="0" r="r" b="b"/>
                <a:pathLst>
                  <a:path w="627" h="628">
                    <a:moveTo>
                      <a:pt x="627" y="314"/>
                    </a:moveTo>
                    <a:cubicBezTo>
                      <a:pt x="627" y="400"/>
                      <a:pt x="627" y="628"/>
                      <a:pt x="627" y="628"/>
                    </a:cubicBezTo>
                    <a:cubicBezTo>
                      <a:pt x="627" y="628"/>
                      <a:pt x="401" y="628"/>
                      <a:pt x="313" y="628"/>
                    </a:cubicBezTo>
                    <a:cubicBezTo>
                      <a:pt x="140" y="628"/>
                      <a:pt x="0" y="487"/>
                      <a:pt x="0" y="314"/>
                    </a:cubicBezTo>
                    <a:cubicBezTo>
                      <a:pt x="0" y="141"/>
                      <a:pt x="140" y="0"/>
                      <a:pt x="313" y="0"/>
                    </a:cubicBezTo>
                    <a:cubicBezTo>
                      <a:pt x="487" y="0"/>
                      <a:pt x="627" y="141"/>
                      <a:pt x="627" y="314"/>
                    </a:cubicBezTo>
                    <a:close/>
                  </a:path>
                </a:pathLst>
              </a:custGeom>
              <a:solidFill>
                <a:srgbClr val="01ACBE"/>
              </a:solidFill>
              <a:ln w="25400">
                <a:gradFill flip="none" rotWithShape="1">
                  <a:gsLst>
                    <a:gs pos="0">
                      <a:schemeClr val="bg1">
                        <a:lumMod val="65000"/>
                      </a:schemeClr>
                    </a:gs>
                    <a:gs pos="100000">
                      <a:schemeClr val="bg1"/>
                    </a:gs>
                  </a:gsLst>
                  <a:lin ang="8100000" scaled="0"/>
                  <a:tileRect/>
                </a:gradFill>
                <a:round/>
                <a:headEnd/>
                <a:tailEnd/>
              </a:ln>
              <a:effectLst>
                <a:innerShdw blurRad="101600" dist="50800" dir="189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16" name="Freeform 100"/>
            <p:cNvSpPr>
              <a:spLocks noEditPoints="1"/>
            </p:cNvSpPr>
            <p:nvPr/>
          </p:nvSpPr>
          <p:spPr bwMode="auto">
            <a:xfrm>
              <a:off x="7805318" y="1676366"/>
              <a:ext cx="297504" cy="319299"/>
            </a:xfrm>
            <a:custGeom>
              <a:avLst/>
              <a:gdLst>
                <a:gd name="T0" fmla="*/ 46 w 112"/>
                <a:gd name="T1" fmla="*/ 29 h 121"/>
                <a:gd name="T2" fmla="*/ 63 w 112"/>
                <a:gd name="T3" fmla="*/ 53 h 121"/>
                <a:gd name="T4" fmla="*/ 93 w 112"/>
                <a:gd name="T5" fmla="*/ 22 h 121"/>
                <a:gd name="T6" fmla="*/ 101 w 112"/>
                <a:gd name="T7" fmla="*/ 31 h 121"/>
                <a:gd name="T8" fmla="*/ 107 w 112"/>
                <a:gd name="T9" fmla="*/ 15 h 121"/>
                <a:gd name="T10" fmla="*/ 112 w 112"/>
                <a:gd name="T11" fmla="*/ 0 h 121"/>
                <a:gd name="T12" fmla="*/ 80 w 112"/>
                <a:gd name="T13" fmla="*/ 6 h 121"/>
                <a:gd name="T14" fmla="*/ 87 w 112"/>
                <a:gd name="T15" fmla="*/ 15 h 121"/>
                <a:gd name="T16" fmla="*/ 64 w 112"/>
                <a:gd name="T17" fmla="*/ 39 h 121"/>
                <a:gd name="T18" fmla="*/ 47 w 112"/>
                <a:gd name="T19" fmla="*/ 16 h 121"/>
                <a:gd name="T20" fmla="*/ 1 w 112"/>
                <a:gd name="T21" fmla="*/ 58 h 121"/>
                <a:gd name="T22" fmla="*/ 7 w 112"/>
                <a:gd name="T23" fmla="*/ 64 h 121"/>
                <a:gd name="T24" fmla="*/ 46 w 112"/>
                <a:gd name="T25" fmla="*/ 29 h 121"/>
                <a:gd name="T26" fmla="*/ 24 w 112"/>
                <a:gd name="T27" fmla="*/ 67 h 121"/>
                <a:gd name="T28" fmla="*/ 7 w 112"/>
                <a:gd name="T29" fmla="*/ 67 h 121"/>
                <a:gd name="T30" fmla="*/ 0 w 112"/>
                <a:gd name="T31" fmla="*/ 74 h 121"/>
                <a:gd name="T32" fmla="*/ 0 w 112"/>
                <a:gd name="T33" fmla="*/ 113 h 121"/>
                <a:gd name="T34" fmla="*/ 7 w 112"/>
                <a:gd name="T35" fmla="*/ 121 h 121"/>
                <a:gd name="T36" fmla="*/ 24 w 112"/>
                <a:gd name="T37" fmla="*/ 121 h 121"/>
                <a:gd name="T38" fmla="*/ 31 w 112"/>
                <a:gd name="T39" fmla="*/ 113 h 121"/>
                <a:gd name="T40" fmla="*/ 31 w 112"/>
                <a:gd name="T41" fmla="*/ 74 h 121"/>
                <a:gd name="T42" fmla="*/ 24 w 112"/>
                <a:gd name="T43" fmla="*/ 67 h 121"/>
                <a:gd name="T44" fmla="*/ 64 w 112"/>
                <a:gd name="T45" fmla="*/ 56 h 121"/>
                <a:gd name="T46" fmla="*/ 47 w 112"/>
                <a:gd name="T47" fmla="*/ 56 h 121"/>
                <a:gd name="T48" fmla="*/ 40 w 112"/>
                <a:gd name="T49" fmla="*/ 63 h 121"/>
                <a:gd name="T50" fmla="*/ 40 w 112"/>
                <a:gd name="T51" fmla="*/ 113 h 121"/>
                <a:gd name="T52" fmla="*/ 47 w 112"/>
                <a:gd name="T53" fmla="*/ 121 h 121"/>
                <a:gd name="T54" fmla="*/ 64 w 112"/>
                <a:gd name="T55" fmla="*/ 121 h 121"/>
                <a:gd name="T56" fmla="*/ 71 w 112"/>
                <a:gd name="T57" fmla="*/ 113 h 121"/>
                <a:gd name="T58" fmla="*/ 71 w 112"/>
                <a:gd name="T59" fmla="*/ 63 h 121"/>
                <a:gd name="T60" fmla="*/ 64 w 112"/>
                <a:gd name="T61" fmla="*/ 56 h 121"/>
                <a:gd name="T62" fmla="*/ 103 w 112"/>
                <a:gd name="T63" fmla="*/ 41 h 121"/>
                <a:gd name="T64" fmla="*/ 87 w 112"/>
                <a:gd name="T65" fmla="*/ 41 h 121"/>
                <a:gd name="T66" fmla="*/ 79 w 112"/>
                <a:gd name="T67" fmla="*/ 48 h 121"/>
                <a:gd name="T68" fmla="*/ 79 w 112"/>
                <a:gd name="T69" fmla="*/ 113 h 121"/>
                <a:gd name="T70" fmla="*/ 87 w 112"/>
                <a:gd name="T71" fmla="*/ 121 h 121"/>
                <a:gd name="T72" fmla="*/ 103 w 112"/>
                <a:gd name="T73" fmla="*/ 121 h 121"/>
                <a:gd name="T74" fmla="*/ 111 w 112"/>
                <a:gd name="T75" fmla="*/ 113 h 121"/>
                <a:gd name="T76" fmla="*/ 111 w 112"/>
                <a:gd name="T77" fmla="*/ 48 h 121"/>
                <a:gd name="T78" fmla="*/ 103 w 112"/>
                <a:gd name="T79" fmla="*/ 4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 h="121">
                  <a:moveTo>
                    <a:pt x="46" y="29"/>
                  </a:moveTo>
                  <a:cubicBezTo>
                    <a:pt x="63" y="53"/>
                    <a:pt x="63" y="53"/>
                    <a:pt x="63" y="53"/>
                  </a:cubicBezTo>
                  <a:cubicBezTo>
                    <a:pt x="93" y="22"/>
                    <a:pt x="93" y="22"/>
                    <a:pt x="93" y="22"/>
                  </a:cubicBezTo>
                  <a:cubicBezTo>
                    <a:pt x="101" y="31"/>
                    <a:pt x="101" y="31"/>
                    <a:pt x="101" y="31"/>
                  </a:cubicBezTo>
                  <a:cubicBezTo>
                    <a:pt x="107" y="15"/>
                    <a:pt x="107" y="15"/>
                    <a:pt x="107" y="15"/>
                  </a:cubicBezTo>
                  <a:cubicBezTo>
                    <a:pt x="112" y="0"/>
                    <a:pt x="112" y="0"/>
                    <a:pt x="112" y="0"/>
                  </a:cubicBezTo>
                  <a:cubicBezTo>
                    <a:pt x="80" y="6"/>
                    <a:pt x="80" y="6"/>
                    <a:pt x="80" y="6"/>
                  </a:cubicBezTo>
                  <a:cubicBezTo>
                    <a:pt x="87" y="15"/>
                    <a:pt x="87" y="15"/>
                    <a:pt x="87" y="15"/>
                  </a:cubicBezTo>
                  <a:cubicBezTo>
                    <a:pt x="64" y="39"/>
                    <a:pt x="64" y="39"/>
                    <a:pt x="64" y="39"/>
                  </a:cubicBezTo>
                  <a:cubicBezTo>
                    <a:pt x="47" y="16"/>
                    <a:pt x="47" y="16"/>
                    <a:pt x="47" y="16"/>
                  </a:cubicBezTo>
                  <a:cubicBezTo>
                    <a:pt x="1" y="58"/>
                    <a:pt x="1" y="58"/>
                    <a:pt x="1" y="58"/>
                  </a:cubicBezTo>
                  <a:cubicBezTo>
                    <a:pt x="7" y="64"/>
                    <a:pt x="7" y="64"/>
                    <a:pt x="7" y="64"/>
                  </a:cubicBezTo>
                  <a:lnTo>
                    <a:pt x="46" y="29"/>
                  </a:lnTo>
                  <a:close/>
                  <a:moveTo>
                    <a:pt x="24" y="67"/>
                  </a:moveTo>
                  <a:cubicBezTo>
                    <a:pt x="7" y="67"/>
                    <a:pt x="7" y="67"/>
                    <a:pt x="7" y="67"/>
                  </a:cubicBezTo>
                  <a:cubicBezTo>
                    <a:pt x="3" y="67"/>
                    <a:pt x="0" y="70"/>
                    <a:pt x="0" y="74"/>
                  </a:cubicBezTo>
                  <a:cubicBezTo>
                    <a:pt x="0" y="113"/>
                    <a:pt x="0" y="113"/>
                    <a:pt x="0" y="113"/>
                  </a:cubicBezTo>
                  <a:cubicBezTo>
                    <a:pt x="0" y="117"/>
                    <a:pt x="3" y="121"/>
                    <a:pt x="7" y="121"/>
                  </a:cubicBezTo>
                  <a:cubicBezTo>
                    <a:pt x="24" y="121"/>
                    <a:pt x="24" y="121"/>
                    <a:pt x="24" y="121"/>
                  </a:cubicBezTo>
                  <a:cubicBezTo>
                    <a:pt x="28" y="121"/>
                    <a:pt x="31" y="117"/>
                    <a:pt x="31" y="113"/>
                  </a:cubicBezTo>
                  <a:cubicBezTo>
                    <a:pt x="31" y="74"/>
                    <a:pt x="31" y="74"/>
                    <a:pt x="31" y="74"/>
                  </a:cubicBezTo>
                  <a:cubicBezTo>
                    <a:pt x="31" y="70"/>
                    <a:pt x="28" y="67"/>
                    <a:pt x="24" y="67"/>
                  </a:cubicBezTo>
                  <a:close/>
                  <a:moveTo>
                    <a:pt x="64" y="56"/>
                  </a:moveTo>
                  <a:cubicBezTo>
                    <a:pt x="47" y="56"/>
                    <a:pt x="47" y="56"/>
                    <a:pt x="47" y="56"/>
                  </a:cubicBezTo>
                  <a:cubicBezTo>
                    <a:pt x="43" y="56"/>
                    <a:pt x="40" y="59"/>
                    <a:pt x="40" y="63"/>
                  </a:cubicBezTo>
                  <a:cubicBezTo>
                    <a:pt x="40" y="113"/>
                    <a:pt x="40" y="113"/>
                    <a:pt x="40" y="113"/>
                  </a:cubicBezTo>
                  <a:cubicBezTo>
                    <a:pt x="40" y="117"/>
                    <a:pt x="43" y="121"/>
                    <a:pt x="47" y="121"/>
                  </a:cubicBezTo>
                  <a:cubicBezTo>
                    <a:pt x="64" y="121"/>
                    <a:pt x="64" y="121"/>
                    <a:pt x="64" y="121"/>
                  </a:cubicBezTo>
                  <a:cubicBezTo>
                    <a:pt x="68" y="121"/>
                    <a:pt x="71" y="117"/>
                    <a:pt x="71" y="113"/>
                  </a:cubicBezTo>
                  <a:cubicBezTo>
                    <a:pt x="71" y="63"/>
                    <a:pt x="71" y="63"/>
                    <a:pt x="71" y="63"/>
                  </a:cubicBezTo>
                  <a:cubicBezTo>
                    <a:pt x="71" y="59"/>
                    <a:pt x="68" y="56"/>
                    <a:pt x="64" y="56"/>
                  </a:cubicBezTo>
                  <a:close/>
                  <a:moveTo>
                    <a:pt x="103" y="41"/>
                  </a:moveTo>
                  <a:cubicBezTo>
                    <a:pt x="87" y="41"/>
                    <a:pt x="87" y="41"/>
                    <a:pt x="87" y="41"/>
                  </a:cubicBezTo>
                  <a:cubicBezTo>
                    <a:pt x="83" y="41"/>
                    <a:pt x="79" y="44"/>
                    <a:pt x="79" y="48"/>
                  </a:cubicBezTo>
                  <a:cubicBezTo>
                    <a:pt x="79" y="113"/>
                    <a:pt x="79" y="113"/>
                    <a:pt x="79" y="113"/>
                  </a:cubicBezTo>
                  <a:cubicBezTo>
                    <a:pt x="79" y="117"/>
                    <a:pt x="83" y="121"/>
                    <a:pt x="87" y="121"/>
                  </a:cubicBezTo>
                  <a:cubicBezTo>
                    <a:pt x="103" y="121"/>
                    <a:pt x="103" y="121"/>
                    <a:pt x="103" y="121"/>
                  </a:cubicBezTo>
                  <a:cubicBezTo>
                    <a:pt x="107" y="121"/>
                    <a:pt x="111" y="117"/>
                    <a:pt x="111" y="113"/>
                  </a:cubicBezTo>
                  <a:cubicBezTo>
                    <a:pt x="111" y="48"/>
                    <a:pt x="111" y="48"/>
                    <a:pt x="111" y="48"/>
                  </a:cubicBezTo>
                  <a:cubicBezTo>
                    <a:pt x="111" y="44"/>
                    <a:pt x="107" y="41"/>
                    <a:pt x="103" y="41"/>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 name="文本框 182"/>
            <p:cNvSpPr txBox="1"/>
            <p:nvPr/>
          </p:nvSpPr>
          <p:spPr>
            <a:xfrm>
              <a:off x="7360090" y="2139967"/>
              <a:ext cx="1328580" cy="383702"/>
            </a:xfrm>
            <a:prstGeom prst="rect">
              <a:avLst/>
            </a:prstGeom>
            <a:noFill/>
          </p:spPr>
          <p:txBody>
            <a:bodyPr wrap="square" rtlCol="0">
              <a:spAutoFit/>
            </a:bodyPr>
            <a:lstStyle/>
            <a:p>
              <a:pPr algn="ctr"/>
              <a:r>
                <a:rPr lang="zh-CN" altLang="en-US" dirty="0" smtClean="0">
                  <a:solidFill>
                    <a:prstClr val="white"/>
                  </a:solidFill>
                  <a:latin typeface="微软雅黑" panose="020B0503020204020204" pitchFamily="34" charset="-122"/>
                  <a:ea typeface="微软雅黑" panose="020B0503020204020204" pitchFamily="34" charset="-122"/>
                </a:rPr>
                <a:t>添加</a:t>
              </a:r>
              <a:r>
                <a:rPr lang="zh-CN" altLang="en-US" dirty="0">
                  <a:solidFill>
                    <a:prstClr val="white"/>
                  </a:solidFill>
                  <a:latin typeface="微软雅黑" panose="020B0503020204020204" pitchFamily="34" charset="-122"/>
                  <a:ea typeface="微软雅黑" panose="020B0503020204020204" pitchFamily="34" charset="-122"/>
                </a:rPr>
                <a:t>标题</a:t>
              </a:r>
            </a:p>
          </p:txBody>
        </p:sp>
      </p:grpSp>
      <p:grpSp>
        <p:nvGrpSpPr>
          <p:cNvPr id="20" name="组合 19"/>
          <p:cNvGrpSpPr/>
          <p:nvPr/>
        </p:nvGrpSpPr>
        <p:grpSpPr>
          <a:xfrm>
            <a:off x="4150412" y="1662709"/>
            <a:ext cx="3935815" cy="4739503"/>
            <a:chOff x="4164384" y="1445329"/>
            <a:chExt cx="3935303" cy="4740600"/>
          </a:xfrm>
        </p:grpSpPr>
        <p:sp>
          <p:nvSpPr>
            <p:cNvPr id="21" name="Freeform 48"/>
            <p:cNvSpPr>
              <a:spLocks noEditPoints="1"/>
            </p:cNvSpPr>
            <p:nvPr/>
          </p:nvSpPr>
          <p:spPr bwMode="auto">
            <a:xfrm>
              <a:off x="5727736" y="1445329"/>
              <a:ext cx="808600" cy="879435"/>
            </a:xfrm>
            <a:custGeom>
              <a:avLst/>
              <a:gdLst>
                <a:gd name="T0" fmla="*/ 189 w 311"/>
                <a:gd name="T1" fmla="*/ 220 h 339"/>
                <a:gd name="T2" fmla="*/ 209 w 311"/>
                <a:gd name="T3" fmla="*/ 163 h 339"/>
                <a:gd name="T4" fmla="*/ 221 w 311"/>
                <a:gd name="T5" fmla="*/ 120 h 339"/>
                <a:gd name="T6" fmla="*/ 221 w 311"/>
                <a:gd name="T7" fmla="*/ 120 h 339"/>
                <a:gd name="T8" fmla="*/ 222 w 311"/>
                <a:gd name="T9" fmla="*/ 116 h 339"/>
                <a:gd name="T10" fmla="*/ 222 w 311"/>
                <a:gd name="T11" fmla="*/ 112 h 339"/>
                <a:gd name="T12" fmla="*/ 223 w 311"/>
                <a:gd name="T13" fmla="*/ 109 h 339"/>
                <a:gd name="T14" fmla="*/ 223 w 311"/>
                <a:gd name="T15" fmla="*/ 105 h 339"/>
                <a:gd name="T16" fmla="*/ 223 w 311"/>
                <a:gd name="T17" fmla="*/ 102 h 339"/>
                <a:gd name="T18" fmla="*/ 224 w 311"/>
                <a:gd name="T19" fmla="*/ 98 h 339"/>
                <a:gd name="T20" fmla="*/ 224 w 311"/>
                <a:gd name="T21" fmla="*/ 95 h 339"/>
                <a:gd name="T22" fmla="*/ 224 w 311"/>
                <a:gd name="T23" fmla="*/ 92 h 339"/>
                <a:gd name="T24" fmla="*/ 223 w 311"/>
                <a:gd name="T25" fmla="*/ 89 h 339"/>
                <a:gd name="T26" fmla="*/ 223 w 311"/>
                <a:gd name="T27" fmla="*/ 87 h 339"/>
                <a:gd name="T28" fmla="*/ 223 w 311"/>
                <a:gd name="T29" fmla="*/ 85 h 339"/>
                <a:gd name="T30" fmla="*/ 223 w 311"/>
                <a:gd name="T31" fmla="*/ 83 h 339"/>
                <a:gd name="T32" fmla="*/ 223 w 311"/>
                <a:gd name="T33" fmla="*/ 82 h 339"/>
                <a:gd name="T34" fmla="*/ 223 w 311"/>
                <a:gd name="T35" fmla="*/ 81 h 339"/>
                <a:gd name="T36" fmla="*/ 223 w 311"/>
                <a:gd name="T37" fmla="*/ 81 h 339"/>
                <a:gd name="T38" fmla="*/ 108 w 311"/>
                <a:gd name="T39" fmla="*/ 36 h 339"/>
                <a:gd name="T40" fmla="*/ 78 w 311"/>
                <a:gd name="T41" fmla="*/ 55 h 339"/>
                <a:gd name="T42" fmla="*/ 77 w 311"/>
                <a:gd name="T43" fmla="*/ 59 h 339"/>
                <a:gd name="T44" fmla="*/ 76 w 311"/>
                <a:gd name="T45" fmla="*/ 64 h 339"/>
                <a:gd name="T46" fmla="*/ 76 w 311"/>
                <a:gd name="T47" fmla="*/ 69 h 339"/>
                <a:gd name="T48" fmla="*/ 75 w 311"/>
                <a:gd name="T49" fmla="*/ 74 h 339"/>
                <a:gd name="T50" fmla="*/ 75 w 311"/>
                <a:gd name="T51" fmla="*/ 78 h 339"/>
                <a:gd name="T52" fmla="*/ 76 w 311"/>
                <a:gd name="T53" fmla="*/ 83 h 339"/>
                <a:gd name="T54" fmla="*/ 76 w 311"/>
                <a:gd name="T55" fmla="*/ 87 h 339"/>
                <a:gd name="T56" fmla="*/ 77 w 311"/>
                <a:gd name="T57" fmla="*/ 92 h 339"/>
                <a:gd name="T58" fmla="*/ 77 w 311"/>
                <a:gd name="T59" fmla="*/ 96 h 339"/>
                <a:gd name="T60" fmla="*/ 78 w 311"/>
                <a:gd name="T61" fmla="*/ 100 h 339"/>
                <a:gd name="T62" fmla="*/ 79 w 311"/>
                <a:gd name="T63" fmla="*/ 104 h 339"/>
                <a:gd name="T64" fmla="*/ 80 w 311"/>
                <a:gd name="T65" fmla="*/ 106 h 339"/>
                <a:gd name="T66" fmla="*/ 84 w 311"/>
                <a:gd name="T67" fmla="*/ 119 h 339"/>
                <a:gd name="T68" fmla="*/ 92 w 311"/>
                <a:gd name="T69" fmla="*/ 161 h 339"/>
                <a:gd name="T70" fmla="*/ 104 w 311"/>
                <a:gd name="T71" fmla="*/ 238 h 339"/>
                <a:gd name="T72" fmla="*/ 0 w 311"/>
                <a:gd name="T73" fmla="*/ 339 h 339"/>
                <a:gd name="T74" fmla="*/ 148 w 311"/>
                <a:gd name="T75" fmla="*/ 271 h 339"/>
                <a:gd name="T76" fmla="*/ 146 w 311"/>
                <a:gd name="T77" fmla="*/ 249 h 339"/>
                <a:gd name="T78" fmla="*/ 175 w 311"/>
                <a:gd name="T79" fmla="*/ 258 h 339"/>
                <a:gd name="T80" fmla="*/ 174 w 311"/>
                <a:gd name="T81" fmla="*/ 339 h 339"/>
                <a:gd name="T82" fmla="*/ 216 w 311"/>
                <a:gd name="T83" fmla="*/ 244 h 339"/>
                <a:gd name="T84" fmla="*/ 81 w 311"/>
                <a:gd name="T85" fmla="*/ 139 h 339"/>
                <a:gd name="T86" fmla="*/ 93 w 311"/>
                <a:gd name="T87" fmla="*/ 136 h 339"/>
                <a:gd name="T88" fmla="*/ 105 w 311"/>
                <a:gd name="T89" fmla="*/ 72 h 339"/>
                <a:gd name="T90" fmla="*/ 211 w 311"/>
                <a:gd name="T91" fmla="*/ 131 h 339"/>
                <a:gd name="T92" fmla="*/ 222 w 311"/>
                <a:gd name="T93" fmla="*/ 130 h 339"/>
                <a:gd name="T94" fmla="*/ 183 w 311"/>
                <a:gd name="T95" fmla="*/ 201 h 339"/>
                <a:gd name="T96" fmla="*/ 96 w 311"/>
                <a:gd name="T97" fmla="*/ 158 h 339"/>
                <a:gd name="T98" fmla="*/ 166 w 311"/>
                <a:gd name="T99" fmla="*/ 245 h 339"/>
                <a:gd name="T100" fmla="*/ 117 w 311"/>
                <a:gd name="T101" fmla="*/ 225 h 339"/>
                <a:gd name="T102" fmla="*/ 152 w 311"/>
                <a:gd name="T103" fmla="*/ 220 h 339"/>
                <a:gd name="T104" fmla="*/ 185 w 311"/>
                <a:gd name="T105" fmla="*/ 22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 h="339">
                  <a:moveTo>
                    <a:pt x="216" y="244"/>
                  </a:moveTo>
                  <a:cubicBezTo>
                    <a:pt x="194" y="236"/>
                    <a:pt x="189" y="220"/>
                    <a:pt x="189" y="220"/>
                  </a:cubicBezTo>
                  <a:cubicBezTo>
                    <a:pt x="189" y="202"/>
                    <a:pt x="189" y="202"/>
                    <a:pt x="189" y="202"/>
                  </a:cubicBezTo>
                  <a:cubicBezTo>
                    <a:pt x="205" y="182"/>
                    <a:pt x="209" y="163"/>
                    <a:pt x="209" y="163"/>
                  </a:cubicBezTo>
                  <a:cubicBezTo>
                    <a:pt x="212" y="160"/>
                    <a:pt x="218" y="154"/>
                    <a:pt x="218" y="154"/>
                  </a:cubicBezTo>
                  <a:cubicBezTo>
                    <a:pt x="229" y="137"/>
                    <a:pt x="225" y="116"/>
                    <a:pt x="221" y="120"/>
                  </a:cubicBezTo>
                  <a:cubicBezTo>
                    <a:pt x="221" y="120"/>
                    <a:pt x="221" y="121"/>
                    <a:pt x="220" y="122"/>
                  </a:cubicBezTo>
                  <a:cubicBezTo>
                    <a:pt x="220" y="121"/>
                    <a:pt x="221" y="121"/>
                    <a:pt x="221" y="120"/>
                  </a:cubicBezTo>
                  <a:cubicBezTo>
                    <a:pt x="221" y="120"/>
                    <a:pt x="221" y="119"/>
                    <a:pt x="221" y="119"/>
                  </a:cubicBezTo>
                  <a:cubicBezTo>
                    <a:pt x="221" y="118"/>
                    <a:pt x="221" y="117"/>
                    <a:pt x="222" y="116"/>
                  </a:cubicBezTo>
                  <a:cubicBezTo>
                    <a:pt x="222" y="116"/>
                    <a:pt x="222" y="116"/>
                    <a:pt x="222" y="115"/>
                  </a:cubicBezTo>
                  <a:cubicBezTo>
                    <a:pt x="222" y="114"/>
                    <a:pt x="222" y="113"/>
                    <a:pt x="222" y="112"/>
                  </a:cubicBezTo>
                  <a:cubicBezTo>
                    <a:pt x="222" y="112"/>
                    <a:pt x="222" y="112"/>
                    <a:pt x="222" y="111"/>
                  </a:cubicBezTo>
                  <a:cubicBezTo>
                    <a:pt x="223" y="110"/>
                    <a:pt x="223" y="110"/>
                    <a:pt x="223" y="109"/>
                  </a:cubicBezTo>
                  <a:cubicBezTo>
                    <a:pt x="223" y="108"/>
                    <a:pt x="223" y="108"/>
                    <a:pt x="223" y="108"/>
                  </a:cubicBezTo>
                  <a:cubicBezTo>
                    <a:pt x="223" y="107"/>
                    <a:pt x="223" y="106"/>
                    <a:pt x="223" y="105"/>
                  </a:cubicBezTo>
                  <a:cubicBezTo>
                    <a:pt x="223" y="105"/>
                    <a:pt x="223" y="105"/>
                    <a:pt x="223" y="104"/>
                  </a:cubicBezTo>
                  <a:cubicBezTo>
                    <a:pt x="223" y="103"/>
                    <a:pt x="223" y="103"/>
                    <a:pt x="223" y="102"/>
                  </a:cubicBezTo>
                  <a:cubicBezTo>
                    <a:pt x="223" y="101"/>
                    <a:pt x="223" y="101"/>
                    <a:pt x="224" y="101"/>
                  </a:cubicBezTo>
                  <a:cubicBezTo>
                    <a:pt x="224" y="100"/>
                    <a:pt x="224" y="99"/>
                    <a:pt x="224" y="98"/>
                  </a:cubicBezTo>
                  <a:cubicBezTo>
                    <a:pt x="224" y="98"/>
                    <a:pt x="224" y="98"/>
                    <a:pt x="224" y="98"/>
                  </a:cubicBezTo>
                  <a:cubicBezTo>
                    <a:pt x="224" y="97"/>
                    <a:pt x="224" y="96"/>
                    <a:pt x="224" y="95"/>
                  </a:cubicBezTo>
                  <a:cubicBezTo>
                    <a:pt x="224" y="95"/>
                    <a:pt x="224" y="95"/>
                    <a:pt x="224" y="94"/>
                  </a:cubicBezTo>
                  <a:cubicBezTo>
                    <a:pt x="224" y="94"/>
                    <a:pt x="224" y="93"/>
                    <a:pt x="224" y="92"/>
                  </a:cubicBezTo>
                  <a:cubicBezTo>
                    <a:pt x="224" y="92"/>
                    <a:pt x="224" y="92"/>
                    <a:pt x="224" y="91"/>
                  </a:cubicBezTo>
                  <a:cubicBezTo>
                    <a:pt x="224" y="91"/>
                    <a:pt x="224" y="90"/>
                    <a:pt x="223" y="89"/>
                  </a:cubicBezTo>
                  <a:cubicBezTo>
                    <a:pt x="223" y="89"/>
                    <a:pt x="223" y="89"/>
                    <a:pt x="223" y="89"/>
                  </a:cubicBezTo>
                  <a:cubicBezTo>
                    <a:pt x="223" y="88"/>
                    <a:pt x="223" y="88"/>
                    <a:pt x="223" y="87"/>
                  </a:cubicBezTo>
                  <a:cubicBezTo>
                    <a:pt x="223" y="87"/>
                    <a:pt x="223" y="87"/>
                    <a:pt x="223" y="87"/>
                  </a:cubicBezTo>
                  <a:cubicBezTo>
                    <a:pt x="223" y="86"/>
                    <a:pt x="223" y="86"/>
                    <a:pt x="223" y="85"/>
                  </a:cubicBezTo>
                  <a:cubicBezTo>
                    <a:pt x="223" y="85"/>
                    <a:pt x="223" y="85"/>
                    <a:pt x="223" y="85"/>
                  </a:cubicBezTo>
                  <a:cubicBezTo>
                    <a:pt x="223" y="84"/>
                    <a:pt x="223" y="84"/>
                    <a:pt x="223" y="83"/>
                  </a:cubicBezTo>
                  <a:cubicBezTo>
                    <a:pt x="223" y="83"/>
                    <a:pt x="223" y="83"/>
                    <a:pt x="223" y="83"/>
                  </a:cubicBezTo>
                  <a:cubicBezTo>
                    <a:pt x="223" y="83"/>
                    <a:pt x="223" y="82"/>
                    <a:pt x="223" y="82"/>
                  </a:cubicBezTo>
                  <a:cubicBezTo>
                    <a:pt x="223" y="82"/>
                    <a:pt x="223" y="82"/>
                    <a:pt x="223" y="82"/>
                  </a:cubicBezTo>
                  <a:cubicBezTo>
                    <a:pt x="223" y="82"/>
                    <a:pt x="223" y="81"/>
                    <a:pt x="223" y="81"/>
                  </a:cubicBezTo>
                  <a:cubicBezTo>
                    <a:pt x="223" y="81"/>
                    <a:pt x="223" y="81"/>
                    <a:pt x="223" y="81"/>
                  </a:cubicBezTo>
                  <a:cubicBezTo>
                    <a:pt x="223" y="81"/>
                    <a:pt x="223" y="81"/>
                    <a:pt x="223" y="81"/>
                  </a:cubicBezTo>
                  <a:cubicBezTo>
                    <a:pt x="221" y="33"/>
                    <a:pt x="182" y="21"/>
                    <a:pt x="182" y="21"/>
                  </a:cubicBezTo>
                  <a:cubicBezTo>
                    <a:pt x="134" y="0"/>
                    <a:pt x="108" y="36"/>
                    <a:pt x="108" y="36"/>
                  </a:cubicBezTo>
                  <a:cubicBezTo>
                    <a:pt x="89" y="27"/>
                    <a:pt x="79" y="51"/>
                    <a:pt x="79" y="51"/>
                  </a:cubicBezTo>
                  <a:cubicBezTo>
                    <a:pt x="79" y="52"/>
                    <a:pt x="78" y="54"/>
                    <a:pt x="78" y="55"/>
                  </a:cubicBezTo>
                  <a:cubicBezTo>
                    <a:pt x="78" y="55"/>
                    <a:pt x="78" y="56"/>
                    <a:pt x="78" y="56"/>
                  </a:cubicBezTo>
                  <a:cubicBezTo>
                    <a:pt x="78" y="57"/>
                    <a:pt x="77" y="58"/>
                    <a:pt x="77" y="59"/>
                  </a:cubicBezTo>
                  <a:cubicBezTo>
                    <a:pt x="77" y="60"/>
                    <a:pt x="77" y="60"/>
                    <a:pt x="77" y="61"/>
                  </a:cubicBezTo>
                  <a:cubicBezTo>
                    <a:pt x="77" y="62"/>
                    <a:pt x="76" y="63"/>
                    <a:pt x="76" y="64"/>
                  </a:cubicBezTo>
                  <a:cubicBezTo>
                    <a:pt x="76" y="65"/>
                    <a:pt x="76" y="65"/>
                    <a:pt x="76" y="65"/>
                  </a:cubicBezTo>
                  <a:cubicBezTo>
                    <a:pt x="76" y="66"/>
                    <a:pt x="76" y="68"/>
                    <a:pt x="76" y="69"/>
                  </a:cubicBezTo>
                  <a:cubicBezTo>
                    <a:pt x="76" y="70"/>
                    <a:pt x="76" y="70"/>
                    <a:pt x="76" y="71"/>
                  </a:cubicBezTo>
                  <a:cubicBezTo>
                    <a:pt x="76" y="72"/>
                    <a:pt x="75" y="73"/>
                    <a:pt x="75" y="74"/>
                  </a:cubicBezTo>
                  <a:cubicBezTo>
                    <a:pt x="75" y="74"/>
                    <a:pt x="75" y="75"/>
                    <a:pt x="75" y="75"/>
                  </a:cubicBezTo>
                  <a:cubicBezTo>
                    <a:pt x="75" y="76"/>
                    <a:pt x="75" y="77"/>
                    <a:pt x="75" y="78"/>
                  </a:cubicBezTo>
                  <a:cubicBezTo>
                    <a:pt x="75" y="79"/>
                    <a:pt x="75" y="79"/>
                    <a:pt x="75" y="79"/>
                  </a:cubicBezTo>
                  <a:cubicBezTo>
                    <a:pt x="75" y="81"/>
                    <a:pt x="76" y="82"/>
                    <a:pt x="76" y="83"/>
                  </a:cubicBezTo>
                  <a:cubicBezTo>
                    <a:pt x="76" y="84"/>
                    <a:pt x="76" y="84"/>
                    <a:pt x="76" y="84"/>
                  </a:cubicBezTo>
                  <a:cubicBezTo>
                    <a:pt x="76" y="85"/>
                    <a:pt x="76" y="86"/>
                    <a:pt x="76" y="87"/>
                  </a:cubicBezTo>
                  <a:cubicBezTo>
                    <a:pt x="76" y="88"/>
                    <a:pt x="76" y="88"/>
                    <a:pt x="76" y="89"/>
                  </a:cubicBezTo>
                  <a:cubicBezTo>
                    <a:pt x="76" y="90"/>
                    <a:pt x="76" y="91"/>
                    <a:pt x="77" y="92"/>
                  </a:cubicBezTo>
                  <a:cubicBezTo>
                    <a:pt x="77" y="92"/>
                    <a:pt x="77" y="92"/>
                    <a:pt x="77" y="93"/>
                  </a:cubicBezTo>
                  <a:cubicBezTo>
                    <a:pt x="77" y="94"/>
                    <a:pt x="77" y="95"/>
                    <a:pt x="77" y="96"/>
                  </a:cubicBezTo>
                  <a:cubicBezTo>
                    <a:pt x="77" y="97"/>
                    <a:pt x="77" y="97"/>
                    <a:pt x="77" y="97"/>
                  </a:cubicBezTo>
                  <a:cubicBezTo>
                    <a:pt x="78" y="98"/>
                    <a:pt x="78" y="99"/>
                    <a:pt x="78" y="100"/>
                  </a:cubicBezTo>
                  <a:cubicBezTo>
                    <a:pt x="78" y="101"/>
                    <a:pt x="78" y="101"/>
                    <a:pt x="78" y="101"/>
                  </a:cubicBezTo>
                  <a:cubicBezTo>
                    <a:pt x="79" y="102"/>
                    <a:pt x="79" y="103"/>
                    <a:pt x="79" y="104"/>
                  </a:cubicBezTo>
                  <a:cubicBezTo>
                    <a:pt x="79" y="104"/>
                    <a:pt x="79" y="105"/>
                    <a:pt x="79" y="105"/>
                  </a:cubicBezTo>
                  <a:cubicBezTo>
                    <a:pt x="79" y="105"/>
                    <a:pt x="80" y="105"/>
                    <a:pt x="80" y="106"/>
                  </a:cubicBezTo>
                  <a:cubicBezTo>
                    <a:pt x="80" y="106"/>
                    <a:pt x="80" y="106"/>
                    <a:pt x="80" y="106"/>
                  </a:cubicBezTo>
                  <a:cubicBezTo>
                    <a:pt x="81" y="111"/>
                    <a:pt x="83" y="115"/>
                    <a:pt x="84" y="119"/>
                  </a:cubicBezTo>
                  <a:cubicBezTo>
                    <a:pt x="77" y="115"/>
                    <a:pt x="76" y="123"/>
                    <a:pt x="76" y="123"/>
                  </a:cubicBezTo>
                  <a:cubicBezTo>
                    <a:pt x="76" y="152"/>
                    <a:pt x="92" y="161"/>
                    <a:pt x="92" y="161"/>
                  </a:cubicBezTo>
                  <a:cubicBezTo>
                    <a:pt x="95" y="180"/>
                    <a:pt x="114" y="200"/>
                    <a:pt x="114" y="200"/>
                  </a:cubicBezTo>
                  <a:cubicBezTo>
                    <a:pt x="121" y="227"/>
                    <a:pt x="104" y="238"/>
                    <a:pt x="104" y="238"/>
                  </a:cubicBezTo>
                  <a:cubicBezTo>
                    <a:pt x="75" y="249"/>
                    <a:pt x="75" y="249"/>
                    <a:pt x="75" y="249"/>
                  </a:cubicBezTo>
                  <a:cubicBezTo>
                    <a:pt x="0" y="273"/>
                    <a:pt x="0" y="339"/>
                    <a:pt x="0" y="339"/>
                  </a:cubicBezTo>
                  <a:cubicBezTo>
                    <a:pt x="137" y="339"/>
                    <a:pt x="137" y="339"/>
                    <a:pt x="137" y="339"/>
                  </a:cubicBezTo>
                  <a:cubicBezTo>
                    <a:pt x="148" y="271"/>
                    <a:pt x="148" y="271"/>
                    <a:pt x="148" y="271"/>
                  </a:cubicBezTo>
                  <a:cubicBezTo>
                    <a:pt x="136" y="258"/>
                    <a:pt x="136" y="258"/>
                    <a:pt x="136" y="258"/>
                  </a:cubicBezTo>
                  <a:cubicBezTo>
                    <a:pt x="146" y="249"/>
                    <a:pt x="146" y="249"/>
                    <a:pt x="146" y="249"/>
                  </a:cubicBezTo>
                  <a:cubicBezTo>
                    <a:pt x="166" y="249"/>
                    <a:pt x="166" y="249"/>
                    <a:pt x="166" y="249"/>
                  </a:cubicBezTo>
                  <a:cubicBezTo>
                    <a:pt x="175" y="258"/>
                    <a:pt x="175" y="258"/>
                    <a:pt x="175" y="258"/>
                  </a:cubicBezTo>
                  <a:cubicBezTo>
                    <a:pt x="164" y="271"/>
                    <a:pt x="164" y="271"/>
                    <a:pt x="164" y="271"/>
                  </a:cubicBezTo>
                  <a:cubicBezTo>
                    <a:pt x="174" y="339"/>
                    <a:pt x="174" y="339"/>
                    <a:pt x="174" y="339"/>
                  </a:cubicBezTo>
                  <a:cubicBezTo>
                    <a:pt x="311" y="339"/>
                    <a:pt x="311" y="339"/>
                    <a:pt x="311" y="339"/>
                  </a:cubicBezTo>
                  <a:cubicBezTo>
                    <a:pt x="307" y="274"/>
                    <a:pt x="238" y="252"/>
                    <a:pt x="216" y="244"/>
                  </a:cubicBezTo>
                  <a:close/>
                  <a:moveTo>
                    <a:pt x="96" y="158"/>
                  </a:moveTo>
                  <a:cubicBezTo>
                    <a:pt x="94" y="157"/>
                    <a:pt x="86" y="153"/>
                    <a:pt x="81" y="139"/>
                  </a:cubicBezTo>
                  <a:cubicBezTo>
                    <a:pt x="81" y="139"/>
                    <a:pt x="77" y="124"/>
                    <a:pt x="81" y="123"/>
                  </a:cubicBezTo>
                  <a:cubicBezTo>
                    <a:pt x="81" y="123"/>
                    <a:pt x="86" y="119"/>
                    <a:pt x="93" y="136"/>
                  </a:cubicBezTo>
                  <a:cubicBezTo>
                    <a:pt x="94" y="139"/>
                    <a:pt x="96" y="142"/>
                    <a:pt x="97" y="143"/>
                  </a:cubicBezTo>
                  <a:cubicBezTo>
                    <a:pt x="97" y="143"/>
                    <a:pt x="82" y="98"/>
                    <a:pt x="105" y="72"/>
                  </a:cubicBezTo>
                  <a:cubicBezTo>
                    <a:pt x="105" y="72"/>
                    <a:pt x="155" y="137"/>
                    <a:pt x="211" y="104"/>
                  </a:cubicBezTo>
                  <a:cubicBezTo>
                    <a:pt x="211" y="131"/>
                    <a:pt x="211" y="131"/>
                    <a:pt x="211" y="131"/>
                  </a:cubicBezTo>
                  <a:cubicBezTo>
                    <a:pt x="211" y="138"/>
                    <a:pt x="211" y="143"/>
                    <a:pt x="215" y="136"/>
                  </a:cubicBezTo>
                  <a:cubicBezTo>
                    <a:pt x="222" y="120"/>
                    <a:pt x="222" y="130"/>
                    <a:pt x="222" y="130"/>
                  </a:cubicBezTo>
                  <a:cubicBezTo>
                    <a:pt x="220" y="148"/>
                    <a:pt x="212" y="156"/>
                    <a:pt x="206" y="161"/>
                  </a:cubicBezTo>
                  <a:cubicBezTo>
                    <a:pt x="201" y="176"/>
                    <a:pt x="193" y="190"/>
                    <a:pt x="183" y="201"/>
                  </a:cubicBezTo>
                  <a:cubicBezTo>
                    <a:pt x="152" y="236"/>
                    <a:pt x="121" y="201"/>
                    <a:pt x="121" y="201"/>
                  </a:cubicBezTo>
                  <a:cubicBezTo>
                    <a:pt x="109" y="191"/>
                    <a:pt x="101" y="175"/>
                    <a:pt x="96" y="158"/>
                  </a:cubicBezTo>
                  <a:close/>
                  <a:moveTo>
                    <a:pt x="185" y="222"/>
                  </a:moveTo>
                  <a:cubicBezTo>
                    <a:pt x="166" y="245"/>
                    <a:pt x="166" y="245"/>
                    <a:pt x="166" y="245"/>
                  </a:cubicBezTo>
                  <a:cubicBezTo>
                    <a:pt x="147" y="245"/>
                    <a:pt x="147" y="245"/>
                    <a:pt x="147" y="245"/>
                  </a:cubicBezTo>
                  <a:cubicBezTo>
                    <a:pt x="117" y="225"/>
                    <a:pt x="117" y="225"/>
                    <a:pt x="117" y="225"/>
                  </a:cubicBezTo>
                  <a:cubicBezTo>
                    <a:pt x="117" y="225"/>
                    <a:pt x="119" y="216"/>
                    <a:pt x="119" y="204"/>
                  </a:cubicBezTo>
                  <a:cubicBezTo>
                    <a:pt x="119" y="204"/>
                    <a:pt x="132" y="221"/>
                    <a:pt x="152" y="220"/>
                  </a:cubicBezTo>
                  <a:cubicBezTo>
                    <a:pt x="152" y="220"/>
                    <a:pt x="171" y="222"/>
                    <a:pt x="185" y="204"/>
                  </a:cubicBezTo>
                  <a:lnTo>
                    <a:pt x="185" y="222"/>
                  </a:lnTo>
                  <a:close/>
                </a:path>
              </a:pathLst>
            </a:custGeom>
            <a:solidFill>
              <a:srgbClr val="A7A9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22" name="组合 21"/>
            <p:cNvGrpSpPr/>
            <p:nvPr/>
          </p:nvGrpSpPr>
          <p:grpSpPr>
            <a:xfrm>
              <a:off x="4164384" y="2107274"/>
              <a:ext cx="3935303" cy="4078655"/>
              <a:chOff x="4164384" y="2107274"/>
              <a:chExt cx="3935303" cy="4078655"/>
            </a:xfrm>
          </p:grpSpPr>
          <p:grpSp>
            <p:nvGrpSpPr>
              <p:cNvPr id="23" name="组合 22"/>
              <p:cNvGrpSpPr/>
              <p:nvPr/>
            </p:nvGrpSpPr>
            <p:grpSpPr>
              <a:xfrm>
                <a:off x="4164384" y="2107274"/>
                <a:ext cx="3935303" cy="4078655"/>
                <a:chOff x="3302629" y="735900"/>
                <a:chExt cx="5732734" cy="5941562"/>
              </a:xfrm>
            </p:grpSpPr>
            <p:sp>
              <p:nvSpPr>
                <p:cNvPr id="28" name="弦形 27"/>
                <p:cNvSpPr/>
                <p:nvPr/>
              </p:nvSpPr>
              <p:spPr>
                <a:xfrm rot="2525344" flipH="1">
                  <a:off x="4346167" y="3082040"/>
                  <a:ext cx="3571370" cy="3595422"/>
                </a:xfrm>
                <a:prstGeom prst="chord">
                  <a:avLst>
                    <a:gd name="adj1" fmla="val 4679799"/>
                    <a:gd name="adj2" fmla="val 11290326"/>
                  </a:avLst>
                </a:prstGeom>
                <a:gradFill flip="none" rotWithShape="1">
                  <a:gsLst>
                    <a:gs pos="54000">
                      <a:schemeClr val="tx1">
                        <a:alpha val="10000"/>
                      </a:schemeClr>
                    </a:gs>
                    <a:gs pos="0">
                      <a:schemeClr val="tx1">
                        <a:alpha val="30000"/>
                      </a:schemeClr>
                    </a:gs>
                    <a:gs pos="100000">
                      <a:srgbClr val="E6E6E6">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弦形 28"/>
                <p:cNvSpPr/>
                <p:nvPr/>
              </p:nvSpPr>
              <p:spPr>
                <a:xfrm rot="16976604" flipH="1">
                  <a:off x="5451967" y="1049275"/>
                  <a:ext cx="3571370" cy="3595422"/>
                </a:xfrm>
                <a:prstGeom prst="chord">
                  <a:avLst>
                    <a:gd name="adj1" fmla="val 4679799"/>
                    <a:gd name="adj2" fmla="val 11290326"/>
                  </a:avLst>
                </a:prstGeom>
                <a:gradFill flip="none" rotWithShape="1">
                  <a:gsLst>
                    <a:gs pos="54000">
                      <a:schemeClr val="tx1">
                        <a:alpha val="10000"/>
                      </a:schemeClr>
                    </a:gs>
                    <a:gs pos="0">
                      <a:schemeClr val="tx1">
                        <a:alpha val="30000"/>
                      </a:schemeClr>
                    </a:gs>
                    <a:gs pos="100000">
                      <a:srgbClr val="E6E6E6">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弦形 29"/>
                <p:cNvSpPr/>
                <p:nvPr/>
              </p:nvSpPr>
              <p:spPr>
                <a:xfrm rot="4623396">
                  <a:off x="3314655" y="1086714"/>
                  <a:ext cx="3571370" cy="3595422"/>
                </a:xfrm>
                <a:prstGeom prst="chord">
                  <a:avLst>
                    <a:gd name="adj1" fmla="val 4679799"/>
                    <a:gd name="adj2" fmla="val 11290326"/>
                  </a:avLst>
                </a:prstGeom>
                <a:gradFill flip="none" rotWithShape="1">
                  <a:gsLst>
                    <a:gs pos="54000">
                      <a:schemeClr val="tx1">
                        <a:alpha val="10000"/>
                      </a:schemeClr>
                    </a:gs>
                    <a:gs pos="0">
                      <a:schemeClr val="tx1">
                        <a:alpha val="30000"/>
                      </a:schemeClr>
                    </a:gs>
                    <a:gs pos="100000">
                      <a:srgbClr val="E6E6E6">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1" name="组合 30"/>
                <p:cNvGrpSpPr/>
                <p:nvPr/>
              </p:nvGrpSpPr>
              <p:grpSpPr>
                <a:xfrm rot="7260000" flipH="1">
                  <a:off x="5471647" y="4895962"/>
                  <a:ext cx="1289050" cy="1952626"/>
                  <a:chOff x="2820709" y="1379509"/>
                  <a:chExt cx="1289050" cy="1952626"/>
                </a:xfrm>
              </p:grpSpPr>
              <p:sp>
                <p:nvSpPr>
                  <p:cNvPr id="66" name="Freeform 34"/>
                  <p:cNvSpPr>
                    <a:spLocks/>
                  </p:cNvSpPr>
                  <p:nvPr/>
                </p:nvSpPr>
                <p:spPr bwMode="auto">
                  <a:xfrm>
                    <a:off x="2820709" y="3117822"/>
                    <a:ext cx="339725" cy="214313"/>
                  </a:xfrm>
                  <a:custGeom>
                    <a:avLst/>
                    <a:gdLst>
                      <a:gd name="T0" fmla="*/ 59 w 90"/>
                      <a:gd name="T1" fmla="*/ 57 h 57"/>
                      <a:gd name="T2" fmla="*/ 0 w 90"/>
                      <a:gd name="T3" fmla="*/ 8 h 57"/>
                      <a:gd name="T4" fmla="*/ 90 w 90"/>
                      <a:gd name="T5" fmla="*/ 3 h 57"/>
                      <a:gd name="T6" fmla="*/ 59 w 90"/>
                      <a:gd name="T7" fmla="*/ 57 h 57"/>
                    </a:gdLst>
                    <a:ahLst/>
                    <a:cxnLst>
                      <a:cxn ang="0">
                        <a:pos x="T0" y="T1"/>
                      </a:cxn>
                      <a:cxn ang="0">
                        <a:pos x="T2" y="T3"/>
                      </a:cxn>
                      <a:cxn ang="0">
                        <a:pos x="T4" y="T5"/>
                      </a:cxn>
                      <a:cxn ang="0">
                        <a:pos x="T6" y="T7"/>
                      </a:cxn>
                    </a:cxnLst>
                    <a:rect l="0" t="0" r="r" b="b"/>
                    <a:pathLst>
                      <a:path w="90" h="57">
                        <a:moveTo>
                          <a:pt x="59" y="57"/>
                        </a:moveTo>
                        <a:cubicBezTo>
                          <a:pt x="59" y="57"/>
                          <a:pt x="12" y="36"/>
                          <a:pt x="0" y="8"/>
                        </a:cubicBezTo>
                        <a:cubicBezTo>
                          <a:pt x="0" y="8"/>
                          <a:pt x="38" y="0"/>
                          <a:pt x="90" y="3"/>
                        </a:cubicBezTo>
                        <a:lnTo>
                          <a:pt x="59" y="57"/>
                        </a:lnTo>
                        <a:close/>
                      </a:path>
                    </a:pathLst>
                  </a:custGeom>
                  <a:gradFill>
                    <a:gsLst>
                      <a:gs pos="0">
                        <a:srgbClr val="CECECE"/>
                      </a:gs>
                      <a:gs pos="100000">
                        <a:schemeClr val="bg1">
                          <a:lumMod val="50000"/>
                        </a:schemeClr>
                      </a:gs>
                    </a:gsLst>
                    <a:lin ang="168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7" name="Freeform 35"/>
                  <p:cNvSpPr>
                    <a:spLocks/>
                  </p:cNvSpPr>
                  <p:nvPr/>
                </p:nvSpPr>
                <p:spPr bwMode="auto">
                  <a:xfrm>
                    <a:off x="3833534" y="1379509"/>
                    <a:ext cx="276225" cy="320675"/>
                  </a:xfrm>
                  <a:custGeom>
                    <a:avLst/>
                    <a:gdLst>
                      <a:gd name="T0" fmla="*/ 72 w 73"/>
                      <a:gd name="T1" fmla="*/ 31 h 85"/>
                      <a:gd name="T2" fmla="*/ 0 w 73"/>
                      <a:gd name="T3" fmla="*/ 5 h 85"/>
                      <a:gd name="T4" fmla="*/ 41 w 73"/>
                      <a:gd name="T5" fmla="*/ 85 h 85"/>
                      <a:gd name="T6" fmla="*/ 72 w 73"/>
                      <a:gd name="T7" fmla="*/ 31 h 85"/>
                    </a:gdLst>
                    <a:ahLst/>
                    <a:cxnLst>
                      <a:cxn ang="0">
                        <a:pos x="T0" y="T1"/>
                      </a:cxn>
                      <a:cxn ang="0">
                        <a:pos x="T2" y="T3"/>
                      </a:cxn>
                      <a:cxn ang="0">
                        <a:pos x="T4" y="T5"/>
                      </a:cxn>
                      <a:cxn ang="0">
                        <a:pos x="T6" y="T7"/>
                      </a:cxn>
                    </a:cxnLst>
                    <a:rect l="0" t="0" r="r" b="b"/>
                    <a:pathLst>
                      <a:path w="73" h="85">
                        <a:moveTo>
                          <a:pt x="72" y="31"/>
                        </a:moveTo>
                        <a:cubicBezTo>
                          <a:pt x="73" y="31"/>
                          <a:pt x="31" y="0"/>
                          <a:pt x="0" y="5"/>
                        </a:cubicBezTo>
                        <a:cubicBezTo>
                          <a:pt x="0" y="5"/>
                          <a:pt x="12" y="41"/>
                          <a:pt x="41" y="85"/>
                        </a:cubicBezTo>
                        <a:lnTo>
                          <a:pt x="72" y="31"/>
                        </a:lnTo>
                        <a:close/>
                      </a:path>
                    </a:pathLst>
                  </a:custGeom>
                  <a:gradFill>
                    <a:gsLst>
                      <a:gs pos="0">
                        <a:srgbClr val="BDBDBD"/>
                      </a:gs>
                      <a:gs pos="100000">
                        <a:schemeClr val="bg1">
                          <a:lumMod val="50000"/>
                        </a:schemeClr>
                      </a:gs>
                    </a:gsLst>
                    <a:lin ang="72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32" name="组合 31"/>
                <p:cNvGrpSpPr/>
                <p:nvPr/>
              </p:nvGrpSpPr>
              <p:grpSpPr>
                <a:xfrm flipH="1">
                  <a:off x="7509779" y="1389035"/>
                  <a:ext cx="1289050" cy="1952626"/>
                  <a:chOff x="2820709" y="1379509"/>
                  <a:chExt cx="1289050" cy="1952626"/>
                </a:xfrm>
              </p:grpSpPr>
              <p:sp>
                <p:nvSpPr>
                  <p:cNvPr id="64" name="Freeform 34"/>
                  <p:cNvSpPr>
                    <a:spLocks/>
                  </p:cNvSpPr>
                  <p:nvPr/>
                </p:nvSpPr>
                <p:spPr bwMode="auto">
                  <a:xfrm>
                    <a:off x="2820709" y="3117822"/>
                    <a:ext cx="339725" cy="214313"/>
                  </a:xfrm>
                  <a:custGeom>
                    <a:avLst/>
                    <a:gdLst>
                      <a:gd name="T0" fmla="*/ 59 w 90"/>
                      <a:gd name="T1" fmla="*/ 57 h 57"/>
                      <a:gd name="T2" fmla="*/ 0 w 90"/>
                      <a:gd name="T3" fmla="*/ 8 h 57"/>
                      <a:gd name="T4" fmla="*/ 90 w 90"/>
                      <a:gd name="T5" fmla="*/ 3 h 57"/>
                      <a:gd name="T6" fmla="*/ 59 w 90"/>
                      <a:gd name="T7" fmla="*/ 57 h 57"/>
                    </a:gdLst>
                    <a:ahLst/>
                    <a:cxnLst>
                      <a:cxn ang="0">
                        <a:pos x="T0" y="T1"/>
                      </a:cxn>
                      <a:cxn ang="0">
                        <a:pos x="T2" y="T3"/>
                      </a:cxn>
                      <a:cxn ang="0">
                        <a:pos x="T4" y="T5"/>
                      </a:cxn>
                      <a:cxn ang="0">
                        <a:pos x="T6" y="T7"/>
                      </a:cxn>
                    </a:cxnLst>
                    <a:rect l="0" t="0" r="r" b="b"/>
                    <a:pathLst>
                      <a:path w="90" h="57">
                        <a:moveTo>
                          <a:pt x="59" y="57"/>
                        </a:moveTo>
                        <a:cubicBezTo>
                          <a:pt x="59" y="57"/>
                          <a:pt x="12" y="36"/>
                          <a:pt x="0" y="8"/>
                        </a:cubicBezTo>
                        <a:cubicBezTo>
                          <a:pt x="0" y="8"/>
                          <a:pt x="38" y="0"/>
                          <a:pt x="90" y="3"/>
                        </a:cubicBezTo>
                        <a:lnTo>
                          <a:pt x="59" y="57"/>
                        </a:lnTo>
                        <a:close/>
                      </a:path>
                    </a:pathLst>
                  </a:custGeom>
                  <a:gradFill>
                    <a:gsLst>
                      <a:gs pos="0">
                        <a:srgbClr val="CECECE"/>
                      </a:gs>
                      <a:gs pos="100000">
                        <a:schemeClr val="bg1">
                          <a:lumMod val="50000"/>
                        </a:schemeClr>
                      </a:gs>
                    </a:gsLst>
                    <a:lin ang="168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5" name="Freeform 35"/>
                  <p:cNvSpPr>
                    <a:spLocks/>
                  </p:cNvSpPr>
                  <p:nvPr/>
                </p:nvSpPr>
                <p:spPr bwMode="auto">
                  <a:xfrm>
                    <a:off x="3833534" y="1379509"/>
                    <a:ext cx="276225" cy="320675"/>
                  </a:xfrm>
                  <a:custGeom>
                    <a:avLst/>
                    <a:gdLst>
                      <a:gd name="T0" fmla="*/ 72 w 73"/>
                      <a:gd name="T1" fmla="*/ 31 h 85"/>
                      <a:gd name="T2" fmla="*/ 0 w 73"/>
                      <a:gd name="T3" fmla="*/ 5 h 85"/>
                      <a:gd name="T4" fmla="*/ 41 w 73"/>
                      <a:gd name="T5" fmla="*/ 85 h 85"/>
                      <a:gd name="T6" fmla="*/ 72 w 73"/>
                      <a:gd name="T7" fmla="*/ 31 h 85"/>
                    </a:gdLst>
                    <a:ahLst/>
                    <a:cxnLst>
                      <a:cxn ang="0">
                        <a:pos x="T0" y="T1"/>
                      </a:cxn>
                      <a:cxn ang="0">
                        <a:pos x="T2" y="T3"/>
                      </a:cxn>
                      <a:cxn ang="0">
                        <a:pos x="T4" y="T5"/>
                      </a:cxn>
                      <a:cxn ang="0">
                        <a:pos x="T6" y="T7"/>
                      </a:cxn>
                    </a:cxnLst>
                    <a:rect l="0" t="0" r="r" b="b"/>
                    <a:pathLst>
                      <a:path w="73" h="85">
                        <a:moveTo>
                          <a:pt x="72" y="31"/>
                        </a:moveTo>
                        <a:cubicBezTo>
                          <a:pt x="73" y="31"/>
                          <a:pt x="31" y="0"/>
                          <a:pt x="0" y="5"/>
                        </a:cubicBezTo>
                        <a:cubicBezTo>
                          <a:pt x="0" y="5"/>
                          <a:pt x="12" y="41"/>
                          <a:pt x="41" y="85"/>
                        </a:cubicBezTo>
                        <a:lnTo>
                          <a:pt x="72" y="31"/>
                        </a:lnTo>
                        <a:close/>
                      </a:path>
                    </a:pathLst>
                  </a:custGeom>
                  <a:gradFill>
                    <a:gsLst>
                      <a:gs pos="0">
                        <a:srgbClr val="BDBDBD"/>
                      </a:gs>
                      <a:gs pos="100000">
                        <a:schemeClr val="bg1">
                          <a:lumMod val="50000"/>
                        </a:schemeClr>
                      </a:gs>
                    </a:gsLst>
                    <a:lin ang="72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33" name="组合 32"/>
                <p:cNvGrpSpPr/>
                <p:nvPr/>
              </p:nvGrpSpPr>
              <p:grpSpPr>
                <a:xfrm>
                  <a:off x="3478428" y="1379509"/>
                  <a:ext cx="1289050" cy="1952626"/>
                  <a:chOff x="2820709" y="1379509"/>
                  <a:chExt cx="1289050" cy="1952626"/>
                </a:xfrm>
              </p:grpSpPr>
              <p:sp>
                <p:nvSpPr>
                  <p:cNvPr id="62" name="Freeform 34"/>
                  <p:cNvSpPr>
                    <a:spLocks/>
                  </p:cNvSpPr>
                  <p:nvPr/>
                </p:nvSpPr>
                <p:spPr bwMode="auto">
                  <a:xfrm>
                    <a:off x="2820709" y="3117822"/>
                    <a:ext cx="339725" cy="214313"/>
                  </a:xfrm>
                  <a:custGeom>
                    <a:avLst/>
                    <a:gdLst>
                      <a:gd name="T0" fmla="*/ 59 w 90"/>
                      <a:gd name="T1" fmla="*/ 57 h 57"/>
                      <a:gd name="T2" fmla="*/ 0 w 90"/>
                      <a:gd name="T3" fmla="*/ 8 h 57"/>
                      <a:gd name="T4" fmla="*/ 90 w 90"/>
                      <a:gd name="T5" fmla="*/ 3 h 57"/>
                      <a:gd name="T6" fmla="*/ 59 w 90"/>
                      <a:gd name="T7" fmla="*/ 57 h 57"/>
                    </a:gdLst>
                    <a:ahLst/>
                    <a:cxnLst>
                      <a:cxn ang="0">
                        <a:pos x="T0" y="T1"/>
                      </a:cxn>
                      <a:cxn ang="0">
                        <a:pos x="T2" y="T3"/>
                      </a:cxn>
                      <a:cxn ang="0">
                        <a:pos x="T4" y="T5"/>
                      </a:cxn>
                      <a:cxn ang="0">
                        <a:pos x="T6" y="T7"/>
                      </a:cxn>
                    </a:cxnLst>
                    <a:rect l="0" t="0" r="r" b="b"/>
                    <a:pathLst>
                      <a:path w="90" h="57">
                        <a:moveTo>
                          <a:pt x="59" y="57"/>
                        </a:moveTo>
                        <a:cubicBezTo>
                          <a:pt x="59" y="57"/>
                          <a:pt x="12" y="36"/>
                          <a:pt x="0" y="8"/>
                        </a:cubicBezTo>
                        <a:cubicBezTo>
                          <a:pt x="0" y="8"/>
                          <a:pt x="38" y="0"/>
                          <a:pt x="90" y="3"/>
                        </a:cubicBezTo>
                        <a:lnTo>
                          <a:pt x="59" y="57"/>
                        </a:lnTo>
                        <a:close/>
                      </a:path>
                    </a:pathLst>
                  </a:custGeom>
                  <a:gradFill>
                    <a:gsLst>
                      <a:gs pos="0">
                        <a:srgbClr val="CECECE"/>
                      </a:gs>
                      <a:gs pos="100000">
                        <a:schemeClr val="bg1">
                          <a:lumMod val="50000"/>
                        </a:schemeClr>
                      </a:gs>
                    </a:gsLst>
                    <a:lin ang="168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3" name="Freeform 35"/>
                  <p:cNvSpPr>
                    <a:spLocks/>
                  </p:cNvSpPr>
                  <p:nvPr/>
                </p:nvSpPr>
                <p:spPr bwMode="auto">
                  <a:xfrm>
                    <a:off x="3833534" y="1379509"/>
                    <a:ext cx="276225" cy="320675"/>
                  </a:xfrm>
                  <a:custGeom>
                    <a:avLst/>
                    <a:gdLst>
                      <a:gd name="T0" fmla="*/ 72 w 73"/>
                      <a:gd name="T1" fmla="*/ 31 h 85"/>
                      <a:gd name="T2" fmla="*/ 0 w 73"/>
                      <a:gd name="T3" fmla="*/ 5 h 85"/>
                      <a:gd name="T4" fmla="*/ 41 w 73"/>
                      <a:gd name="T5" fmla="*/ 85 h 85"/>
                      <a:gd name="T6" fmla="*/ 72 w 73"/>
                      <a:gd name="T7" fmla="*/ 31 h 85"/>
                    </a:gdLst>
                    <a:ahLst/>
                    <a:cxnLst>
                      <a:cxn ang="0">
                        <a:pos x="T0" y="T1"/>
                      </a:cxn>
                      <a:cxn ang="0">
                        <a:pos x="T2" y="T3"/>
                      </a:cxn>
                      <a:cxn ang="0">
                        <a:pos x="T4" y="T5"/>
                      </a:cxn>
                      <a:cxn ang="0">
                        <a:pos x="T6" y="T7"/>
                      </a:cxn>
                    </a:cxnLst>
                    <a:rect l="0" t="0" r="r" b="b"/>
                    <a:pathLst>
                      <a:path w="73" h="85">
                        <a:moveTo>
                          <a:pt x="72" y="31"/>
                        </a:moveTo>
                        <a:cubicBezTo>
                          <a:pt x="73" y="31"/>
                          <a:pt x="31" y="0"/>
                          <a:pt x="0" y="5"/>
                        </a:cubicBezTo>
                        <a:cubicBezTo>
                          <a:pt x="0" y="5"/>
                          <a:pt x="12" y="41"/>
                          <a:pt x="41" y="85"/>
                        </a:cubicBezTo>
                        <a:lnTo>
                          <a:pt x="72" y="31"/>
                        </a:lnTo>
                        <a:close/>
                      </a:path>
                    </a:pathLst>
                  </a:custGeom>
                  <a:gradFill>
                    <a:gsLst>
                      <a:gs pos="0">
                        <a:srgbClr val="BDBDBD"/>
                      </a:gs>
                      <a:gs pos="100000">
                        <a:schemeClr val="bg1">
                          <a:lumMod val="50000"/>
                        </a:schemeClr>
                      </a:gs>
                    </a:gsLst>
                    <a:lin ang="72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34" name="Group 4"/>
                <p:cNvGrpSpPr>
                  <a:grpSpLocks noChangeAspect="1"/>
                </p:cNvGrpSpPr>
                <p:nvPr/>
              </p:nvGrpSpPr>
              <p:grpSpPr bwMode="auto">
                <a:xfrm>
                  <a:off x="3406468" y="932993"/>
                  <a:ext cx="5454650" cy="4897438"/>
                  <a:chOff x="2121" y="617"/>
                  <a:chExt cx="3436" cy="3085"/>
                </a:xfrm>
                <a:gradFill>
                  <a:gsLst>
                    <a:gs pos="100000">
                      <a:srgbClr val="FDFDFD"/>
                    </a:gs>
                    <a:gs pos="0">
                      <a:schemeClr val="bg1">
                        <a:lumMod val="75000"/>
                      </a:schemeClr>
                    </a:gs>
                  </a:gsLst>
                  <a:lin ang="2700000" scaled="1"/>
                </a:gradFill>
                <a:effectLst>
                  <a:outerShdw blurRad="254000" dist="101600" dir="2700000" algn="tl" rotWithShape="0">
                    <a:prstClr val="black">
                      <a:alpha val="40000"/>
                    </a:prstClr>
                  </a:outerShdw>
                </a:effectLst>
              </p:grpSpPr>
              <p:sp>
                <p:nvSpPr>
                  <p:cNvPr id="60" name="Freeform 5"/>
                  <p:cNvSpPr>
                    <a:spLocks/>
                  </p:cNvSpPr>
                  <p:nvPr/>
                </p:nvSpPr>
                <p:spPr bwMode="auto">
                  <a:xfrm>
                    <a:off x="2128" y="622"/>
                    <a:ext cx="3419" cy="3076"/>
                  </a:xfrm>
                  <a:custGeom>
                    <a:avLst/>
                    <a:gdLst>
                      <a:gd name="T0" fmla="*/ 9 w 1444"/>
                      <a:gd name="T1" fmla="*/ 761 h 1299"/>
                      <a:gd name="T2" fmla="*/ 369 w 1444"/>
                      <a:gd name="T3" fmla="*/ 1121 h 1299"/>
                      <a:gd name="T4" fmla="*/ 322 w 1444"/>
                      <a:gd name="T5" fmla="*/ 1299 h 1299"/>
                      <a:gd name="T6" fmla="*/ 1116 w 1444"/>
                      <a:gd name="T7" fmla="*/ 1299 h 1299"/>
                      <a:gd name="T8" fmla="*/ 1069 w 1444"/>
                      <a:gd name="T9" fmla="*/ 1121 h 1299"/>
                      <a:gd name="T10" fmla="*/ 1430 w 1444"/>
                      <a:gd name="T11" fmla="*/ 761 h 1299"/>
                      <a:gd name="T12" fmla="*/ 1444 w 1444"/>
                      <a:gd name="T13" fmla="*/ 761 h 1299"/>
                      <a:gd name="T14" fmla="*/ 1149 w 1444"/>
                      <a:gd name="T15" fmla="*/ 248 h 1299"/>
                      <a:gd name="T16" fmla="*/ 725 w 1444"/>
                      <a:gd name="T17" fmla="*/ 0 h 1299"/>
                      <a:gd name="T18" fmla="*/ 719 w 1444"/>
                      <a:gd name="T19" fmla="*/ 0 h 1299"/>
                      <a:gd name="T20" fmla="*/ 295 w 1444"/>
                      <a:gd name="T21" fmla="*/ 248 h 1299"/>
                      <a:gd name="T22" fmla="*/ 0 w 1444"/>
                      <a:gd name="T23" fmla="*/ 761 h 1299"/>
                      <a:gd name="T24" fmla="*/ 9 w 1444"/>
                      <a:gd name="T25" fmla="*/ 761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4" h="1299">
                        <a:moveTo>
                          <a:pt x="9" y="761"/>
                        </a:moveTo>
                        <a:cubicBezTo>
                          <a:pt x="208" y="761"/>
                          <a:pt x="369" y="922"/>
                          <a:pt x="369" y="1121"/>
                        </a:cubicBezTo>
                        <a:cubicBezTo>
                          <a:pt x="369" y="1186"/>
                          <a:pt x="352" y="1247"/>
                          <a:pt x="322" y="1299"/>
                        </a:cubicBezTo>
                        <a:cubicBezTo>
                          <a:pt x="1116" y="1299"/>
                          <a:pt x="1116" y="1299"/>
                          <a:pt x="1116" y="1299"/>
                        </a:cubicBezTo>
                        <a:cubicBezTo>
                          <a:pt x="1086" y="1247"/>
                          <a:pt x="1069" y="1186"/>
                          <a:pt x="1069" y="1121"/>
                        </a:cubicBezTo>
                        <a:cubicBezTo>
                          <a:pt x="1069" y="922"/>
                          <a:pt x="1231" y="761"/>
                          <a:pt x="1430" y="761"/>
                        </a:cubicBezTo>
                        <a:cubicBezTo>
                          <a:pt x="1434" y="761"/>
                          <a:pt x="1439" y="761"/>
                          <a:pt x="1444" y="761"/>
                        </a:cubicBezTo>
                        <a:cubicBezTo>
                          <a:pt x="1149" y="248"/>
                          <a:pt x="1149" y="248"/>
                          <a:pt x="1149" y="248"/>
                        </a:cubicBezTo>
                        <a:cubicBezTo>
                          <a:pt x="1061" y="94"/>
                          <a:pt x="900" y="0"/>
                          <a:pt x="725" y="0"/>
                        </a:cubicBezTo>
                        <a:cubicBezTo>
                          <a:pt x="719" y="0"/>
                          <a:pt x="719" y="0"/>
                          <a:pt x="719" y="0"/>
                        </a:cubicBezTo>
                        <a:cubicBezTo>
                          <a:pt x="544" y="0"/>
                          <a:pt x="383" y="94"/>
                          <a:pt x="295" y="248"/>
                        </a:cubicBezTo>
                        <a:cubicBezTo>
                          <a:pt x="0" y="761"/>
                          <a:pt x="0" y="761"/>
                          <a:pt x="0" y="761"/>
                        </a:cubicBezTo>
                        <a:cubicBezTo>
                          <a:pt x="3" y="761"/>
                          <a:pt x="6" y="761"/>
                          <a:pt x="9" y="761"/>
                        </a:cubicBezTo>
                        <a:close/>
                      </a:path>
                    </a:pathLst>
                  </a:custGeom>
                  <a:grpFill/>
                  <a:ln w="19050">
                    <a:gradFill flip="none" rotWithShape="1">
                      <a:gsLst>
                        <a:gs pos="0">
                          <a:schemeClr val="bg1"/>
                        </a:gs>
                        <a:gs pos="100000">
                          <a:schemeClr val="bg1">
                            <a:lumMod val="75000"/>
                          </a:schemeClr>
                        </a:gs>
                      </a:gsLst>
                      <a:lin ang="2700000" scaled="1"/>
                      <a:tileRect/>
                    </a:gradFill>
                    <a:round/>
                    <a:headEnd/>
                    <a:tailEnd/>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1" name="Freeform 6"/>
                  <p:cNvSpPr>
                    <a:spLocks noEditPoints="1"/>
                  </p:cNvSpPr>
                  <p:nvPr/>
                </p:nvSpPr>
                <p:spPr bwMode="auto">
                  <a:xfrm>
                    <a:off x="2121" y="617"/>
                    <a:ext cx="3436" cy="3085"/>
                  </a:xfrm>
                  <a:custGeom>
                    <a:avLst/>
                    <a:gdLst>
                      <a:gd name="T0" fmla="*/ 1123 w 1451"/>
                      <a:gd name="T1" fmla="*/ 1303 h 1303"/>
                      <a:gd name="T2" fmla="*/ 322 w 1451"/>
                      <a:gd name="T3" fmla="*/ 1303 h 1303"/>
                      <a:gd name="T4" fmla="*/ 323 w 1451"/>
                      <a:gd name="T5" fmla="*/ 1300 h 1303"/>
                      <a:gd name="T6" fmla="*/ 370 w 1451"/>
                      <a:gd name="T7" fmla="*/ 1123 h 1303"/>
                      <a:gd name="T8" fmla="*/ 12 w 1451"/>
                      <a:gd name="T9" fmla="*/ 765 h 1303"/>
                      <a:gd name="T10" fmla="*/ 3 w 1451"/>
                      <a:gd name="T11" fmla="*/ 765 h 1303"/>
                      <a:gd name="T12" fmla="*/ 0 w 1451"/>
                      <a:gd name="T13" fmla="*/ 765 h 1303"/>
                      <a:gd name="T14" fmla="*/ 296 w 1451"/>
                      <a:gd name="T15" fmla="*/ 249 h 1303"/>
                      <a:gd name="T16" fmla="*/ 722 w 1451"/>
                      <a:gd name="T17" fmla="*/ 0 h 1303"/>
                      <a:gd name="T18" fmla="*/ 728 w 1451"/>
                      <a:gd name="T19" fmla="*/ 0 h 1303"/>
                      <a:gd name="T20" fmla="*/ 1154 w 1451"/>
                      <a:gd name="T21" fmla="*/ 249 h 1303"/>
                      <a:gd name="T22" fmla="*/ 1451 w 1451"/>
                      <a:gd name="T23" fmla="*/ 765 h 1303"/>
                      <a:gd name="T24" fmla="*/ 1447 w 1451"/>
                      <a:gd name="T25" fmla="*/ 765 h 1303"/>
                      <a:gd name="T26" fmla="*/ 1433 w 1451"/>
                      <a:gd name="T27" fmla="*/ 765 h 1303"/>
                      <a:gd name="T28" fmla="*/ 1074 w 1451"/>
                      <a:gd name="T29" fmla="*/ 1123 h 1303"/>
                      <a:gd name="T30" fmla="*/ 1121 w 1451"/>
                      <a:gd name="T31" fmla="*/ 1300 h 1303"/>
                      <a:gd name="T32" fmla="*/ 1123 w 1451"/>
                      <a:gd name="T33" fmla="*/ 1303 h 1303"/>
                      <a:gd name="T34" fmla="*/ 328 w 1451"/>
                      <a:gd name="T35" fmla="*/ 1299 h 1303"/>
                      <a:gd name="T36" fmla="*/ 1116 w 1451"/>
                      <a:gd name="T37" fmla="*/ 1299 h 1303"/>
                      <a:gd name="T38" fmla="*/ 1070 w 1451"/>
                      <a:gd name="T39" fmla="*/ 1123 h 1303"/>
                      <a:gd name="T40" fmla="*/ 1433 w 1451"/>
                      <a:gd name="T41" fmla="*/ 761 h 1303"/>
                      <a:gd name="T42" fmla="*/ 1444 w 1451"/>
                      <a:gd name="T43" fmla="*/ 761 h 1303"/>
                      <a:gd name="T44" fmla="*/ 1151 w 1451"/>
                      <a:gd name="T45" fmla="*/ 251 h 1303"/>
                      <a:gd name="T46" fmla="*/ 728 w 1451"/>
                      <a:gd name="T47" fmla="*/ 4 h 1303"/>
                      <a:gd name="T48" fmla="*/ 722 w 1451"/>
                      <a:gd name="T49" fmla="*/ 4 h 1303"/>
                      <a:gd name="T50" fmla="*/ 299 w 1451"/>
                      <a:gd name="T51" fmla="*/ 251 h 1303"/>
                      <a:gd name="T52" fmla="*/ 6 w 1451"/>
                      <a:gd name="T53" fmla="*/ 761 h 1303"/>
                      <a:gd name="T54" fmla="*/ 12 w 1451"/>
                      <a:gd name="T55" fmla="*/ 761 h 1303"/>
                      <a:gd name="T56" fmla="*/ 374 w 1451"/>
                      <a:gd name="T57" fmla="*/ 1123 h 1303"/>
                      <a:gd name="T58" fmla="*/ 328 w 1451"/>
                      <a:gd name="T59" fmla="*/ 1299 h 1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51" h="1303">
                        <a:moveTo>
                          <a:pt x="1123" y="1303"/>
                        </a:moveTo>
                        <a:cubicBezTo>
                          <a:pt x="322" y="1303"/>
                          <a:pt x="322" y="1303"/>
                          <a:pt x="322" y="1303"/>
                        </a:cubicBezTo>
                        <a:cubicBezTo>
                          <a:pt x="323" y="1300"/>
                          <a:pt x="323" y="1300"/>
                          <a:pt x="323" y="1300"/>
                        </a:cubicBezTo>
                        <a:cubicBezTo>
                          <a:pt x="354" y="1247"/>
                          <a:pt x="370" y="1185"/>
                          <a:pt x="370" y="1123"/>
                        </a:cubicBezTo>
                        <a:cubicBezTo>
                          <a:pt x="370" y="925"/>
                          <a:pt x="210" y="765"/>
                          <a:pt x="12" y="765"/>
                        </a:cubicBezTo>
                        <a:cubicBezTo>
                          <a:pt x="9" y="765"/>
                          <a:pt x="6" y="765"/>
                          <a:pt x="3" y="765"/>
                        </a:cubicBezTo>
                        <a:cubicBezTo>
                          <a:pt x="0" y="765"/>
                          <a:pt x="0" y="765"/>
                          <a:pt x="0" y="765"/>
                        </a:cubicBezTo>
                        <a:cubicBezTo>
                          <a:pt x="296" y="249"/>
                          <a:pt x="296" y="249"/>
                          <a:pt x="296" y="249"/>
                        </a:cubicBezTo>
                        <a:cubicBezTo>
                          <a:pt x="384" y="95"/>
                          <a:pt x="547" y="0"/>
                          <a:pt x="722" y="0"/>
                        </a:cubicBezTo>
                        <a:cubicBezTo>
                          <a:pt x="728" y="0"/>
                          <a:pt x="728" y="0"/>
                          <a:pt x="728" y="0"/>
                        </a:cubicBezTo>
                        <a:cubicBezTo>
                          <a:pt x="903" y="0"/>
                          <a:pt x="1066" y="95"/>
                          <a:pt x="1154" y="249"/>
                        </a:cubicBezTo>
                        <a:cubicBezTo>
                          <a:pt x="1451" y="765"/>
                          <a:pt x="1451" y="765"/>
                          <a:pt x="1451" y="765"/>
                        </a:cubicBezTo>
                        <a:cubicBezTo>
                          <a:pt x="1447" y="765"/>
                          <a:pt x="1447" y="765"/>
                          <a:pt x="1447" y="765"/>
                        </a:cubicBezTo>
                        <a:cubicBezTo>
                          <a:pt x="1442" y="765"/>
                          <a:pt x="1437" y="765"/>
                          <a:pt x="1433" y="765"/>
                        </a:cubicBezTo>
                        <a:cubicBezTo>
                          <a:pt x="1235" y="765"/>
                          <a:pt x="1074" y="925"/>
                          <a:pt x="1074" y="1123"/>
                        </a:cubicBezTo>
                        <a:cubicBezTo>
                          <a:pt x="1074" y="1185"/>
                          <a:pt x="1090" y="1247"/>
                          <a:pt x="1121" y="1300"/>
                        </a:cubicBezTo>
                        <a:lnTo>
                          <a:pt x="1123" y="1303"/>
                        </a:lnTo>
                        <a:close/>
                        <a:moveTo>
                          <a:pt x="328" y="1299"/>
                        </a:moveTo>
                        <a:cubicBezTo>
                          <a:pt x="1116" y="1299"/>
                          <a:pt x="1116" y="1299"/>
                          <a:pt x="1116" y="1299"/>
                        </a:cubicBezTo>
                        <a:cubicBezTo>
                          <a:pt x="1086" y="1246"/>
                          <a:pt x="1070" y="1185"/>
                          <a:pt x="1070" y="1123"/>
                        </a:cubicBezTo>
                        <a:cubicBezTo>
                          <a:pt x="1070" y="923"/>
                          <a:pt x="1233" y="761"/>
                          <a:pt x="1433" y="761"/>
                        </a:cubicBezTo>
                        <a:cubicBezTo>
                          <a:pt x="1436" y="761"/>
                          <a:pt x="1440" y="761"/>
                          <a:pt x="1444" y="761"/>
                        </a:cubicBezTo>
                        <a:cubicBezTo>
                          <a:pt x="1151" y="251"/>
                          <a:pt x="1151" y="251"/>
                          <a:pt x="1151" y="251"/>
                        </a:cubicBezTo>
                        <a:cubicBezTo>
                          <a:pt x="1063" y="98"/>
                          <a:pt x="901" y="4"/>
                          <a:pt x="728" y="4"/>
                        </a:cubicBezTo>
                        <a:cubicBezTo>
                          <a:pt x="722" y="4"/>
                          <a:pt x="722" y="4"/>
                          <a:pt x="722" y="4"/>
                        </a:cubicBezTo>
                        <a:cubicBezTo>
                          <a:pt x="549" y="4"/>
                          <a:pt x="387" y="98"/>
                          <a:pt x="299" y="251"/>
                        </a:cubicBezTo>
                        <a:cubicBezTo>
                          <a:pt x="6" y="761"/>
                          <a:pt x="6" y="761"/>
                          <a:pt x="6" y="761"/>
                        </a:cubicBezTo>
                        <a:cubicBezTo>
                          <a:pt x="8" y="761"/>
                          <a:pt x="10" y="761"/>
                          <a:pt x="12" y="761"/>
                        </a:cubicBezTo>
                        <a:cubicBezTo>
                          <a:pt x="212" y="761"/>
                          <a:pt x="374" y="923"/>
                          <a:pt x="374" y="1123"/>
                        </a:cubicBezTo>
                        <a:cubicBezTo>
                          <a:pt x="374" y="1185"/>
                          <a:pt x="358" y="1246"/>
                          <a:pt x="328" y="1299"/>
                        </a:cubicBezTo>
                        <a:close/>
                      </a:path>
                    </a:pathLst>
                  </a:custGeom>
                  <a:grpFill/>
                  <a:ln w="19050">
                    <a:gradFill flip="none" rotWithShape="1">
                      <a:gsLst>
                        <a:gs pos="0">
                          <a:schemeClr val="bg1"/>
                        </a:gs>
                        <a:gs pos="100000">
                          <a:schemeClr val="bg1">
                            <a:lumMod val="75000"/>
                          </a:schemeClr>
                        </a:gs>
                      </a:gsLst>
                      <a:lin ang="2700000" scaled="1"/>
                      <a:tileRect/>
                    </a:gradFill>
                    <a:round/>
                    <a:headEnd/>
                    <a:tailEnd/>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35" name="弦形 34"/>
                <p:cNvSpPr/>
                <p:nvPr/>
              </p:nvSpPr>
              <p:spPr>
                <a:xfrm rot="20385432">
                  <a:off x="3330883" y="1656813"/>
                  <a:ext cx="3385036" cy="1825204"/>
                </a:xfrm>
                <a:prstGeom prst="chord">
                  <a:avLst>
                    <a:gd name="adj1" fmla="val 4679799"/>
                    <a:gd name="adj2" fmla="val 11290326"/>
                  </a:avLst>
                </a:prstGeom>
                <a:gradFill flip="none" rotWithShape="1">
                  <a:gsLst>
                    <a:gs pos="54000">
                      <a:schemeClr val="tx1">
                        <a:alpha val="10000"/>
                      </a:schemeClr>
                    </a:gs>
                    <a:gs pos="0">
                      <a:schemeClr val="tx1">
                        <a:alpha val="30000"/>
                      </a:schemeClr>
                    </a:gs>
                    <a:gs pos="100000">
                      <a:srgbClr val="E6E6E6">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6" name="Freeform 10"/>
                <p:cNvSpPr>
                  <a:spLocks/>
                </p:cNvSpPr>
                <p:nvPr/>
              </p:nvSpPr>
              <p:spPr bwMode="auto">
                <a:xfrm>
                  <a:off x="5152718" y="2700230"/>
                  <a:ext cx="1957388" cy="1663700"/>
                </a:xfrm>
                <a:custGeom>
                  <a:avLst/>
                  <a:gdLst>
                    <a:gd name="T0" fmla="*/ 293 w 1233"/>
                    <a:gd name="T1" fmla="*/ 1048 h 1048"/>
                    <a:gd name="T2" fmla="*/ 0 w 1233"/>
                    <a:gd name="T3" fmla="*/ 554 h 1048"/>
                    <a:gd name="T4" fmla="*/ 321 w 1233"/>
                    <a:gd name="T5" fmla="*/ 0 h 1048"/>
                    <a:gd name="T6" fmla="*/ 913 w 1233"/>
                    <a:gd name="T7" fmla="*/ 0 h 1048"/>
                    <a:gd name="T8" fmla="*/ 1233 w 1233"/>
                    <a:gd name="T9" fmla="*/ 554 h 1048"/>
                    <a:gd name="T10" fmla="*/ 934 w 1233"/>
                    <a:gd name="T11" fmla="*/ 1048 h 1048"/>
                    <a:gd name="T12" fmla="*/ 293 w 1233"/>
                    <a:gd name="T13" fmla="*/ 1048 h 1048"/>
                  </a:gdLst>
                  <a:ahLst/>
                  <a:cxnLst>
                    <a:cxn ang="0">
                      <a:pos x="T0" y="T1"/>
                    </a:cxn>
                    <a:cxn ang="0">
                      <a:pos x="T2" y="T3"/>
                    </a:cxn>
                    <a:cxn ang="0">
                      <a:pos x="T4" y="T5"/>
                    </a:cxn>
                    <a:cxn ang="0">
                      <a:pos x="T6" y="T7"/>
                    </a:cxn>
                    <a:cxn ang="0">
                      <a:pos x="T8" y="T9"/>
                    </a:cxn>
                    <a:cxn ang="0">
                      <a:pos x="T10" y="T11"/>
                    </a:cxn>
                    <a:cxn ang="0">
                      <a:pos x="T12" y="T13"/>
                    </a:cxn>
                  </a:cxnLst>
                  <a:rect l="0" t="0" r="r" b="b"/>
                  <a:pathLst>
                    <a:path w="1233" h="1048">
                      <a:moveTo>
                        <a:pt x="293" y="1048"/>
                      </a:moveTo>
                      <a:lnTo>
                        <a:pt x="0" y="554"/>
                      </a:lnTo>
                      <a:lnTo>
                        <a:pt x="321" y="0"/>
                      </a:lnTo>
                      <a:lnTo>
                        <a:pt x="913" y="0"/>
                      </a:lnTo>
                      <a:lnTo>
                        <a:pt x="1233" y="554"/>
                      </a:lnTo>
                      <a:lnTo>
                        <a:pt x="934" y="1048"/>
                      </a:lnTo>
                      <a:lnTo>
                        <a:pt x="293" y="1048"/>
                      </a:lnTo>
                      <a:close/>
                    </a:path>
                  </a:pathLst>
                </a:custGeom>
                <a:gradFill>
                  <a:gsLst>
                    <a:gs pos="0">
                      <a:schemeClr val="bg1">
                        <a:lumMod val="100000"/>
                      </a:schemeClr>
                    </a:gs>
                    <a:gs pos="100000">
                      <a:schemeClr val="bg1">
                        <a:lumMod val="80000"/>
                      </a:schemeClr>
                    </a:gs>
                  </a:gsLst>
                  <a:lin ang="2700000" scaled="1"/>
                </a:gradFill>
                <a:ln w="76200">
                  <a:noFill/>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37" name="组合 36"/>
                <p:cNvGrpSpPr/>
                <p:nvPr/>
              </p:nvGrpSpPr>
              <p:grpSpPr>
                <a:xfrm>
                  <a:off x="3453726" y="1402715"/>
                  <a:ext cx="2260181" cy="2114550"/>
                  <a:chOff x="2815057" y="1402715"/>
                  <a:chExt cx="2260181" cy="2114550"/>
                </a:xfrm>
              </p:grpSpPr>
              <p:sp>
                <p:nvSpPr>
                  <p:cNvPr id="57" name="Freeform 14"/>
                  <p:cNvSpPr>
                    <a:spLocks/>
                  </p:cNvSpPr>
                  <p:nvPr/>
                </p:nvSpPr>
                <p:spPr bwMode="auto">
                  <a:xfrm>
                    <a:off x="2829560" y="1402715"/>
                    <a:ext cx="2230438" cy="2114550"/>
                  </a:xfrm>
                  <a:custGeom>
                    <a:avLst/>
                    <a:gdLst>
                      <a:gd name="T0" fmla="*/ 592 w 592"/>
                      <a:gd name="T1" fmla="*/ 385 h 561"/>
                      <a:gd name="T2" fmla="*/ 490 w 592"/>
                      <a:gd name="T3" fmla="*/ 561 h 561"/>
                      <a:gd name="T4" fmla="*/ 0 w 592"/>
                      <a:gd name="T5" fmla="*/ 465 h 561"/>
                      <a:gd name="T6" fmla="*/ 269 w 592"/>
                      <a:gd name="T7" fmla="*/ 0 h 561"/>
                      <a:gd name="T8" fmla="*/ 592 w 592"/>
                      <a:gd name="T9" fmla="*/ 385 h 561"/>
                    </a:gdLst>
                    <a:ahLst/>
                    <a:cxnLst>
                      <a:cxn ang="0">
                        <a:pos x="T0" y="T1"/>
                      </a:cxn>
                      <a:cxn ang="0">
                        <a:pos x="T2" y="T3"/>
                      </a:cxn>
                      <a:cxn ang="0">
                        <a:pos x="T4" y="T5"/>
                      </a:cxn>
                      <a:cxn ang="0">
                        <a:pos x="T6" y="T7"/>
                      </a:cxn>
                      <a:cxn ang="0">
                        <a:pos x="T8" y="T9"/>
                      </a:cxn>
                    </a:cxnLst>
                    <a:rect l="0" t="0" r="r" b="b"/>
                    <a:pathLst>
                      <a:path w="592" h="561">
                        <a:moveTo>
                          <a:pt x="592" y="385"/>
                        </a:moveTo>
                        <a:cubicBezTo>
                          <a:pt x="490" y="561"/>
                          <a:pt x="490" y="561"/>
                          <a:pt x="490" y="561"/>
                        </a:cubicBezTo>
                        <a:cubicBezTo>
                          <a:pt x="313" y="481"/>
                          <a:pt x="146" y="447"/>
                          <a:pt x="0" y="465"/>
                        </a:cubicBezTo>
                        <a:cubicBezTo>
                          <a:pt x="269" y="0"/>
                          <a:pt x="269" y="0"/>
                          <a:pt x="269" y="0"/>
                        </a:cubicBezTo>
                        <a:cubicBezTo>
                          <a:pt x="325" y="136"/>
                          <a:pt x="434" y="271"/>
                          <a:pt x="592" y="385"/>
                        </a:cubicBezTo>
                        <a:close/>
                      </a:path>
                    </a:pathLst>
                  </a:custGeom>
                  <a:gradFill>
                    <a:gsLst>
                      <a:gs pos="72000">
                        <a:srgbClr val="DDDDDD">
                          <a:lumMod val="96000"/>
                          <a:lumOff val="4000"/>
                        </a:srgbClr>
                      </a:gs>
                      <a:gs pos="15000">
                        <a:schemeClr val="bg1">
                          <a:lumMod val="75000"/>
                        </a:schemeClr>
                      </a:gs>
                      <a:gs pos="0">
                        <a:schemeClr val="bg1">
                          <a:lumMod val="75000"/>
                        </a:schemeClr>
                      </a:gs>
                      <a:gs pos="44000">
                        <a:schemeClr val="bg1">
                          <a:lumMod val="98000"/>
                        </a:schemeClr>
                      </a:gs>
                      <a:gs pos="100000">
                        <a:schemeClr val="bg1">
                          <a:lumMod val="75000"/>
                        </a:schemeClr>
                      </a:gs>
                    </a:gsLst>
                    <a:lin ang="2040000" scaled="0"/>
                  </a:gradFill>
                  <a:ln>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 name="Freeform 26"/>
                  <p:cNvSpPr>
                    <a:spLocks/>
                  </p:cNvSpPr>
                  <p:nvPr/>
                </p:nvSpPr>
                <p:spPr bwMode="auto">
                  <a:xfrm>
                    <a:off x="2815057" y="3110334"/>
                    <a:ext cx="1852613" cy="404812"/>
                  </a:xfrm>
                  <a:custGeom>
                    <a:avLst/>
                    <a:gdLst>
                      <a:gd name="T0" fmla="*/ 491 w 491"/>
                      <a:gd name="T1" fmla="*/ 105 h 105"/>
                      <a:gd name="T2" fmla="*/ 470 w 491"/>
                      <a:gd name="T3" fmla="*/ 97 h 105"/>
                      <a:gd name="T4" fmla="*/ 447 w 491"/>
                      <a:gd name="T5" fmla="*/ 88 h 105"/>
                      <a:gd name="T6" fmla="*/ 417 w 491"/>
                      <a:gd name="T7" fmla="*/ 77 h 105"/>
                      <a:gd name="T8" fmla="*/ 399 w 491"/>
                      <a:gd name="T9" fmla="*/ 71 h 105"/>
                      <a:gd name="T10" fmla="*/ 381 w 491"/>
                      <a:gd name="T11" fmla="*/ 64 h 105"/>
                      <a:gd name="T12" fmla="*/ 361 w 491"/>
                      <a:gd name="T13" fmla="*/ 58 h 105"/>
                      <a:gd name="T14" fmla="*/ 340 w 491"/>
                      <a:gd name="T15" fmla="*/ 52 h 105"/>
                      <a:gd name="T16" fmla="*/ 296 w 491"/>
                      <a:gd name="T17" fmla="*/ 39 h 105"/>
                      <a:gd name="T18" fmla="*/ 273 w 491"/>
                      <a:gd name="T19" fmla="*/ 33 h 105"/>
                      <a:gd name="T20" fmla="*/ 250 w 491"/>
                      <a:gd name="T21" fmla="*/ 28 h 105"/>
                      <a:gd name="T22" fmla="*/ 227 w 491"/>
                      <a:gd name="T23" fmla="*/ 23 h 105"/>
                      <a:gd name="T24" fmla="*/ 204 w 491"/>
                      <a:gd name="T25" fmla="*/ 19 h 105"/>
                      <a:gd name="T26" fmla="*/ 159 w 491"/>
                      <a:gd name="T27" fmla="*/ 13 h 105"/>
                      <a:gd name="T28" fmla="*/ 117 w 491"/>
                      <a:gd name="T29" fmla="*/ 8 h 105"/>
                      <a:gd name="T30" fmla="*/ 97 w 491"/>
                      <a:gd name="T31" fmla="*/ 7 h 105"/>
                      <a:gd name="T32" fmla="*/ 79 w 491"/>
                      <a:gd name="T33" fmla="*/ 7 h 105"/>
                      <a:gd name="T34" fmla="*/ 47 w 491"/>
                      <a:gd name="T35" fmla="*/ 7 h 105"/>
                      <a:gd name="T36" fmla="*/ 22 w 491"/>
                      <a:gd name="T37" fmla="*/ 7 h 105"/>
                      <a:gd name="T38" fmla="*/ 0 w 491"/>
                      <a:gd name="T39" fmla="*/ 9 h 105"/>
                      <a:gd name="T40" fmla="*/ 22 w 491"/>
                      <a:gd name="T41" fmla="*/ 5 h 105"/>
                      <a:gd name="T42" fmla="*/ 47 w 491"/>
                      <a:gd name="T43" fmla="*/ 3 h 105"/>
                      <a:gd name="T44" fmla="*/ 79 w 491"/>
                      <a:gd name="T45" fmla="*/ 1 h 105"/>
                      <a:gd name="T46" fmla="*/ 98 w 491"/>
                      <a:gd name="T47" fmla="*/ 1 h 105"/>
                      <a:gd name="T48" fmla="*/ 118 w 491"/>
                      <a:gd name="T49" fmla="*/ 1 h 105"/>
                      <a:gd name="T50" fmla="*/ 139 w 491"/>
                      <a:gd name="T51" fmla="*/ 2 h 105"/>
                      <a:gd name="T52" fmla="*/ 160 w 491"/>
                      <a:gd name="T53" fmla="*/ 4 h 105"/>
                      <a:gd name="T54" fmla="*/ 183 w 491"/>
                      <a:gd name="T55" fmla="*/ 6 h 105"/>
                      <a:gd name="T56" fmla="*/ 206 w 491"/>
                      <a:gd name="T57" fmla="*/ 10 h 105"/>
                      <a:gd name="T58" fmla="*/ 229 w 491"/>
                      <a:gd name="T59" fmla="*/ 14 h 105"/>
                      <a:gd name="T60" fmla="*/ 253 w 491"/>
                      <a:gd name="T61" fmla="*/ 18 h 105"/>
                      <a:gd name="T62" fmla="*/ 276 w 491"/>
                      <a:gd name="T63" fmla="*/ 24 h 105"/>
                      <a:gd name="T64" fmla="*/ 299 w 491"/>
                      <a:gd name="T65" fmla="*/ 30 h 105"/>
                      <a:gd name="T66" fmla="*/ 343 w 491"/>
                      <a:gd name="T67" fmla="*/ 43 h 105"/>
                      <a:gd name="T68" fmla="*/ 363 w 491"/>
                      <a:gd name="T69" fmla="*/ 50 h 105"/>
                      <a:gd name="T70" fmla="*/ 383 w 491"/>
                      <a:gd name="T71" fmla="*/ 57 h 105"/>
                      <a:gd name="T72" fmla="*/ 419 w 491"/>
                      <a:gd name="T73" fmla="*/ 71 h 105"/>
                      <a:gd name="T74" fmla="*/ 448 w 491"/>
                      <a:gd name="T75" fmla="*/ 84 h 105"/>
                      <a:gd name="T76" fmla="*/ 471 w 491"/>
                      <a:gd name="T77" fmla="*/ 95 h 105"/>
                      <a:gd name="T78" fmla="*/ 491 w 491"/>
                      <a:gd name="T79"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1" h="105">
                        <a:moveTo>
                          <a:pt x="491" y="105"/>
                        </a:moveTo>
                        <a:cubicBezTo>
                          <a:pt x="491" y="105"/>
                          <a:pt x="483" y="102"/>
                          <a:pt x="470" y="97"/>
                        </a:cubicBezTo>
                        <a:cubicBezTo>
                          <a:pt x="464" y="94"/>
                          <a:pt x="456" y="91"/>
                          <a:pt x="447" y="88"/>
                        </a:cubicBezTo>
                        <a:cubicBezTo>
                          <a:pt x="438" y="85"/>
                          <a:pt x="428" y="81"/>
                          <a:pt x="417" y="77"/>
                        </a:cubicBezTo>
                        <a:cubicBezTo>
                          <a:pt x="411" y="75"/>
                          <a:pt x="405" y="73"/>
                          <a:pt x="399" y="71"/>
                        </a:cubicBezTo>
                        <a:cubicBezTo>
                          <a:pt x="393" y="69"/>
                          <a:pt x="387" y="66"/>
                          <a:pt x="381" y="64"/>
                        </a:cubicBezTo>
                        <a:cubicBezTo>
                          <a:pt x="374" y="62"/>
                          <a:pt x="367" y="60"/>
                          <a:pt x="361" y="58"/>
                        </a:cubicBezTo>
                        <a:cubicBezTo>
                          <a:pt x="354" y="56"/>
                          <a:pt x="347" y="54"/>
                          <a:pt x="340" y="52"/>
                        </a:cubicBezTo>
                        <a:cubicBezTo>
                          <a:pt x="326" y="47"/>
                          <a:pt x="311" y="43"/>
                          <a:pt x="296" y="39"/>
                        </a:cubicBezTo>
                        <a:cubicBezTo>
                          <a:pt x="289" y="37"/>
                          <a:pt x="281" y="35"/>
                          <a:pt x="273" y="33"/>
                        </a:cubicBezTo>
                        <a:cubicBezTo>
                          <a:pt x="266" y="32"/>
                          <a:pt x="258" y="30"/>
                          <a:pt x="250" y="28"/>
                        </a:cubicBezTo>
                        <a:cubicBezTo>
                          <a:pt x="243" y="27"/>
                          <a:pt x="235" y="25"/>
                          <a:pt x="227" y="23"/>
                        </a:cubicBezTo>
                        <a:cubicBezTo>
                          <a:pt x="220" y="22"/>
                          <a:pt x="212" y="21"/>
                          <a:pt x="204" y="19"/>
                        </a:cubicBezTo>
                        <a:cubicBezTo>
                          <a:pt x="189" y="17"/>
                          <a:pt x="174" y="14"/>
                          <a:pt x="159" y="13"/>
                        </a:cubicBezTo>
                        <a:cubicBezTo>
                          <a:pt x="145" y="11"/>
                          <a:pt x="131" y="10"/>
                          <a:pt x="117" y="8"/>
                        </a:cubicBezTo>
                        <a:cubicBezTo>
                          <a:pt x="110" y="8"/>
                          <a:pt x="104" y="8"/>
                          <a:pt x="97" y="7"/>
                        </a:cubicBezTo>
                        <a:cubicBezTo>
                          <a:pt x="91" y="7"/>
                          <a:pt x="85" y="7"/>
                          <a:pt x="79" y="7"/>
                        </a:cubicBezTo>
                        <a:cubicBezTo>
                          <a:pt x="67" y="7"/>
                          <a:pt x="56" y="6"/>
                          <a:pt x="47" y="7"/>
                        </a:cubicBezTo>
                        <a:cubicBezTo>
                          <a:pt x="37" y="7"/>
                          <a:pt x="29" y="7"/>
                          <a:pt x="22" y="7"/>
                        </a:cubicBezTo>
                        <a:cubicBezTo>
                          <a:pt x="8" y="8"/>
                          <a:pt x="0" y="9"/>
                          <a:pt x="0" y="9"/>
                        </a:cubicBezTo>
                        <a:cubicBezTo>
                          <a:pt x="0" y="9"/>
                          <a:pt x="8" y="7"/>
                          <a:pt x="22" y="5"/>
                        </a:cubicBezTo>
                        <a:cubicBezTo>
                          <a:pt x="29" y="4"/>
                          <a:pt x="37" y="4"/>
                          <a:pt x="47" y="3"/>
                        </a:cubicBezTo>
                        <a:cubicBezTo>
                          <a:pt x="56" y="2"/>
                          <a:pt x="67" y="1"/>
                          <a:pt x="79" y="1"/>
                        </a:cubicBezTo>
                        <a:cubicBezTo>
                          <a:pt x="85" y="0"/>
                          <a:pt x="91" y="1"/>
                          <a:pt x="98" y="1"/>
                        </a:cubicBezTo>
                        <a:cubicBezTo>
                          <a:pt x="104" y="1"/>
                          <a:pt x="111" y="1"/>
                          <a:pt x="118" y="1"/>
                        </a:cubicBezTo>
                        <a:cubicBezTo>
                          <a:pt x="124" y="1"/>
                          <a:pt x="131" y="2"/>
                          <a:pt x="139" y="2"/>
                        </a:cubicBezTo>
                        <a:cubicBezTo>
                          <a:pt x="146" y="2"/>
                          <a:pt x="153" y="3"/>
                          <a:pt x="160" y="4"/>
                        </a:cubicBezTo>
                        <a:cubicBezTo>
                          <a:pt x="168" y="4"/>
                          <a:pt x="175" y="5"/>
                          <a:pt x="183" y="6"/>
                        </a:cubicBezTo>
                        <a:cubicBezTo>
                          <a:pt x="191" y="7"/>
                          <a:pt x="198" y="8"/>
                          <a:pt x="206" y="10"/>
                        </a:cubicBezTo>
                        <a:cubicBezTo>
                          <a:pt x="214" y="11"/>
                          <a:pt x="221" y="12"/>
                          <a:pt x="229" y="14"/>
                        </a:cubicBezTo>
                        <a:cubicBezTo>
                          <a:pt x="237" y="15"/>
                          <a:pt x="245" y="17"/>
                          <a:pt x="253" y="18"/>
                        </a:cubicBezTo>
                        <a:cubicBezTo>
                          <a:pt x="260" y="20"/>
                          <a:pt x="268" y="22"/>
                          <a:pt x="276" y="24"/>
                        </a:cubicBezTo>
                        <a:cubicBezTo>
                          <a:pt x="283" y="26"/>
                          <a:pt x="291" y="28"/>
                          <a:pt x="299" y="30"/>
                        </a:cubicBezTo>
                        <a:cubicBezTo>
                          <a:pt x="314" y="34"/>
                          <a:pt x="328" y="38"/>
                          <a:pt x="343" y="43"/>
                        </a:cubicBezTo>
                        <a:cubicBezTo>
                          <a:pt x="350" y="45"/>
                          <a:pt x="357" y="48"/>
                          <a:pt x="363" y="50"/>
                        </a:cubicBezTo>
                        <a:cubicBezTo>
                          <a:pt x="370" y="52"/>
                          <a:pt x="377" y="55"/>
                          <a:pt x="383" y="57"/>
                        </a:cubicBezTo>
                        <a:cubicBezTo>
                          <a:pt x="396" y="62"/>
                          <a:pt x="408" y="67"/>
                          <a:pt x="419" y="71"/>
                        </a:cubicBezTo>
                        <a:cubicBezTo>
                          <a:pt x="430" y="76"/>
                          <a:pt x="440" y="80"/>
                          <a:pt x="448" y="84"/>
                        </a:cubicBezTo>
                        <a:cubicBezTo>
                          <a:pt x="457" y="88"/>
                          <a:pt x="465" y="92"/>
                          <a:pt x="471" y="95"/>
                        </a:cubicBezTo>
                        <a:cubicBezTo>
                          <a:pt x="483" y="101"/>
                          <a:pt x="491" y="105"/>
                          <a:pt x="491" y="105"/>
                        </a:cubicBezTo>
                        <a:close/>
                      </a:path>
                    </a:pathLst>
                  </a:custGeom>
                  <a:gradFill>
                    <a:gsLst>
                      <a:gs pos="0">
                        <a:schemeClr val="bg1">
                          <a:lumMod val="81000"/>
                        </a:schemeClr>
                      </a:gs>
                      <a:gs pos="65000">
                        <a:srgbClr val="EFEFEF">
                          <a:lumMod val="99000"/>
                        </a:srgbClr>
                      </a:gs>
                      <a:gs pos="35000">
                        <a:schemeClr val="bg1">
                          <a:lumMod val="96000"/>
                          <a:lumOff val="4000"/>
                        </a:schemeClr>
                      </a:gs>
                      <a:gs pos="100000">
                        <a:schemeClr val="bg1">
                          <a:lumMod val="89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9" name="Freeform 30"/>
                  <p:cNvSpPr>
                    <a:spLocks/>
                  </p:cNvSpPr>
                  <p:nvPr/>
                </p:nvSpPr>
                <p:spPr bwMode="auto">
                  <a:xfrm>
                    <a:off x="3848100" y="1414464"/>
                    <a:ext cx="1227138" cy="1450975"/>
                  </a:xfrm>
                  <a:custGeom>
                    <a:avLst/>
                    <a:gdLst>
                      <a:gd name="T0" fmla="*/ 0 w 324"/>
                      <a:gd name="T1" fmla="*/ 0 h 384"/>
                      <a:gd name="T2" fmla="*/ 10 w 324"/>
                      <a:gd name="T3" fmla="*/ 19 h 384"/>
                      <a:gd name="T4" fmla="*/ 22 w 324"/>
                      <a:gd name="T5" fmla="*/ 41 h 384"/>
                      <a:gd name="T6" fmla="*/ 38 w 324"/>
                      <a:gd name="T7" fmla="*/ 70 h 384"/>
                      <a:gd name="T8" fmla="*/ 47 w 324"/>
                      <a:gd name="T9" fmla="*/ 85 h 384"/>
                      <a:gd name="T10" fmla="*/ 58 w 324"/>
                      <a:gd name="T11" fmla="*/ 102 h 384"/>
                      <a:gd name="T12" fmla="*/ 82 w 324"/>
                      <a:gd name="T13" fmla="*/ 137 h 384"/>
                      <a:gd name="T14" fmla="*/ 110 w 324"/>
                      <a:gd name="T15" fmla="*/ 174 h 384"/>
                      <a:gd name="T16" fmla="*/ 140 w 324"/>
                      <a:gd name="T17" fmla="*/ 210 h 384"/>
                      <a:gd name="T18" fmla="*/ 171 w 324"/>
                      <a:gd name="T19" fmla="*/ 246 h 384"/>
                      <a:gd name="T20" fmla="*/ 203 w 324"/>
                      <a:gd name="T21" fmla="*/ 278 h 384"/>
                      <a:gd name="T22" fmla="*/ 219 w 324"/>
                      <a:gd name="T23" fmla="*/ 293 h 384"/>
                      <a:gd name="T24" fmla="*/ 234 w 324"/>
                      <a:gd name="T25" fmla="*/ 308 h 384"/>
                      <a:gd name="T26" fmla="*/ 249 w 324"/>
                      <a:gd name="T27" fmla="*/ 321 h 384"/>
                      <a:gd name="T28" fmla="*/ 263 w 324"/>
                      <a:gd name="T29" fmla="*/ 333 h 384"/>
                      <a:gd name="T30" fmla="*/ 276 w 324"/>
                      <a:gd name="T31" fmla="*/ 344 h 384"/>
                      <a:gd name="T32" fmla="*/ 288 w 324"/>
                      <a:gd name="T33" fmla="*/ 354 h 384"/>
                      <a:gd name="T34" fmla="*/ 307 w 324"/>
                      <a:gd name="T35" fmla="*/ 370 h 384"/>
                      <a:gd name="T36" fmla="*/ 324 w 324"/>
                      <a:gd name="T37" fmla="*/ 384 h 384"/>
                      <a:gd name="T38" fmla="*/ 306 w 324"/>
                      <a:gd name="T39" fmla="*/ 372 h 384"/>
                      <a:gd name="T40" fmla="*/ 285 w 324"/>
                      <a:gd name="T41" fmla="*/ 357 h 384"/>
                      <a:gd name="T42" fmla="*/ 259 w 324"/>
                      <a:gd name="T43" fmla="*/ 338 h 384"/>
                      <a:gd name="T44" fmla="*/ 229 w 324"/>
                      <a:gd name="T45" fmla="*/ 313 h 384"/>
                      <a:gd name="T46" fmla="*/ 213 w 324"/>
                      <a:gd name="T47" fmla="*/ 300 h 384"/>
                      <a:gd name="T48" fmla="*/ 197 w 324"/>
                      <a:gd name="T49" fmla="*/ 285 h 384"/>
                      <a:gd name="T50" fmla="*/ 164 w 324"/>
                      <a:gd name="T51" fmla="*/ 252 h 384"/>
                      <a:gd name="T52" fmla="*/ 132 w 324"/>
                      <a:gd name="T53" fmla="*/ 217 h 384"/>
                      <a:gd name="T54" fmla="*/ 102 w 324"/>
                      <a:gd name="T55" fmla="*/ 180 h 384"/>
                      <a:gd name="T56" fmla="*/ 88 w 324"/>
                      <a:gd name="T57" fmla="*/ 161 h 384"/>
                      <a:gd name="T58" fmla="*/ 75 w 324"/>
                      <a:gd name="T59" fmla="*/ 143 h 384"/>
                      <a:gd name="T60" fmla="*/ 63 w 324"/>
                      <a:gd name="T61" fmla="*/ 124 h 384"/>
                      <a:gd name="T62" fmla="*/ 52 w 324"/>
                      <a:gd name="T63" fmla="*/ 106 h 384"/>
                      <a:gd name="T64" fmla="*/ 42 w 324"/>
                      <a:gd name="T65" fmla="*/ 89 h 384"/>
                      <a:gd name="T66" fmla="*/ 33 w 324"/>
                      <a:gd name="T67" fmla="*/ 72 h 384"/>
                      <a:gd name="T68" fmla="*/ 18 w 324"/>
                      <a:gd name="T69" fmla="*/ 43 h 384"/>
                      <a:gd name="T70" fmla="*/ 8 w 324"/>
                      <a:gd name="T71" fmla="*/ 20 h 384"/>
                      <a:gd name="T72" fmla="*/ 0 w 324"/>
                      <a:gd name="T73"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4" h="384">
                        <a:moveTo>
                          <a:pt x="0" y="0"/>
                        </a:moveTo>
                        <a:cubicBezTo>
                          <a:pt x="0" y="0"/>
                          <a:pt x="4" y="7"/>
                          <a:pt x="10" y="19"/>
                        </a:cubicBezTo>
                        <a:cubicBezTo>
                          <a:pt x="13" y="25"/>
                          <a:pt x="17" y="33"/>
                          <a:pt x="22" y="41"/>
                        </a:cubicBezTo>
                        <a:cubicBezTo>
                          <a:pt x="26" y="50"/>
                          <a:pt x="32" y="59"/>
                          <a:pt x="38" y="70"/>
                        </a:cubicBezTo>
                        <a:cubicBezTo>
                          <a:pt x="41" y="75"/>
                          <a:pt x="44" y="80"/>
                          <a:pt x="47" y="85"/>
                        </a:cubicBezTo>
                        <a:cubicBezTo>
                          <a:pt x="51" y="91"/>
                          <a:pt x="54" y="97"/>
                          <a:pt x="58" y="102"/>
                        </a:cubicBezTo>
                        <a:cubicBezTo>
                          <a:pt x="65" y="114"/>
                          <a:pt x="73" y="125"/>
                          <a:pt x="82" y="137"/>
                        </a:cubicBezTo>
                        <a:cubicBezTo>
                          <a:pt x="90" y="150"/>
                          <a:pt x="100" y="162"/>
                          <a:pt x="110" y="174"/>
                        </a:cubicBezTo>
                        <a:cubicBezTo>
                          <a:pt x="119" y="186"/>
                          <a:pt x="129" y="199"/>
                          <a:pt x="140" y="210"/>
                        </a:cubicBezTo>
                        <a:cubicBezTo>
                          <a:pt x="150" y="223"/>
                          <a:pt x="161" y="234"/>
                          <a:pt x="171" y="246"/>
                        </a:cubicBezTo>
                        <a:cubicBezTo>
                          <a:pt x="182" y="257"/>
                          <a:pt x="192" y="268"/>
                          <a:pt x="203" y="278"/>
                        </a:cubicBezTo>
                        <a:cubicBezTo>
                          <a:pt x="209" y="283"/>
                          <a:pt x="214" y="288"/>
                          <a:pt x="219" y="293"/>
                        </a:cubicBezTo>
                        <a:cubicBezTo>
                          <a:pt x="224" y="298"/>
                          <a:pt x="229" y="303"/>
                          <a:pt x="234" y="308"/>
                        </a:cubicBezTo>
                        <a:cubicBezTo>
                          <a:pt x="239" y="312"/>
                          <a:pt x="244" y="317"/>
                          <a:pt x="249" y="321"/>
                        </a:cubicBezTo>
                        <a:cubicBezTo>
                          <a:pt x="254" y="325"/>
                          <a:pt x="259" y="329"/>
                          <a:pt x="263" y="333"/>
                        </a:cubicBezTo>
                        <a:cubicBezTo>
                          <a:pt x="267" y="337"/>
                          <a:pt x="272" y="341"/>
                          <a:pt x="276" y="344"/>
                        </a:cubicBezTo>
                        <a:cubicBezTo>
                          <a:pt x="280" y="348"/>
                          <a:pt x="284" y="351"/>
                          <a:pt x="288" y="354"/>
                        </a:cubicBezTo>
                        <a:cubicBezTo>
                          <a:pt x="295" y="361"/>
                          <a:pt x="302" y="366"/>
                          <a:pt x="307" y="370"/>
                        </a:cubicBezTo>
                        <a:cubicBezTo>
                          <a:pt x="318" y="379"/>
                          <a:pt x="324" y="384"/>
                          <a:pt x="324" y="384"/>
                        </a:cubicBezTo>
                        <a:cubicBezTo>
                          <a:pt x="324" y="384"/>
                          <a:pt x="318" y="380"/>
                          <a:pt x="306" y="372"/>
                        </a:cubicBezTo>
                        <a:cubicBezTo>
                          <a:pt x="300" y="368"/>
                          <a:pt x="293" y="363"/>
                          <a:pt x="285" y="357"/>
                        </a:cubicBezTo>
                        <a:cubicBezTo>
                          <a:pt x="278" y="352"/>
                          <a:pt x="269" y="345"/>
                          <a:pt x="259" y="338"/>
                        </a:cubicBezTo>
                        <a:cubicBezTo>
                          <a:pt x="250" y="330"/>
                          <a:pt x="240" y="322"/>
                          <a:pt x="229" y="313"/>
                        </a:cubicBezTo>
                        <a:cubicBezTo>
                          <a:pt x="224" y="309"/>
                          <a:pt x="219" y="304"/>
                          <a:pt x="213" y="300"/>
                        </a:cubicBezTo>
                        <a:cubicBezTo>
                          <a:pt x="208" y="295"/>
                          <a:pt x="203" y="290"/>
                          <a:pt x="197" y="285"/>
                        </a:cubicBezTo>
                        <a:cubicBezTo>
                          <a:pt x="186" y="275"/>
                          <a:pt x="175" y="263"/>
                          <a:pt x="164" y="252"/>
                        </a:cubicBezTo>
                        <a:cubicBezTo>
                          <a:pt x="153" y="241"/>
                          <a:pt x="142" y="229"/>
                          <a:pt x="132" y="217"/>
                        </a:cubicBezTo>
                        <a:cubicBezTo>
                          <a:pt x="121" y="205"/>
                          <a:pt x="112" y="192"/>
                          <a:pt x="102" y="180"/>
                        </a:cubicBezTo>
                        <a:cubicBezTo>
                          <a:pt x="97" y="174"/>
                          <a:pt x="92" y="167"/>
                          <a:pt x="88" y="161"/>
                        </a:cubicBezTo>
                        <a:cubicBezTo>
                          <a:pt x="83" y="155"/>
                          <a:pt x="79" y="149"/>
                          <a:pt x="75" y="143"/>
                        </a:cubicBezTo>
                        <a:cubicBezTo>
                          <a:pt x="71" y="136"/>
                          <a:pt x="66" y="130"/>
                          <a:pt x="63" y="124"/>
                        </a:cubicBezTo>
                        <a:cubicBezTo>
                          <a:pt x="59" y="118"/>
                          <a:pt x="55" y="112"/>
                          <a:pt x="52" y="106"/>
                        </a:cubicBezTo>
                        <a:cubicBezTo>
                          <a:pt x="48" y="100"/>
                          <a:pt x="45" y="94"/>
                          <a:pt x="42" y="89"/>
                        </a:cubicBezTo>
                        <a:cubicBezTo>
                          <a:pt x="38" y="83"/>
                          <a:pt x="35" y="78"/>
                          <a:pt x="33" y="72"/>
                        </a:cubicBezTo>
                        <a:cubicBezTo>
                          <a:pt x="27" y="62"/>
                          <a:pt x="22" y="52"/>
                          <a:pt x="18" y="43"/>
                        </a:cubicBezTo>
                        <a:cubicBezTo>
                          <a:pt x="14" y="34"/>
                          <a:pt x="11" y="26"/>
                          <a:pt x="8" y="20"/>
                        </a:cubicBezTo>
                        <a:cubicBezTo>
                          <a:pt x="3" y="7"/>
                          <a:pt x="0" y="0"/>
                          <a:pt x="0" y="0"/>
                        </a:cubicBezTo>
                        <a:close/>
                      </a:path>
                    </a:pathLst>
                  </a:custGeom>
                  <a:gradFill>
                    <a:gsLst>
                      <a:gs pos="72000">
                        <a:srgbClr val="DDDDDD">
                          <a:lumMod val="92000"/>
                          <a:lumOff val="8000"/>
                        </a:srgbClr>
                      </a:gs>
                      <a:gs pos="0">
                        <a:schemeClr val="bg1">
                          <a:lumMod val="79000"/>
                        </a:schemeClr>
                      </a:gs>
                      <a:gs pos="35000">
                        <a:schemeClr val="bg1">
                          <a:lumMod val="99000"/>
                          <a:lumOff val="1000"/>
                        </a:schemeClr>
                      </a:gs>
                      <a:gs pos="100000">
                        <a:schemeClr val="bg1">
                          <a:lumMod val="92000"/>
                        </a:schemeClr>
                      </a:gs>
                    </a:gsLst>
                    <a:lin ang="18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38" name="弦形 37"/>
                <p:cNvSpPr/>
                <p:nvPr/>
              </p:nvSpPr>
              <p:spPr>
                <a:xfrm rot="18713148">
                  <a:off x="6264863" y="1605737"/>
                  <a:ext cx="3418916" cy="1679242"/>
                </a:xfrm>
                <a:prstGeom prst="chord">
                  <a:avLst>
                    <a:gd name="adj1" fmla="val 4679799"/>
                    <a:gd name="adj2" fmla="val 11290326"/>
                  </a:avLst>
                </a:prstGeom>
                <a:gradFill flip="none" rotWithShape="1">
                  <a:gsLst>
                    <a:gs pos="54000">
                      <a:schemeClr val="tx1">
                        <a:alpha val="10000"/>
                      </a:schemeClr>
                    </a:gs>
                    <a:gs pos="0">
                      <a:schemeClr val="tx1">
                        <a:alpha val="30000"/>
                      </a:schemeClr>
                    </a:gs>
                    <a:gs pos="100000">
                      <a:srgbClr val="E6E6E6">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弦形 38"/>
                <p:cNvSpPr/>
                <p:nvPr/>
              </p:nvSpPr>
              <p:spPr>
                <a:xfrm rot="13306308">
                  <a:off x="4066477" y="3923858"/>
                  <a:ext cx="3418916" cy="1679242"/>
                </a:xfrm>
                <a:prstGeom prst="chord">
                  <a:avLst>
                    <a:gd name="adj1" fmla="val 4679799"/>
                    <a:gd name="adj2" fmla="val 11290326"/>
                  </a:avLst>
                </a:prstGeom>
                <a:gradFill flip="none" rotWithShape="1">
                  <a:gsLst>
                    <a:gs pos="54000">
                      <a:schemeClr val="tx1">
                        <a:alpha val="10000"/>
                      </a:schemeClr>
                    </a:gs>
                    <a:gs pos="0">
                      <a:schemeClr val="tx1">
                        <a:alpha val="30000"/>
                      </a:schemeClr>
                    </a:gs>
                    <a:gs pos="100000">
                      <a:srgbClr val="E6E6E6">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0" name="组合 39"/>
                <p:cNvGrpSpPr/>
                <p:nvPr/>
              </p:nvGrpSpPr>
              <p:grpSpPr>
                <a:xfrm flipH="1">
                  <a:off x="6559014" y="1412241"/>
                  <a:ext cx="2260181" cy="2114550"/>
                  <a:chOff x="2815057" y="1402715"/>
                  <a:chExt cx="2260181" cy="2114550"/>
                </a:xfrm>
              </p:grpSpPr>
              <p:sp>
                <p:nvSpPr>
                  <p:cNvPr id="54" name="Freeform 14"/>
                  <p:cNvSpPr>
                    <a:spLocks/>
                  </p:cNvSpPr>
                  <p:nvPr/>
                </p:nvSpPr>
                <p:spPr bwMode="auto">
                  <a:xfrm>
                    <a:off x="2829560" y="1402715"/>
                    <a:ext cx="2230438" cy="2114550"/>
                  </a:xfrm>
                  <a:custGeom>
                    <a:avLst/>
                    <a:gdLst>
                      <a:gd name="T0" fmla="*/ 592 w 592"/>
                      <a:gd name="T1" fmla="*/ 385 h 561"/>
                      <a:gd name="T2" fmla="*/ 490 w 592"/>
                      <a:gd name="T3" fmla="*/ 561 h 561"/>
                      <a:gd name="T4" fmla="*/ 0 w 592"/>
                      <a:gd name="T5" fmla="*/ 465 h 561"/>
                      <a:gd name="T6" fmla="*/ 269 w 592"/>
                      <a:gd name="T7" fmla="*/ 0 h 561"/>
                      <a:gd name="T8" fmla="*/ 592 w 592"/>
                      <a:gd name="T9" fmla="*/ 385 h 561"/>
                    </a:gdLst>
                    <a:ahLst/>
                    <a:cxnLst>
                      <a:cxn ang="0">
                        <a:pos x="T0" y="T1"/>
                      </a:cxn>
                      <a:cxn ang="0">
                        <a:pos x="T2" y="T3"/>
                      </a:cxn>
                      <a:cxn ang="0">
                        <a:pos x="T4" y="T5"/>
                      </a:cxn>
                      <a:cxn ang="0">
                        <a:pos x="T6" y="T7"/>
                      </a:cxn>
                      <a:cxn ang="0">
                        <a:pos x="T8" y="T9"/>
                      </a:cxn>
                    </a:cxnLst>
                    <a:rect l="0" t="0" r="r" b="b"/>
                    <a:pathLst>
                      <a:path w="592" h="561">
                        <a:moveTo>
                          <a:pt x="592" y="385"/>
                        </a:moveTo>
                        <a:cubicBezTo>
                          <a:pt x="490" y="561"/>
                          <a:pt x="490" y="561"/>
                          <a:pt x="490" y="561"/>
                        </a:cubicBezTo>
                        <a:cubicBezTo>
                          <a:pt x="313" y="481"/>
                          <a:pt x="146" y="447"/>
                          <a:pt x="0" y="465"/>
                        </a:cubicBezTo>
                        <a:cubicBezTo>
                          <a:pt x="269" y="0"/>
                          <a:pt x="269" y="0"/>
                          <a:pt x="269" y="0"/>
                        </a:cubicBezTo>
                        <a:cubicBezTo>
                          <a:pt x="325" y="136"/>
                          <a:pt x="434" y="271"/>
                          <a:pt x="592" y="385"/>
                        </a:cubicBezTo>
                        <a:close/>
                      </a:path>
                    </a:pathLst>
                  </a:custGeom>
                  <a:gradFill>
                    <a:gsLst>
                      <a:gs pos="72000">
                        <a:srgbClr val="DDDDDD">
                          <a:lumMod val="96000"/>
                          <a:lumOff val="4000"/>
                        </a:srgbClr>
                      </a:gs>
                      <a:gs pos="15000">
                        <a:schemeClr val="bg1">
                          <a:lumMod val="75000"/>
                        </a:schemeClr>
                      </a:gs>
                      <a:gs pos="0">
                        <a:schemeClr val="bg1">
                          <a:lumMod val="75000"/>
                        </a:schemeClr>
                      </a:gs>
                      <a:gs pos="44000">
                        <a:schemeClr val="bg1">
                          <a:lumMod val="98000"/>
                        </a:schemeClr>
                      </a:gs>
                      <a:gs pos="100000">
                        <a:schemeClr val="bg1">
                          <a:lumMod val="75000"/>
                        </a:schemeClr>
                      </a:gs>
                    </a:gsLst>
                    <a:lin ang="2040000" scaled="0"/>
                  </a:gradFill>
                  <a:ln>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 name="Freeform 26"/>
                  <p:cNvSpPr>
                    <a:spLocks/>
                  </p:cNvSpPr>
                  <p:nvPr/>
                </p:nvSpPr>
                <p:spPr bwMode="auto">
                  <a:xfrm>
                    <a:off x="2815057" y="3110334"/>
                    <a:ext cx="1852613" cy="404812"/>
                  </a:xfrm>
                  <a:custGeom>
                    <a:avLst/>
                    <a:gdLst>
                      <a:gd name="T0" fmla="*/ 491 w 491"/>
                      <a:gd name="T1" fmla="*/ 105 h 105"/>
                      <a:gd name="T2" fmla="*/ 470 w 491"/>
                      <a:gd name="T3" fmla="*/ 97 h 105"/>
                      <a:gd name="T4" fmla="*/ 447 w 491"/>
                      <a:gd name="T5" fmla="*/ 88 h 105"/>
                      <a:gd name="T6" fmla="*/ 417 w 491"/>
                      <a:gd name="T7" fmla="*/ 77 h 105"/>
                      <a:gd name="T8" fmla="*/ 399 w 491"/>
                      <a:gd name="T9" fmla="*/ 71 h 105"/>
                      <a:gd name="T10" fmla="*/ 381 w 491"/>
                      <a:gd name="T11" fmla="*/ 64 h 105"/>
                      <a:gd name="T12" fmla="*/ 361 w 491"/>
                      <a:gd name="T13" fmla="*/ 58 h 105"/>
                      <a:gd name="T14" fmla="*/ 340 w 491"/>
                      <a:gd name="T15" fmla="*/ 52 h 105"/>
                      <a:gd name="T16" fmla="*/ 296 w 491"/>
                      <a:gd name="T17" fmla="*/ 39 h 105"/>
                      <a:gd name="T18" fmla="*/ 273 w 491"/>
                      <a:gd name="T19" fmla="*/ 33 h 105"/>
                      <a:gd name="T20" fmla="*/ 250 w 491"/>
                      <a:gd name="T21" fmla="*/ 28 h 105"/>
                      <a:gd name="T22" fmla="*/ 227 w 491"/>
                      <a:gd name="T23" fmla="*/ 23 h 105"/>
                      <a:gd name="T24" fmla="*/ 204 w 491"/>
                      <a:gd name="T25" fmla="*/ 19 h 105"/>
                      <a:gd name="T26" fmla="*/ 159 w 491"/>
                      <a:gd name="T27" fmla="*/ 13 h 105"/>
                      <a:gd name="T28" fmla="*/ 117 w 491"/>
                      <a:gd name="T29" fmla="*/ 8 h 105"/>
                      <a:gd name="T30" fmla="*/ 97 w 491"/>
                      <a:gd name="T31" fmla="*/ 7 h 105"/>
                      <a:gd name="T32" fmla="*/ 79 w 491"/>
                      <a:gd name="T33" fmla="*/ 7 h 105"/>
                      <a:gd name="T34" fmla="*/ 47 w 491"/>
                      <a:gd name="T35" fmla="*/ 7 h 105"/>
                      <a:gd name="T36" fmla="*/ 22 w 491"/>
                      <a:gd name="T37" fmla="*/ 7 h 105"/>
                      <a:gd name="T38" fmla="*/ 0 w 491"/>
                      <a:gd name="T39" fmla="*/ 9 h 105"/>
                      <a:gd name="T40" fmla="*/ 22 w 491"/>
                      <a:gd name="T41" fmla="*/ 5 h 105"/>
                      <a:gd name="T42" fmla="*/ 47 w 491"/>
                      <a:gd name="T43" fmla="*/ 3 h 105"/>
                      <a:gd name="T44" fmla="*/ 79 w 491"/>
                      <a:gd name="T45" fmla="*/ 1 h 105"/>
                      <a:gd name="T46" fmla="*/ 98 w 491"/>
                      <a:gd name="T47" fmla="*/ 1 h 105"/>
                      <a:gd name="T48" fmla="*/ 118 w 491"/>
                      <a:gd name="T49" fmla="*/ 1 h 105"/>
                      <a:gd name="T50" fmla="*/ 139 w 491"/>
                      <a:gd name="T51" fmla="*/ 2 h 105"/>
                      <a:gd name="T52" fmla="*/ 160 w 491"/>
                      <a:gd name="T53" fmla="*/ 4 h 105"/>
                      <a:gd name="T54" fmla="*/ 183 w 491"/>
                      <a:gd name="T55" fmla="*/ 6 h 105"/>
                      <a:gd name="T56" fmla="*/ 206 w 491"/>
                      <a:gd name="T57" fmla="*/ 10 h 105"/>
                      <a:gd name="T58" fmla="*/ 229 w 491"/>
                      <a:gd name="T59" fmla="*/ 14 h 105"/>
                      <a:gd name="T60" fmla="*/ 253 w 491"/>
                      <a:gd name="T61" fmla="*/ 18 h 105"/>
                      <a:gd name="T62" fmla="*/ 276 w 491"/>
                      <a:gd name="T63" fmla="*/ 24 h 105"/>
                      <a:gd name="T64" fmla="*/ 299 w 491"/>
                      <a:gd name="T65" fmla="*/ 30 h 105"/>
                      <a:gd name="T66" fmla="*/ 343 w 491"/>
                      <a:gd name="T67" fmla="*/ 43 h 105"/>
                      <a:gd name="T68" fmla="*/ 363 w 491"/>
                      <a:gd name="T69" fmla="*/ 50 h 105"/>
                      <a:gd name="T70" fmla="*/ 383 w 491"/>
                      <a:gd name="T71" fmla="*/ 57 h 105"/>
                      <a:gd name="T72" fmla="*/ 419 w 491"/>
                      <a:gd name="T73" fmla="*/ 71 h 105"/>
                      <a:gd name="T74" fmla="*/ 448 w 491"/>
                      <a:gd name="T75" fmla="*/ 84 h 105"/>
                      <a:gd name="T76" fmla="*/ 471 w 491"/>
                      <a:gd name="T77" fmla="*/ 95 h 105"/>
                      <a:gd name="T78" fmla="*/ 491 w 491"/>
                      <a:gd name="T79"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1" h="105">
                        <a:moveTo>
                          <a:pt x="491" y="105"/>
                        </a:moveTo>
                        <a:cubicBezTo>
                          <a:pt x="491" y="105"/>
                          <a:pt x="483" y="102"/>
                          <a:pt x="470" y="97"/>
                        </a:cubicBezTo>
                        <a:cubicBezTo>
                          <a:pt x="464" y="94"/>
                          <a:pt x="456" y="91"/>
                          <a:pt x="447" y="88"/>
                        </a:cubicBezTo>
                        <a:cubicBezTo>
                          <a:pt x="438" y="85"/>
                          <a:pt x="428" y="81"/>
                          <a:pt x="417" y="77"/>
                        </a:cubicBezTo>
                        <a:cubicBezTo>
                          <a:pt x="411" y="75"/>
                          <a:pt x="405" y="73"/>
                          <a:pt x="399" y="71"/>
                        </a:cubicBezTo>
                        <a:cubicBezTo>
                          <a:pt x="393" y="69"/>
                          <a:pt x="387" y="66"/>
                          <a:pt x="381" y="64"/>
                        </a:cubicBezTo>
                        <a:cubicBezTo>
                          <a:pt x="374" y="62"/>
                          <a:pt x="367" y="60"/>
                          <a:pt x="361" y="58"/>
                        </a:cubicBezTo>
                        <a:cubicBezTo>
                          <a:pt x="354" y="56"/>
                          <a:pt x="347" y="54"/>
                          <a:pt x="340" y="52"/>
                        </a:cubicBezTo>
                        <a:cubicBezTo>
                          <a:pt x="326" y="47"/>
                          <a:pt x="311" y="43"/>
                          <a:pt x="296" y="39"/>
                        </a:cubicBezTo>
                        <a:cubicBezTo>
                          <a:pt x="289" y="37"/>
                          <a:pt x="281" y="35"/>
                          <a:pt x="273" y="33"/>
                        </a:cubicBezTo>
                        <a:cubicBezTo>
                          <a:pt x="266" y="32"/>
                          <a:pt x="258" y="30"/>
                          <a:pt x="250" y="28"/>
                        </a:cubicBezTo>
                        <a:cubicBezTo>
                          <a:pt x="243" y="27"/>
                          <a:pt x="235" y="25"/>
                          <a:pt x="227" y="23"/>
                        </a:cubicBezTo>
                        <a:cubicBezTo>
                          <a:pt x="220" y="22"/>
                          <a:pt x="212" y="21"/>
                          <a:pt x="204" y="19"/>
                        </a:cubicBezTo>
                        <a:cubicBezTo>
                          <a:pt x="189" y="17"/>
                          <a:pt x="174" y="14"/>
                          <a:pt x="159" y="13"/>
                        </a:cubicBezTo>
                        <a:cubicBezTo>
                          <a:pt x="145" y="11"/>
                          <a:pt x="131" y="10"/>
                          <a:pt x="117" y="8"/>
                        </a:cubicBezTo>
                        <a:cubicBezTo>
                          <a:pt x="110" y="8"/>
                          <a:pt x="104" y="8"/>
                          <a:pt x="97" y="7"/>
                        </a:cubicBezTo>
                        <a:cubicBezTo>
                          <a:pt x="91" y="7"/>
                          <a:pt x="85" y="7"/>
                          <a:pt x="79" y="7"/>
                        </a:cubicBezTo>
                        <a:cubicBezTo>
                          <a:pt x="67" y="7"/>
                          <a:pt x="56" y="6"/>
                          <a:pt x="47" y="7"/>
                        </a:cubicBezTo>
                        <a:cubicBezTo>
                          <a:pt x="37" y="7"/>
                          <a:pt x="29" y="7"/>
                          <a:pt x="22" y="7"/>
                        </a:cubicBezTo>
                        <a:cubicBezTo>
                          <a:pt x="8" y="8"/>
                          <a:pt x="0" y="9"/>
                          <a:pt x="0" y="9"/>
                        </a:cubicBezTo>
                        <a:cubicBezTo>
                          <a:pt x="0" y="9"/>
                          <a:pt x="8" y="7"/>
                          <a:pt x="22" y="5"/>
                        </a:cubicBezTo>
                        <a:cubicBezTo>
                          <a:pt x="29" y="4"/>
                          <a:pt x="37" y="4"/>
                          <a:pt x="47" y="3"/>
                        </a:cubicBezTo>
                        <a:cubicBezTo>
                          <a:pt x="56" y="2"/>
                          <a:pt x="67" y="1"/>
                          <a:pt x="79" y="1"/>
                        </a:cubicBezTo>
                        <a:cubicBezTo>
                          <a:pt x="85" y="0"/>
                          <a:pt x="91" y="1"/>
                          <a:pt x="98" y="1"/>
                        </a:cubicBezTo>
                        <a:cubicBezTo>
                          <a:pt x="104" y="1"/>
                          <a:pt x="111" y="1"/>
                          <a:pt x="118" y="1"/>
                        </a:cubicBezTo>
                        <a:cubicBezTo>
                          <a:pt x="124" y="1"/>
                          <a:pt x="131" y="2"/>
                          <a:pt x="139" y="2"/>
                        </a:cubicBezTo>
                        <a:cubicBezTo>
                          <a:pt x="146" y="2"/>
                          <a:pt x="153" y="3"/>
                          <a:pt x="160" y="4"/>
                        </a:cubicBezTo>
                        <a:cubicBezTo>
                          <a:pt x="168" y="4"/>
                          <a:pt x="175" y="5"/>
                          <a:pt x="183" y="6"/>
                        </a:cubicBezTo>
                        <a:cubicBezTo>
                          <a:pt x="191" y="7"/>
                          <a:pt x="198" y="8"/>
                          <a:pt x="206" y="10"/>
                        </a:cubicBezTo>
                        <a:cubicBezTo>
                          <a:pt x="214" y="11"/>
                          <a:pt x="221" y="12"/>
                          <a:pt x="229" y="14"/>
                        </a:cubicBezTo>
                        <a:cubicBezTo>
                          <a:pt x="237" y="15"/>
                          <a:pt x="245" y="17"/>
                          <a:pt x="253" y="18"/>
                        </a:cubicBezTo>
                        <a:cubicBezTo>
                          <a:pt x="260" y="20"/>
                          <a:pt x="268" y="22"/>
                          <a:pt x="276" y="24"/>
                        </a:cubicBezTo>
                        <a:cubicBezTo>
                          <a:pt x="283" y="26"/>
                          <a:pt x="291" y="28"/>
                          <a:pt x="299" y="30"/>
                        </a:cubicBezTo>
                        <a:cubicBezTo>
                          <a:pt x="314" y="34"/>
                          <a:pt x="328" y="38"/>
                          <a:pt x="343" y="43"/>
                        </a:cubicBezTo>
                        <a:cubicBezTo>
                          <a:pt x="350" y="45"/>
                          <a:pt x="357" y="48"/>
                          <a:pt x="363" y="50"/>
                        </a:cubicBezTo>
                        <a:cubicBezTo>
                          <a:pt x="370" y="52"/>
                          <a:pt x="377" y="55"/>
                          <a:pt x="383" y="57"/>
                        </a:cubicBezTo>
                        <a:cubicBezTo>
                          <a:pt x="396" y="62"/>
                          <a:pt x="408" y="67"/>
                          <a:pt x="419" y="71"/>
                        </a:cubicBezTo>
                        <a:cubicBezTo>
                          <a:pt x="430" y="76"/>
                          <a:pt x="440" y="80"/>
                          <a:pt x="448" y="84"/>
                        </a:cubicBezTo>
                        <a:cubicBezTo>
                          <a:pt x="457" y="88"/>
                          <a:pt x="465" y="92"/>
                          <a:pt x="471" y="95"/>
                        </a:cubicBezTo>
                        <a:cubicBezTo>
                          <a:pt x="483" y="101"/>
                          <a:pt x="491" y="105"/>
                          <a:pt x="491" y="105"/>
                        </a:cubicBezTo>
                        <a:close/>
                      </a:path>
                    </a:pathLst>
                  </a:custGeom>
                  <a:gradFill>
                    <a:gsLst>
                      <a:gs pos="0">
                        <a:schemeClr val="bg1">
                          <a:lumMod val="81000"/>
                        </a:schemeClr>
                      </a:gs>
                      <a:gs pos="65000">
                        <a:srgbClr val="EFEFEF">
                          <a:lumMod val="99000"/>
                        </a:srgbClr>
                      </a:gs>
                      <a:gs pos="35000">
                        <a:schemeClr val="bg1">
                          <a:lumMod val="96000"/>
                          <a:lumOff val="4000"/>
                        </a:schemeClr>
                      </a:gs>
                      <a:gs pos="100000">
                        <a:schemeClr val="bg1">
                          <a:lumMod val="89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 name="Freeform 30"/>
                  <p:cNvSpPr>
                    <a:spLocks/>
                  </p:cNvSpPr>
                  <p:nvPr/>
                </p:nvSpPr>
                <p:spPr bwMode="auto">
                  <a:xfrm>
                    <a:off x="3848100" y="1414464"/>
                    <a:ext cx="1227138" cy="1450975"/>
                  </a:xfrm>
                  <a:custGeom>
                    <a:avLst/>
                    <a:gdLst>
                      <a:gd name="T0" fmla="*/ 0 w 324"/>
                      <a:gd name="T1" fmla="*/ 0 h 384"/>
                      <a:gd name="T2" fmla="*/ 10 w 324"/>
                      <a:gd name="T3" fmla="*/ 19 h 384"/>
                      <a:gd name="T4" fmla="*/ 22 w 324"/>
                      <a:gd name="T5" fmla="*/ 41 h 384"/>
                      <a:gd name="T6" fmla="*/ 38 w 324"/>
                      <a:gd name="T7" fmla="*/ 70 h 384"/>
                      <a:gd name="T8" fmla="*/ 47 w 324"/>
                      <a:gd name="T9" fmla="*/ 85 h 384"/>
                      <a:gd name="T10" fmla="*/ 58 w 324"/>
                      <a:gd name="T11" fmla="*/ 102 h 384"/>
                      <a:gd name="T12" fmla="*/ 82 w 324"/>
                      <a:gd name="T13" fmla="*/ 137 h 384"/>
                      <a:gd name="T14" fmla="*/ 110 w 324"/>
                      <a:gd name="T15" fmla="*/ 174 h 384"/>
                      <a:gd name="T16" fmla="*/ 140 w 324"/>
                      <a:gd name="T17" fmla="*/ 210 h 384"/>
                      <a:gd name="T18" fmla="*/ 171 w 324"/>
                      <a:gd name="T19" fmla="*/ 246 h 384"/>
                      <a:gd name="T20" fmla="*/ 203 w 324"/>
                      <a:gd name="T21" fmla="*/ 278 h 384"/>
                      <a:gd name="T22" fmla="*/ 219 w 324"/>
                      <a:gd name="T23" fmla="*/ 293 h 384"/>
                      <a:gd name="T24" fmla="*/ 234 w 324"/>
                      <a:gd name="T25" fmla="*/ 308 h 384"/>
                      <a:gd name="T26" fmla="*/ 249 w 324"/>
                      <a:gd name="T27" fmla="*/ 321 h 384"/>
                      <a:gd name="T28" fmla="*/ 263 w 324"/>
                      <a:gd name="T29" fmla="*/ 333 h 384"/>
                      <a:gd name="T30" fmla="*/ 276 w 324"/>
                      <a:gd name="T31" fmla="*/ 344 h 384"/>
                      <a:gd name="T32" fmla="*/ 288 w 324"/>
                      <a:gd name="T33" fmla="*/ 354 h 384"/>
                      <a:gd name="T34" fmla="*/ 307 w 324"/>
                      <a:gd name="T35" fmla="*/ 370 h 384"/>
                      <a:gd name="T36" fmla="*/ 324 w 324"/>
                      <a:gd name="T37" fmla="*/ 384 h 384"/>
                      <a:gd name="T38" fmla="*/ 306 w 324"/>
                      <a:gd name="T39" fmla="*/ 372 h 384"/>
                      <a:gd name="T40" fmla="*/ 285 w 324"/>
                      <a:gd name="T41" fmla="*/ 357 h 384"/>
                      <a:gd name="T42" fmla="*/ 259 w 324"/>
                      <a:gd name="T43" fmla="*/ 338 h 384"/>
                      <a:gd name="T44" fmla="*/ 229 w 324"/>
                      <a:gd name="T45" fmla="*/ 313 h 384"/>
                      <a:gd name="T46" fmla="*/ 213 w 324"/>
                      <a:gd name="T47" fmla="*/ 300 h 384"/>
                      <a:gd name="T48" fmla="*/ 197 w 324"/>
                      <a:gd name="T49" fmla="*/ 285 h 384"/>
                      <a:gd name="T50" fmla="*/ 164 w 324"/>
                      <a:gd name="T51" fmla="*/ 252 h 384"/>
                      <a:gd name="T52" fmla="*/ 132 w 324"/>
                      <a:gd name="T53" fmla="*/ 217 h 384"/>
                      <a:gd name="T54" fmla="*/ 102 w 324"/>
                      <a:gd name="T55" fmla="*/ 180 h 384"/>
                      <a:gd name="T56" fmla="*/ 88 w 324"/>
                      <a:gd name="T57" fmla="*/ 161 h 384"/>
                      <a:gd name="T58" fmla="*/ 75 w 324"/>
                      <a:gd name="T59" fmla="*/ 143 h 384"/>
                      <a:gd name="T60" fmla="*/ 63 w 324"/>
                      <a:gd name="T61" fmla="*/ 124 h 384"/>
                      <a:gd name="T62" fmla="*/ 52 w 324"/>
                      <a:gd name="T63" fmla="*/ 106 h 384"/>
                      <a:gd name="T64" fmla="*/ 42 w 324"/>
                      <a:gd name="T65" fmla="*/ 89 h 384"/>
                      <a:gd name="T66" fmla="*/ 33 w 324"/>
                      <a:gd name="T67" fmla="*/ 72 h 384"/>
                      <a:gd name="T68" fmla="*/ 18 w 324"/>
                      <a:gd name="T69" fmla="*/ 43 h 384"/>
                      <a:gd name="T70" fmla="*/ 8 w 324"/>
                      <a:gd name="T71" fmla="*/ 20 h 384"/>
                      <a:gd name="T72" fmla="*/ 0 w 324"/>
                      <a:gd name="T73"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4" h="384">
                        <a:moveTo>
                          <a:pt x="0" y="0"/>
                        </a:moveTo>
                        <a:cubicBezTo>
                          <a:pt x="0" y="0"/>
                          <a:pt x="4" y="7"/>
                          <a:pt x="10" y="19"/>
                        </a:cubicBezTo>
                        <a:cubicBezTo>
                          <a:pt x="13" y="25"/>
                          <a:pt x="17" y="33"/>
                          <a:pt x="22" y="41"/>
                        </a:cubicBezTo>
                        <a:cubicBezTo>
                          <a:pt x="26" y="50"/>
                          <a:pt x="32" y="59"/>
                          <a:pt x="38" y="70"/>
                        </a:cubicBezTo>
                        <a:cubicBezTo>
                          <a:pt x="41" y="75"/>
                          <a:pt x="44" y="80"/>
                          <a:pt x="47" y="85"/>
                        </a:cubicBezTo>
                        <a:cubicBezTo>
                          <a:pt x="51" y="91"/>
                          <a:pt x="54" y="97"/>
                          <a:pt x="58" y="102"/>
                        </a:cubicBezTo>
                        <a:cubicBezTo>
                          <a:pt x="65" y="114"/>
                          <a:pt x="73" y="125"/>
                          <a:pt x="82" y="137"/>
                        </a:cubicBezTo>
                        <a:cubicBezTo>
                          <a:pt x="90" y="150"/>
                          <a:pt x="100" y="162"/>
                          <a:pt x="110" y="174"/>
                        </a:cubicBezTo>
                        <a:cubicBezTo>
                          <a:pt x="119" y="186"/>
                          <a:pt x="129" y="199"/>
                          <a:pt x="140" y="210"/>
                        </a:cubicBezTo>
                        <a:cubicBezTo>
                          <a:pt x="150" y="223"/>
                          <a:pt x="161" y="234"/>
                          <a:pt x="171" y="246"/>
                        </a:cubicBezTo>
                        <a:cubicBezTo>
                          <a:pt x="182" y="257"/>
                          <a:pt x="192" y="268"/>
                          <a:pt x="203" y="278"/>
                        </a:cubicBezTo>
                        <a:cubicBezTo>
                          <a:pt x="209" y="283"/>
                          <a:pt x="214" y="288"/>
                          <a:pt x="219" y="293"/>
                        </a:cubicBezTo>
                        <a:cubicBezTo>
                          <a:pt x="224" y="298"/>
                          <a:pt x="229" y="303"/>
                          <a:pt x="234" y="308"/>
                        </a:cubicBezTo>
                        <a:cubicBezTo>
                          <a:pt x="239" y="312"/>
                          <a:pt x="244" y="317"/>
                          <a:pt x="249" y="321"/>
                        </a:cubicBezTo>
                        <a:cubicBezTo>
                          <a:pt x="254" y="325"/>
                          <a:pt x="259" y="329"/>
                          <a:pt x="263" y="333"/>
                        </a:cubicBezTo>
                        <a:cubicBezTo>
                          <a:pt x="267" y="337"/>
                          <a:pt x="272" y="341"/>
                          <a:pt x="276" y="344"/>
                        </a:cubicBezTo>
                        <a:cubicBezTo>
                          <a:pt x="280" y="348"/>
                          <a:pt x="284" y="351"/>
                          <a:pt x="288" y="354"/>
                        </a:cubicBezTo>
                        <a:cubicBezTo>
                          <a:pt x="295" y="361"/>
                          <a:pt x="302" y="366"/>
                          <a:pt x="307" y="370"/>
                        </a:cubicBezTo>
                        <a:cubicBezTo>
                          <a:pt x="318" y="379"/>
                          <a:pt x="324" y="384"/>
                          <a:pt x="324" y="384"/>
                        </a:cubicBezTo>
                        <a:cubicBezTo>
                          <a:pt x="324" y="384"/>
                          <a:pt x="318" y="380"/>
                          <a:pt x="306" y="372"/>
                        </a:cubicBezTo>
                        <a:cubicBezTo>
                          <a:pt x="300" y="368"/>
                          <a:pt x="293" y="363"/>
                          <a:pt x="285" y="357"/>
                        </a:cubicBezTo>
                        <a:cubicBezTo>
                          <a:pt x="278" y="352"/>
                          <a:pt x="269" y="345"/>
                          <a:pt x="259" y="338"/>
                        </a:cubicBezTo>
                        <a:cubicBezTo>
                          <a:pt x="250" y="330"/>
                          <a:pt x="240" y="322"/>
                          <a:pt x="229" y="313"/>
                        </a:cubicBezTo>
                        <a:cubicBezTo>
                          <a:pt x="224" y="309"/>
                          <a:pt x="219" y="304"/>
                          <a:pt x="213" y="300"/>
                        </a:cubicBezTo>
                        <a:cubicBezTo>
                          <a:pt x="208" y="295"/>
                          <a:pt x="203" y="290"/>
                          <a:pt x="197" y="285"/>
                        </a:cubicBezTo>
                        <a:cubicBezTo>
                          <a:pt x="186" y="275"/>
                          <a:pt x="175" y="263"/>
                          <a:pt x="164" y="252"/>
                        </a:cubicBezTo>
                        <a:cubicBezTo>
                          <a:pt x="153" y="241"/>
                          <a:pt x="142" y="229"/>
                          <a:pt x="132" y="217"/>
                        </a:cubicBezTo>
                        <a:cubicBezTo>
                          <a:pt x="121" y="205"/>
                          <a:pt x="112" y="192"/>
                          <a:pt x="102" y="180"/>
                        </a:cubicBezTo>
                        <a:cubicBezTo>
                          <a:pt x="97" y="174"/>
                          <a:pt x="92" y="167"/>
                          <a:pt x="88" y="161"/>
                        </a:cubicBezTo>
                        <a:cubicBezTo>
                          <a:pt x="83" y="155"/>
                          <a:pt x="79" y="149"/>
                          <a:pt x="75" y="143"/>
                        </a:cubicBezTo>
                        <a:cubicBezTo>
                          <a:pt x="71" y="136"/>
                          <a:pt x="66" y="130"/>
                          <a:pt x="63" y="124"/>
                        </a:cubicBezTo>
                        <a:cubicBezTo>
                          <a:pt x="59" y="118"/>
                          <a:pt x="55" y="112"/>
                          <a:pt x="52" y="106"/>
                        </a:cubicBezTo>
                        <a:cubicBezTo>
                          <a:pt x="48" y="100"/>
                          <a:pt x="45" y="94"/>
                          <a:pt x="42" y="89"/>
                        </a:cubicBezTo>
                        <a:cubicBezTo>
                          <a:pt x="38" y="83"/>
                          <a:pt x="35" y="78"/>
                          <a:pt x="33" y="72"/>
                        </a:cubicBezTo>
                        <a:cubicBezTo>
                          <a:pt x="27" y="62"/>
                          <a:pt x="22" y="52"/>
                          <a:pt x="18" y="43"/>
                        </a:cubicBezTo>
                        <a:cubicBezTo>
                          <a:pt x="14" y="34"/>
                          <a:pt x="11" y="26"/>
                          <a:pt x="8" y="20"/>
                        </a:cubicBezTo>
                        <a:cubicBezTo>
                          <a:pt x="3" y="7"/>
                          <a:pt x="0" y="0"/>
                          <a:pt x="0" y="0"/>
                        </a:cubicBezTo>
                        <a:close/>
                      </a:path>
                    </a:pathLst>
                  </a:custGeom>
                  <a:gradFill>
                    <a:gsLst>
                      <a:gs pos="72000">
                        <a:srgbClr val="DDDDDD">
                          <a:lumMod val="92000"/>
                          <a:lumOff val="8000"/>
                        </a:srgbClr>
                      </a:gs>
                      <a:gs pos="0">
                        <a:schemeClr val="bg1">
                          <a:lumMod val="79000"/>
                        </a:schemeClr>
                      </a:gs>
                      <a:gs pos="35000">
                        <a:schemeClr val="bg1">
                          <a:lumMod val="99000"/>
                          <a:lumOff val="1000"/>
                        </a:schemeClr>
                      </a:gs>
                      <a:gs pos="100000">
                        <a:schemeClr val="bg1">
                          <a:lumMod val="92000"/>
                        </a:schemeClr>
                      </a:gs>
                    </a:gsLst>
                    <a:lin ang="18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41" name="组合 40"/>
                <p:cNvGrpSpPr/>
                <p:nvPr/>
              </p:nvGrpSpPr>
              <p:grpSpPr>
                <a:xfrm rot="14400000">
                  <a:off x="4846123" y="4365834"/>
                  <a:ext cx="2260181" cy="2114550"/>
                  <a:chOff x="2815057" y="1402715"/>
                  <a:chExt cx="2260181" cy="2114550"/>
                </a:xfrm>
              </p:grpSpPr>
              <p:sp>
                <p:nvSpPr>
                  <p:cNvPr id="51" name="Freeform 14"/>
                  <p:cNvSpPr>
                    <a:spLocks/>
                  </p:cNvSpPr>
                  <p:nvPr/>
                </p:nvSpPr>
                <p:spPr bwMode="auto">
                  <a:xfrm>
                    <a:off x="2829560" y="1402715"/>
                    <a:ext cx="2230438" cy="2114550"/>
                  </a:xfrm>
                  <a:custGeom>
                    <a:avLst/>
                    <a:gdLst>
                      <a:gd name="T0" fmla="*/ 592 w 592"/>
                      <a:gd name="T1" fmla="*/ 385 h 561"/>
                      <a:gd name="T2" fmla="*/ 490 w 592"/>
                      <a:gd name="T3" fmla="*/ 561 h 561"/>
                      <a:gd name="T4" fmla="*/ 0 w 592"/>
                      <a:gd name="T5" fmla="*/ 465 h 561"/>
                      <a:gd name="T6" fmla="*/ 269 w 592"/>
                      <a:gd name="T7" fmla="*/ 0 h 561"/>
                      <a:gd name="T8" fmla="*/ 592 w 592"/>
                      <a:gd name="T9" fmla="*/ 385 h 561"/>
                    </a:gdLst>
                    <a:ahLst/>
                    <a:cxnLst>
                      <a:cxn ang="0">
                        <a:pos x="T0" y="T1"/>
                      </a:cxn>
                      <a:cxn ang="0">
                        <a:pos x="T2" y="T3"/>
                      </a:cxn>
                      <a:cxn ang="0">
                        <a:pos x="T4" y="T5"/>
                      </a:cxn>
                      <a:cxn ang="0">
                        <a:pos x="T6" y="T7"/>
                      </a:cxn>
                      <a:cxn ang="0">
                        <a:pos x="T8" y="T9"/>
                      </a:cxn>
                    </a:cxnLst>
                    <a:rect l="0" t="0" r="r" b="b"/>
                    <a:pathLst>
                      <a:path w="592" h="561">
                        <a:moveTo>
                          <a:pt x="592" y="385"/>
                        </a:moveTo>
                        <a:cubicBezTo>
                          <a:pt x="490" y="561"/>
                          <a:pt x="490" y="561"/>
                          <a:pt x="490" y="561"/>
                        </a:cubicBezTo>
                        <a:cubicBezTo>
                          <a:pt x="313" y="481"/>
                          <a:pt x="146" y="447"/>
                          <a:pt x="0" y="465"/>
                        </a:cubicBezTo>
                        <a:cubicBezTo>
                          <a:pt x="269" y="0"/>
                          <a:pt x="269" y="0"/>
                          <a:pt x="269" y="0"/>
                        </a:cubicBezTo>
                        <a:cubicBezTo>
                          <a:pt x="325" y="136"/>
                          <a:pt x="434" y="271"/>
                          <a:pt x="592" y="385"/>
                        </a:cubicBezTo>
                        <a:close/>
                      </a:path>
                    </a:pathLst>
                  </a:custGeom>
                  <a:gradFill>
                    <a:gsLst>
                      <a:gs pos="72000">
                        <a:srgbClr val="DDDDDD">
                          <a:lumMod val="96000"/>
                          <a:lumOff val="4000"/>
                        </a:srgbClr>
                      </a:gs>
                      <a:gs pos="15000">
                        <a:schemeClr val="bg1">
                          <a:lumMod val="75000"/>
                        </a:schemeClr>
                      </a:gs>
                      <a:gs pos="0">
                        <a:schemeClr val="bg1">
                          <a:lumMod val="75000"/>
                        </a:schemeClr>
                      </a:gs>
                      <a:gs pos="44000">
                        <a:schemeClr val="bg1">
                          <a:lumMod val="98000"/>
                        </a:schemeClr>
                      </a:gs>
                      <a:gs pos="100000">
                        <a:schemeClr val="bg1">
                          <a:lumMod val="75000"/>
                        </a:schemeClr>
                      </a:gs>
                    </a:gsLst>
                    <a:lin ang="1860000" scaled="0"/>
                  </a:gradFill>
                  <a:ln>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 name="Freeform 26"/>
                  <p:cNvSpPr>
                    <a:spLocks/>
                  </p:cNvSpPr>
                  <p:nvPr/>
                </p:nvSpPr>
                <p:spPr bwMode="auto">
                  <a:xfrm>
                    <a:off x="2815057" y="3110334"/>
                    <a:ext cx="1852613" cy="404812"/>
                  </a:xfrm>
                  <a:custGeom>
                    <a:avLst/>
                    <a:gdLst>
                      <a:gd name="T0" fmla="*/ 491 w 491"/>
                      <a:gd name="T1" fmla="*/ 105 h 105"/>
                      <a:gd name="T2" fmla="*/ 470 w 491"/>
                      <a:gd name="T3" fmla="*/ 97 h 105"/>
                      <a:gd name="T4" fmla="*/ 447 w 491"/>
                      <a:gd name="T5" fmla="*/ 88 h 105"/>
                      <a:gd name="T6" fmla="*/ 417 w 491"/>
                      <a:gd name="T7" fmla="*/ 77 h 105"/>
                      <a:gd name="T8" fmla="*/ 399 w 491"/>
                      <a:gd name="T9" fmla="*/ 71 h 105"/>
                      <a:gd name="T10" fmla="*/ 381 w 491"/>
                      <a:gd name="T11" fmla="*/ 64 h 105"/>
                      <a:gd name="T12" fmla="*/ 361 w 491"/>
                      <a:gd name="T13" fmla="*/ 58 h 105"/>
                      <a:gd name="T14" fmla="*/ 340 w 491"/>
                      <a:gd name="T15" fmla="*/ 52 h 105"/>
                      <a:gd name="T16" fmla="*/ 296 w 491"/>
                      <a:gd name="T17" fmla="*/ 39 h 105"/>
                      <a:gd name="T18" fmla="*/ 273 w 491"/>
                      <a:gd name="T19" fmla="*/ 33 h 105"/>
                      <a:gd name="T20" fmla="*/ 250 w 491"/>
                      <a:gd name="T21" fmla="*/ 28 h 105"/>
                      <a:gd name="T22" fmla="*/ 227 w 491"/>
                      <a:gd name="T23" fmla="*/ 23 h 105"/>
                      <a:gd name="T24" fmla="*/ 204 w 491"/>
                      <a:gd name="T25" fmla="*/ 19 h 105"/>
                      <a:gd name="T26" fmla="*/ 159 w 491"/>
                      <a:gd name="T27" fmla="*/ 13 h 105"/>
                      <a:gd name="T28" fmla="*/ 117 w 491"/>
                      <a:gd name="T29" fmla="*/ 8 h 105"/>
                      <a:gd name="T30" fmla="*/ 97 w 491"/>
                      <a:gd name="T31" fmla="*/ 7 h 105"/>
                      <a:gd name="T32" fmla="*/ 79 w 491"/>
                      <a:gd name="T33" fmla="*/ 7 h 105"/>
                      <a:gd name="T34" fmla="*/ 47 w 491"/>
                      <a:gd name="T35" fmla="*/ 7 h 105"/>
                      <a:gd name="T36" fmla="*/ 22 w 491"/>
                      <a:gd name="T37" fmla="*/ 7 h 105"/>
                      <a:gd name="T38" fmla="*/ 0 w 491"/>
                      <a:gd name="T39" fmla="*/ 9 h 105"/>
                      <a:gd name="T40" fmla="*/ 22 w 491"/>
                      <a:gd name="T41" fmla="*/ 5 h 105"/>
                      <a:gd name="T42" fmla="*/ 47 w 491"/>
                      <a:gd name="T43" fmla="*/ 3 h 105"/>
                      <a:gd name="T44" fmla="*/ 79 w 491"/>
                      <a:gd name="T45" fmla="*/ 1 h 105"/>
                      <a:gd name="T46" fmla="*/ 98 w 491"/>
                      <a:gd name="T47" fmla="*/ 1 h 105"/>
                      <a:gd name="T48" fmla="*/ 118 w 491"/>
                      <a:gd name="T49" fmla="*/ 1 h 105"/>
                      <a:gd name="T50" fmla="*/ 139 w 491"/>
                      <a:gd name="T51" fmla="*/ 2 h 105"/>
                      <a:gd name="T52" fmla="*/ 160 w 491"/>
                      <a:gd name="T53" fmla="*/ 4 h 105"/>
                      <a:gd name="T54" fmla="*/ 183 w 491"/>
                      <a:gd name="T55" fmla="*/ 6 h 105"/>
                      <a:gd name="T56" fmla="*/ 206 w 491"/>
                      <a:gd name="T57" fmla="*/ 10 h 105"/>
                      <a:gd name="T58" fmla="*/ 229 w 491"/>
                      <a:gd name="T59" fmla="*/ 14 h 105"/>
                      <a:gd name="T60" fmla="*/ 253 w 491"/>
                      <a:gd name="T61" fmla="*/ 18 h 105"/>
                      <a:gd name="T62" fmla="*/ 276 w 491"/>
                      <a:gd name="T63" fmla="*/ 24 h 105"/>
                      <a:gd name="T64" fmla="*/ 299 w 491"/>
                      <a:gd name="T65" fmla="*/ 30 h 105"/>
                      <a:gd name="T66" fmla="*/ 343 w 491"/>
                      <a:gd name="T67" fmla="*/ 43 h 105"/>
                      <a:gd name="T68" fmla="*/ 363 w 491"/>
                      <a:gd name="T69" fmla="*/ 50 h 105"/>
                      <a:gd name="T70" fmla="*/ 383 w 491"/>
                      <a:gd name="T71" fmla="*/ 57 h 105"/>
                      <a:gd name="T72" fmla="*/ 419 w 491"/>
                      <a:gd name="T73" fmla="*/ 71 h 105"/>
                      <a:gd name="T74" fmla="*/ 448 w 491"/>
                      <a:gd name="T75" fmla="*/ 84 h 105"/>
                      <a:gd name="T76" fmla="*/ 471 w 491"/>
                      <a:gd name="T77" fmla="*/ 95 h 105"/>
                      <a:gd name="T78" fmla="*/ 491 w 491"/>
                      <a:gd name="T79"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1" h="105">
                        <a:moveTo>
                          <a:pt x="491" y="105"/>
                        </a:moveTo>
                        <a:cubicBezTo>
                          <a:pt x="491" y="105"/>
                          <a:pt x="483" y="102"/>
                          <a:pt x="470" y="97"/>
                        </a:cubicBezTo>
                        <a:cubicBezTo>
                          <a:pt x="464" y="94"/>
                          <a:pt x="456" y="91"/>
                          <a:pt x="447" y="88"/>
                        </a:cubicBezTo>
                        <a:cubicBezTo>
                          <a:pt x="438" y="85"/>
                          <a:pt x="428" y="81"/>
                          <a:pt x="417" y="77"/>
                        </a:cubicBezTo>
                        <a:cubicBezTo>
                          <a:pt x="411" y="75"/>
                          <a:pt x="405" y="73"/>
                          <a:pt x="399" y="71"/>
                        </a:cubicBezTo>
                        <a:cubicBezTo>
                          <a:pt x="393" y="69"/>
                          <a:pt x="387" y="66"/>
                          <a:pt x="381" y="64"/>
                        </a:cubicBezTo>
                        <a:cubicBezTo>
                          <a:pt x="374" y="62"/>
                          <a:pt x="367" y="60"/>
                          <a:pt x="361" y="58"/>
                        </a:cubicBezTo>
                        <a:cubicBezTo>
                          <a:pt x="354" y="56"/>
                          <a:pt x="347" y="54"/>
                          <a:pt x="340" y="52"/>
                        </a:cubicBezTo>
                        <a:cubicBezTo>
                          <a:pt x="326" y="47"/>
                          <a:pt x="311" y="43"/>
                          <a:pt x="296" y="39"/>
                        </a:cubicBezTo>
                        <a:cubicBezTo>
                          <a:pt x="289" y="37"/>
                          <a:pt x="281" y="35"/>
                          <a:pt x="273" y="33"/>
                        </a:cubicBezTo>
                        <a:cubicBezTo>
                          <a:pt x="266" y="32"/>
                          <a:pt x="258" y="30"/>
                          <a:pt x="250" y="28"/>
                        </a:cubicBezTo>
                        <a:cubicBezTo>
                          <a:pt x="243" y="27"/>
                          <a:pt x="235" y="25"/>
                          <a:pt x="227" y="23"/>
                        </a:cubicBezTo>
                        <a:cubicBezTo>
                          <a:pt x="220" y="22"/>
                          <a:pt x="212" y="21"/>
                          <a:pt x="204" y="19"/>
                        </a:cubicBezTo>
                        <a:cubicBezTo>
                          <a:pt x="189" y="17"/>
                          <a:pt x="174" y="14"/>
                          <a:pt x="159" y="13"/>
                        </a:cubicBezTo>
                        <a:cubicBezTo>
                          <a:pt x="145" y="11"/>
                          <a:pt x="131" y="10"/>
                          <a:pt x="117" y="8"/>
                        </a:cubicBezTo>
                        <a:cubicBezTo>
                          <a:pt x="110" y="8"/>
                          <a:pt x="104" y="8"/>
                          <a:pt x="97" y="7"/>
                        </a:cubicBezTo>
                        <a:cubicBezTo>
                          <a:pt x="91" y="7"/>
                          <a:pt x="85" y="7"/>
                          <a:pt x="79" y="7"/>
                        </a:cubicBezTo>
                        <a:cubicBezTo>
                          <a:pt x="67" y="7"/>
                          <a:pt x="56" y="6"/>
                          <a:pt x="47" y="7"/>
                        </a:cubicBezTo>
                        <a:cubicBezTo>
                          <a:pt x="37" y="7"/>
                          <a:pt x="29" y="7"/>
                          <a:pt x="22" y="7"/>
                        </a:cubicBezTo>
                        <a:cubicBezTo>
                          <a:pt x="8" y="8"/>
                          <a:pt x="0" y="9"/>
                          <a:pt x="0" y="9"/>
                        </a:cubicBezTo>
                        <a:cubicBezTo>
                          <a:pt x="0" y="9"/>
                          <a:pt x="8" y="7"/>
                          <a:pt x="22" y="5"/>
                        </a:cubicBezTo>
                        <a:cubicBezTo>
                          <a:pt x="29" y="4"/>
                          <a:pt x="37" y="4"/>
                          <a:pt x="47" y="3"/>
                        </a:cubicBezTo>
                        <a:cubicBezTo>
                          <a:pt x="56" y="2"/>
                          <a:pt x="67" y="1"/>
                          <a:pt x="79" y="1"/>
                        </a:cubicBezTo>
                        <a:cubicBezTo>
                          <a:pt x="85" y="0"/>
                          <a:pt x="91" y="1"/>
                          <a:pt x="98" y="1"/>
                        </a:cubicBezTo>
                        <a:cubicBezTo>
                          <a:pt x="104" y="1"/>
                          <a:pt x="111" y="1"/>
                          <a:pt x="118" y="1"/>
                        </a:cubicBezTo>
                        <a:cubicBezTo>
                          <a:pt x="124" y="1"/>
                          <a:pt x="131" y="2"/>
                          <a:pt x="139" y="2"/>
                        </a:cubicBezTo>
                        <a:cubicBezTo>
                          <a:pt x="146" y="2"/>
                          <a:pt x="153" y="3"/>
                          <a:pt x="160" y="4"/>
                        </a:cubicBezTo>
                        <a:cubicBezTo>
                          <a:pt x="168" y="4"/>
                          <a:pt x="175" y="5"/>
                          <a:pt x="183" y="6"/>
                        </a:cubicBezTo>
                        <a:cubicBezTo>
                          <a:pt x="191" y="7"/>
                          <a:pt x="198" y="8"/>
                          <a:pt x="206" y="10"/>
                        </a:cubicBezTo>
                        <a:cubicBezTo>
                          <a:pt x="214" y="11"/>
                          <a:pt x="221" y="12"/>
                          <a:pt x="229" y="14"/>
                        </a:cubicBezTo>
                        <a:cubicBezTo>
                          <a:pt x="237" y="15"/>
                          <a:pt x="245" y="17"/>
                          <a:pt x="253" y="18"/>
                        </a:cubicBezTo>
                        <a:cubicBezTo>
                          <a:pt x="260" y="20"/>
                          <a:pt x="268" y="22"/>
                          <a:pt x="276" y="24"/>
                        </a:cubicBezTo>
                        <a:cubicBezTo>
                          <a:pt x="283" y="26"/>
                          <a:pt x="291" y="28"/>
                          <a:pt x="299" y="30"/>
                        </a:cubicBezTo>
                        <a:cubicBezTo>
                          <a:pt x="314" y="34"/>
                          <a:pt x="328" y="38"/>
                          <a:pt x="343" y="43"/>
                        </a:cubicBezTo>
                        <a:cubicBezTo>
                          <a:pt x="350" y="45"/>
                          <a:pt x="357" y="48"/>
                          <a:pt x="363" y="50"/>
                        </a:cubicBezTo>
                        <a:cubicBezTo>
                          <a:pt x="370" y="52"/>
                          <a:pt x="377" y="55"/>
                          <a:pt x="383" y="57"/>
                        </a:cubicBezTo>
                        <a:cubicBezTo>
                          <a:pt x="396" y="62"/>
                          <a:pt x="408" y="67"/>
                          <a:pt x="419" y="71"/>
                        </a:cubicBezTo>
                        <a:cubicBezTo>
                          <a:pt x="430" y="76"/>
                          <a:pt x="440" y="80"/>
                          <a:pt x="448" y="84"/>
                        </a:cubicBezTo>
                        <a:cubicBezTo>
                          <a:pt x="457" y="88"/>
                          <a:pt x="465" y="92"/>
                          <a:pt x="471" y="95"/>
                        </a:cubicBezTo>
                        <a:cubicBezTo>
                          <a:pt x="483" y="101"/>
                          <a:pt x="491" y="105"/>
                          <a:pt x="491" y="105"/>
                        </a:cubicBezTo>
                        <a:close/>
                      </a:path>
                    </a:pathLst>
                  </a:custGeom>
                  <a:gradFill>
                    <a:gsLst>
                      <a:gs pos="0">
                        <a:schemeClr val="bg1">
                          <a:lumMod val="81000"/>
                        </a:schemeClr>
                      </a:gs>
                      <a:gs pos="65000">
                        <a:srgbClr val="EFEFEF">
                          <a:lumMod val="99000"/>
                        </a:srgbClr>
                      </a:gs>
                      <a:gs pos="35000">
                        <a:schemeClr val="bg1">
                          <a:lumMod val="96000"/>
                          <a:lumOff val="4000"/>
                        </a:schemeClr>
                      </a:gs>
                      <a:gs pos="100000">
                        <a:schemeClr val="bg1">
                          <a:lumMod val="89000"/>
                        </a:schemeClr>
                      </a:gs>
                    </a:gsLst>
                    <a:lin ang="24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 name="Freeform 30"/>
                  <p:cNvSpPr>
                    <a:spLocks/>
                  </p:cNvSpPr>
                  <p:nvPr/>
                </p:nvSpPr>
                <p:spPr bwMode="auto">
                  <a:xfrm>
                    <a:off x="3848100" y="1414464"/>
                    <a:ext cx="1227138" cy="1450975"/>
                  </a:xfrm>
                  <a:custGeom>
                    <a:avLst/>
                    <a:gdLst>
                      <a:gd name="T0" fmla="*/ 0 w 324"/>
                      <a:gd name="T1" fmla="*/ 0 h 384"/>
                      <a:gd name="T2" fmla="*/ 10 w 324"/>
                      <a:gd name="T3" fmla="*/ 19 h 384"/>
                      <a:gd name="T4" fmla="*/ 22 w 324"/>
                      <a:gd name="T5" fmla="*/ 41 h 384"/>
                      <a:gd name="T6" fmla="*/ 38 w 324"/>
                      <a:gd name="T7" fmla="*/ 70 h 384"/>
                      <a:gd name="T8" fmla="*/ 47 w 324"/>
                      <a:gd name="T9" fmla="*/ 85 h 384"/>
                      <a:gd name="T10" fmla="*/ 58 w 324"/>
                      <a:gd name="T11" fmla="*/ 102 h 384"/>
                      <a:gd name="T12" fmla="*/ 82 w 324"/>
                      <a:gd name="T13" fmla="*/ 137 h 384"/>
                      <a:gd name="T14" fmla="*/ 110 w 324"/>
                      <a:gd name="T15" fmla="*/ 174 h 384"/>
                      <a:gd name="T16" fmla="*/ 140 w 324"/>
                      <a:gd name="T17" fmla="*/ 210 h 384"/>
                      <a:gd name="T18" fmla="*/ 171 w 324"/>
                      <a:gd name="T19" fmla="*/ 246 h 384"/>
                      <a:gd name="T20" fmla="*/ 203 w 324"/>
                      <a:gd name="T21" fmla="*/ 278 h 384"/>
                      <a:gd name="T22" fmla="*/ 219 w 324"/>
                      <a:gd name="T23" fmla="*/ 293 h 384"/>
                      <a:gd name="T24" fmla="*/ 234 w 324"/>
                      <a:gd name="T25" fmla="*/ 308 h 384"/>
                      <a:gd name="T26" fmla="*/ 249 w 324"/>
                      <a:gd name="T27" fmla="*/ 321 h 384"/>
                      <a:gd name="T28" fmla="*/ 263 w 324"/>
                      <a:gd name="T29" fmla="*/ 333 h 384"/>
                      <a:gd name="T30" fmla="*/ 276 w 324"/>
                      <a:gd name="T31" fmla="*/ 344 h 384"/>
                      <a:gd name="T32" fmla="*/ 288 w 324"/>
                      <a:gd name="T33" fmla="*/ 354 h 384"/>
                      <a:gd name="T34" fmla="*/ 307 w 324"/>
                      <a:gd name="T35" fmla="*/ 370 h 384"/>
                      <a:gd name="T36" fmla="*/ 324 w 324"/>
                      <a:gd name="T37" fmla="*/ 384 h 384"/>
                      <a:gd name="T38" fmla="*/ 306 w 324"/>
                      <a:gd name="T39" fmla="*/ 372 h 384"/>
                      <a:gd name="T40" fmla="*/ 285 w 324"/>
                      <a:gd name="T41" fmla="*/ 357 h 384"/>
                      <a:gd name="T42" fmla="*/ 259 w 324"/>
                      <a:gd name="T43" fmla="*/ 338 h 384"/>
                      <a:gd name="T44" fmla="*/ 229 w 324"/>
                      <a:gd name="T45" fmla="*/ 313 h 384"/>
                      <a:gd name="T46" fmla="*/ 213 w 324"/>
                      <a:gd name="T47" fmla="*/ 300 h 384"/>
                      <a:gd name="T48" fmla="*/ 197 w 324"/>
                      <a:gd name="T49" fmla="*/ 285 h 384"/>
                      <a:gd name="T50" fmla="*/ 164 w 324"/>
                      <a:gd name="T51" fmla="*/ 252 h 384"/>
                      <a:gd name="T52" fmla="*/ 132 w 324"/>
                      <a:gd name="T53" fmla="*/ 217 h 384"/>
                      <a:gd name="T54" fmla="*/ 102 w 324"/>
                      <a:gd name="T55" fmla="*/ 180 h 384"/>
                      <a:gd name="T56" fmla="*/ 88 w 324"/>
                      <a:gd name="T57" fmla="*/ 161 h 384"/>
                      <a:gd name="T58" fmla="*/ 75 w 324"/>
                      <a:gd name="T59" fmla="*/ 143 h 384"/>
                      <a:gd name="T60" fmla="*/ 63 w 324"/>
                      <a:gd name="T61" fmla="*/ 124 h 384"/>
                      <a:gd name="T62" fmla="*/ 52 w 324"/>
                      <a:gd name="T63" fmla="*/ 106 h 384"/>
                      <a:gd name="T64" fmla="*/ 42 w 324"/>
                      <a:gd name="T65" fmla="*/ 89 h 384"/>
                      <a:gd name="T66" fmla="*/ 33 w 324"/>
                      <a:gd name="T67" fmla="*/ 72 h 384"/>
                      <a:gd name="T68" fmla="*/ 18 w 324"/>
                      <a:gd name="T69" fmla="*/ 43 h 384"/>
                      <a:gd name="T70" fmla="*/ 8 w 324"/>
                      <a:gd name="T71" fmla="*/ 20 h 384"/>
                      <a:gd name="T72" fmla="*/ 0 w 324"/>
                      <a:gd name="T73"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4" h="384">
                        <a:moveTo>
                          <a:pt x="0" y="0"/>
                        </a:moveTo>
                        <a:cubicBezTo>
                          <a:pt x="0" y="0"/>
                          <a:pt x="4" y="7"/>
                          <a:pt x="10" y="19"/>
                        </a:cubicBezTo>
                        <a:cubicBezTo>
                          <a:pt x="13" y="25"/>
                          <a:pt x="17" y="33"/>
                          <a:pt x="22" y="41"/>
                        </a:cubicBezTo>
                        <a:cubicBezTo>
                          <a:pt x="26" y="50"/>
                          <a:pt x="32" y="59"/>
                          <a:pt x="38" y="70"/>
                        </a:cubicBezTo>
                        <a:cubicBezTo>
                          <a:pt x="41" y="75"/>
                          <a:pt x="44" y="80"/>
                          <a:pt x="47" y="85"/>
                        </a:cubicBezTo>
                        <a:cubicBezTo>
                          <a:pt x="51" y="91"/>
                          <a:pt x="54" y="97"/>
                          <a:pt x="58" y="102"/>
                        </a:cubicBezTo>
                        <a:cubicBezTo>
                          <a:pt x="65" y="114"/>
                          <a:pt x="73" y="125"/>
                          <a:pt x="82" y="137"/>
                        </a:cubicBezTo>
                        <a:cubicBezTo>
                          <a:pt x="90" y="150"/>
                          <a:pt x="100" y="162"/>
                          <a:pt x="110" y="174"/>
                        </a:cubicBezTo>
                        <a:cubicBezTo>
                          <a:pt x="119" y="186"/>
                          <a:pt x="129" y="199"/>
                          <a:pt x="140" y="210"/>
                        </a:cubicBezTo>
                        <a:cubicBezTo>
                          <a:pt x="150" y="223"/>
                          <a:pt x="161" y="234"/>
                          <a:pt x="171" y="246"/>
                        </a:cubicBezTo>
                        <a:cubicBezTo>
                          <a:pt x="182" y="257"/>
                          <a:pt x="192" y="268"/>
                          <a:pt x="203" y="278"/>
                        </a:cubicBezTo>
                        <a:cubicBezTo>
                          <a:pt x="209" y="283"/>
                          <a:pt x="214" y="288"/>
                          <a:pt x="219" y="293"/>
                        </a:cubicBezTo>
                        <a:cubicBezTo>
                          <a:pt x="224" y="298"/>
                          <a:pt x="229" y="303"/>
                          <a:pt x="234" y="308"/>
                        </a:cubicBezTo>
                        <a:cubicBezTo>
                          <a:pt x="239" y="312"/>
                          <a:pt x="244" y="317"/>
                          <a:pt x="249" y="321"/>
                        </a:cubicBezTo>
                        <a:cubicBezTo>
                          <a:pt x="254" y="325"/>
                          <a:pt x="259" y="329"/>
                          <a:pt x="263" y="333"/>
                        </a:cubicBezTo>
                        <a:cubicBezTo>
                          <a:pt x="267" y="337"/>
                          <a:pt x="272" y="341"/>
                          <a:pt x="276" y="344"/>
                        </a:cubicBezTo>
                        <a:cubicBezTo>
                          <a:pt x="280" y="348"/>
                          <a:pt x="284" y="351"/>
                          <a:pt x="288" y="354"/>
                        </a:cubicBezTo>
                        <a:cubicBezTo>
                          <a:pt x="295" y="361"/>
                          <a:pt x="302" y="366"/>
                          <a:pt x="307" y="370"/>
                        </a:cubicBezTo>
                        <a:cubicBezTo>
                          <a:pt x="318" y="379"/>
                          <a:pt x="324" y="384"/>
                          <a:pt x="324" y="384"/>
                        </a:cubicBezTo>
                        <a:cubicBezTo>
                          <a:pt x="324" y="384"/>
                          <a:pt x="318" y="380"/>
                          <a:pt x="306" y="372"/>
                        </a:cubicBezTo>
                        <a:cubicBezTo>
                          <a:pt x="300" y="368"/>
                          <a:pt x="293" y="363"/>
                          <a:pt x="285" y="357"/>
                        </a:cubicBezTo>
                        <a:cubicBezTo>
                          <a:pt x="278" y="352"/>
                          <a:pt x="269" y="345"/>
                          <a:pt x="259" y="338"/>
                        </a:cubicBezTo>
                        <a:cubicBezTo>
                          <a:pt x="250" y="330"/>
                          <a:pt x="240" y="322"/>
                          <a:pt x="229" y="313"/>
                        </a:cubicBezTo>
                        <a:cubicBezTo>
                          <a:pt x="224" y="309"/>
                          <a:pt x="219" y="304"/>
                          <a:pt x="213" y="300"/>
                        </a:cubicBezTo>
                        <a:cubicBezTo>
                          <a:pt x="208" y="295"/>
                          <a:pt x="203" y="290"/>
                          <a:pt x="197" y="285"/>
                        </a:cubicBezTo>
                        <a:cubicBezTo>
                          <a:pt x="186" y="275"/>
                          <a:pt x="175" y="263"/>
                          <a:pt x="164" y="252"/>
                        </a:cubicBezTo>
                        <a:cubicBezTo>
                          <a:pt x="153" y="241"/>
                          <a:pt x="142" y="229"/>
                          <a:pt x="132" y="217"/>
                        </a:cubicBezTo>
                        <a:cubicBezTo>
                          <a:pt x="121" y="205"/>
                          <a:pt x="112" y="192"/>
                          <a:pt x="102" y="180"/>
                        </a:cubicBezTo>
                        <a:cubicBezTo>
                          <a:pt x="97" y="174"/>
                          <a:pt x="92" y="167"/>
                          <a:pt x="88" y="161"/>
                        </a:cubicBezTo>
                        <a:cubicBezTo>
                          <a:pt x="83" y="155"/>
                          <a:pt x="79" y="149"/>
                          <a:pt x="75" y="143"/>
                        </a:cubicBezTo>
                        <a:cubicBezTo>
                          <a:pt x="71" y="136"/>
                          <a:pt x="66" y="130"/>
                          <a:pt x="63" y="124"/>
                        </a:cubicBezTo>
                        <a:cubicBezTo>
                          <a:pt x="59" y="118"/>
                          <a:pt x="55" y="112"/>
                          <a:pt x="52" y="106"/>
                        </a:cubicBezTo>
                        <a:cubicBezTo>
                          <a:pt x="48" y="100"/>
                          <a:pt x="45" y="94"/>
                          <a:pt x="42" y="89"/>
                        </a:cubicBezTo>
                        <a:cubicBezTo>
                          <a:pt x="38" y="83"/>
                          <a:pt x="35" y="78"/>
                          <a:pt x="33" y="72"/>
                        </a:cubicBezTo>
                        <a:cubicBezTo>
                          <a:pt x="27" y="62"/>
                          <a:pt x="22" y="52"/>
                          <a:pt x="18" y="43"/>
                        </a:cubicBezTo>
                        <a:cubicBezTo>
                          <a:pt x="14" y="34"/>
                          <a:pt x="11" y="26"/>
                          <a:pt x="8" y="20"/>
                        </a:cubicBezTo>
                        <a:cubicBezTo>
                          <a:pt x="3" y="7"/>
                          <a:pt x="0" y="0"/>
                          <a:pt x="0" y="0"/>
                        </a:cubicBezTo>
                        <a:close/>
                      </a:path>
                    </a:pathLst>
                  </a:custGeom>
                  <a:gradFill>
                    <a:gsLst>
                      <a:gs pos="72000">
                        <a:srgbClr val="DDDDDD">
                          <a:lumMod val="92000"/>
                          <a:lumOff val="8000"/>
                        </a:srgbClr>
                      </a:gs>
                      <a:gs pos="0">
                        <a:schemeClr val="bg1">
                          <a:lumMod val="79000"/>
                        </a:schemeClr>
                      </a:gs>
                      <a:gs pos="35000">
                        <a:schemeClr val="bg1">
                          <a:lumMod val="99000"/>
                          <a:lumOff val="1000"/>
                        </a:schemeClr>
                      </a:gs>
                      <a:gs pos="100000">
                        <a:schemeClr val="bg1">
                          <a:lumMod val="92000"/>
                        </a:schemeClr>
                      </a:gs>
                    </a:gsLst>
                    <a:lin ang="1800000" scaled="0"/>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42" name="组合 41"/>
                <p:cNvGrpSpPr/>
                <p:nvPr/>
              </p:nvGrpSpPr>
              <p:grpSpPr>
                <a:xfrm>
                  <a:off x="5146674" y="2706825"/>
                  <a:ext cx="573273" cy="881611"/>
                  <a:chOff x="4455614" y="2706825"/>
                  <a:chExt cx="573273" cy="881611"/>
                </a:xfrm>
              </p:grpSpPr>
              <p:sp>
                <p:nvSpPr>
                  <p:cNvPr id="49" name="Freeform 39"/>
                  <p:cNvSpPr>
                    <a:spLocks/>
                  </p:cNvSpPr>
                  <p:nvPr/>
                </p:nvSpPr>
                <p:spPr bwMode="auto">
                  <a:xfrm>
                    <a:off x="4455614" y="3475723"/>
                    <a:ext cx="157163" cy="112713"/>
                  </a:xfrm>
                  <a:custGeom>
                    <a:avLst/>
                    <a:gdLst>
                      <a:gd name="T0" fmla="*/ 39 w 39"/>
                      <a:gd name="T1" fmla="*/ 10 h 27"/>
                      <a:gd name="T2" fmla="*/ 0 w 39"/>
                      <a:gd name="T3" fmla="*/ 26 h 27"/>
                      <a:gd name="T4" fmla="*/ 15 w 39"/>
                      <a:gd name="T5" fmla="*/ 0 h 27"/>
                      <a:gd name="T6" fmla="*/ 39 w 39"/>
                      <a:gd name="T7" fmla="*/ 10 h 27"/>
                    </a:gdLst>
                    <a:ahLst/>
                    <a:cxnLst>
                      <a:cxn ang="0">
                        <a:pos x="T0" y="T1"/>
                      </a:cxn>
                      <a:cxn ang="0">
                        <a:pos x="T2" y="T3"/>
                      </a:cxn>
                      <a:cxn ang="0">
                        <a:pos x="T4" y="T5"/>
                      </a:cxn>
                      <a:cxn ang="0">
                        <a:pos x="T6" y="T7"/>
                      </a:cxn>
                    </a:cxnLst>
                    <a:rect l="0" t="0" r="r" b="b"/>
                    <a:pathLst>
                      <a:path w="39" h="27">
                        <a:moveTo>
                          <a:pt x="39" y="10"/>
                        </a:moveTo>
                        <a:cubicBezTo>
                          <a:pt x="39" y="10"/>
                          <a:pt x="25" y="27"/>
                          <a:pt x="0" y="26"/>
                        </a:cubicBezTo>
                        <a:cubicBezTo>
                          <a:pt x="15" y="0"/>
                          <a:pt x="15" y="0"/>
                          <a:pt x="15" y="0"/>
                        </a:cubicBezTo>
                        <a:cubicBezTo>
                          <a:pt x="15" y="0"/>
                          <a:pt x="33" y="7"/>
                          <a:pt x="39" y="10"/>
                        </a:cubicBezTo>
                        <a:close/>
                      </a:path>
                    </a:pathLst>
                  </a:custGeom>
                  <a:gradFill>
                    <a:gsLst>
                      <a:gs pos="0">
                        <a:schemeClr val="tx1"/>
                      </a:gs>
                      <a:gs pos="100000">
                        <a:schemeClr val="bg1">
                          <a:lumMod val="85000"/>
                        </a:schemeClr>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 name="Freeform 39"/>
                  <p:cNvSpPr>
                    <a:spLocks/>
                  </p:cNvSpPr>
                  <p:nvPr/>
                </p:nvSpPr>
                <p:spPr bwMode="auto">
                  <a:xfrm rot="3597006" flipV="1">
                    <a:off x="4893949" y="2729050"/>
                    <a:ext cx="157163" cy="112713"/>
                  </a:xfrm>
                  <a:custGeom>
                    <a:avLst/>
                    <a:gdLst>
                      <a:gd name="T0" fmla="*/ 39 w 39"/>
                      <a:gd name="T1" fmla="*/ 10 h 27"/>
                      <a:gd name="T2" fmla="*/ 0 w 39"/>
                      <a:gd name="T3" fmla="*/ 26 h 27"/>
                      <a:gd name="T4" fmla="*/ 15 w 39"/>
                      <a:gd name="T5" fmla="*/ 0 h 27"/>
                      <a:gd name="T6" fmla="*/ 39 w 39"/>
                      <a:gd name="T7" fmla="*/ 10 h 27"/>
                    </a:gdLst>
                    <a:ahLst/>
                    <a:cxnLst>
                      <a:cxn ang="0">
                        <a:pos x="T0" y="T1"/>
                      </a:cxn>
                      <a:cxn ang="0">
                        <a:pos x="T2" y="T3"/>
                      </a:cxn>
                      <a:cxn ang="0">
                        <a:pos x="T4" y="T5"/>
                      </a:cxn>
                      <a:cxn ang="0">
                        <a:pos x="T6" y="T7"/>
                      </a:cxn>
                    </a:cxnLst>
                    <a:rect l="0" t="0" r="r" b="b"/>
                    <a:pathLst>
                      <a:path w="39" h="27">
                        <a:moveTo>
                          <a:pt x="39" y="10"/>
                        </a:moveTo>
                        <a:cubicBezTo>
                          <a:pt x="39" y="10"/>
                          <a:pt x="25" y="27"/>
                          <a:pt x="0" y="26"/>
                        </a:cubicBezTo>
                        <a:cubicBezTo>
                          <a:pt x="15" y="0"/>
                          <a:pt x="15" y="0"/>
                          <a:pt x="15" y="0"/>
                        </a:cubicBezTo>
                        <a:cubicBezTo>
                          <a:pt x="15" y="0"/>
                          <a:pt x="33" y="7"/>
                          <a:pt x="39" y="10"/>
                        </a:cubicBezTo>
                        <a:close/>
                      </a:path>
                    </a:pathLst>
                  </a:custGeom>
                  <a:gradFill>
                    <a:gsLst>
                      <a:gs pos="0">
                        <a:schemeClr val="tx1"/>
                      </a:gs>
                      <a:gs pos="100000">
                        <a:schemeClr val="bg1">
                          <a:lumMod val="85000"/>
                        </a:schemeClr>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43" name="组合 42"/>
                <p:cNvGrpSpPr/>
                <p:nvPr/>
              </p:nvGrpSpPr>
              <p:grpSpPr>
                <a:xfrm flipH="1">
                  <a:off x="6546854" y="2710728"/>
                  <a:ext cx="573273" cy="881611"/>
                  <a:chOff x="4455614" y="2706825"/>
                  <a:chExt cx="573273" cy="881611"/>
                </a:xfrm>
              </p:grpSpPr>
              <p:sp>
                <p:nvSpPr>
                  <p:cNvPr id="47" name="Freeform 39"/>
                  <p:cNvSpPr>
                    <a:spLocks/>
                  </p:cNvSpPr>
                  <p:nvPr/>
                </p:nvSpPr>
                <p:spPr bwMode="auto">
                  <a:xfrm>
                    <a:off x="4455614" y="3475723"/>
                    <a:ext cx="157163" cy="112713"/>
                  </a:xfrm>
                  <a:custGeom>
                    <a:avLst/>
                    <a:gdLst>
                      <a:gd name="T0" fmla="*/ 39 w 39"/>
                      <a:gd name="T1" fmla="*/ 10 h 27"/>
                      <a:gd name="T2" fmla="*/ 0 w 39"/>
                      <a:gd name="T3" fmla="*/ 26 h 27"/>
                      <a:gd name="T4" fmla="*/ 15 w 39"/>
                      <a:gd name="T5" fmla="*/ 0 h 27"/>
                      <a:gd name="T6" fmla="*/ 39 w 39"/>
                      <a:gd name="T7" fmla="*/ 10 h 27"/>
                    </a:gdLst>
                    <a:ahLst/>
                    <a:cxnLst>
                      <a:cxn ang="0">
                        <a:pos x="T0" y="T1"/>
                      </a:cxn>
                      <a:cxn ang="0">
                        <a:pos x="T2" y="T3"/>
                      </a:cxn>
                      <a:cxn ang="0">
                        <a:pos x="T4" y="T5"/>
                      </a:cxn>
                      <a:cxn ang="0">
                        <a:pos x="T6" y="T7"/>
                      </a:cxn>
                    </a:cxnLst>
                    <a:rect l="0" t="0" r="r" b="b"/>
                    <a:pathLst>
                      <a:path w="39" h="27">
                        <a:moveTo>
                          <a:pt x="39" y="10"/>
                        </a:moveTo>
                        <a:cubicBezTo>
                          <a:pt x="39" y="10"/>
                          <a:pt x="25" y="27"/>
                          <a:pt x="0" y="26"/>
                        </a:cubicBezTo>
                        <a:cubicBezTo>
                          <a:pt x="15" y="0"/>
                          <a:pt x="15" y="0"/>
                          <a:pt x="15" y="0"/>
                        </a:cubicBezTo>
                        <a:cubicBezTo>
                          <a:pt x="15" y="0"/>
                          <a:pt x="33" y="7"/>
                          <a:pt x="39" y="10"/>
                        </a:cubicBezTo>
                        <a:close/>
                      </a:path>
                    </a:pathLst>
                  </a:custGeom>
                  <a:gradFill>
                    <a:gsLst>
                      <a:gs pos="0">
                        <a:schemeClr val="tx1"/>
                      </a:gs>
                      <a:gs pos="100000">
                        <a:schemeClr val="bg1">
                          <a:lumMod val="85000"/>
                        </a:schemeClr>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 name="Freeform 39"/>
                  <p:cNvSpPr>
                    <a:spLocks/>
                  </p:cNvSpPr>
                  <p:nvPr/>
                </p:nvSpPr>
                <p:spPr bwMode="auto">
                  <a:xfrm rot="3597006" flipV="1">
                    <a:off x="4893949" y="2729050"/>
                    <a:ext cx="157163" cy="112713"/>
                  </a:xfrm>
                  <a:custGeom>
                    <a:avLst/>
                    <a:gdLst>
                      <a:gd name="T0" fmla="*/ 39 w 39"/>
                      <a:gd name="T1" fmla="*/ 10 h 27"/>
                      <a:gd name="T2" fmla="*/ 0 w 39"/>
                      <a:gd name="T3" fmla="*/ 26 h 27"/>
                      <a:gd name="T4" fmla="*/ 15 w 39"/>
                      <a:gd name="T5" fmla="*/ 0 h 27"/>
                      <a:gd name="T6" fmla="*/ 39 w 39"/>
                      <a:gd name="T7" fmla="*/ 10 h 27"/>
                    </a:gdLst>
                    <a:ahLst/>
                    <a:cxnLst>
                      <a:cxn ang="0">
                        <a:pos x="T0" y="T1"/>
                      </a:cxn>
                      <a:cxn ang="0">
                        <a:pos x="T2" y="T3"/>
                      </a:cxn>
                      <a:cxn ang="0">
                        <a:pos x="T4" y="T5"/>
                      </a:cxn>
                      <a:cxn ang="0">
                        <a:pos x="T6" y="T7"/>
                      </a:cxn>
                    </a:cxnLst>
                    <a:rect l="0" t="0" r="r" b="b"/>
                    <a:pathLst>
                      <a:path w="39" h="27">
                        <a:moveTo>
                          <a:pt x="39" y="10"/>
                        </a:moveTo>
                        <a:cubicBezTo>
                          <a:pt x="39" y="10"/>
                          <a:pt x="25" y="27"/>
                          <a:pt x="0" y="26"/>
                        </a:cubicBezTo>
                        <a:cubicBezTo>
                          <a:pt x="15" y="0"/>
                          <a:pt x="15" y="0"/>
                          <a:pt x="15" y="0"/>
                        </a:cubicBezTo>
                        <a:cubicBezTo>
                          <a:pt x="15" y="0"/>
                          <a:pt x="33" y="7"/>
                          <a:pt x="39" y="10"/>
                        </a:cubicBezTo>
                        <a:close/>
                      </a:path>
                    </a:pathLst>
                  </a:custGeom>
                  <a:gradFill>
                    <a:gsLst>
                      <a:gs pos="0">
                        <a:schemeClr val="tx1"/>
                      </a:gs>
                      <a:gs pos="100000">
                        <a:schemeClr val="bg1">
                          <a:lumMod val="85000"/>
                        </a:schemeClr>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44" name="组合 43"/>
                <p:cNvGrpSpPr/>
                <p:nvPr/>
              </p:nvGrpSpPr>
              <p:grpSpPr>
                <a:xfrm rot="7200000" flipH="1">
                  <a:off x="5853056" y="3898235"/>
                  <a:ext cx="573273" cy="881611"/>
                  <a:chOff x="4455614" y="2706825"/>
                  <a:chExt cx="573273" cy="881611"/>
                </a:xfrm>
              </p:grpSpPr>
              <p:sp>
                <p:nvSpPr>
                  <p:cNvPr id="45" name="Freeform 39"/>
                  <p:cNvSpPr>
                    <a:spLocks/>
                  </p:cNvSpPr>
                  <p:nvPr/>
                </p:nvSpPr>
                <p:spPr bwMode="auto">
                  <a:xfrm>
                    <a:off x="4455614" y="3475723"/>
                    <a:ext cx="157163" cy="112713"/>
                  </a:xfrm>
                  <a:custGeom>
                    <a:avLst/>
                    <a:gdLst>
                      <a:gd name="T0" fmla="*/ 39 w 39"/>
                      <a:gd name="T1" fmla="*/ 10 h 27"/>
                      <a:gd name="T2" fmla="*/ 0 w 39"/>
                      <a:gd name="T3" fmla="*/ 26 h 27"/>
                      <a:gd name="T4" fmla="*/ 15 w 39"/>
                      <a:gd name="T5" fmla="*/ 0 h 27"/>
                      <a:gd name="T6" fmla="*/ 39 w 39"/>
                      <a:gd name="T7" fmla="*/ 10 h 27"/>
                    </a:gdLst>
                    <a:ahLst/>
                    <a:cxnLst>
                      <a:cxn ang="0">
                        <a:pos x="T0" y="T1"/>
                      </a:cxn>
                      <a:cxn ang="0">
                        <a:pos x="T2" y="T3"/>
                      </a:cxn>
                      <a:cxn ang="0">
                        <a:pos x="T4" y="T5"/>
                      </a:cxn>
                      <a:cxn ang="0">
                        <a:pos x="T6" y="T7"/>
                      </a:cxn>
                    </a:cxnLst>
                    <a:rect l="0" t="0" r="r" b="b"/>
                    <a:pathLst>
                      <a:path w="39" h="27">
                        <a:moveTo>
                          <a:pt x="39" y="10"/>
                        </a:moveTo>
                        <a:cubicBezTo>
                          <a:pt x="39" y="10"/>
                          <a:pt x="25" y="27"/>
                          <a:pt x="0" y="26"/>
                        </a:cubicBezTo>
                        <a:cubicBezTo>
                          <a:pt x="15" y="0"/>
                          <a:pt x="15" y="0"/>
                          <a:pt x="15" y="0"/>
                        </a:cubicBezTo>
                        <a:cubicBezTo>
                          <a:pt x="15" y="0"/>
                          <a:pt x="33" y="7"/>
                          <a:pt x="39" y="10"/>
                        </a:cubicBezTo>
                        <a:close/>
                      </a:path>
                    </a:pathLst>
                  </a:custGeom>
                  <a:gradFill>
                    <a:gsLst>
                      <a:gs pos="0">
                        <a:schemeClr val="tx1"/>
                      </a:gs>
                      <a:gs pos="100000">
                        <a:schemeClr val="bg1">
                          <a:lumMod val="85000"/>
                        </a:schemeClr>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 name="Freeform 39"/>
                  <p:cNvSpPr>
                    <a:spLocks/>
                  </p:cNvSpPr>
                  <p:nvPr/>
                </p:nvSpPr>
                <p:spPr bwMode="auto">
                  <a:xfrm rot="3597006" flipV="1">
                    <a:off x="4893949" y="2729050"/>
                    <a:ext cx="157163" cy="112713"/>
                  </a:xfrm>
                  <a:custGeom>
                    <a:avLst/>
                    <a:gdLst>
                      <a:gd name="T0" fmla="*/ 39 w 39"/>
                      <a:gd name="T1" fmla="*/ 10 h 27"/>
                      <a:gd name="T2" fmla="*/ 0 w 39"/>
                      <a:gd name="T3" fmla="*/ 26 h 27"/>
                      <a:gd name="T4" fmla="*/ 15 w 39"/>
                      <a:gd name="T5" fmla="*/ 0 h 27"/>
                      <a:gd name="T6" fmla="*/ 39 w 39"/>
                      <a:gd name="T7" fmla="*/ 10 h 27"/>
                    </a:gdLst>
                    <a:ahLst/>
                    <a:cxnLst>
                      <a:cxn ang="0">
                        <a:pos x="T0" y="T1"/>
                      </a:cxn>
                      <a:cxn ang="0">
                        <a:pos x="T2" y="T3"/>
                      </a:cxn>
                      <a:cxn ang="0">
                        <a:pos x="T4" y="T5"/>
                      </a:cxn>
                      <a:cxn ang="0">
                        <a:pos x="T6" y="T7"/>
                      </a:cxn>
                    </a:cxnLst>
                    <a:rect l="0" t="0" r="r" b="b"/>
                    <a:pathLst>
                      <a:path w="39" h="27">
                        <a:moveTo>
                          <a:pt x="39" y="10"/>
                        </a:moveTo>
                        <a:cubicBezTo>
                          <a:pt x="39" y="10"/>
                          <a:pt x="25" y="27"/>
                          <a:pt x="0" y="26"/>
                        </a:cubicBezTo>
                        <a:cubicBezTo>
                          <a:pt x="15" y="0"/>
                          <a:pt x="15" y="0"/>
                          <a:pt x="15" y="0"/>
                        </a:cubicBezTo>
                        <a:cubicBezTo>
                          <a:pt x="15" y="0"/>
                          <a:pt x="33" y="7"/>
                          <a:pt x="39" y="10"/>
                        </a:cubicBezTo>
                        <a:close/>
                      </a:path>
                    </a:pathLst>
                  </a:custGeom>
                  <a:gradFill>
                    <a:gsLst>
                      <a:gs pos="0">
                        <a:schemeClr val="tx1"/>
                      </a:gs>
                      <a:gs pos="100000">
                        <a:schemeClr val="bg1">
                          <a:lumMod val="85000"/>
                        </a:schemeClr>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sp>
            <p:nvSpPr>
              <p:cNvPr id="24" name="Freeform 76"/>
              <p:cNvSpPr>
                <a:spLocks noEditPoints="1"/>
              </p:cNvSpPr>
              <p:nvPr/>
            </p:nvSpPr>
            <p:spPr bwMode="auto">
              <a:xfrm>
                <a:off x="5946778" y="3775361"/>
                <a:ext cx="370518" cy="501288"/>
              </a:xfrm>
              <a:custGeom>
                <a:avLst/>
                <a:gdLst>
                  <a:gd name="T0" fmla="*/ 51 w 141"/>
                  <a:gd name="T1" fmla="*/ 186 h 192"/>
                  <a:gd name="T2" fmla="*/ 60 w 141"/>
                  <a:gd name="T3" fmla="*/ 185 h 192"/>
                  <a:gd name="T4" fmla="*/ 60 w 141"/>
                  <a:gd name="T5" fmla="*/ 185 h 192"/>
                  <a:gd name="T6" fmla="*/ 71 w 141"/>
                  <a:gd name="T7" fmla="*/ 192 h 192"/>
                  <a:gd name="T8" fmla="*/ 81 w 141"/>
                  <a:gd name="T9" fmla="*/ 182 h 192"/>
                  <a:gd name="T10" fmla="*/ 81 w 141"/>
                  <a:gd name="T11" fmla="*/ 182 h 192"/>
                  <a:gd name="T12" fmla="*/ 90 w 141"/>
                  <a:gd name="T13" fmla="*/ 181 h 192"/>
                  <a:gd name="T14" fmla="*/ 96 w 141"/>
                  <a:gd name="T15" fmla="*/ 172 h 192"/>
                  <a:gd name="T16" fmla="*/ 45 w 141"/>
                  <a:gd name="T17" fmla="*/ 179 h 192"/>
                  <a:gd name="T18" fmla="*/ 51 w 141"/>
                  <a:gd name="T19" fmla="*/ 186 h 192"/>
                  <a:gd name="T20" fmla="*/ 95 w 141"/>
                  <a:gd name="T21" fmla="*/ 160 h 192"/>
                  <a:gd name="T22" fmla="*/ 46 w 141"/>
                  <a:gd name="T23" fmla="*/ 166 h 192"/>
                  <a:gd name="T24" fmla="*/ 42 w 141"/>
                  <a:gd name="T25" fmla="*/ 171 h 192"/>
                  <a:gd name="T26" fmla="*/ 46 w 141"/>
                  <a:gd name="T27" fmla="*/ 175 h 192"/>
                  <a:gd name="T28" fmla="*/ 95 w 141"/>
                  <a:gd name="T29" fmla="*/ 169 h 192"/>
                  <a:gd name="T30" fmla="*/ 99 w 141"/>
                  <a:gd name="T31" fmla="*/ 164 h 192"/>
                  <a:gd name="T32" fmla="*/ 95 w 141"/>
                  <a:gd name="T33" fmla="*/ 160 h 192"/>
                  <a:gd name="T34" fmla="*/ 98 w 141"/>
                  <a:gd name="T35" fmla="*/ 146 h 192"/>
                  <a:gd name="T36" fmla="*/ 43 w 141"/>
                  <a:gd name="T37" fmla="*/ 153 h 192"/>
                  <a:gd name="T38" fmla="*/ 40 w 141"/>
                  <a:gd name="T39" fmla="*/ 158 h 192"/>
                  <a:gd name="T40" fmla="*/ 43 w 141"/>
                  <a:gd name="T41" fmla="*/ 163 h 192"/>
                  <a:gd name="T42" fmla="*/ 98 w 141"/>
                  <a:gd name="T43" fmla="*/ 156 h 192"/>
                  <a:gd name="T44" fmla="*/ 101 w 141"/>
                  <a:gd name="T45" fmla="*/ 150 h 192"/>
                  <a:gd name="T46" fmla="*/ 98 w 141"/>
                  <a:gd name="T47" fmla="*/ 146 h 192"/>
                  <a:gd name="T48" fmla="*/ 71 w 141"/>
                  <a:gd name="T49" fmla="*/ 0 h 192"/>
                  <a:gd name="T50" fmla="*/ 0 w 141"/>
                  <a:gd name="T51" fmla="*/ 71 h 192"/>
                  <a:gd name="T52" fmla="*/ 42 w 141"/>
                  <a:gd name="T53" fmla="*/ 136 h 192"/>
                  <a:gd name="T54" fmla="*/ 42 w 141"/>
                  <a:gd name="T55" fmla="*/ 148 h 192"/>
                  <a:gd name="T56" fmla="*/ 99 w 141"/>
                  <a:gd name="T57" fmla="*/ 141 h 192"/>
                  <a:gd name="T58" fmla="*/ 99 w 141"/>
                  <a:gd name="T59" fmla="*/ 136 h 192"/>
                  <a:gd name="T60" fmla="*/ 141 w 141"/>
                  <a:gd name="T61" fmla="*/ 71 h 192"/>
                  <a:gd name="T62" fmla="*/ 71 w 141"/>
                  <a:gd name="T63" fmla="*/ 0 h 192"/>
                  <a:gd name="T64" fmla="*/ 126 w 141"/>
                  <a:gd name="T65" fmla="*/ 79 h 192"/>
                  <a:gd name="T66" fmla="*/ 121 w 141"/>
                  <a:gd name="T67" fmla="*/ 73 h 192"/>
                  <a:gd name="T68" fmla="*/ 68 w 141"/>
                  <a:gd name="T69" fmla="*/ 20 h 192"/>
                  <a:gd name="T70" fmla="*/ 62 w 141"/>
                  <a:gd name="T71" fmla="*/ 15 h 192"/>
                  <a:gd name="T72" fmla="*/ 68 w 141"/>
                  <a:gd name="T73" fmla="*/ 9 h 192"/>
                  <a:gd name="T74" fmla="*/ 132 w 141"/>
                  <a:gd name="T75" fmla="*/ 73 h 192"/>
                  <a:gd name="T76" fmla="*/ 126 w 141"/>
                  <a:gd name="T77" fmla="*/ 79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92">
                    <a:moveTo>
                      <a:pt x="51" y="186"/>
                    </a:moveTo>
                    <a:cubicBezTo>
                      <a:pt x="60" y="185"/>
                      <a:pt x="60" y="185"/>
                      <a:pt x="60" y="185"/>
                    </a:cubicBezTo>
                    <a:cubicBezTo>
                      <a:pt x="60" y="185"/>
                      <a:pt x="60" y="185"/>
                      <a:pt x="60" y="185"/>
                    </a:cubicBezTo>
                    <a:cubicBezTo>
                      <a:pt x="60" y="188"/>
                      <a:pt x="65" y="192"/>
                      <a:pt x="71" y="192"/>
                    </a:cubicBezTo>
                    <a:cubicBezTo>
                      <a:pt x="76" y="191"/>
                      <a:pt x="81" y="185"/>
                      <a:pt x="81" y="182"/>
                    </a:cubicBezTo>
                    <a:cubicBezTo>
                      <a:pt x="81" y="182"/>
                      <a:pt x="81" y="182"/>
                      <a:pt x="81" y="182"/>
                    </a:cubicBezTo>
                    <a:cubicBezTo>
                      <a:pt x="90" y="181"/>
                      <a:pt x="90" y="181"/>
                      <a:pt x="90" y="181"/>
                    </a:cubicBezTo>
                    <a:cubicBezTo>
                      <a:pt x="92" y="181"/>
                      <a:pt x="96" y="175"/>
                      <a:pt x="96" y="172"/>
                    </a:cubicBezTo>
                    <a:cubicBezTo>
                      <a:pt x="45" y="179"/>
                      <a:pt x="45" y="179"/>
                      <a:pt x="45" y="179"/>
                    </a:cubicBezTo>
                    <a:cubicBezTo>
                      <a:pt x="45" y="182"/>
                      <a:pt x="49" y="186"/>
                      <a:pt x="51" y="186"/>
                    </a:cubicBezTo>
                    <a:close/>
                    <a:moveTo>
                      <a:pt x="95" y="160"/>
                    </a:moveTo>
                    <a:cubicBezTo>
                      <a:pt x="46" y="166"/>
                      <a:pt x="46" y="166"/>
                      <a:pt x="46" y="166"/>
                    </a:cubicBezTo>
                    <a:cubicBezTo>
                      <a:pt x="44" y="166"/>
                      <a:pt x="42" y="168"/>
                      <a:pt x="42" y="171"/>
                    </a:cubicBezTo>
                    <a:cubicBezTo>
                      <a:pt x="42" y="173"/>
                      <a:pt x="44" y="175"/>
                      <a:pt x="46" y="175"/>
                    </a:cubicBezTo>
                    <a:cubicBezTo>
                      <a:pt x="95" y="169"/>
                      <a:pt x="95" y="169"/>
                      <a:pt x="95" y="169"/>
                    </a:cubicBezTo>
                    <a:cubicBezTo>
                      <a:pt x="97" y="168"/>
                      <a:pt x="99" y="166"/>
                      <a:pt x="99" y="164"/>
                    </a:cubicBezTo>
                    <a:cubicBezTo>
                      <a:pt x="99" y="161"/>
                      <a:pt x="97" y="159"/>
                      <a:pt x="95" y="160"/>
                    </a:cubicBezTo>
                    <a:close/>
                    <a:moveTo>
                      <a:pt x="98" y="146"/>
                    </a:moveTo>
                    <a:cubicBezTo>
                      <a:pt x="43" y="153"/>
                      <a:pt x="43" y="153"/>
                      <a:pt x="43" y="153"/>
                    </a:cubicBezTo>
                    <a:cubicBezTo>
                      <a:pt x="41" y="153"/>
                      <a:pt x="40" y="155"/>
                      <a:pt x="40" y="158"/>
                    </a:cubicBezTo>
                    <a:cubicBezTo>
                      <a:pt x="40" y="161"/>
                      <a:pt x="41" y="163"/>
                      <a:pt x="43" y="163"/>
                    </a:cubicBezTo>
                    <a:cubicBezTo>
                      <a:pt x="98" y="156"/>
                      <a:pt x="98" y="156"/>
                      <a:pt x="98" y="156"/>
                    </a:cubicBezTo>
                    <a:cubicBezTo>
                      <a:pt x="100" y="155"/>
                      <a:pt x="101" y="153"/>
                      <a:pt x="101" y="150"/>
                    </a:cubicBezTo>
                    <a:cubicBezTo>
                      <a:pt x="101" y="148"/>
                      <a:pt x="100" y="146"/>
                      <a:pt x="98" y="146"/>
                    </a:cubicBezTo>
                    <a:close/>
                    <a:moveTo>
                      <a:pt x="71" y="0"/>
                    </a:moveTo>
                    <a:cubicBezTo>
                      <a:pt x="31" y="0"/>
                      <a:pt x="0" y="32"/>
                      <a:pt x="0" y="71"/>
                    </a:cubicBezTo>
                    <a:cubicBezTo>
                      <a:pt x="0" y="100"/>
                      <a:pt x="17" y="125"/>
                      <a:pt x="42" y="136"/>
                    </a:cubicBezTo>
                    <a:cubicBezTo>
                      <a:pt x="42" y="148"/>
                      <a:pt x="42" y="148"/>
                      <a:pt x="42" y="148"/>
                    </a:cubicBezTo>
                    <a:cubicBezTo>
                      <a:pt x="99" y="141"/>
                      <a:pt x="99" y="141"/>
                      <a:pt x="99" y="141"/>
                    </a:cubicBezTo>
                    <a:cubicBezTo>
                      <a:pt x="99" y="136"/>
                      <a:pt x="99" y="136"/>
                      <a:pt x="99" y="136"/>
                    </a:cubicBezTo>
                    <a:cubicBezTo>
                      <a:pt x="124" y="125"/>
                      <a:pt x="141" y="100"/>
                      <a:pt x="141" y="71"/>
                    </a:cubicBezTo>
                    <a:cubicBezTo>
                      <a:pt x="141" y="32"/>
                      <a:pt x="110" y="0"/>
                      <a:pt x="71" y="0"/>
                    </a:cubicBezTo>
                    <a:close/>
                    <a:moveTo>
                      <a:pt x="126" y="79"/>
                    </a:moveTo>
                    <a:cubicBezTo>
                      <a:pt x="123" y="79"/>
                      <a:pt x="121" y="76"/>
                      <a:pt x="121" y="73"/>
                    </a:cubicBezTo>
                    <a:cubicBezTo>
                      <a:pt x="121" y="44"/>
                      <a:pt x="97" y="20"/>
                      <a:pt x="68" y="20"/>
                    </a:cubicBezTo>
                    <a:cubicBezTo>
                      <a:pt x="65" y="20"/>
                      <a:pt x="62" y="18"/>
                      <a:pt x="62" y="15"/>
                    </a:cubicBezTo>
                    <a:cubicBezTo>
                      <a:pt x="62" y="12"/>
                      <a:pt x="65" y="9"/>
                      <a:pt x="68" y="9"/>
                    </a:cubicBezTo>
                    <a:cubicBezTo>
                      <a:pt x="103" y="9"/>
                      <a:pt x="132" y="38"/>
                      <a:pt x="132" y="73"/>
                    </a:cubicBezTo>
                    <a:cubicBezTo>
                      <a:pt x="132" y="76"/>
                      <a:pt x="130" y="79"/>
                      <a:pt x="126" y="79"/>
                    </a:cubicBez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 name="Freeform 84"/>
              <p:cNvSpPr>
                <a:spLocks noEditPoints="1"/>
              </p:cNvSpPr>
              <p:nvPr/>
            </p:nvSpPr>
            <p:spPr bwMode="auto">
              <a:xfrm>
                <a:off x="4930194" y="3306490"/>
                <a:ext cx="270260" cy="268081"/>
              </a:xfrm>
              <a:custGeom>
                <a:avLst/>
                <a:gdLst>
                  <a:gd name="T0" fmla="*/ 98 w 102"/>
                  <a:gd name="T1" fmla="*/ 0 h 101"/>
                  <a:gd name="T2" fmla="*/ 86 w 102"/>
                  <a:gd name="T3" fmla="*/ 0 h 101"/>
                  <a:gd name="T4" fmla="*/ 84 w 102"/>
                  <a:gd name="T5" fmla="*/ 1 h 101"/>
                  <a:gd name="T6" fmla="*/ 40 w 102"/>
                  <a:gd name="T7" fmla="*/ 39 h 101"/>
                  <a:gd name="T8" fmla="*/ 32 w 102"/>
                  <a:gd name="T9" fmla="*/ 38 h 101"/>
                  <a:gd name="T10" fmla="*/ 0 w 102"/>
                  <a:gd name="T11" fmla="*/ 70 h 101"/>
                  <a:gd name="T12" fmla="*/ 32 w 102"/>
                  <a:gd name="T13" fmla="*/ 101 h 101"/>
                  <a:gd name="T14" fmla="*/ 64 w 102"/>
                  <a:gd name="T15" fmla="*/ 70 h 101"/>
                  <a:gd name="T16" fmla="*/ 61 w 102"/>
                  <a:gd name="T17" fmla="*/ 58 h 101"/>
                  <a:gd name="T18" fmla="*/ 72 w 102"/>
                  <a:gd name="T19" fmla="*/ 54 h 101"/>
                  <a:gd name="T20" fmla="*/ 74 w 102"/>
                  <a:gd name="T21" fmla="*/ 51 h 101"/>
                  <a:gd name="T22" fmla="*/ 74 w 102"/>
                  <a:gd name="T23" fmla="*/ 39 h 101"/>
                  <a:gd name="T24" fmla="*/ 86 w 102"/>
                  <a:gd name="T25" fmla="*/ 38 h 101"/>
                  <a:gd name="T26" fmla="*/ 89 w 102"/>
                  <a:gd name="T27" fmla="*/ 35 h 101"/>
                  <a:gd name="T28" fmla="*/ 90 w 102"/>
                  <a:gd name="T29" fmla="*/ 21 h 101"/>
                  <a:gd name="T30" fmla="*/ 99 w 102"/>
                  <a:gd name="T31" fmla="*/ 19 h 101"/>
                  <a:gd name="T32" fmla="*/ 102 w 102"/>
                  <a:gd name="T33" fmla="*/ 16 h 101"/>
                  <a:gd name="T34" fmla="*/ 102 w 102"/>
                  <a:gd name="T35" fmla="*/ 3 h 101"/>
                  <a:gd name="T36" fmla="*/ 98 w 102"/>
                  <a:gd name="T37" fmla="*/ 0 h 101"/>
                  <a:gd name="T38" fmla="*/ 22 w 102"/>
                  <a:gd name="T39" fmla="*/ 70 h 101"/>
                  <a:gd name="T40" fmla="*/ 31 w 102"/>
                  <a:gd name="T41" fmla="*/ 75 h 101"/>
                  <a:gd name="T42" fmla="*/ 32 w 102"/>
                  <a:gd name="T43" fmla="*/ 79 h 101"/>
                  <a:gd name="T44" fmla="*/ 22 w 102"/>
                  <a:gd name="T45" fmla="*/ 89 h 101"/>
                  <a:gd name="T46" fmla="*/ 13 w 102"/>
                  <a:gd name="T47" fmla="*/ 79 h 101"/>
                  <a:gd name="T48" fmla="*/ 22 w 102"/>
                  <a:gd name="T49" fmla="*/ 7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 h="101">
                    <a:moveTo>
                      <a:pt x="98" y="0"/>
                    </a:moveTo>
                    <a:cubicBezTo>
                      <a:pt x="86" y="0"/>
                      <a:pt x="86" y="0"/>
                      <a:pt x="86" y="0"/>
                    </a:cubicBezTo>
                    <a:cubicBezTo>
                      <a:pt x="85" y="0"/>
                      <a:pt x="84" y="0"/>
                      <a:pt x="84" y="1"/>
                    </a:cubicBezTo>
                    <a:cubicBezTo>
                      <a:pt x="40" y="39"/>
                      <a:pt x="40" y="39"/>
                      <a:pt x="40" y="39"/>
                    </a:cubicBezTo>
                    <a:cubicBezTo>
                      <a:pt x="38" y="39"/>
                      <a:pt x="34" y="38"/>
                      <a:pt x="32" y="38"/>
                    </a:cubicBezTo>
                    <a:cubicBezTo>
                      <a:pt x="14" y="38"/>
                      <a:pt x="0" y="52"/>
                      <a:pt x="0" y="70"/>
                    </a:cubicBezTo>
                    <a:cubicBezTo>
                      <a:pt x="0" y="87"/>
                      <a:pt x="14" y="101"/>
                      <a:pt x="32" y="101"/>
                    </a:cubicBezTo>
                    <a:cubicBezTo>
                      <a:pt x="49" y="101"/>
                      <a:pt x="64" y="87"/>
                      <a:pt x="64" y="70"/>
                    </a:cubicBezTo>
                    <a:cubicBezTo>
                      <a:pt x="64" y="64"/>
                      <a:pt x="63" y="61"/>
                      <a:pt x="61" y="58"/>
                    </a:cubicBezTo>
                    <a:cubicBezTo>
                      <a:pt x="72" y="54"/>
                      <a:pt x="72" y="54"/>
                      <a:pt x="72" y="54"/>
                    </a:cubicBezTo>
                    <a:cubicBezTo>
                      <a:pt x="74" y="54"/>
                      <a:pt x="74" y="53"/>
                      <a:pt x="74" y="51"/>
                    </a:cubicBezTo>
                    <a:cubicBezTo>
                      <a:pt x="74" y="39"/>
                      <a:pt x="74" y="39"/>
                      <a:pt x="74" y="39"/>
                    </a:cubicBezTo>
                    <a:cubicBezTo>
                      <a:pt x="86" y="38"/>
                      <a:pt x="86" y="38"/>
                      <a:pt x="86" y="38"/>
                    </a:cubicBezTo>
                    <a:cubicBezTo>
                      <a:pt x="88" y="38"/>
                      <a:pt x="89" y="37"/>
                      <a:pt x="89" y="35"/>
                    </a:cubicBezTo>
                    <a:cubicBezTo>
                      <a:pt x="90" y="21"/>
                      <a:pt x="90" y="21"/>
                      <a:pt x="90" y="21"/>
                    </a:cubicBezTo>
                    <a:cubicBezTo>
                      <a:pt x="99" y="19"/>
                      <a:pt x="99" y="19"/>
                      <a:pt x="99" y="19"/>
                    </a:cubicBezTo>
                    <a:cubicBezTo>
                      <a:pt x="101" y="19"/>
                      <a:pt x="102" y="17"/>
                      <a:pt x="102" y="16"/>
                    </a:cubicBezTo>
                    <a:cubicBezTo>
                      <a:pt x="102" y="3"/>
                      <a:pt x="102" y="3"/>
                      <a:pt x="102" y="3"/>
                    </a:cubicBezTo>
                    <a:cubicBezTo>
                      <a:pt x="102" y="1"/>
                      <a:pt x="100" y="0"/>
                      <a:pt x="98" y="0"/>
                    </a:cubicBezTo>
                    <a:moveTo>
                      <a:pt x="22" y="70"/>
                    </a:moveTo>
                    <a:cubicBezTo>
                      <a:pt x="26" y="70"/>
                      <a:pt x="29" y="72"/>
                      <a:pt x="31" y="75"/>
                    </a:cubicBezTo>
                    <a:cubicBezTo>
                      <a:pt x="32" y="76"/>
                      <a:pt x="32" y="78"/>
                      <a:pt x="32" y="79"/>
                    </a:cubicBezTo>
                    <a:cubicBezTo>
                      <a:pt x="32" y="84"/>
                      <a:pt x="28" y="89"/>
                      <a:pt x="22" y="89"/>
                    </a:cubicBezTo>
                    <a:cubicBezTo>
                      <a:pt x="17" y="89"/>
                      <a:pt x="13" y="84"/>
                      <a:pt x="13" y="79"/>
                    </a:cubicBezTo>
                    <a:cubicBezTo>
                      <a:pt x="13" y="74"/>
                      <a:pt x="17" y="70"/>
                      <a:pt x="22" y="70"/>
                    </a:cubicBezTo>
                  </a:path>
                </a:pathLst>
              </a:custGeom>
              <a:solidFill>
                <a:schemeClr val="bg1">
                  <a:lumMod val="6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 name="Freeform 88"/>
              <p:cNvSpPr>
                <a:spLocks noEditPoints="1"/>
              </p:cNvSpPr>
              <p:nvPr/>
            </p:nvSpPr>
            <p:spPr bwMode="auto">
              <a:xfrm>
                <a:off x="7005851" y="3277709"/>
                <a:ext cx="247376" cy="326927"/>
              </a:xfrm>
              <a:custGeom>
                <a:avLst/>
                <a:gdLst>
                  <a:gd name="T0" fmla="*/ 48 w 93"/>
                  <a:gd name="T1" fmla="*/ 67 h 124"/>
                  <a:gd name="T2" fmla="*/ 47 w 93"/>
                  <a:gd name="T3" fmla="*/ 64 h 124"/>
                  <a:gd name="T4" fmla="*/ 44 w 93"/>
                  <a:gd name="T5" fmla="*/ 65 h 124"/>
                  <a:gd name="T6" fmla="*/ 44 w 93"/>
                  <a:gd name="T7" fmla="*/ 61 h 124"/>
                  <a:gd name="T8" fmla="*/ 40 w 93"/>
                  <a:gd name="T9" fmla="*/ 62 h 124"/>
                  <a:gd name="T10" fmla="*/ 38 w 93"/>
                  <a:gd name="T11" fmla="*/ 70 h 124"/>
                  <a:gd name="T12" fmla="*/ 40 w 93"/>
                  <a:gd name="T13" fmla="*/ 72 h 124"/>
                  <a:gd name="T14" fmla="*/ 48 w 93"/>
                  <a:gd name="T15" fmla="*/ 67 h 124"/>
                  <a:gd name="T16" fmla="*/ 38 w 93"/>
                  <a:gd name="T17" fmla="*/ 71 h 124"/>
                  <a:gd name="T18" fmla="*/ 36 w 93"/>
                  <a:gd name="T19" fmla="*/ 75 h 124"/>
                  <a:gd name="T20" fmla="*/ 40 w 93"/>
                  <a:gd name="T21" fmla="*/ 73 h 124"/>
                  <a:gd name="T22" fmla="*/ 38 w 93"/>
                  <a:gd name="T23" fmla="*/ 71 h 124"/>
                  <a:gd name="T24" fmla="*/ 68 w 93"/>
                  <a:gd name="T25" fmla="*/ 110 h 124"/>
                  <a:gd name="T26" fmla="*/ 12 w 93"/>
                  <a:gd name="T27" fmla="*/ 110 h 124"/>
                  <a:gd name="T28" fmla="*/ 12 w 93"/>
                  <a:gd name="T29" fmla="*/ 33 h 124"/>
                  <a:gd name="T30" fmla="*/ 55 w 93"/>
                  <a:gd name="T31" fmla="*/ 33 h 124"/>
                  <a:gd name="T32" fmla="*/ 65 w 93"/>
                  <a:gd name="T33" fmla="*/ 19 h 124"/>
                  <a:gd name="T34" fmla="*/ 12 w 93"/>
                  <a:gd name="T35" fmla="*/ 19 h 124"/>
                  <a:gd name="T36" fmla="*/ 0 w 93"/>
                  <a:gd name="T37" fmla="*/ 30 h 124"/>
                  <a:gd name="T38" fmla="*/ 0 w 93"/>
                  <a:gd name="T39" fmla="*/ 113 h 124"/>
                  <a:gd name="T40" fmla="*/ 12 w 93"/>
                  <a:gd name="T41" fmla="*/ 124 h 124"/>
                  <a:gd name="T42" fmla="*/ 67 w 93"/>
                  <a:gd name="T43" fmla="*/ 124 h 124"/>
                  <a:gd name="T44" fmla="*/ 79 w 93"/>
                  <a:gd name="T45" fmla="*/ 113 h 124"/>
                  <a:gd name="T46" fmla="*/ 79 w 93"/>
                  <a:gd name="T47" fmla="*/ 33 h 124"/>
                  <a:gd name="T48" fmla="*/ 68 w 93"/>
                  <a:gd name="T49" fmla="*/ 49 h 124"/>
                  <a:gd name="T50" fmla="*/ 68 w 93"/>
                  <a:gd name="T51" fmla="*/ 110 h 124"/>
                  <a:gd name="T52" fmla="*/ 77 w 93"/>
                  <a:gd name="T53" fmla="*/ 11 h 124"/>
                  <a:gd name="T54" fmla="*/ 85 w 93"/>
                  <a:gd name="T55" fmla="*/ 16 h 124"/>
                  <a:gd name="T56" fmla="*/ 86 w 93"/>
                  <a:gd name="T57" fmla="*/ 14 h 124"/>
                  <a:gd name="T58" fmla="*/ 79 w 93"/>
                  <a:gd name="T59" fmla="*/ 9 h 124"/>
                  <a:gd name="T60" fmla="*/ 77 w 93"/>
                  <a:gd name="T61" fmla="*/ 11 h 124"/>
                  <a:gd name="T62" fmla="*/ 85 w 93"/>
                  <a:gd name="T63" fmla="*/ 0 h 124"/>
                  <a:gd name="T64" fmla="*/ 82 w 93"/>
                  <a:gd name="T65" fmla="*/ 4 h 124"/>
                  <a:gd name="T66" fmla="*/ 90 w 93"/>
                  <a:gd name="T67" fmla="*/ 9 h 124"/>
                  <a:gd name="T68" fmla="*/ 93 w 93"/>
                  <a:gd name="T69" fmla="*/ 5 h 124"/>
                  <a:gd name="T70" fmla="*/ 85 w 93"/>
                  <a:gd name="T71" fmla="*/ 0 h 124"/>
                  <a:gd name="T72" fmla="*/ 41 w 93"/>
                  <a:gd name="T73" fmla="*/ 61 h 124"/>
                  <a:gd name="T74" fmla="*/ 44 w 93"/>
                  <a:gd name="T75" fmla="*/ 61 h 124"/>
                  <a:gd name="T76" fmla="*/ 44 w 93"/>
                  <a:gd name="T77" fmla="*/ 64 h 124"/>
                  <a:gd name="T78" fmla="*/ 48 w 93"/>
                  <a:gd name="T79" fmla="*/ 64 h 124"/>
                  <a:gd name="T80" fmla="*/ 48 w 93"/>
                  <a:gd name="T81" fmla="*/ 67 h 124"/>
                  <a:gd name="T82" fmla="*/ 84 w 93"/>
                  <a:gd name="T83" fmla="*/ 17 h 124"/>
                  <a:gd name="T84" fmla="*/ 76 w 93"/>
                  <a:gd name="T85" fmla="*/ 12 h 124"/>
                  <a:gd name="T86" fmla="*/ 41 w 93"/>
                  <a:gd name="T87" fmla="*/ 61 h 124"/>
                  <a:gd name="T88" fmla="*/ 79 w 93"/>
                  <a:gd name="T89" fmla="*/ 8 h 124"/>
                  <a:gd name="T90" fmla="*/ 87 w 93"/>
                  <a:gd name="T91" fmla="*/ 13 h 124"/>
                  <a:gd name="T92" fmla="*/ 89 w 93"/>
                  <a:gd name="T93" fmla="*/ 10 h 124"/>
                  <a:gd name="T94" fmla="*/ 82 w 93"/>
                  <a:gd name="T95" fmla="*/ 4 h 124"/>
                  <a:gd name="T96" fmla="*/ 79 w 93"/>
                  <a:gd name="T97" fmla="*/ 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3" h="124">
                    <a:moveTo>
                      <a:pt x="48" y="67"/>
                    </a:moveTo>
                    <a:cubicBezTo>
                      <a:pt x="47" y="64"/>
                      <a:pt x="47" y="64"/>
                      <a:pt x="47" y="64"/>
                    </a:cubicBezTo>
                    <a:cubicBezTo>
                      <a:pt x="44" y="65"/>
                      <a:pt x="44" y="65"/>
                      <a:pt x="44" y="65"/>
                    </a:cubicBezTo>
                    <a:cubicBezTo>
                      <a:pt x="44" y="61"/>
                      <a:pt x="44" y="61"/>
                      <a:pt x="44" y="61"/>
                    </a:cubicBezTo>
                    <a:cubicBezTo>
                      <a:pt x="40" y="62"/>
                      <a:pt x="40" y="62"/>
                      <a:pt x="40" y="62"/>
                    </a:cubicBezTo>
                    <a:cubicBezTo>
                      <a:pt x="38" y="70"/>
                      <a:pt x="38" y="70"/>
                      <a:pt x="38" y="70"/>
                    </a:cubicBezTo>
                    <a:cubicBezTo>
                      <a:pt x="39" y="71"/>
                      <a:pt x="40" y="71"/>
                      <a:pt x="40" y="72"/>
                    </a:cubicBezTo>
                    <a:lnTo>
                      <a:pt x="48" y="67"/>
                    </a:lnTo>
                    <a:close/>
                    <a:moveTo>
                      <a:pt x="38" y="71"/>
                    </a:moveTo>
                    <a:cubicBezTo>
                      <a:pt x="36" y="75"/>
                      <a:pt x="36" y="75"/>
                      <a:pt x="36" y="75"/>
                    </a:cubicBezTo>
                    <a:cubicBezTo>
                      <a:pt x="40" y="73"/>
                      <a:pt x="40" y="73"/>
                      <a:pt x="40" y="73"/>
                    </a:cubicBezTo>
                    <a:cubicBezTo>
                      <a:pt x="39" y="72"/>
                      <a:pt x="39" y="71"/>
                      <a:pt x="38" y="71"/>
                    </a:cubicBezTo>
                    <a:close/>
                    <a:moveTo>
                      <a:pt x="68" y="110"/>
                    </a:moveTo>
                    <a:cubicBezTo>
                      <a:pt x="12" y="110"/>
                      <a:pt x="12" y="110"/>
                      <a:pt x="12" y="110"/>
                    </a:cubicBezTo>
                    <a:cubicBezTo>
                      <a:pt x="12" y="33"/>
                      <a:pt x="12" y="33"/>
                      <a:pt x="12" y="33"/>
                    </a:cubicBezTo>
                    <a:cubicBezTo>
                      <a:pt x="55" y="33"/>
                      <a:pt x="55" y="33"/>
                      <a:pt x="55" y="33"/>
                    </a:cubicBezTo>
                    <a:cubicBezTo>
                      <a:pt x="65" y="19"/>
                      <a:pt x="65" y="19"/>
                      <a:pt x="65" y="19"/>
                    </a:cubicBezTo>
                    <a:cubicBezTo>
                      <a:pt x="12" y="19"/>
                      <a:pt x="12" y="19"/>
                      <a:pt x="12" y="19"/>
                    </a:cubicBezTo>
                    <a:cubicBezTo>
                      <a:pt x="6" y="19"/>
                      <a:pt x="0" y="24"/>
                      <a:pt x="0" y="30"/>
                    </a:cubicBezTo>
                    <a:cubicBezTo>
                      <a:pt x="0" y="113"/>
                      <a:pt x="0" y="113"/>
                      <a:pt x="0" y="113"/>
                    </a:cubicBezTo>
                    <a:cubicBezTo>
                      <a:pt x="0" y="119"/>
                      <a:pt x="6" y="124"/>
                      <a:pt x="12" y="124"/>
                    </a:cubicBezTo>
                    <a:cubicBezTo>
                      <a:pt x="67" y="124"/>
                      <a:pt x="67" y="124"/>
                      <a:pt x="67" y="124"/>
                    </a:cubicBezTo>
                    <a:cubicBezTo>
                      <a:pt x="74" y="124"/>
                      <a:pt x="79" y="119"/>
                      <a:pt x="79" y="113"/>
                    </a:cubicBezTo>
                    <a:cubicBezTo>
                      <a:pt x="79" y="33"/>
                      <a:pt x="79" y="33"/>
                      <a:pt x="79" y="33"/>
                    </a:cubicBezTo>
                    <a:cubicBezTo>
                      <a:pt x="68" y="49"/>
                      <a:pt x="68" y="49"/>
                      <a:pt x="68" y="49"/>
                    </a:cubicBezTo>
                    <a:lnTo>
                      <a:pt x="68" y="110"/>
                    </a:lnTo>
                    <a:close/>
                    <a:moveTo>
                      <a:pt x="77" y="11"/>
                    </a:moveTo>
                    <a:cubicBezTo>
                      <a:pt x="85" y="16"/>
                      <a:pt x="85" y="16"/>
                      <a:pt x="85" y="16"/>
                    </a:cubicBezTo>
                    <a:cubicBezTo>
                      <a:pt x="86" y="14"/>
                      <a:pt x="86" y="14"/>
                      <a:pt x="86" y="14"/>
                    </a:cubicBezTo>
                    <a:cubicBezTo>
                      <a:pt x="79" y="9"/>
                      <a:pt x="79" y="9"/>
                      <a:pt x="79" y="9"/>
                    </a:cubicBezTo>
                    <a:lnTo>
                      <a:pt x="77" y="11"/>
                    </a:lnTo>
                    <a:close/>
                    <a:moveTo>
                      <a:pt x="85" y="0"/>
                    </a:moveTo>
                    <a:cubicBezTo>
                      <a:pt x="82" y="4"/>
                      <a:pt x="82" y="4"/>
                      <a:pt x="82" y="4"/>
                    </a:cubicBezTo>
                    <a:cubicBezTo>
                      <a:pt x="90" y="9"/>
                      <a:pt x="90" y="9"/>
                      <a:pt x="90" y="9"/>
                    </a:cubicBezTo>
                    <a:cubicBezTo>
                      <a:pt x="93" y="5"/>
                      <a:pt x="93" y="5"/>
                      <a:pt x="93" y="5"/>
                    </a:cubicBezTo>
                    <a:lnTo>
                      <a:pt x="85" y="0"/>
                    </a:lnTo>
                    <a:close/>
                    <a:moveTo>
                      <a:pt x="41" y="61"/>
                    </a:moveTo>
                    <a:cubicBezTo>
                      <a:pt x="44" y="61"/>
                      <a:pt x="44" y="61"/>
                      <a:pt x="44" y="61"/>
                    </a:cubicBezTo>
                    <a:cubicBezTo>
                      <a:pt x="44" y="64"/>
                      <a:pt x="44" y="64"/>
                      <a:pt x="44" y="64"/>
                    </a:cubicBezTo>
                    <a:cubicBezTo>
                      <a:pt x="48" y="64"/>
                      <a:pt x="48" y="64"/>
                      <a:pt x="48" y="64"/>
                    </a:cubicBezTo>
                    <a:cubicBezTo>
                      <a:pt x="48" y="67"/>
                      <a:pt x="48" y="67"/>
                      <a:pt x="48" y="67"/>
                    </a:cubicBezTo>
                    <a:cubicBezTo>
                      <a:pt x="84" y="17"/>
                      <a:pt x="84" y="17"/>
                      <a:pt x="84" y="17"/>
                    </a:cubicBezTo>
                    <a:cubicBezTo>
                      <a:pt x="76" y="12"/>
                      <a:pt x="76" y="12"/>
                      <a:pt x="76" y="12"/>
                    </a:cubicBezTo>
                    <a:lnTo>
                      <a:pt x="41" y="61"/>
                    </a:lnTo>
                    <a:close/>
                    <a:moveTo>
                      <a:pt x="79" y="8"/>
                    </a:moveTo>
                    <a:cubicBezTo>
                      <a:pt x="87" y="13"/>
                      <a:pt x="87" y="13"/>
                      <a:pt x="87" y="13"/>
                    </a:cubicBezTo>
                    <a:cubicBezTo>
                      <a:pt x="89" y="10"/>
                      <a:pt x="89" y="10"/>
                      <a:pt x="89" y="10"/>
                    </a:cubicBezTo>
                    <a:cubicBezTo>
                      <a:pt x="82" y="4"/>
                      <a:pt x="82" y="4"/>
                      <a:pt x="82" y="4"/>
                    </a:cubicBezTo>
                    <a:lnTo>
                      <a:pt x="79" y="8"/>
                    </a:lnTo>
                    <a:close/>
                  </a:path>
                </a:pathLst>
              </a:custGeom>
              <a:solidFill>
                <a:schemeClr val="bg1">
                  <a:lumMod val="6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 name="Freeform 92"/>
              <p:cNvSpPr>
                <a:spLocks noEditPoints="1"/>
              </p:cNvSpPr>
              <p:nvPr/>
            </p:nvSpPr>
            <p:spPr bwMode="auto">
              <a:xfrm>
                <a:off x="6033956" y="4887922"/>
                <a:ext cx="192887" cy="396673"/>
              </a:xfrm>
              <a:custGeom>
                <a:avLst/>
                <a:gdLst>
                  <a:gd name="T0" fmla="*/ 33 w 72"/>
                  <a:gd name="T1" fmla="*/ 50 h 151"/>
                  <a:gd name="T2" fmla="*/ 33 w 72"/>
                  <a:gd name="T3" fmla="*/ 48 h 151"/>
                  <a:gd name="T4" fmla="*/ 24 w 72"/>
                  <a:gd name="T5" fmla="*/ 49 h 151"/>
                  <a:gd name="T6" fmla="*/ 62 w 72"/>
                  <a:gd name="T7" fmla="*/ 3 h 151"/>
                  <a:gd name="T8" fmla="*/ 28 w 72"/>
                  <a:gd name="T9" fmla="*/ 2 h 151"/>
                  <a:gd name="T10" fmla="*/ 25 w 72"/>
                  <a:gd name="T11" fmla="*/ 3 h 151"/>
                  <a:gd name="T12" fmla="*/ 61 w 72"/>
                  <a:gd name="T13" fmla="*/ 7 h 151"/>
                  <a:gd name="T14" fmla="*/ 49 w 72"/>
                  <a:gd name="T15" fmla="*/ 28 h 151"/>
                  <a:gd name="T16" fmla="*/ 28 w 72"/>
                  <a:gd name="T17" fmla="*/ 42 h 151"/>
                  <a:gd name="T18" fmla="*/ 24 w 72"/>
                  <a:gd name="T19" fmla="*/ 43 h 151"/>
                  <a:gd name="T20" fmla="*/ 33 w 72"/>
                  <a:gd name="T21" fmla="*/ 45 h 151"/>
                  <a:gd name="T22" fmla="*/ 33 w 72"/>
                  <a:gd name="T23" fmla="*/ 42 h 151"/>
                  <a:gd name="T24" fmla="*/ 35 w 72"/>
                  <a:gd name="T25" fmla="*/ 34 h 151"/>
                  <a:gd name="T26" fmla="*/ 70 w 72"/>
                  <a:gd name="T27" fmla="*/ 19 h 151"/>
                  <a:gd name="T28" fmla="*/ 25 w 72"/>
                  <a:gd name="T29" fmla="*/ 47 h 151"/>
                  <a:gd name="T30" fmla="*/ 34 w 72"/>
                  <a:gd name="T31" fmla="*/ 46 h 151"/>
                  <a:gd name="T32" fmla="*/ 25 w 72"/>
                  <a:gd name="T33" fmla="*/ 45 h 151"/>
                  <a:gd name="T34" fmla="*/ 25 w 72"/>
                  <a:gd name="T35" fmla="*/ 47 h 151"/>
                  <a:gd name="T36" fmla="*/ 31 w 72"/>
                  <a:gd name="T37" fmla="*/ 94 h 151"/>
                  <a:gd name="T38" fmla="*/ 51 w 72"/>
                  <a:gd name="T39" fmla="*/ 59 h 151"/>
                  <a:gd name="T40" fmla="*/ 31 w 72"/>
                  <a:gd name="T41" fmla="*/ 63 h 151"/>
                  <a:gd name="T42" fmla="*/ 31 w 72"/>
                  <a:gd name="T43" fmla="*/ 83 h 151"/>
                  <a:gd name="T44" fmla="*/ 33 w 72"/>
                  <a:gd name="T45" fmla="*/ 53 h 151"/>
                  <a:gd name="T46" fmla="*/ 33 w 72"/>
                  <a:gd name="T47" fmla="*/ 51 h 151"/>
                  <a:gd name="T48" fmla="*/ 24 w 72"/>
                  <a:gd name="T49" fmla="*/ 52 h 151"/>
                  <a:gd name="T50" fmla="*/ 54 w 72"/>
                  <a:gd name="T51" fmla="*/ 62 h 151"/>
                  <a:gd name="T52" fmla="*/ 4 w 72"/>
                  <a:gd name="T53" fmla="*/ 62 h 151"/>
                  <a:gd name="T54" fmla="*/ 0 w 72"/>
                  <a:gd name="T55" fmla="*/ 65 h 151"/>
                  <a:gd name="T56" fmla="*/ 29 w 72"/>
                  <a:gd name="T57" fmla="*/ 151 h 151"/>
                  <a:gd name="T58" fmla="*/ 58 w 72"/>
                  <a:gd name="T59" fmla="*/ 65 h 151"/>
                  <a:gd name="T60" fmla="*/ 54 w 72"/>
                  <a:gd name="T61" fmla="*/ 62 h 151"/>
                  <a:gd name="T62" fmla="*/ 27 w 72"/>
                  <a:gd name="T63" fmla="*/ 83 h 151"/>
                  <a:gd name="T64" fmla="*/ 27 w 72"/>
                  <a:gd name="T65" fmla="*/ 63 h 151"/>
                  <a:gd name="T66" fmla="*/ 7 w 72"/>
                  <a:gd name="T67" fmla="*/ 59 h 151"/>
                  <a:gd name="T68" fmla="*/ 27 w 72"/>
                  <a:gd name="T69" fmla="*/ 9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 h="151">
                    <a:moveTo>
                      <a:pt x="25" y="50"/>
                    </a:moveTo>
                    <a:cubicBezTo>
                      <a:pt x="33" y="50"/>
                      <a:pt x="33" y="50"/>
                      <a:pt x="33" y="50"/>
                    </a:cubicBezTo>
                    <a:cubicBezTo>
                      <a:pt x="33" y="50"/>
                      <a:pt x="34" y="50"/>
                      <a:pt x="34" y="49"/>
                    </a:cubicBezTo>
                    <a:cubicBezTo>
                      <a:pt x="34" y="49"/>
                      <a:pt x="33" y="48"/>
                      <a:pt x="33" y="48"/>
                    </a:cubicBezTo>
                    <a:cubicBezTo>
                      <a:pt x="25" y="48"/>
                      <a:pt x="25" y="48"/>
                      <a:pt x="25" y="48"/>
                    </a:cubicBezTo>
                    <a:cubicBezTo>
                      <a:pt x="25" y="48"/>
                      <a:pt x="24" y="49"/>
                      <a:pt x="24" y="49"/>
                    </a:cubicBezTo>
                    <a:cubicBezTo>
                      <a:pt x="24" y="50"/>
                      <a:pt x="25" y="50"/>
                      <a:pt x="25" y="50"/>
                    </a:cubicBezTo>
                    <a:close/>
                    <a:moveTo>
                      <a:pt x="62" y="3"/>
                    </a:moveTo>
                    <a:cubicBezTo>
                      <a:pt x="56" y="1"/>
                      <a:pt x="50" y="3"/>
                      <a:pt x="44" y="5"/>
                    </a:cubicBezTo>
                    <a:cubicBezTo>
                      <a:pt x="37" y="8"/>
                      <a:pt x="32" y="10"/>
                      <a:pt x="28" y="2"/>
                    </a:cubicBezTo>
                    <a:cubicBezTo>
                      <a:pt x="27" y="1"/>
                      <a:pt x="26" y="0"/>
                      <a:pt x="25" y="1"/>
                    </a:cubicBezTo>
                    <a:cubicBezTo>
                      <a:pt x="25" y="1"/>
                      <a:pt x="24" y="2"/>
                      <a:pt x="25" y="3"/>
                    </a:cubicBezTo>
                    <a:cubicBezTo>
                      <a:pt x="30" y="14"/>
                      <a:pt x="38" y="11"/>
                      <a:pt x="45" y="8"/>
                    </a:cubicBezTo>
                    <a:cubicBezTo>
                      <a:pt x="50" y="6"/>
                      <a:pt x="56" y="4"/>
                      <a:pt x="61" y="7"/>
                    </a:cubicBezTo>
                    <a:cubicBezTo>
                      <a:pt x="67" y="9"/>
                      <a:pt x="68" y="14"/>
                      <a:pt x="66" y="18"/>
                    </a:cubicBezTo>
                    <a:cubicBezTo>
                      <a:pt x="65" y="25"/>
                      <a:pt x="58" y="30"/>
                      <a:pt x="49" y="28"/>
                    </a:cubicBezTo>
                    <a:cubicBezTo>
                      <a:pt x="42" y="27"/>
                      <a:pt x="37" y="28"/>
                      <a:pt x="33" y="31"/>
                    </a:cubicBezTo>
                    <a:cubicBezTo>
                      <a:pt x="28" y="35"/>
                      <a:pt x="28" y="41"/>
                      <a:pt x="28" y="42"/>
                    </a:cubicBezTo>
                    <a:cubicBezTo>
                      <a:pt x="25" y="42"/>
                      <a:pt x="25" y="42"/>
                      <a:pt x="25" y="42"/>
                    </a:cubicBezTo>
                    <a:cubicBezTo>
                      <a:pt x="25" y="42"/>
                      <a:pt x="24" y="43"/>
                      <a:pt x="24" y="43"/>
                    </a:cubicBezTo>
                    <a:cubicBezTo>
                      <a:pt x="24" y="44"/>
                      <a:pt x="25" y="45"/>
                      <a:pt x="25" y="45"/>
                    </a:cubicBezTo>
                    <a:cubicBezTo>
                      <a:pt x="33" y="45"/>
                      <a:pt x="33" y="45"/>
                      <a:pt x="33" y="45"/>
                    </a:cubicBezTo>
                    <a:cubicBezTo>
                      <a:pt x="33" y="45"/>
                      <a:pt x="34" y="44"/>
                      <a:pt x="34" y="43"/>
                    </a:cubicBezTo>
                    <a:cubicBezTo>
                      <a:pt x="34" y="43"/>
                      <a:pt x="33" y="42"/>
                      <a:pt x="33" y="42"/>
                    </a:cubicBezTo>
                    <a:cubicBezTo>
                      <a:pt x="31" y="42"/>
                      <a:pt x="31" y="42"/>
                      <a:pt x="31" y="42"/>
                    </a:cubicBezTo>
                    <a:cubicBezTo>
                      <a:pt x="31" y="41"/>
                      <a:pt x="32" y="37"/>
                      <a:pt x="35" y="34"/>
                    </a:cubicBezTo>
                    <a:cubicBezTo>
                      <a:pt x="38" y="31"/>
                      <a:pt x="42" y="31"/>
                      <a:pt x="48" y="32"/>
                    </a:cubicBezTo>
                    <a:cubicBezTo>
                      <a:pt x="59" y="34"/>
                      <a:pt x="67" y="27"/>
                      <a:pt x="70" y="19"/>
                    </a:cubicBezTo>
                    <a:cubicBezTo>
                      <a:pt x="72" y="12"/>
                      <a:pt x="69" y="6"/>
                      <a:pt x="62" y="3"/>
                    </a:cubicBezTo>
                    <a:close/>
                    <a:moveTo>
                      <a:pt x="25" y="47"/>
                    </a:moveTo>
                    <a:cubicBezTo>
                      <a:pt x="33" y="47"/>
                      <a:pt x="33" y="47"/>
                      <a:pt x="33" y="47"/>
                    </a:cubicBezTo>
                    <a:cubicBezTo>
                      <a:pt x="33" y="47"/>
                      <a:pt x="34" y="47"/>
                      <a:pt x="34" y="46"/>
                    </a:cubicBezTo>
                    <a:cubicBezTo>
                      <a:pt x="34" y="46"/>
                      <a:pt x="33" y="45"/>
                      <a:pt x="33" y="45"/>
                    </a:cubicBezTo>
                    <a:cubicBezTo>
                      <a:pt x="25" y="45"/>
                      <a:pt x="25" y="45"/>
                      <a:pt x="25" y="45"/>
                    </a:cubicBezTo>
                    <a:cubicBezTo>
                      <a:pt x="25" y="45"/>
                      <a:pt x="24" y="46"/>
                      <a:pt x="24" y="46"/>
                    </a:cubicBezTo>
                    <a:cubicBezTo>
                      <a:pt x="24" y="47"/>
                      <a:pt x="25" y="47"/>
                      <a:pt x="25" y="47"/>
                    </a:cubicBezTo>
                    <a:close/>
                    <a:moveTo>
                      <a:pt x="31" y="83"/>
                    </a:moveTo>
                    <a:cubicBezTo>
                      <a:pt x="31" y="94"/>
                      <a:pt x="31" y="94"/>
                      <a:pt x="31" y="94"/>
                    </a:cubicBezTo>
                    <a:cubicBezTo>
                      <a:pt x="42" y="93"/>
                      <a:pt x="51" y="79"/>
                      <a:pt x="51" y="62"/>
                    </a:cubicBezTo>
                    <a:cubicBezTo>
                      <a:pt x="51" y="61"/>
                      <a:pt x="51" y="60"/>
                      <a:pt x="51" y="59"/>
                    </a:cubicBezTo>
                    <a:cubicBezTo>
                      <a:pt x="51" y="59"/>
                      <a:pt x="40" y="55"/>
                      <a:pt x="31" y="54"/>
                    </a:cubicBezTo>
                    <a:cubicBezTo>
                      <a:pt x="31" y="63"/>
                      <a:pt x="31" y="63"/>
                      <a:pt x="31" y="63"/>
                    </a:cubicBezTo>
                    <a:cubicBezTo>
                      <a:pt x="33" y="65"/>
                      <a:pt x="34" y="69"/>
                      <a:pt x="34" y="73"/>
                    </a:cubicBezTo>
                    <a:cubicBezTo>
                      <a:pt x="34" y="78"/>
                      <a:pt x="33" y="82"/>
                      <a:pt x="31" y="83"/>
                    </a:cubicBezTo>
                    <a:close/>
                    <a:moveTo>
                      <a:pt x="25" y="53"/>
                    </a:moveTo>
                    <a:cubicBezTo>
                      <a:pt x="33" y="53"/>
                      <a:pt x="33" y="53"/>
                      <a:pt x="33" y="53"/>
                    </a:cubicBezTo>
                    <a:cubicBezTo>
                      <a:pt x="33" y="53"/>
                      <a:pt x="34" y="53"/>
                      <a:pt x="34" y="52"/>
                    </a:cubicBezTo>
                    <a:cubicBezTo>
                      <a:pt x="34" y="52"/>
                      <a:pt x="33" y="51"/>
                      <a:pt x="33" y="51"/>
                    </a:cubicBezTo>
                    <a:cubicBezTo>
                      <a:pt x="25" y="51"/>
                      <a:pt x="25" y="51"/>
                      <a:pt x="25" y="51"/>
                    </a:cubicBezTo>
                    <a:cubicBezTo>
                      <a:pt x="25" y="51"/>
                      <a:pt x="24" y="52"/>
                      <a:pt x="24" y="52"/>
                    </a:cubicBezTo>
                    <a:cubicBezTo>
                      <a:pt x="24" y="53"/>
                      <a:pt x="25" y="53"/>
                      <a:pt x="25" y="53"/>
                    </a:cubicBezTo>
                    <a:close/>
                    <a:moveTo>
                      <a:pt x="54" y="62"/>
                    </a:moveTo>
                    <a:cubicBezTo>
                      <a:pt x="54" y="82"/>
                      <a:pt x="43" y="98"/>
                      <a:pt x="29" y="98"/>
                    </a:cubicBezTo>
                    <a:cubicBezTo>
                      <a:pt x="15" y="98"/>
                      <a:pt x="4" y="82"/>
                      <a:pt x="4" y="62"/>
                    </a:cubicBezTo>
                    <a:cubicBezTo>
                      <a:pt x="4" y="61"/>
                      <a:pt x="4" y="60"/>
                      <a:pt x="4" y="59"/>
                    </a:cubicBezTo>
                    <a:cubicBezTo>
                      <a:pt x="0" y="65"/>
                      <a:pt x="0" y="65"/>
                      <a:pt x="0" y="65"/>
                    </a:cubicBezTo>
                    <a:cubicBezTo>
                      <a:pt x="0" y="119"/>
                      <a:pt x="0" y="119"/>
                      <a:pt x="0" y="119"/>
                    </a:cubicBezTo>
                    <a:cubicBezTo>
                      <a:pt x="0" y="137"/>
                      <a:pt x="13" y="151"/>
                      <a:pt x="29" y="151"/>
                    </a:cubicBezTo>
                    <a:cubicBezTo>
                      <a:pt x="45" y="151"/>
                      <a:pt x="58" y="137"/>
                      <a:pt x="58" y="119"/>
                    </a:cubicBezTo>
                    <a:cubicBezTo>
                      <a:pt x="58" y="65"/>
                      <a:pt x="58" y="65"/>
                      <a:pt x="58" y="65"/>
                    </a:cubicBezTo>
                    <a:cubicBezTo>
                      <a:pt x="54" y="59"/>
                      <a:pt x="54" y="59"/>
                      <a:pt x="54" y="59"/>
                    </a:cubicBezTo>
                    <a:cubicBezTo>
                      <a:pt x="54" y="60"/>
                      <a:pt x="54" y="61"/>
                      <a:pt x="54" y="62"/>
                    </a:cubicBezTo>
                    <a:close/>
                    <a:moveTo>
                      <a:pt x="27" y="94"/>
                    </a:moveTo>
                    <a:cubicBezTo>
                      <a:pt x="27" y="83"/>
                      <a:pt x="27" y="83"/>
                      <a:pt x="27" y="83"/>
                    </a:cubicBezTo>
                    <a:cubicBezTo>
                      <a:pt x="25" y="82"/>
                      <a:pt x="24" y="78"/>
                      <a:pt x="24" y="73"/>
                    </a:cubicBezTo>
                    <a:cubicBezTo>
                      <a:pt x="24" y="69"/>
                      <a:pt x="25" y="65"/>
                      <a:pt x="27" y="63"/>
                    </a:cubicBezTo>
                    <a:cubicBezTo>
                      <a:pt x="27" y="54"/>
                      <a:pt x="27" y="54"/>
                      <a:pt x="27" y="54"/>
                    </a:cubicBezTo>
                    <a:cubicBezTo>
                      <a:pt x="18" y="55"/>
                      <a:pt x="7" y="59"/>
                      <a:pt x="7" y="59"/>
                    </a:cubicBezTo>
                    <a:cubicBezTo>
                      <a:pt x="7" y="60"/>
                      <a:pt x="7" y="61"/>
                      <a:pt x="7" y="62"/>
                    </a:cubicBezTo>
                    <a:cubicBezTo>
                      <a:pt x="7" y="79"/>
                      <a:pt x="16" y="93"/>
                      <a:pt x="27" y="94"/>
                    </a:cubicBezTo>
                    <a:close/>
                  </a:path>
                </a:pathLst>
              </a:custGeom>
              <a:solidFill>
                <a:schemeClr val="bg1">
                  <a:lumMod val="6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68" name="Group 111"/>
          <p:cNvGrpSpPr>
            <a:grpSpLocks noChangeAspect="1"/>
          </p:cNvGrpSpPr>
          <p:nvPr/>
        </p:nvGrpSpPr>
        <p:grpSpPr bwMode="auto">
          <a:xfrm>
            <a:off x="5905789" y="3408154"/>
            <a:ext cx="425061" cy="52296"/>
            <a:chOff x="3557" y="1318"/>
            <a:chExt cx="390" cy="48"/>
          </a:xfrm>
          <a:solidFill>
            <a:schemeClr val="bg1">
              <a:lumMod val="65000"/>
            </a:schemeClr>
          </a:solidFill>
        </p:grpSpPr>
        <p:sp>
          <p:nvSpPr>
            <p:cNvPr id="69" name="Freeform 112"/>
            <p:cNvSpPr>
              <a:spLocks/>
            </p:cNvSpPr>
            <p:nvPr/>
          </p:nvSpPr>
          <p:spPr bwMode="auto">
            <a:xfrm>
              <a:off x="3557" y="1318"/>
              <a:ext cx="40" cy="48"/>
            </a:xfrm>
            <a:custGeom>
              <a:avLst/>
              <a:gdLst>
                <a:gd name="T0" fmla="*/ 10 w 17"/>
                <a:gd name="T1" fmla="*/ 1 h 17"/>
                <a:gd name="T2" fmla="*/ 11 w 17"/>
                <a:gd name="T3" fmla="*/ 4 h 17"/>
                <a:gd name="T4" fmla="*/ 12 w 17"/>
                <a:gd name="T5" fmla="*/ 5 h 17"/>
                <a:gd name="T6" fmla="*/ 15 w 17"/>
                <a:gd name="T7" fmla="*/ 5 h 17"/>
                <a:gd name="T8" fmla="*/ 16 w 17"/>
                <a:gd name="T9" fmla="*/ 8 h 17"/>
                <a:gd name="T10" fmla="*/ 14 w 17"/>
                <a:gd name="T11" fmla="*/ 10 h 17"/>
                <a:gd name="T12" fmla="*/ 14 w 17"/>
                <a:gd name="T13" fmla="*/ 11 h 17"/>
                <a:gd name="T14" fmla="*/ 14 w 17"/>
                <a:gd name="T15" fmla="*/ 14 h 17"/>
                <a:gd name="T16" fmla="*/ 12 w 17"/>
                <a:gd name="T17" fmla="*/ 16 h 17"/>
                <a:gd name="T18" fmla="*/ 9 w 17"/>
                <a:gd name="T19" fmla="*/ 15 h 17"/>
                <a:gd name="T20" fmla="*/ 8 w 17"/>
                <a:gd name="T21" fmla="*/ 15 h 17"/>
                <a:gd name="T22" fmla="*/ 5 w 17"/>
                <a:gd name="T23" fmla="*/ 16 h 17"/>
                <a:gd name="T24" fmla="*/ 3 w 17"/>
                <a:gd name="T25" fmla="*/ 14 h 17"/>
                <a:gd name="T26" fmla="*/ 3 w 17"/>
                <a:gd name="T27" fmla="*/ 11 h 17"/>
                <a:gd name="T28" fmla="*/ 3 w 17"/>
                <a:gd name="T29" fmla="*/ 10 h 17"/>
                <a:gd name="T30" fmla="*/ 1 w 17"/>
                <a:gd name="T31" fmla="*/ 8 h 17"/>
                <a:gd name="T32" fmla="*/ 1 w 17"/>
                <a:gd name="T33" fmla="*/ 5 h 17"/>
                <a:gd name="T34" fmla="*/ 4 w 17"/>
                <a:gd name="T35" fmla="*/ 5 h 17"/>
                <a:gd name="T36" fmla="*/ 6 w 17"/>
                <a:gd name="T37" fmla="*/ 4 h 17"/>
                <a:gd name="T38" fmla="*/ 7 w 17"/>
                <a:gd name="T39" fmla="*/ 1 h 17"/>
                <a:gd name="T40" fmla="*/ 10 w 17"/>
                <a:gd name="T41"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17">
                  <a:moveTo>
                    <a:pt x="10" y="1"/>
                  </a:moveTo>
                  <a:cubicBezTo>
                    <a:pt x="11" y="4"/>
                    <a:pt x="11" y="4"/>
                    <a:pt x="11" y="4"/>
                  </a:cubicBezTo>
                  <a:cubicBezTo>
                    <a:pt x="11" y="4"/>
                    <a:pt x="12" y="5"/>
                    <a:pt x="12" y="5"/>
                  </a:cubicBezTo>
                  <a:cubicBezTo>
                    <a:pt x="15" y="5"/>
                    <a:pt x="15" y="5"/>
                    <a:pt x="15" y="5"/>
                  </a:cubicBezTo>
                  <a:cubicBezTo>
                    <a:pt x="17" y="5"/>
                    <a:pt x="17" y="7"/>
                    <a:pt x="16" y="8"/>
                  </a:cubicBezTo>
                  <a:cubicBezTo>
                    <a:pt x="14" y="10"/>
                    <a:pt x="14" y="10"/>
                    <a:pt x="14" y="10"/>
                  </a:cubicBezTo>
                  <a:cubicBezTo>
                    <a:pt x="14" y="10"/>
                    <a:pt x="13" y="11"/>
                    <a:pt x="14" y="11"/>
                  </a:cubicBezTo>
                  <a:cubicBezTo>
                    <a:pt x="14" y="14"/>
                    <a:pt x="14" y="14"/>
                    <a:pt x="14" y="14"/>
                  </a:cubicBezTo>
                  <a:cubicBezTo>
                    <a:pt x="14" y="16"/>
                    <a:pt x="13" y="17"/>
                    <a:pt x="12" y="16"/>
                  </a:cubicBezTo>
                  <a:cubicBezTo>
                    <a:pt x="9" y="15"/>
                    <a:pt x="9" y="15"/>
                    <a:pt x="9" y="15"/>
                  </a:cubicBezTo>
                  <a:cubicBezTo>
                    <a:pt x="9" y="14"/>
                    <a:pt x="8" y="14"/>
                    <a:pt x="8" y="15"/>
                  </a:cubicBezTo>
                  <a:cubicBezTo>
                    <a:pt x="5" y="16"/>
                    <a:pt x="5" y="16"/>
                    <a:pt x="5" y="16"/>
                  </a:cubicBezTo>
                  <a:cubicBezTo>
                    <a:pt x="4" y="17"/>
                    <a:pt x="2" y="16"/>
                    <a:pt x="3" y="14"/>
                  </a:cubicBezTo>
                  <a:cubicBezTo>
                    <a:pt x="3" y="11"/>
                    <a:pt x="3" y="11"/>
                    <a:pt x="3" y="11"/>
                  </a:cubicBezTo>
                  <a:cubicBezTo>
                    <a:pt x="3" y="11"/>
                    <a:pt x="3" y="10"/>
                    <a:pt x="3" y="10"/>
                  </a:cubicBezTo>
                  <a:cubicBezTo>
                    <a:pt x="1" y="8"/>
                    <a:pt x="1" y="8"/>
                    <a:pt x="1" y="8"/>
                  </a:cubicBezTo>
                  <a:cubicBezTo>
                    <a:pt x="0" y="7"/>
                    <a:pt x="0" y="5"/>
                    <a:pt x="1" y="5"/>
                  </a:cubicBezTo>
                  <a:cubicBezTo>
                    <a:pt x="4" y="5"/>
                    <a:pt x="4" y="5"/>
                    <a:pt x="4" y="5"/>
                  </a:cubicBezTo>
                  <a:cubicBezTo>
                    <a:pt x="5" y="5"/>
                    <a:pt x="5" y="4"/>
                    <a:pt x="6" y="4"/>
                  </a:cubicBezTo>
                  <a:cubicBezTo>
                    <a:pt x="7" y="1"/>
                    <a:pt x="7" y="1"/>
                    <a:pt x="7" y="1"/>
                  </a:cubicBezTo>
                  <a:cubicBezTo>
                    <a:pt x="8" y="0"/>
                    <a:pt x="9" y="0"/>
                    <a:pt x="1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0" name="Freeform 113"/>
            <p:cNvSpPr>
              <a:spLocks/>
            </p:cNvSpPr>
            <p:nvPr/>
          </p:nvSpPr>
          <p:spPr bwMode="auto">
            <a:xfrm>
              <a:off x="3605" y="1318"/>
              <a:ext cx="43" cy="48"/>
            </a:xfrm>
            <a:custGeom>
              <a:avLst/>
              <a:gdLst>
                <a:gd name="T0" fmla="*/ 10 w 18"/>
                <a:gd name="T1" fmla="*/ 1 h 17"/>
                <a:gd name="T2" fmla="*/ 12 w 18"/>
                <a:gd name="T3" fmla="*/ 4 h 17"/>
                <a:gd name="T4" fmla="*/ 13 w 18"/>
                <a:gd name="T5" fmla="*/ 5 h 17"/>
                <a:gd name="T6" fmla="*/ 16 w 18"/>
                <a:gd name="T7" fmla="*/ 5 h 17"/>
                <a:gd name="T8" fmla="*/ 17 w 18"/>
                <a:gd name="T9" fmla="*/ 8 h 17"/>
                <a:gd name="T10" fmla="*/ 15 w 18"/>
                <a:gd name="T11" fmla="*/ 10 h 17"/>
                <a:gd name="T12" fmla="*/ 14 w 18"/>
                <a:gd name="T13" fmla="*/ 11 h 17"/>
                <a:gd name="T14" fmla="*/ 15 w 18"/>
                <a:gd name="T15" fmla="*/ 14 h 17"/>
                <a:gd name="T16" fmla="*/ 13 w 18"/>
                <a:gd name="T17" fmla="*/ 16 h 17"/>
                <a:gd name="T18" fmla="*/ 10 w 18"/>
                <a:gd name="T19" fmla="*/ 15 h 17"/>
                <a:gd name="T20" fmla="*/ 8 w 18"/>
                <a:gd name="T21" fmla="*/ 15 h 17"/>
                <a:gd name="T22" fmla="*/ 6 w 18"/>
                <a:gd name="T23" fmla="*/ 16 h 17"/>
                <a:gd name="T24" fmla="*/ 3 w 18"/>
                <a:gd name="T25" fmla="*/ 14 h 17"/>
                <a:gd name="T26" fmla="*/ 4 w 18"/>
                <a:gd name="T27" fmla="*/ 11 h 17"/>
                <a:gd name="T28" fmla="*/ 3 w 18"/>
                <a:gd name="T29" fmla="*/ 10 h 17"/>
                <a:gd name="T30" fmla="*/ 1 w 18"/>
                <a:gd name="T31" fmla="*/ 8 h 17"/>
                <a:gd name="T32" fmla="*/ 2 w 18"/>
                <a:gd name="T33" fmla="*/ 5 h 17"/>
                <a:gd name="T34" fmla="*/ 5 w 18"/>
                <a:gd name="T35" fmla="*/ 5 h 17"/>
                <a:gd name="T36" fmla="*/ 6 w 18"/>
                <a:gd name="T37" fmla="*/ 4 h 17"/>
                <a:gd name="T38" fmla="*/ 8 w 18"/>
                <a:gd name="T39" fmla="*/ 1 h 17"/>
                <a:gd name="T40" fmla="*/ 10 w 18"/>
                <a:gd name="T41"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17">
                  <a:moveTo>
                    <a:pt x="10" y="1"/>
                  </a:moveTo>
                  <a:cubicBezTo>
                    <a:pt x="12" y="4"/>
                    <a:pt x="12" y="4"/>
                    <a:pt x="12" y="4"/>
                  </a:cubicBezTo>
                  <a:cubicBezTo>
                    <a:pt x="12" y="4"/>
                    <a:pt x="13" y="5"/>
                    <a:pt x="13" y="5"/>
                  </a:cubicBezTo>
                  <a:cubicBezTo>
                    <a:pt x="16" y="5"/>
                    <a:pt x="16" y="5"/>
                    <a:pt x="16" y="5"/>
                  </a:cubicBezTo>
                  <a:cubicBezTo>
                    <a:pt x="17" y="5"/>
                    <a:pt x="18" y="7"/>
                    <a:pt x="17" y="8"/>
                  </a:cubicBezTo>
                  <a:cubicBezTo>
                    <a:pt x="15" y="10"/>
                    <a:pt x="15" y="10"/>
                    <a:pt x="15" y="10"/>
                  </a:cubicBezTo>
                  <a:cubicBezTo>
                    <a:pt x="14" y="10"/>
                    <a:pt x="14" y="11"/>
                    <a:pt x="14" y="11"/>
                  </a:cubicBezTo>
                  <a:cubicBezTo>
                    <a:pt x="15" y="14"/>
                    <a:pt x="15" y="14"/>
                    <a:pt x="15" y="14"/>
                  </a:cubicBezTo>
                  <a:cubicBezTo>
                    <a:pt x="15" y="16"/>
                    <a:pt x="14" y="17"/>
                    <a:pt x="13" y="16"/>
                  </a:cubicBezTo>
                  <a:cubicBezTo>
                    <a:pt x="10" y="15"/>
                    <a:pt x="10" y="15"/>
                    <a:pt x="10" y="15"/>
                  </a:cubicBezTo>
                  <a:cubicBezTo>
                    <a:pt x="9" y="14"/>
                    <a:pt x="9" y="14"/>
                    <a:pt x="8" y="15"/>
                  </a:cubicBezTo>
                  <a:cubicBezTo>
                    <a:pt x="6" y="16"/>
                    <a:pt x="6" y="16"/>
                    <a:pt x="6" y="16"/>
                  </a:cubicBezTo>
                  <a:cubicBezTo>
                    <a:pt x="5" y="17"/>
                    <a:pt x="3" y="16"/>
                    <a:pt x="3" y="14"/>
                  </a:cubicBezTo>
                  <a:cubicBezTo>
                    <a:pt x="4" y="11"/>
                    <a:pt x="4" y="11"/>
                    <a:pt x="4" y="11"/>
                  </a:cubicBezTo>
                  <a:cubicBezTo>
                    <a:pt x="4" y="11"/>
                    <a:pt x="4" y="10"/>
                    <a:pt x="3" y="10"/>
                  </a:cubicBezTo>
                  <a:cubicBezTo>
                    <a:pt x="1" y="8"/>
                    <a:pt x="1" y="8"/>
                    <a:pt x="1" y="8"/>
                  </a:cubicBezTo>
                  <a:cubicBezTo>
                    <a:pt x="0" y="7"/>
                    <a:pt x="1" y="5"/>
                    <a:pt x="2" y="5"/>
                  </a:cubicBezTo>
                  <a:cubicBezTo>
                    <a:pt x="5" y="5"/>
                    <a:pt x="5" y="5"/>
                    <a:pt x="5" y="5"/>
                  </a:cubicBezTo>
                  <a:cubicBezTo>
                    <a:pt x="6" y="5"/>
                    <a:pt x="6" y="4"/>
                    <a:pt x="6" y="4"/>
                  </a:cubicBezTo>
                  <a:cubicBezTo>
                    <a:pt x="8" y="1"/>
                    <a:pt x="8" y="1"/>
                    <a:pt x="8" y="1"/>
                  </a:cubicBezTo>
                  <a:cubicBezTo>
                    <a:pt x="8" y="0"/>
                    <a:pt x="10" y="0"/>
                    <a:pt x="1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1" name="Freeform 114"/>
            <p:cNvSpPr>
              <a:spLocks/>
            </p:cNvSpPr>
            <p:nvPr/>
          </p:nvSpPr>
          <p:spPr bwMode="auto">
            <a:xfrm>
              <a:off x="3655" y="1318"/>
              <a:ext cx="44" cy="48"/>
            </a:xfrm>
            <a:custGeom>
              <a:avLst/>
              <a:gdLst>
                <a:gd name="T0" fmla="*/ 10 w 18"/>
                <a:gd name="T1" fmla="*/ 1 h 17"/>
                <a:gd name="T2" fmla="*/ 12 w 18"/>
                <a:gd name="T3" fmla="*/ 4 h 17"/>
                <a:gd name="T4" fmla="*/ 13 w 18"/>
                <a:gd name="T5" fmla="*/ 5 h 17"/>
                <a:gd name="T6" fmla="*/ 16 w 18"/>
                <a:gd name="T7" fmla="*/ 5 h 17"/>
                <a:gd name="T8" fmla="*/ 17 w 18"/>
                <a:gd name="T9" fmla="*/ 8 h 17"/>
                <a:gd name="T10" fmla="*/ 15 w 18"/>
                <a:gd name="T11" fmla="*/ 10 h 17"/>
                <a:gd name="T12" fmla="*/ 14 w 18"/>
                <a:gd name="T13" fmla="*/ 11 h 17"/>
                <a:gd name="T14" fmla="*/ 15 w 18"/>
                <a:gd name="T15" fmla="*/ 14 h 17"/>
                <a:gd name="T16" fmla="*/ 12 w 18"/>
                <a:gd name="T17" fmla="*/ 16 h 17"/>
                <a:gd name="T18" fmla="*/ 10 w 18"/>
                <a:gd name="T19" fmla="*/ 15 h 17"/>
                <a:gd name="T20" fmla="*/ 8 w 18"/>
                <a:gd name="T21" fmla="*/ 15 h 17"/>
                <a:gd name="T22" fmla="*/ 5 w 18"/>
                <a:gd name="T23" fmla="*/ 16 h 17"/>
                <a:gd name="T24" fmla="*/ 3 w 18"/>
                <a:gd name="T25" fmla="*/ 14 h 17"/>
                <a:gd name="T26" fmla="*/ 4 w 18"/>
                <a:gd name="T27" fmla="*/ 11 h 17"/>
                <a:gd name="T28" fmla="*/ 3 w 18"/>
                <a:gd name="T29" fmla="*/ 10 h 17"/>
                <a:gd name="T30" fmla="*/ 1 w 18"/>
                <a:gd name="T31" fmla="*/ 8 h 17"/>
                <a:gd name="T32" fmla="*/ 2 w 18"/>
                <a:gd name="T33" fmla="*/ 5 h 17"/>
                <a:gd name="T34" fmla="*/ 5 w 18"/>
                <a:gd name="T35" fmla="*/ 5 h 17"/>
                <a:gd name="T36" fmla="*/ 6 w 18"/>
                <a:gd name="T37" fmla="*/ 4 h 17"/>
                <a:gd name="T38" fmla="*/ 8 w 18"/>
                <a:gd name="T39" fmla="*/ 1 h 17"/>
                <a:gd name="T40" fmla="*/ 10 w 18"/>
                <a:gd name="T41"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17">
                  <a:moveTo>
                    <a:pt x="10" y="1"/>
                  </a:moveTo>
                  <a:cubicBezTo>
                    <a:pt x="12" y="4"/>
                    <a:pt x="12" y="4"/>
                    <a:pt x="12" y="4"/>
                  </a:cubicBezTo>
                  <a:cubicBezTo>
                    <a:pt x="12" y="4"/>
                    <a:pt x="12" y="5"/>
                    <a:pt x="13" y="5"/>
                  </a:cubicBezTo>
                  <a:cubicBezTo>
                    <a:pt x="16" y="5"/>
                    <a:pt x="16" y="5"/>
                    <a:pt x="16" y="5"/>
                  </a:cubicBezTo>
                  <a:cubicBezTo>
                    <a:pt x="17" y="5"/>
                    <a:pt x="18" y="7"/>
                    <a:pt x="17" y="8"/>
                  </a:cubicBezTo>
                  <a:cubicBezTo>
                    <a:pt x="15" y="10"/>
                    <a:pt x="15" y="10"/>
                    <a:pt x="15" y="10"/>
                  </a:cubicBezTo>
                  <a:cubicBezTo>
                    <a:pt x="14" y="10"/>
                    <a:pt x="14" y="11"/>
                    <a:pt x="14" y="11"/>
                  </a:cubicBezTo>
                  <a:cubicBezTo>
                    <a:pt x="15" y="14"/>
                    <a:pt x="15" y="14"/>
                    <a:pt x="15" y="14"/>
                  </a:cubicBezTo>
                  <a:cubicBezTo>
                    <a:pt x="15" y="16"/>
                    <a:pt x="13" y="17"/>
                    <a:pt x="12" y="16"/>
                  </a:cubicBezTo>
                  <a:cubicBezTo>
                    <a:pt x="10" y="15"/>
                    <a:pt x="10" y="15"/>
                    <a:pt x="10" y="15"/>
                  </a:cubicBezTo>
                  <a:cubicBezTo>
                    <a:pt x="9" y="14"/>
                    <a:pt x="9" y="14"/>
                    <a:pt x="8" y="15"/>
                  </a:cubicBezTo>
                  <a:cubicBezTo>
                    <a:pt x="5" y="16"/>
                    <a:pt x="5" y="16"/>
                    <a:pt x="5" y="16"/>
                  </a:cubicBezTo>
                  <a:cubicBezTo>
                    <a:pt x="4" y="17"/>
                    <a:pt x="3" y="16"/>
                    <a:pt x="3" y="14"/>
                  </a:cubicBezTo>
                  <a:cubicBezTo>
                    <a:pt x="4" y="11"/>
                    <a:pt x="4" y="11"/>
                    <a:pt x="4" y="11"/>
                  </a:cubicBezTo>
                  <a:cubicBezTo>
                    <a:pt x="4" y="11"/>
                    <a:pt x="4" y="10"/>
                    <a:pt x="3" y="10"/>
                  </a:cubicBezTo>
                  <a:cubicBezTo>
                    <a:pt x="1" y="8"/>
                    <a:pt x="1" y="8"/>
                    <a:pt x="1" y="8"/>
                  </a:cubicBezTo>
                  <a:cubicBezTo>
                    <a:pt x="0" y="7"/>
                    <a:pt x="1" y="5"/>
                    <a:pt x="2" y="5"/>
                  </a:cubicBezTo>
                  <a:cubicBezTo>
                    <a:pt x="5" y="5"/>
                    <a:pt x="5" y="5"/>
                    <a:pt x="5" y="5"/>
                  </a:cubicBezTo>
                  <a:cubicBezTo>
                    <a:pt x="5" y="5"/>
                    <a:pt x="6" y="4"/>
                    <a:pt x="6" y="4"/>
                  </a:cubicBezTo>
                  <a:cubicBezTo>
                    <a:pt x="8" y="1"/>
                    <a:pt x="8" y="1"/>
                    <a:pt x="8" y="1"/>
                  </a:cubicBezTo>
                  <a:cubicBezTo>
                    <a:pt x="8" y="0"/>
                    <a:pt x="10" y="0"/>
                    <a:pt x="1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2" name="Freeform 115"/>
            <p:cNvSpPr>
              <a:spLocks/>
            </p:cNvSpPr>
            <p:nvPr/>
          </p:nvSpPr>
          <p:spPr bwMode="auto">
            <a:xfrm>
              <a:off x="3706" y="1318"/>
              <a:ext cx="41" cy="48"/>
            </a:xfrm>
            <a:custGeom>
              <a:avLst/>
              <a:gdLst>
                <a:gd name="T0" fmla="*/ 10 w 17"/>
                <a:gd name="T1" fmla="*/ 1 h 17"/>
                <a:gd name="T2" fmla="*/ 11 w 17"/>
                <a:gd name="T3" fmla="*/ 4 h 17"/>
                <a:gd name="T4" fmla="*/ 13 w 17"/>
                <a:gd name="T5" fmla="*/ 5 h 17"/>
                <a:gd name="T6" fmla="*/ 16 w 17"/>
                <a:gd name="T7" fmla="*/ 5 h 17"/>
                <a:gd name="T8" fmla="*/ 17 w 17"/>
                <a:gd name="T9" fmla="*/ 8 h 17"/>
                <a:gd name="T10" fmla="*/ 14 w 17"/>
                <a:gd name="T11" fmla="*/ 10 h 17"/>
                <a:gd name="T12" fmla="*/ 14 w 17"/>
                <a:gd name="T13" fmla="*/ 11 h 17"/>
                <a:gd name="T14" fmla="*/ 14 w 17"/>
                <a:gd name="T15" fmla="*/ 14 h 17"/>
                <a:gd name="T16" fmla="*/ 12 w 17"/>
                <a:gd name="T17" fmla="*/ 16 h 17"/>
                <a:gd name="T18" fmla="*/ 9 w 17"/>
                <a:gd name="T19" fmla="*/ 15 h 17"/>
                <a:gd name="T20" fmla="*/ 8 w 17"/>
                <a:gd name="T21" fmla="*/ 15 h 17"/>
                <a:gd name="T22" fmla="*/ 5 w 17"/>
                <a:gd name="T23" fmla="*/ 16 h 17"/>
                <a:gd name="T24" fmla="*/ 3 w 17"/>
                <a:gd name="T25" fmla="*/ 14 h 17"/>
                <a:gd name="T26" fmla="*/ 3 w 17"/>
                <a:gd name="T27" fmla="*/ 11 h 17"/>
                <a:gd name="T28" fmla="*/ 3 w 17"/>
                <a:gd name="T29" fmla="*/ 10 h 17"/>
                <a:gd name="T30" fmla="*/ 1 w 17"/>
                <a:gd name="T31" fmla="*/ 8 h 17"/>
                <a:gd name="T32" fmla="*/ 2 w 17"/>
                <a:gd name="T33" fmla="*/ 5 h 17"/>
                <a:gd name="T34" fmla="*/ 5 w 17"/>
                <a:gd name="T35" fmla="*/ 5 h 17"/>
                <a:gd name="T36" fmla="*/ 6 w 17"/>
                <a:gd name="T37" fmla="*/ 4 h 17"/>
                <a:gd name="T38" fmla="*/ 7 w 17"/>
                <a:gd name="T39" fmla="*/ 1 h 17"/>
                <a:gd name="T40" fmla="*/ 10 w 17"/>
                <a:gd name="T41"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17">
                  <a:moveTo>
                    <a:pt x="10" y="1"/>
                  </a:moveTo>
                  <a:cubicBezTo>
                    <a:pt x="11" y="4"/>
                    <a:pt x="11" y="4"/>
                    <a:pt x="11" y="4"/>
                  </a:cubicBezTo>
                  <a:cubicBezTo>
                    <a:pt x="12" y="4"/>
                    <a:pt x="12" y="5"/>
                    <a:pt x="13" y="5"/>
                  </a:cubicBezTo>
                  <a:cubicBezTo>
                    <a:pt x="16" y="5"/>
                    <a:pt x="16" y="5"/>
                    <a:pt x="16" y="5"/>
                  </a:cubicBezTo>
                  <a:cubicBezTo>
                    <a:pt x="17" y="5"/>
                    <a:pt x="17" y="7"/>
                    <a:pt x="17" y="8"/>
                  </a:cubicBezTo>
                  <a:cubicBezTo>
                    <a:pt x="14" y="10"/>
                    <a:pt x="14" y="10"/>
                    <a:pt x="14" y="10"/>
                  </a:cubicBezTo>
                  <a:cubicBezTo>
                    <a:pt x="14" y="10"/>
                    <a:pt x="14" y="11"/>
                    <a:pt x="14" y="11"/>
                  </a:cubicBezTo>
                  <a:cubicBezTo>
                    <a:pt x="14" y="14"/>
                    <a:pt x="14" y="14"/>
                    <a:pt x="14" y="14"/>
                  </a:cubicBezTo>
                  <a:cubicBezTo>
                    <a:pt x="15" y="16"/>
                    <a:pt x="13" y="17"/>
                    <a:pt x="12" y="16"/>
                  </a:cubicBezTo>
                  <a:cubicBezTo>
                    <a:pt x="9" y="15"/>
                    <a:pt x="9" y="15"/>
                    <a:pt x="9" y="15"/>
                  </a:cubicBezTo>
                  <a:cubicBezTo>
                    <a:pt x="9" y="14"/>
                    <a:pt x="8" y="14"/>
                    <a:pt x="8" y="15"/>
                  </a:cubicBezTo>
                  <a:cubicBezTo>
                    <a:pt x="5" y="16"/>
                    <a:pt x="5" y="16"/>
                    <a:pt x="5" y="16"/>
                  </a:cubicBezTo>
                  <a:cubicBezTo>
                    <a:pt x="4" y="17"/>
                    <a:pt x="3" y="16"/>
                    <a:pt x="3" y="14"/>
                  </a:cubicBezTo>
                  <a:cubicBezTo>
                    <a:pt x="3" y="11"/>
                    <a:pt x="3" y="11"/>
                    <a:pt x="3" y="11"/>
                  </a:cubicBezTo>
                  <a:cubicBezTo>
                    <a:pt x="4" y="11"/>
                    <a:pt x="3" y="10"/>
                    <a:pt x="3" y="10"/>
                  </a:cubicBezTo>
                  <a:cubicBezTo>
                    <a:pt x="1" y="8"/>
                    <a:pt x="1" y="8"/>
                    <a:pt x="1" y="8"/>
                  </a:cubicBezTo>
                  <a:cubicBezTo>
                    <a:pt x="0" y="7"/>
                    <a:pt x="0" y="5"/>
                    <a:pt x="2" y="5"/>
                  </a:cubicBezTo>
                  <a:cubicBezTo>
                    <a:pt x="5" y="5"/>
                    <a:pt x="5" y="5"/>
                    <a:pt x="5" y="5"/>
                  </a:cubicBezTo>
                  <a:cubicBezTo>
                    <a:pt x="5" y="5"/>
                    <a:pt x="6" y="4"/>
                    <a:pt x="6" y="4"/>
                  </a:cubicBezTo>
                  <a:cubicBezTo>
                    <a:pt x="7" y="1"/>
                    <a:pt x="7" y="1"/>
                    <a:pt x="7" y="1"/>
                  </a:cubicBezTo>
                  <a:cubicBezTo>
                    <a:pt x="8" y="0"/>
                    <a:pt x="9" y="0"/>
                    <a:pt x="1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3" name="Freeform 116"/>
            <p:cNvSpPr>
              <a:spLocks/>
            </p:cNvSpPr>
            <p:nvPr/>
          </p:nvSpPr>
          <p:spPr bwMode="auto">
            <a:xfrm>
              <a:off x="3756" y="1318"/>
              <a:ext cx="41" cy="48"/>
            </a:xfrm>
            <a:custGeom>
              <a:avLst/>
              <a:gdLst>
                <a:gd name="T0" fmla="*/ 10 w 17"/>
                <a:gd name="T1" fmla="*/ 1 h 17"/>
                <a:gd name="T2" fmla="*/ 11 w 17"/>
                <a:gd name="T3" fmla="*/ 4 h 17"/>
                <a:gd name="T4" fmla="*/ 12 w 17"/>
                <a:gd name="T5" fmla="*/ 5 h 17"/>
                <a:gd name="T6" fmla="*/ 15 w 17"/>
                <a:gd name="T7" fmla="*/ 5 h 17"/>
                <a:gd name="T8" fmla="*/ 16 w 17"/>
                <a:gd name="T9" fmla="*/ 8 h 17"/>
                <a:gd name="T10" fmla="*/ 14 w 17"/>
                <a:gd name="T11" fmla="*/ 10 h 17"/>
                <a:gd name="T12" fmla="*/ 14 w 17"/>
                <a:gd name="T13" fmla="*/ 11 h 17"/>
                <a:gd name="T14" fmla="*/ 14 w 17"/>
                <a:gd name="T15" fmla="*/ 14 h 17"/>
                <a:gd name="T16" fmla="*/ 12 w 17"/>
                <a:gd name="T17" fmla="*/ 16 h 17"/>
                <a:gd name="T18" fmla="*/ 9 w 17"/>
                <a:gd name="T19" fmla="*/ 15 h 17"/>
                <a:gd name="T20" fmla="*/ 8 w 17"/>
                <a:gd name="T21" fmla="*/ 15 h 17"/>
                <a:gd name="T22" fmla="*/ 5 w 17"/>
                <a:gd name="T23" fmla="*/ 16 h 17"/>
                <a:gd name="T24" fmla="*/ 3 w 17"/>
                <a:gd name="T25" fmla="*/ 14 h 17"/>
                <a:gd name="T26" fmla="*/ 3 w 17"/>
                <a:gd name="T27" fmla="*/ 11 h 17"/>
                <a:gd name="T28" fmla="*/ 3 w 17"/>
                <a:gd name="T29" fmla="*/ 10 h 17"/>
                <a:gd name="T30" fmla="*/ 1 w 17"/>
                <a:gd name="T31" fmla="*/ 8 h 17"/>
                <a:gd name="T32" fmla="*/ 1 w 17"/>
                <a:gd name="T33" fmla="*/ 5 h 17"/>
                <a:gd name="T34" fmla="*/ 5 w 17"/>
                <a:gd name="T35" fmla="*/ 5 h 17"/>
                <a:gd name="T36" fmla="*/ 6 w 17"/>
                <a:gd name="T37" fmla="*/ 4 h 17"/>
                <a:gd name="T38" fmla="*/ 7 w 17"/>
                <a:gd name="T39" fmla="*/ 1 h 17"/>
                <a:gd name="T40" fmla="*/ 10 w 17"/>
                <a:gd name="T41"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17">
                  <a:moveTo>
                    <a:pt x="10" y="1"/>
                  </a:moveTo>
                  <a:cubicBezTo>
                    <a:pt x="11" y="4"/>
                    <a:pt x="11" y="4"/>
                    <a:pt x="11" y="4"/>
                  </a:cubicBezTo>
                  <a:cubicBezTo>
                    <a:pt x="11" y="4"/>
                    <a:pt x="12" y="5"/>
                    <a:pt x="12" y="5"/>
                  </a:cubicBezTo>
                  <a:cubicBezTo>
                    <a:pt x="15" y="5"/>
                    <a:pt x="15" y="5"/>
                    <a:pt x="15" y="5"/>
                  </a:cubicBezTo>
                  <a:cubicBezTo>
                    <a:pt x="17" y="5"/>
                    <a:pt x="17" y="7"/>
                    <a:pt x="16" y="8"/>
                  </a:cubicBezTo>
                  <a:cubicBezTo>
                    <a:pt x="14" y="10"/>
                    <a:pt x="14" y="10"/>
                    <a:pt x="14" y="10"/>
                  </a:cubicBezTo>
                  <a:cubicBezTo>
                    <a:pt x="14" y="10"/>
                    <a:pt x="14" y="11"/>
                    <a:pt x="14" y="11"/>
                  </a:cubicBezTo>
                  <a:cubicBezTo>
                    <a:pt x="14" y="14"/>
                    <a:pt x="14" y="14"/>
                    <a:pt x="14" y="14"/>
                  </a:cubicBezTo>
                  <a:cubicBezTo>
                    <a:pt x="14" y="16"/>
                    <a:pt x="13" y="17"/>
                    <a:pt x="12" y="16"/>
                  </a:cubicBezTo>
                  <a:cubicBezTo>
                    <a:pt x="9" y="15"/>
                    <a:pt x="9" y="15"/>
                    <a:pt x="9" y="15"/>
                  </a:cubicBezTo>
                  <a:cubicBezTo>
                    <a:pt x="9" y="14"/>
                    <a:pt x="8" y="14"/>
                    <a:pt x="8" y="15"/>
                  </a:cubicBezTo>
                  <a:cubicBezTo>
                    <a:pt x="5" y="16"/>
                    <a:pt x="5" y="16"/>
                    <a:pt x="5" y="16"/>
                  </a:cubicBezTo>
                  <a:cubicBezTo>
                    <a:pt x="4" y="17"/>
                    <a:pt x="3" y="16"/>
                    <a:pt x="3" y="14"/>
                  </a:cubicBezTo>
                  <a:cubicBezTo>
                    <a:pt x="3" y="11"/>
                    <a:pt x="3" y="11"/>
                    <a:pt x="3" y="11"/>
                  </a:cubicBezTo>
                  <a:cubicBezTo>
                    <a:pt x="3" y="11"/>
                    <a:pt x="3" y="10"/>
                    <a:pt x="3" y="10"/>
                  </a:cubicBezTo>
                  <a:cubicBezTo>
                    <a:pt x="1" y="8"/>
                    <a:pt x="1" y="8"/>
                    <a:pt x="1" y="8"/>
                  </a:cubicBezTo>
                  <a:cubicBezTo>
                    <a:pt x="0" y="7"/>
                    <a:pt x="0" y="5"/>
                    <a:pt x="1" y="5"/>
                  </a:cubicBezTo>
                  <a:cubicBezTo>
                    <a:pt x="5" y="5"/>
                    <a:pt x="5" y="5"/>
                    <a:pt x="5" y="5"/>
                  </a:cubicBezTo>
                  <a:cubicBezTo>
                    <a:pt x="5" y="5"/>
                    <a:pt x="5" y="4"/>
                    <a:pt x="6" y="4"/>
                  </a:cubicBezTo>
                  <a:cubicBezTo>
                    <a:pt x="7" y="1"/>
                    <a:pt x="7" y="1"/>
                    <a:pt x="7" y="1"/>
                  </a:cubicBezTo>
                  <a:cubicBezTo>
                    <a:pt x="8" y="0"/>
                    <a:pt x="9" y="0"/>
                    <a:pt x="1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4" name="Freeform 117"/>
            <p:cNvSpPr>
              <a:spLocks/>
            </p:cNvSpPr>
            <p:nvPr/>
          </p:nvSpPr>
          <p:spPr bwMode="auto">
            <a:xfrm>
              <a:off x="3807" y="1318"/>
              <a:ext cx="41" cy="48"/>
            </a:xfrm>
            <a:custGeom>
              <a:avLst/>
              <a:gdLst>
                <a:gd name="T0" fmla="*/ 10 w 17"/>
                <a:gd name="T1" fmla="*/ 1 h 17"/>
                <a:gd name="T2" fmla="*/ 11 w 17"/>
                <a:gd name="T3" fmla="*/ 4 h 17"/>
                <a:gd name="T4" fmla="*/ 12 w 17"/>
                <a:gd name="T5" fmla="*/ 5 h 17"/>
                <a:gd name="T6" fmla="*/ 15 w 17"/>
                <a:gd name="T7" fmla="*/ 5 h 17"/>
                <a:gd name="T8" fmla="*/ 16 w 17"/>
                <a:gd name="T9" fmla="*/ 8 h 17"/>
                <a:gd name="T10" fmla="*/ 14 w 17"/>
                <a:gd name="T11" fmla="*/ 10 h 17"/>
                <a:gd name="T12" fmla="*/ 13 w 17"/>
                <a:gd name="T13" fmla="*/ 11 h 17"/>
                <a:gd name="T14" fmla="*/ 14 w 17"/>
                <a:gd name="T15" fmla="*/ 14 h 17"/>
                <a:gd name="T16" fmla="*/ 12 w 17"/>
                <a:gd name="T17" fmla="*/ 16 h 17"/>
                <a:gd name="T18" fmla="*/ 9 w 17"/>
                <a:gd name="T19" fmla="*/ 15 h 17"/>
                <a:gd name="T20" fmla="*/ 8 w 17"/>
                <a:gd name="T21" fmla="*/ 15 h 17"/>
                <a:gd name="T22" fmla="*/ 5 w 17"/>
                <a:gd name="T23" fmla="*/ 16 h 17"/>
                <a:gd name="T24" fmla="*/ 3 w 17"/>
                <a:gd name="T25" fmla="*/ 14 h 17"/>
                <a:gd name="T26" fmla="*/ 3 w 17"/>
                <a:gd name="T27" fmla="*/ 11 h 17"/>
                <a:gd name="T28" fmla="*/ 3 w 17"/>
                <a:gd name="T29" fmla="*/ 10 h 17"/>
                <a:gd name="T30" fmla="*/ 0 w 17"/>
                <a:gd name="T31" fmla="*/ 8 h 17"/>
                <a:gd name="T32" fmla="*/ 1 w 17"/>
                <a:gd name="T33" fmla="*/ 5 h 17"/>
                <a:gd name="T34" fmla="*/ 4 w 17"/>
                <a:gd name="T35" fmla="*/ 5 h 17"/>
                <a:gd name="T36" fmla="*/ 5 w 17"/>
                <a:gd name="T37" fmla="*/ 4 h 17"/>
                <a:gd name="T38" fmla="*/ 7 w 17"/>
                <a:gd name="T39" fmla="*/ 1 h 17"/>
                <a:gd name="T40" fmla="*/ 10 w 17"/>
                <a:gd name="T41"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17">
                  <a:moveTo>
                    <a:pt x="10" y="1"/>
                  </a:moveTo>
                  <a:cubicBezTo>
                    <a:pt x="11" y="4"/>
                    <a:pt x="11" y="4"/>
                    <a:pt x="11" y="4"/>
                  </a:cubicBezTo>
                  <a:cubicBezTo>
                    <a:pt x="11" y="4"/>
                    <a:pt x="12" y="5"/>
                    <a:pt x="12" y="5"/>
                  </a:cubicBezTo>
                  <a:cubicBezTo>
                    <a:pt x="15" y="5"/>
                    <a:pt x="15" y="5"/>
                    <a:pt x="15" y="5"/>
                  </a:cubicBezTo>
                  <a:cubicBezTo>
                    <a:pt x="16" y="5"/>
                    <a:pt x="17" y="7"/>
                    <a:pt x="16" y="8"/>
                  </a:cubicBezTo>
                  <a:cubicBezTo>
                    <a:pt x="14" y="10"/>
                    <a:pt x="14" y="10"/>
                    <a:pt x="14" y="10"/>
                  </a:cubicBezTo>
                  <a:cubicBezTo>
                    <a:pt x="14" y="10"/>
                    <a:pt x="13" y="11"/>
                    <a:pt x="13" y="11"/>
                  </a:cubicBezTo>
                  <a:cubicBezTo>
                    <a:pt x="14" y="14"/>
                    <a:pt x="14" y="14"/>
                    <a:pt x="14" y="14"/>
                  </a:cubicBezTo>
                  <a:cubicBezTo>
                    <a:pt x="14" y="16"/>
                    <a:pt x="13" y="17"/>
                    <a:pt x="12" y="16"/>
                  </a:cubicBezTo>
                  <a:cubicBezTo>
                    <a:pt x="9" y="15"/>
                    <a:pt x="9" y="15"/>
                    <a:pt x="9" y="15"/>
                  </a:cubicBezTo>
                  <a:cubicBezTo>
                    <a:pt x="8" y="14"/>
                    <a:pt x="8" y="14"/>
                    <a:pt x="8" y="15"/>
                  </a:cubicBezTo>
                  <a:cubicBezTo>
                    <a:pt x="5" y="16"/>
                    <a:pt x="5" y="16"/>
                    <a:pt x="5" y="16"/>
                  </a:cubicBezTo>
                  <a:cubicBezTo>
                    <a:pt x="4" y="17"/>
                    <a:pt x="2" y="16"/>
                    <a:pt x="3" y="14"/>
                  </a:cubicBezTo>
                  <a:cubicBezTo>
                    <a:pt x="3" y="11"/>
                    <a:pt x="3" y="11"/>
                    <a:pt x="3" y="11"/>
                  </a:cubicBezTo>
                  <a:cubicBezTo>
                    <a:pt x="3" y="11"/>
                    <a:pt x="3" y="10"/>
                    <a:pt x="3" y="10"/>
                  </a:cubicBezTo>
                  <a:cubicBezTo>
                    <a:pt x="0" y="8"/>
                    <a:pt x="0" y="8"/>
                    <a:pt x="0" y="8"/>
                  </a:cubicBezTo>
                  <a:cubicBezTo>
                    <a:pt x="0" y="7"/>
                    <a:pt x="0" y="5"/>
                    <a:pt x="1" y="5"/>
                  </a:cubicBezTo>
                  <a:cubicBezTo>
                    <a:pt x="4" y="5"/>
                    <a:pt x="4" y="5"/>
                    <a:pt x="4" y="5"/>
                  </a:cubicBezTo>
                  <a:cubicBezTo>
                    <a:pt x="5" y="5"/>
                    <a:pt x="5" y="4"/>
                    <a:pt x="5" y="4"/>
                  </a:cubicBezTo>
                  <a:cubicBezTo>
                    <a:pt x="7" y="1"/>
                    <a:pt x="7" y="1"/>
                    <a:pt x="7" y="1"/>
                  </a:cubicBezTo>
                  <a:cubicBezTo>
                    <a:pt x="7" y="0"/>
                    <a:pt x="9" y="0"/>
                    <a:pt x="1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5" name="Freeform 118"/>
            <p:cNvSpPr>
              <a:spLocks/>
            </p:cNvSpPr>
            <p:nvPr/>
          </p:nvSpPr>
          <p:spPr bwMode="auto">
            <a:xfrm>
              <a:off x="3855" y="1318"/>
              <a:ext cx="43" cy="48"/>
            </a:xfrm>
            <a:custGeom>
              <a:avLst/>
              <a:gdLst>
                <a:gd name="T0" fmla="*/ 10 w 18"/>
                <a:gd name="T1" fmla="*/ 1 h 17"/>
                <a:gd name="T2" fmla="*/ 12 w 18"/>
                <a:gd name="T3" fmla="*/ 4 h 17"/>
                <a:gd name="T4" fmla="*/ 13 w 18"/>
                <a:gd name="T5" fmla="*/ 5 h 17"/>
                <a:gd name="T6" fmla="*/ 16 w 18"/>
                <a:gd name="T7" fmla="*/ 5 h 17"/>
                <a:gd name="T8" fmla="*/ 17 w 18"/>
                <a:gd name="T9" fmla="*/ 8 h 17"/>
                <a:gd name="T10" fmla="*/ 15 w 18"/>
                <a:gd name="T11" fmla="*/ 10 h 17"/>
                <a:gd name="T12" fmla="*/ 14 w 18"/>
                <a:gd name="T13" fmla="*/ 11 h 17"/>
                <a:gd name="T14" fmla="*/ 15 w 18"/>
                <a:gd name="T15" fmla="*/ 14 h 17"/>
                <a:gd name="T16" fmla="*/ 12 w 18"/>
                <a:gd name="T17" fmla="*/ 16 h 17"/>
                <a:gd name="T18" fmla="*/ 10 w 18"/>
                <a:gd name="T19" fmla="*/ 15 h 17"/>
                <a:gd name="T20" fmla="*/ 8 w 18"/>
                <a:gd name="T21" fmla="*/ 15 h 17"/>
                <a:gd name="T22" fmla="*/ 6 w 18"/>
                <a:gd name="T23" fmla="*/ 16 h 17"/>
                <a:gd name="T24" fmla="*/ 3 w 18"/>
                <a:gd name="T25" fmla="*/ 14 h 17"/>
                <a:gd name="T26" fmla="*/ 4 w 18"/>
                <a:gd name="T27" fmla="*/ 11 h 17"/>
                <a:gd name="T28" fmla="*/ 3 w 18"/>
                <a:gd name="T29" fmla="*/ 10 h 17"/>
                <a:gd name="T30" fmla="*/ 1 w 18"/>
                <a:gd name="T31" fmla="*/ 8 h 17"/>
                <a:gd name="T32" fmla="*/ 2 w 18"/>
                <a:gd name="T33" fmla="*/ 5 h 17"/>
                <a:gd name="T34" fmla="*/ 5 w 18"/>
                <a:gd name="T35" fmla="*/ 5 h 17"/>
                <a:gd name="T36" fmla="*/ 6 w 18"/>
                <a:gd name="T37" fmla="*/ 4 h 17"/>
                <a:gd name="T38" fmla="*/ 8 w 18"/>
                <a:gd name="T39" fmla="*/ 1 h 17"/>
                <a:gd name="T40" fmla="*/ 10 w 18"/>
                <a:gd name="T41"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17">
                  <a:moveTo>
                    <a:pt x="10" y="1"/>
                  </a:moveTo>
                  <a:cubicBezTo>
                    <a:pt x="12" y="4"/>
                    <a:pt x="12" y="4"/>
                    <a:pt x="12" y="4"/>
                  </a:cubicBezTo>
                  <a:cubicBezTo>
                    <a:pt x="12" y="4"/>
                    <a:pt x="12" y="5"/>
                    <a:pt x="13" y="5"/>
                  </a:cubicBezTo>
                  <a:cubicBezTo>
                    <a:pt x="16" y="5"/>
                    <a:pt x="16" y="5"/>
                    <a:pt x="16" y="5"/>
                  </a:cubicBezTo>
                  <a:cubicBezTo>
                    <a:pt x="17" y="5"/>
                    <a:pt x="18" y="7"/>
                    <a:pt x="17" y="8"/>
                  </a:cubicBezTo>
                  <a:cubicBezTo>
                    <a:pt x="15" y="10"/>
                    <a:pt x="15" y="10"/>
                    <a:pt x="15" y="10"/>
                  </a:cubicBezTo>
                  <a:cubicBezTo>
                    <a:pt x="14" y="10"/>
                    <a:pt x="14" y="11"/>
                    <a:pt x="14" y="11"/>
                  </a:cubicBezTo>
                  <a:cubicBezTo>
                    <a:pt x="15" y="14"/>
                    <a:pt x="15" y="14"/>
                    <a:pt x="15" y="14"/>
                  </a:cubicBezTo>
                  <a:cubicBezTo>
                    <a:pt x="15" y="16"/>
                    <a:pt x="14" y="17"/>
                    <a:pt x="12" y="16"/>
                  </a:cubicBezTo>
                  <a:cubicBezTo>
                    <a:pt x="10" y="15"/>
                    <a:pt x="10" y="15"/>
                    <a:pt x="10" y="15"/>
                  </a:cubicBezTo>
                  <a:cubicBezTo>
                    <a:pt x="9" y="14"/>
                    <a:pt x="9" y="14"/>
                    <a:pt x="8" y="15"/>
                  </a:cubicBezTo>
                  <a:cubicBezTo>
                    <a:pt x="6" y="16"/>
                    <a:pt x="6" y="16"/>
                    <a:pt x="6" y="16"/>
                  </a:cubicBezTo>
                  <a:cubicBezTo>
                    <a:pt x="4" y="17"/>
                    <a:pt x="3" y="16"/>
                    <a:pt x="3" y="14"/>
                  </a:cubicBezTo>
                  <a:cubicBezTo>
                    <a:pt x="4" y="11"/>
                    <a:pt x="4" y="11"/>
                    <a:pt x="4" y="11"/>
                  </a:cubicBezTo>
                  <a:cubicBezTo>
                    <a:pt x="4" y="11"/>
                    <a:pt x="4" y="10"/>
                    <a:pt x="3" y="10"/>
                  </a:cubicBezTo>
                  <a:cubicBezTo>
                    <a:pt x="1" y="8"/>
                    <a:pt x="1" y="8"/>
                    <a:pt x="1" y="8"/>
                  </a:cubicBezTo>
                  <a:cubicBezTo>
                    <a:pt x="0" y="7"/>
                    <a:pt x="1" y="5"/>
                    <a:pt x="2" y="5"/>
                  </a:cubicBezTo>
                  <a:cubicBezTo>
                    <a:pt x="5" y="5"/>
                    <a:pt x="5" y="5"/>
                    <a:pt x="5" y="5"/>
                  </a:cubicBezTo>
                  <a:cubicBezTo>
                    <a:pt x="6" y="5"/>
                    <a:pt x="6" y="4"/>
                    <a:pt x="6" y="4"/>
                  </a:cubicBezTo>
                  <a:cubicBezTo>
                    <a:pt x="8" y="1"/>
                    <a:pt x="8" y="1"/>
                    <a:pt x="8" y="1"/>
                  </a:cubicBezTo>
                  <a:cubicBezTo>
                    <a:pt x="8" y="0"/>
                    <a:pt x="10" y="0"/>
                    <a:pt x="1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6" name="Freeform 119"/>
            <p:cNvSpPr>
              <a:spLocks/>
            </p:cNvSpPr>
            <p:nvPr/>
          </p:nvSpPr>
          <p:spPr bwMode="auto">
            <a:xfrm>
              <a:off x="3906" y="1318"/>
              <a:ext cx="41" cy="48"/>
            </a:xfrm>
            <a:custGeom>
              <a:avLst/>
              <a:gdLst>
                <a:gd name="T0" fmla="*/ 10 w 17"/>
                <a:gd name="T1" fmla="*/ 1 h 17"/>
                <a:gd name="T2" fmla="*/ 12 w 17"/>
                <a:gd name="T3" fmla="*/ 4 h 17"/>
                <a:gd name="T4" fmla="*/ 13 w 17"/>
                <a:gd name="T5" fmla="*/ 5 h 17"/>
                <a:gd name="T6" fmla="*/ 16 w 17"/>
                <a:gd name="T7" fmla="*/ 5 h 17"/>
                <a:gd name="T8" fmla="*/ 17 w 17"/>
                <a:gd name="T9" fmla="*/ 8 h 17"/>
                <a:gd name="T10" fmla="*/ 14 w 17"/>
                <a:gd name="T11" fmla="*/ 10 h 17"/>
                <a:gd name="T12" fmla="*/ 14 w 17"/>
                <a:gd name="T13" fmla="*/ 11 h 17"/>
                <a:gd name="T14" fmla="*/ 14 w 17"/>
                <a:gd name="T15" fmla="*/ 14 h 17"/>
                <a:gd name="T16" fmla="*/ 12 w 17"/>
                <a:gd name="T17" fmla="*/ 16 h 17"/>
                <a:gd name="T18" fmla="*/ 9 w 17"/>
                <a:gd name="T19" fmla="*/ 15 h 17"/>
                <a:gd name="T20" fmla="*/ 8 w 17"/>
                <a:gd name="T21" fmla="*/ 15 h 17"/>
                <a:gd name="T22" fmla="*/ 5 w 17"/>
                <a:gd name="T23" fmla="*/ 16 h 17"/>
                <a:gd name="T24" fmla="*/ 3 w 17"/>
                <a:gd name="T25" fmla="*/ 14 h 17"/>
                <a:gd name="T26" fmla="*/ 4 w 17"/>
                <a:gd name="T27" fmla="*/ 11 h 17"/>
                <a:gd name="T28" fmla="*/ 3 w 17"/>
                <a:gd name="T29" fmla="*/ 10 h 17"/>
                <a:gd name="T30" fmla="*/ 1 w 17"/>
                <a:gd name="T31" fmla="*/ 8 h 17"/>
                <a:gd name="T32" fmla="*/ 2 w 17"/>
                <a:gd name="T33" fmla="*/ 5 h 17"/>
                <a:gd name="T34" fmla="*/ 5 w 17"/>
                <a:gd name="T35" fmla="*/ 5 h 17"/>
                <a:gd name="T36" fmla="*/ 6 w 17"/>
                <a:gd name="T37" fmla="*/ 4 h 17"/>
                <a:gd name="T38" fmla="*/ 7 w 17"/>
                <a:gd name="T39" fmla="*/ 1 h 17"/>
                <a:gd name="T40" fmla="*/ 10 w 17"/>
                <a:gd name="T41"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17">
                  <a:moveTo>
                    <a:pt x="10" y="1"/>
                  </a:moveTo>
                  <a:cubicBezTo>
                    <a:pt x="12" y="4"/>
                    <a:pt x="12" y="4"/>
                    <a:pt x="12" y="4"/>
                  </a:cubicBezTo>
                  <a:cubicBezTo>
                    <a:pt x="12" y="4"/>
                    <a:pt x="12" y="5"/>
                    <a:pt x="13" y="5"/>
                  </a:cubicBezTo>
                  <a:cubicBezTo>
                    <a:pt x="16" y="5"/>
                    <a:pt x="16" y="5"/>
                    <a:pt x="16" y="5"/>
                  </a:cubicBezTo>
                  <a:cubicBezTo>
                    <a:pt x="17" y="5"/>
                    <a:pt x="17" y="7"/>
                    <a:pt x="17" y="8"/>
                  </a:cubicBezTo>
                  <a:cubicBezTo>
                    <a:pt x="14" y="10"/>
                    <a:pt x="14" y="10"/>
                    <a:pt x="14" y="10"/>
                  </a:cubicBezTo>
                  <a:cubicBezTo>
                    <a:pt x="14" y="10"/>
                    <a:pt x="14" y="11"/>
                    <a:pt x="14" y="11"/>
                  </a:cubicBezTo>
                  <a:cubicBezTo>
                    <a:pt x="14" y="14"/>
                    <a:pt x="14" y="14"/>
                    <a:pt x="14" y="14"/>
                  </a:cubicBezTo>
                  <a:cubicBezTo>
                    <a:pt x="15" y="16"/>
                    <a:pt x="13" y="17"/>
                    <a:pt x="12" y="16"/>
                  </a:cubicBezTo>
                  <a:cubicBezTo>
                    <a:pt x="9" y="15"/>
                    <a:pt x="9" y="15"/>
                    <a:pt x="9" y="15"/>
                  </a:cubicBezTo>
                  <a:cubicBezTo>
                    <a:pt x="9" y="14"/>
                    <a:pt x="9" y="14"/>
                    <a:pt x="8" y="15"/>
                  </a:cubicBezTo>
                  <a:cubicBezTo>
                    <a:pt x="5" y="16"/>
                    <a:pt x="5" y="16"/>
                    <a:pt x="5" y="16"/>
                  </a:cubicBezTo>
                  <a:cubicBezTo>
                    <a:pt x="4" y="17"/>
                    <a:pt x="3" y="16"/>
                    <a:pt x="3" y="14"/>
                  </a:cubicBezTo>
                  <a:cubicBezTo>
                    <a:pt x="4" y="11"/>
                    <a:pt x="4" y="11"/>
                    <a:pt x="4" y="11"/>
                  </a:cubicBezTo>
                  <a:cubicBezTo>
                    <a:pt x="4" y="11"/>
                    <a:pt x="3" y="10"/>
                    <a:pt x="3" y="10"/>
                  </a:cubicBezTo>
                  <a:cubicBezTo>
                    <a:pt x="1" y="8"/>
                    <a:pt x="1" y="8"/>
                    <a:pt x="1" y="8"/>
                  </a:cubicBezTo>
                  <a:cubicBezTo>
                    <a:pt x="0" y="7"/>
                    <a:pt x="1" y="5"/>
                    <a:pt x="2" y="5"/>
                  </a:cubicBezTo>
                  <a:cubicBezTo>
                    <a:pt x="5" y="5"/>
                    <a:pt x="5" y="5"/>
                    <a:pt x="5" y="5"/>
                  </a:cubicBezTo>
                  <a:cubicBezTo>
                    <a:pt x="5" y="5"/>
                    <a:pt x="6" y="4"/>
                    <a:pt x="6" y="4"/>
                  </a:cubicBezTo>
                  <a:cubicBezTo>
                    <a:pt x="7" y="1"/>
                    <a:pt x="7" y="1"/>
                    <a:pt x="7" y="1"/>
                  </a:cubicBezTo>
                  <a:cubicBezTo>
                    <a:pt x="8" y="0"/>
                    <a:pt x="10" y="0"/>
                    <a:pt x="1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77" name="文本框 178"/>
          <p:cNvSpPr txBox="1"/>
          <p:nvPr/>
        </p:nvSpPr>
        <p:spPr>
          <a:xfrm>
            <a:off x="4880040" y="2905122"/>
            <a:ext cx="2473287" cy="369332"/>
          </a:xfrm>
          <a:prstGeom prst="rect">
            <a:avLst/>
          </a:prstGeom>
          <a:noFill/>
        </p:spPr>
        <p:txBody>
          <a:bodyPr wrap="square" rtlCol="0">
            <a:spAutoFit/>
          </a:bodyPr>
          <a:lstStyle/>
          <a:p>
            <a:pPr algn="ctr"/>
            <a:r>
              <a:rPr lang="zh-CN" altLang="en-US" dirty="0" smtClean="0">
                <a:solidFill>
                  <a:prstClr val="black">
                    <a:lumMod val="65000"/>
                    <a:lumOff val="35000"/>
                  </a:prstClr>
                </a:solidFill>
                <a:effectLst>
                  <a:innerShdw blurRad="38100" dist="50800" dir="13500000">
                    <a:prstClr val="black">
                      <a:alpha val="60000"/>
                    </a:prstClr>
                  </a:innerShdw>
                </a:effectLst>
                <a:latin typeface="LiHei Pro" panose="020B0500000000000000" pitchFamily="34" charset="-122"/>
                <a:ea typeface="LiHei Pro" panose="020B0500000000000000" pitchFamily="34" charset="-122"/>
              </a:rPr>
              <a:t>标题文字</a:t>
            </a:r>
            <a:endParaRPr lang="zh-CN" altLang="en-US" dirty="0">
              <a:solidFill>
                <a:prstClr val="black">
                  <a:lumMod val="65000"/>
                  <a:lumOff val="35000"/>
                </a:prstClr>
              </a:solidFill>
              <a:effectLst>
                <a:innerShdw blurRad="38100" dist="50800" dir="13500000">
                  <a:prstClr val="black">
                    <a:alpha val="60000"/>
                  </a:prstClr>
                </a:innerShdw>
              </a:effectLst>
              <a:latin typeface="LiHei Pro" panose="020B0500000000000000" pitchFamily="34" charset="-122"/>
              <a:ea typeface="LiHei Pro" panose="020B0500000000000000" pitchFamily="34" charset="-122"/>
            </a:endParaRPr>
          </a:p>
        </p:txBody>
      </p:sp>
      <p:grpSp>
        <p:nvGrpSpPr>
          <p:cNvPr id="78" name="组合 77"/>
          <p:cNvGrpSpPr/>
          <p:nvPr/>
        </p:nvGrpSpPr>
        <p:grpSpPr>
          <a:xfrm>
            <a:off x="3379813" y="4535129"/>
            <a:ext cx="1679536" cy="1676750"/>
            <a:chOff x="3393886" y="4318414"/>
            <a:chExt cx="1679317" cy="1677138"/>
          </a:xfrm>
        </p:grpSpPr>
        <p:grpSp>
          <p:nvGrpSpPr>
            <p:cNvPr id="79" name="组合 78"/>
            <p:cNvGrpSpPr/>
            <p:nvPr/>
          </p:nvGrpSpPr>
          <p:grpSpPr>
            <a:xfrm>
              <a:off x="3393886" y="4318414"/>
              <a:ext cx="1679317" cy="1677138"/>
              <a:chOff x="2097688" y="3956967"/>
              <a:chExt cx="2446337" cy="2443163"/>
            </a:xfrm>
          </p:grpSpPr>
          <p:sp>
            <p:nvSpPr>
              <p:cNvPr id="82" name="Oval 52"/>
              <p:cNvSpPr>
                <a:spLocks noChangeArrowheads="1"/>
              </p:cNvSpPr>
              <p:nvPr/>
            </p:nvSpPr>
            <p:spPr bwMode="auto">
              <a:xfrm>
                <a:off x="2097688" y="3956967"/>
                <a:ext cx="2446337" cy="2443163"/>
              </a:xfrm>
              <a:prstGeom prst="ellipse">
                <a:avLst/>
              </a:prstGeom>
              <a:gradFill flip="none" rotWithShape="1">
                <a:gsLst>
                  <a:gs pos="69000">
                    <a:srgbClr val="CCCCCC"/>
                  </a:gs>
                  <a:gs pos="49000">
                    <a:schemeClr val="bg1"/>
                  </a:gs>
                  <a:gs pos="33000">
                    <a:schemeClr val="bg1">
                      <a:lumMod val="85000"/>
                    </a:schemeClr>
                  </a:gs>
                  <a:gs pos="16000">
                    <a:schemeClr val="bg1"/>
                  </a:gs>
                  <a:gs pos="91000">
                    <a:schemeClr val="bg1"/>
                  </a:gs>
                </a:gsLst>
                <a:lin ang="2700000" scaled="1"/>
                <a:tileRect/>
              </a:gradFill>
              <a:ln>
                <a:noFill/>
              </a:ln>
              <a:effectLst>
                <a:outerShdw blurRad="215900" dist="889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3" name="Oval 62"/>
              <p:cNvSpPr>
                <a:spLocks noChangeArrowheads="1"/>
              </p:cNvSpPr>
              <p:nvPr/>
            </p:nvSpPr>
            <p:spPr bwMode="auto">
              <a:xfrm>
                <a:off x="2184213" y="4033557"/>
                <a:ext cx="2284413" cy="2284413"/>
              </a:xfrm>
              <a:prstGeom prst="ellipse">
                <a:avLst/>
              </a:prstGeom>
              <a:solidFill>
                <a:srgbClr val="E87071"/>
              </a:solidFill>
              <a:ln w="31750">
                <a:gradFill flip="none" rotWithShape="1">
                  <a:gsLst>
                    <a:gs pos="0">
                      <a:schemeClr val="bg1">
                        <a:lumMod val="75000"/>
                      </a:schemeClr>
                    </a:gs>
                    <a:gs pos="100000">
                      <a:schemeClr val="bg1"/>
                    </a:gs>
                  </a:gsLst>
                  <a:lin ang="2700000" scaled="1"/>
                  <a:tileRect/>
                </a:gradFill>
              </a:ln>
              <a:effectLst>
                <a:innerShdw blurRad="114300" dist="635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80" name="Freeform 104"/>
            <p:cNvSpPr>
              <a:spLocks noEditPoints="1"/>
            </p:cNvSpPr>
            <p:nvPr/>
          </p:nvSpPr>
          <p:spPr bwMode="auto">
            <a:xfrm>
              <a:off x="4041611" y="4708733"/>
              <a:ext cx="379236" cy="259362"/>
            </a:xfrm>
            <a:custGeom>
              <a:avLst/>
              <a:gdLst>
                <a:gd name="T0" fmla="*/ 11 w 144"/>
                <a:gd name="T1" fmla="*/ 19 h 98"/>
                <a:gd name="T2" fmla="*/ 21 w 144"/>
                <a:gd name="T3" fmla="*/ 83 h 98"/>
                <a:gd name="T4" fmla="*/ 144 w 144"/>
                <a:gd name="T5" fmla="*/ 64 h 98"/>
                <a:gd name="T6" fmla="*/ 134 w 144"/>
                <a:gd name="T7" fmla="*/ 0 h 98"/>
                <a:gd name="T8" fmla="*/ 11 w 144"/>
                <a:gd name="T9" fmla="*/ 19 h 98"/>
                <a:gd name="T10" fmla="*/ 81 w 144"/>
                <a:gd name="T11" fmla="*/ 64 h 98"/>
                <a:gd name="T12" fmla="*/ 55 w 144"/>
                <a:gd name="T13" fmla="*/ 45 h 98"/>
                <a:gd name="T14" fmla="*/ 74 w 144"/>
                <a:gd name="T15" fmla="*/ 19 h 98"/>
                <a:gd name="T16" fmla="*/ 100 w 144"/>
                <a:gd name="T17" fmla="*/ 38 h 98"/>
                <a:gd name="T18" fmla="*/ 81 w 144"/>
                <a:gd name="T19" fmla="*/ 64 h 98"/>
                <a:gd name="T20" fmla="*/ 8 w 144"/>
                <a:gd name="T21" fmla="*/ 27 h 98"/>
                <a:gd name="T22" fmla="*/ 5 w 144"/>
                <a:gd name="T23" fmla="*/ 27 h 98"/>
                <a:gd name="T24" fmla="*/ 15 w 144"/>
                <a:gd name="T25" fmla="*/ 91 h 98"/>
                <a:gd name="T26" fmla="*/ 138 w 144"/>
                <a:gd name="T27" fmla="*/ 72 h 98"/>
                <a:gd name="T28" fmla="*/ 138 w 144"/>
                <a:gd name="T29" fmla="*/ 69 h 98"/>
                <a:gd name="T30" fmla="*/ 18 w 144"/>
                <a:gd name="T31" fmla="*/ 87 h 98"/>
                <a:gd name="T32" fmla="*/ 8 w 144"/>
                <a:gd name="T33" fmla="*/ 27 h 98"/>
                <a:gd name="T34" fmla="*/ 3 w 144"/>
                <a:gd name="T35" fmla="*/ 34 h 98"/>
                <a:gd name="T36" fmla="*/ 0 w 144"/>
                <a:gd name="T37" fmla="*/ 34 h 98"/>
                <a:gd name="T38" fmla="*/ 9 w 144"/>
                <a:gd name="T39" fmla="*/ 98 h 98"/>
                <a:gd name="T40" fmla="*/ 132 w 144"/>
                <a:gd name="T41" fmla="*/ 79 h 98"/>
                <a:gd name="T42" fmla="*/ 132 w 144"/>
                <a:gd name="T43" fmla="*/ 76 h 98"/>
                <a:gd name="T44" fmla="*/ 12 w 144"/>
                <a:gd name="T45" fmla="*/ 94 h 98"/>
                <a:gd name="T46" fmla="*/ 3 w 144"/>
                <a:gd name="T47" fmla="*/ 34 h 98"/>
                <a:gd name="T48" fmla="*/ 80 w 144"/>
                <a:gd name="T49" fmla="*/ 39 h 98"/>
                <a:gd name="T50" fmla="*/ 74 w 144"/>
                <a:gd name="T51" fmla="*/ 35 h 98"/>
                <a:gd name="T52" fmla="*/ 78 w 144"/>
                <a:gd name="T53" fmla="*/ 32 h 98"/>
                <a:gd name="T54" fmla="*/ 84 w 144"/>
                <a:gd name="T55" fmla="*/ 32 h 98"/>
                <a:gd name="T56" fmla="*/ 85 w 144"/>
                <a:gd name="T57" fmla="*/ 26 h 98"/>
                <a:gd name="T58" fmla="*/ 78 w 144"/>
                <a:gd name="T59" fmla="*/ 26 h 98"/>
                <a:gd name="T60" fmla="*/ 77 w 144"/>
                <a:gd name="T61" fmla="*/ 22 h 98"/>
                <a:gd name="T62" fmla="*/ 72 w 144"/>
                <a:gd name="T63" fmla="*/ 23 h 98"/>
                <a:gd name="T64" fmla="*/ 73 w 144"/>
                <a:gd name="T65" fmla="*/ 27 h 98"/>
                <a:gd name="T66" fmla="*/ 67 w 144"/>
                <a:gd name="T67" fmla="*/ 37 h 98"/>
                <a:gd name="T68" fmla="*/ 76 w 144"/>
                <a:gd name="T69" fmla="*/ 45 h 98"/>
                <a:gd name="T70" fmla="*/ 82 w 144"/>
                <a:gd name="T71" fmla="*/ 48 h 98"/>
                <a:gd name="T72" fmla="*/ 78 w 144"/>
                <a:gd name="T73" fmla="*/ 52 h 98"/>
                <a:gd name="T74" fmla="*/ 70 w 144"/>
                <a:gd name="T75" fmla="*/ 51 h 98"/>
                <a:gd name="T76" fmla="*/ 69 w 144"/>
                <a:gd name="T77" fmla="*/ 57 h 98"/>
                <a:gd name="T78" fmla="*/ 78 w 144"/>
                <a:gd name="T79" fmla="*/ 58 h 98"/>
                <a:gd name="T80" fmla="*/ 78 w 144"/>
                <a:gd name="T81" fmla="*/ 61 h 98"/>
                <a:gd name="T82" fmla="*/ 83 w 144"/>
                <a:gd name="T83" fmla="*/ 60 h 98"/>
                <a:gd name="T84" fmla="*/ 82 w 144"/>
                <a:gd name="T85" fmla="*/ 57 h 98"/>
                <a:gd name="T86" fmla="*/ 89 w 144"/>
                <a:gd name="T87" fmla="*/ 47 h 98"/>
                <a:gd name="T88" fmla="*/ 80 w 144"/>
                <a:gd name="T89" fmla="*/ 3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4" h="98">
                  <a:moveTo>
                    <a:pt x="11" y="19"/>
                  </a:moveTo>
                  <a:cubicBezTo>
                    <a:pt x="21" y="83"/>
                    <a:pt x="21" y="83"/>
                    <a:pt x="21" y="83"/>
                  </a:cubicBezTo>
                  <a:cubicBezTo>
                    <a:pt x="144" y="64"/>
                    <a:pt x="144" y="64"/>
                    <a:pt x="144" y="64"/>
                  </a:cubicBezTo>
                  <a:cubicBezTo>
                    <a:pt x="134" y="0"/>
                    <a:pt x="134" y="0"/>
                    <a:pt x="134" y="0"/>
                  </a:cubicBezTo>
                  <a:lnTo>
                    <a:pt x="11" y="19"/>
                  </a:lnTo>
                  <a:close/>
                  <a:moveTo>
                    <a:pt x="81" y="64"/>
                  </a:moveTo>
                  <a:cubicBezTo>
                    <a:pt x="69" y="66"/>
                    <a:pt x="57" y="57"/>
                    <a:pt x="55" y="45"/>
                  </a:cubicBezTo>
                  <a:cubicBezTo>
                    <a:pt x="53" y="33"/>
                    <a:pt x="62" y="21"/>
                    <a:pt x="74" y="19"/>
                  </a:cubicBezTo>
                  <a:cubicBezTo>
                    <a:pt x="87" y="17"/>
                    <a:pt x="98" y="26"/>
                    <a:pt x="100" y="38"/>
                  </a:cubicBezTo>
                  <a:cubicBezTo>
                    <a:pt x="102" y="51"/>
                    <a:pt x="93" y="62"/>
                    <a:pt x="81" y="64"/>
                  </a:cubicBezTo>
                  <a:close/>
                  <a:moveTo>
                    <a:pt x="8" y="27"/>
                  </a:moveTo>
                  <a:cubicBezTo>
                    <a:pt x="5" y="27"/>
                    <a:pt x="5" y="27"/>
                    <a:pt x="5" y="27"/>
                  </a:cubicBezTo>
                  <a:cubicBezTo>
                    <a:pt x="15" y="91"/>
                    <a:pt x="15" y="91"/>
                    <a:pt x="15" y="91"/>
                  </a:cubicBezTo>
                  <a:cubicBezTo>
                    <a:pt x="138" y="72"/>
                    <a:pt x="138" y="72"/>
                    <a:pt x="138" y="72"/>
                  </a:cubicBezTo>
                  <a:cubicBezTo>
                    <a:pt x="138" y="69"/>
                    <a:pt x="138" y="69"/>
                    <a:pt x="138" y="69"/>
                  </a:cubicBezTo>
                  <a:cubicBezTo>
                    <a:pt x="18" y="87"/>
                    <a:pt x="18" y="87"/>
                    <a:pt x="18" y="87"/>
                  </a:cubicBezTo>
                  <a:lnTo>
                    <a:pt x="8" y="27"/>
                  </a:lnTo>
                  <a:close/>
                  <a:moveTo>
                    <a:pt x="3" y="34"/>
                  </a:moveTo>
                  <a:cubicBezTo>
                    <a:pt x="0" y="34"/>
                    <a:pt x="0" y="34"/>
                    <a:pt x="0" y="34"/>
                  </a:cubicBezTo>
                  <a:cubicBezTo>
                    <a:pt x="9" y="98"/>
                    <a:pt x="9" y="98"/>
                    <a:pt x="9" y="98"/>
                  </a:cubicBezTo>
                  <a:cubicBezTo>
                    <a:pt x="132" y="79"/>
                    <a:pt x="132" y="79"/>
                    <a:pt x="132" y="79"/>
                  </a:cubicBezTo>
                  <a:cubicBezTo>
                    <a:pt x="132" y="76"/>
                    <a:pt x="132" y="76"/>
                    <a:pt x="132" y="76"/>
                  </a:cubicBezTo>
                  <a:cubicBezTo>
                    <a:pt x="12" y="94"/>
                    <a:pt x="12" y="94"/>
                    <a:pt x="12" y="94"/>
                  </a:cubicBezTo>
                  <a:lnTo>
                    <a:pt x="3" y="34"/>
                  </a:lnTo>
                  <a:close/>
                  <a:moveTo>
                    <a:pt x="80" y="39"/>
                  </a:moveTo>
                  <a:cubicBezTo>
                    <a:pt x="76" y="38"/>
                    <a:pt x="74" y="37"/>
                    <a:pt x="74" y="35"/>
                  </a:cubicBezTo>
                  <a:cubicBezTo>
                    <a:pt x="73" y="34"/>
                    <a:pt x="75" y="32"/>
                    <a:pt x="78" y="32"/>
                  </a:cubicBezTo>
                  <a:cubicBezTo>
                    <a:pt x="80" y="31"/>
                    <a:pt x="83" y="32"/>
                    <a:pt x="84" y="32"/>
                  </a:cubicBezTo>
                  <a:cubicBezTo>
                    <a:pt x="85" y="26"/>
                    <a:pt x="85" y="26"/>
                    <a:pt x="85" y="26"/>
                  </a:cubicBezTo>
                  <a:cubicBezTo>
                    <a:pt x="83" y="26"/>
                    <a:pt x="81" y="26"/>
                    <a:pt x="78" y="26"/>
                  </a:cubicBezTo>
                  <a:cubicBezTo>
                    <a:pt x="77" y="22"/>
                    <a:pt x="77" y="22"/>
                    <a:pt x="77" y="22"/>
                  </a:cubicBezTo>
                  <a:cubicBezTo>
                    <a:pt x="72" y="23"/>
                    <a:pt x="72" y="23"/>
                    <a:pt x="72" y="23"/>
                  </a:cubicBezTo>
                  <a:cubicBezTo>
                    <a:pt x="73" y="27"/>
                    <a:pt x="73" y="27"/>
                    <a:pt x="73" y="27"/>
                  </a:cubicBezTo>
                  <a:cubicBezTo>
                    <a:pt x="68" y="29"/>
                    <a:pt x="66" y="33"/>
                    <a:pt x="67" y="37"/>
                  </a:cubicBezTo>
                  <a:cubicBezTo>
                    <a:pt x="67" y="41"/>
                    <a:pt x="71" y="44"/>
                    <a:pt x="76" y="45"/>
                  </a:cubicBezTo>
                  <a:cubicBezTo>
                    <a:pt x="80" y="45"/>
                    <a:pt x="82" y="46"/>
                    <a:pt x="82" y="48"/>
                  </a:cubicBezTo>
                  <a:cubicBezTo>
                    <a:pt x="82" y="50"/>
                    <a:pt x="81" y="52"/>
                    <a:pt x="78" y="52"/>
                  </a:cubicBezTo>
                  <a:cubicBezTo>
                    <a:pt x="75" y="53"/>
                    <a:pt x="72" y="52"/>
                    <a:pt x="70" y="51"/>
                  </a:cubicBezTo>
                  <a:cubicBezTo>
                    <a:pt x="69" y="57"/>
                    <a:pt x="69" y="57"/>
                    <a:pt x="69" y="57"/>
                  </a:cubicBezTo>
                  <a:cubicBezTo>
                    <a:pt x="71" y="58"/>
                    <a:pt x="74" y="58"/>
                    <a:pt x="78" y="58"/>
                  </a:cubicBezTo>
                  <a:cubicBezTo>
                    <a:pt x="78" y="61"/>
                    <a:pt x="78" y="61"/>
                    <a:pt x="78" y="61"/>
                  </a:cubicBezTo>
                  <a:cubicBezTo>
                    <a:pt x="83" y="60"/>
                    <a:pt x="83" y="60"/>
                    <a:pt x="83" y="60"/>
                  </a:cubicBezTo>
                  <a:cubicBezTo>
                    <a:pt x="82" y="57"/>
                    <a:pt x="82" y="57"/>
                    <a:pt x="82" y="57"/>
                  </a:cubicBezTo>
                  <a:cubicBezTo>
                    <a:pt x="88" y="55"/>
                    <a:pt x="90" y="51"/>
                    <a:pt x="89" y="47"/>
                  </a:cubicBezTo>
                  <a:cubicBezTo>
                    <a:pt x="88" y="42"/>
                    <a:pt x="85" y="40"/>
                    <a:pt x="80" y="39"/>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1" name="文本框 183"/>
            <p:cNvSpPr txBox="1"/>
            <p:nvPr/>
          </p:nvSpPr>
          <p:spPr>
            <a:xfrm>
              <a:off x="3567850" y="5061131"/>
              <a:ext cx="1328580" cy="383702"/>
            </a:xfrm>
            <a:prstGeom prst="rect">
              <a:avLst/>
            </a:prstGeom>
            <a:noFill/>
          </p:spPr>
          <p:txBody>
            <a:bodyPr wrap="square" rtlCol="0">
              <a:spAutoFit/>
            </a:bodyPr>
            <a:lstStyle/>
            <a:p>
              <a:pPr algn="ctr"/>
              <a:r>
                <a:rPr lang="zh-CN" altLang="en-US" dirty="0" smtClean="0">
                  <a:solidFill>
                    <a:prstClr val="white"/>
                  </a:solidFill>
                  <a:latin typeface="微软雅黑" panose="020B0503020204020204" pitchFamily="34" charset="-122"/>
                  <a:ea typeface="微软雅黑" panose="020B0503020204020204" pitchFamily="34" charset="-122"/>
                </a:rPr>
                <a:t>添加</a:t>
              </a:r>
              <a:r>
                <a:rPr lang="zh-CN" altLang="en-US" dirty="0">
                  <a:solidFill>
                    <a:prstClr val="white"/>
                  </a:solidFill>
                  <a:latin typeface="微软雅黑" panose="020B0503020204020204" pitchFamily="34" charset="-122"/>
                  <a:ea typeface="微软雅黑" panose="020B0503020204020204" pitchFamily="34" charset="-122"/>
                </a:rPr>
                <a:t>标题</a:t>
              </a:r>
            </a:p>
          </p:txBody>
        </p:sp>
      </p:grpSp>
      <p:grpSp>
        <p:nvGrpSpPr>
          <p:cNvPr id="84" name="组合 83"/>
          <p:cNvGrpSpPr/>
          <p:nvPr/>
        </p:nvGrpSpPr>
        <p:grpSpPr>
          <a:xfrm>
            <a:off x="7109498" y="4535129"/>
            <a:ext cx="1679536" cy="1676750"/>
            <a:chOff x="7123085" y="4318414"/>
            <a:chExt cx="1679317" cy="1677138"/>
          </a:xfrm>
        </p:grpSpPr>
        <p:grpSp>
          <p:nvGrpSpPr>
            <p:cNvPr id="85" name="组合 84"/>
            <p:cNvGrpSpPr/>
            <p:nvPr/>
          </p:nvGrpSpPr>
          <p:grpSpPr>
            <a:xfrm>
              <a:off x="7123085" y="4318414"/>
              <a:ext cx="1679317" cy="1677138"/>
              <a:chOff x="2097688" y="3956967"/>
              <a:chExt cx="2446337" cy="2443163"/>
            </a:xfrm>
          </p:grpSpPr>
          <p:sp>
            <p:nvSpPr>
              <p:cNvPr id="88" name="Oval 52"/>
              <p:cNvSpPr>
                <a:spLocks noChangeArrowheads="1"/>
              </p:cNvSpPr>
              <p:nvPr/>
            </p:nvSpPr>
            <p:spPr bwMode="auto">
              <a:xfrm>
                <a:off x="2097688" y="3956967"/>
                <a:ext cx="2446337" cy="2443163"/>
              </a:xfrm>
              <a:prstGeom prst="ellipse">
                <a:avLst/>
              </a:prstGeom>
              <a:gradFill flip="none" rotWithShape="1">
                <a:gsLst>
                  <a:gs pos="69000">
                    <a:srgbClr val="CCCCCC"/>
                  </a:gs>
                  <a:gs pos="49000">
                    <a:schemeClr val="bg1"/>
                  </a:gs>
                  <a:gs pos="33000">
                    <a:schemeClr val="bg1">
                      <a:lumMod val="85000"/>
                    </a:schemeClr>
                  </a:gs>
                  <a:gs pos="16000">
                    <a:schemeClr val="bg1"/>
                  </a:gs>
                  <a:gs pos="91000">
                    <a:schemeClr val="bg1"/>
                  </a:gs>
                </a:gsLst>
                <a:lin ang="2700000" scaled="1"/>
                <a:tileRect/>
              </a:gradFill>
              <a:ln>
                <a:noFill/>
              </a:ln>
              <a:effectLst>
                <a:outerShdw blurRad="215900" dist="889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9" name="Oval 62"/>
              <p:cNvSpPr>
                <a:spLocks noChangeArrowheads="1"/>
              </p:cNvSpPr>
              <p:nvPr/>
            </p:nvSpPr>
            <p:spPr bwMode="auto">
              <a:xfrm>
                <a:off x="2184213" y="4033557"/>
                <a:ext cx="2284413" cy="2284413"/>
              </a:xfrm>
              <a:prstGeom prst="ellipse">
                <a:avLst/>
              </a:prstGeom>
              <a:solidFill>
                <a:srgbClr val="663A77"/>
              </a:solidFill>
              <a:ln w="31750">
                <a:gradFill flip="none" rotWithShape="1">
                  <a:gsLst>
                    <a:gs pos="0">
                      <a:schemeClr val="bg1">
                        <a:lumMod val="75000"/>
                      </a:schemeClr>
                    </a:gs>
                    <a:gs pos="100000">
                      <a:schemeClr val="bg1"/>
                    </a:gs>
                  </a:gsLst>
                  <a:lin ang="2700000" scaled="1"/>
                  <a:tileRect/>
                </a:gradFill>
              </a:ln>
              <a:effectLst>
                <a:innerShdw blurRad="114300" dist="635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86" name="Freeform 108"/>
            <p:cNvSpPr>
              <a:spLocks noEditPoints="1"/>
            </p:cNvSpPr>
            <p:nvPr/>
          </p:nvSpPr>
          <p:spPr bwMode="auto">
            <a:xfrm>
              <a:off x="7802594" y="4686392"/>
              <a:ext cx="302953" cy="304043"/>
            </a:xfrm>
            <a:custGeom>
              <a:avLst/>
              <a:gdLst>
                <a:gd name="T0" fmla="*/ 97 w 115"/>
                <a:gd name="T1" fmla="*/ 48 h 115"/>
                <a:gd name="T2" fmla="*/ 91 w 115"/>
                <a:gd name="T3" fmla="*/ 41 h 115"/>
                <a:gd name="T4" fmla="*/ 102 w 115"/>
                <a:gd name="T5" fmla="*/ 26 h 115"/>
                <a:gd name="T6" fmla="*/ 94 w 115"/>
                <a:gd name="T7" fmla="*/ 13 h 115"/>
                <a:gd name="T8" fmla="*/ 79 w 115"/>
                <a:gd name="T9" fmla="*/ 23 h 115"/>
                <a:gd name="T10" fmla="*/ 70 w 115"/>
                <a:gd name="T11" fmla="*/ 22 h 115"/>
                <a:gd name="T12" fmla="*/ 67 w 115"/>
                <a:gd name="T13" fmla="*/ 3 h 115"/>
                <a:gd name="T14" fmla="*/ 52 w 115"/>
                <a:gd name="T15" fmla="*/ 0 h 115"/>
                <a:gd name="T16" fmla="*/ 48 w 115"/>
                <a:gd name="T17" fmla="*/ 18 h 115"/>
                <a:gd name="T18" fmla="*/ 41 w 115"/>
                <a:gd name="T19" fmla="*/ 24 h 115"/>
                <a:gd name="T20" fmla="*/ 26 w 115"/>
                <a:gd name="T21" fmla="*/ 13 h 115"/>
                <a:gd name="T22" fmla="*/ 13 w 115"/>
                <a:gd name="T23" fmla="*/ 21 h 115"/>
                <a:gd name="T24" fmla="*/ 23 w 115"/>
                <a:gd name="T25" fmla="*/ 36 h 115"/>
                <a:gd name="T26" fmla="*/ 22 w 115"/>
                <a:gd name="T27" fmla="*/ 45 h 115"/>
                <a:gd name="T28" fmla="*/ 4 w 115"/>
                <a:gd name="T29" fmla="*/ 48 h 115"/>
                <a:gd name="T30" fmla="*/ 0 w 115"/>
                <a:gd name="T31" fmla="*/ 63 h 115"/>
                <a:gd name="T32" fmla="*/ 18 w 115"/>
                <a:gd name="T33" fmla="*/ 66 h 115"/>
                <a:gd name="T34" fmla="*/ 24 w 115"/>
                <a:gd name="T35" fmla="*/ 73 h 115"/>
                <a:gd name="T36" fmla="*/ 13 w 115"/>
                <a:gd name="T37" fmla="*/ 89 h 115"/>
                <a:gd name="T38" fmla="*/ 21 w 115"/>
                <a:gd name="T39" fmla="*/ 102 h 115"/>
                <a:gd name="T40" fmla="*/ 36 w 115"/>
                <a:gd name="T41" fmla="*/ 92 h 115"/>
                <a:gd name="T42" fmla="*/ 45 w 115"/>
                <a:gd name="T43" fmla="*/ 92 h 115"/>
                <a:gd name="T44" fmla="*/ 48 w 115"/>
                <a:gd name="T45" fmla="*/ 111 h 115"/>
                <a:gd name="T46" fmla="*/ 63 w 115"/>
                <a:gd name="T47" fmla="*/ 115 h 115"/>
                <a:gd name="T48" fmla="*/ 67 w 115"/>
                <a:gd name="T49" fmla="*/ 97 h 115"/>
                <a:gd name="T50" fmla="*/ 74 w 115"/>
                <a:gd name="T51" fmla="*/ 91 h 115"/>
                <a:gd name="T52" fmla="*/ 89 w 115"/>
                <a:gd name="T53" fmla="*/ 102 h 115"/>
                <a:gd name="T54" fmla="*/ 102 w 115"/>
                <a:gd name="T55" fmla="*/ 94 h 115"/>
                <a:gd name="T56" fmla="*/ 92 w 115"/>
                <a:gd name="T57" fmla="*/ 79 h 115"/>
                <a:gd name="T58" fmla="*/ 93 w 115"/>
                <a:gd name="T59" fmla="*/ 70 h 115"/>
                <a:gd name="T60" fmla="*/ 112 w 115"/>
                <a:gd name="T61" fmla="*/ 66 h 115"/>
                <a:gd name="T62" fmla="*/ 115 w 115"/>
                <a:gd name="T63" fmla="*/ 52 h 115"/>
                <a:gd name="T64" fmla="*/ 58 w 115"/>
                <a:gd name="T65" fmla="*/ 79 h 115"/>
                <a:gd name="T66" fmla="*/ 58 w 115"/>
                <a:gd name="T67" fmla="*/ 36 h 115"/>
                <a:gd name="T68" fmla="*/ 58 w 115"/>
                <a:gd name="T69" fmla="*/ 79 h 115"/>
                <a:gd name="T70" fmla="*/ 49 w 115"/>
                <a:gd name="T71" fmla="*/ 57 h 115"/>
                <a:gd name="T72" fmla="*/ 67 w 115"/>
                <a:gd name="T7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5" h="115">
                  <a:moveTo>
                    <a:pt x="112" y="48"/>
                  </a:moveTo>
                  <a:cubicBezTo>
                    <a:pt x="97" y="48"/>
                    <a:pt x="97" y="48"/>
                    <a:pt x="97" y="48"/>
                  </a:cubicBezTo>
                  <a:cubicBezTo>
                    <a:pt x="95" y="48"/>
                    <a:pt x="93" y="47"/>
                    <a:pt x="93" y="45"/>
                  </a:cubicBezTo>
                  <a:cubicBezTo>
                    <a:pt x="91" y="41"/>
                    <a:pt x="91" y="41"/>
                    <a:pt x="91" y="41"/>
                  </a:cubicBezTo>
                  <a:cubicBezTo>
                    <a:pt x="90" y="40"/>
                    <a:pt x="91" y="37"/>
                    <a:pt x="92" y="36"/>
                  </a:cubicBezTo>
                  <a:cubicBezTo>
                    <a:pt x="102" y="26"/>
                    <a:pt x="102" y="26"/>
                    <a:pt x="102" y="26"/>
                  </a:cubicBezTo>
                  <a:cubicBezTo>
                    <a:pt x="104" y="24"/>
                    <a:pt x="104" y="22"/>
                    <a:pt x="102" y="21"/>
                  </a:cubicBezTo>
                  <a:cubicBezTo>
                    <a:pt x="94" y="13"/>
                    <a:pt x="94" y="13"/>
                    <a:pt x="94" y="13"/>
                  </a:cubicBezTo>
                  <a:cubicBezTo>
                    <a:pt x="93" y="11"/>
                    <a:pt x="91" y="11"/>
                    <a:pt x="89" y="13"/>
                  </a:cubicBezTo>
                  <a:cubicBezTo>
                    <a:pt x="79" y="23"/>
                    <a:pt x="79" y="23"/>
                    <a:pt x="79" y="23"/>
                  </a:cubicBezTo>
                  <a:cubicBezTo>
                    <a:pt x="78" y="24"/>
                    <a:pt x="75" y="25"/>
                    <a:pt x="74" y="24"/>
                  </a:cubicBezTo>
                  <a:cubicBezTo>
                    <a:pt x="70" y="22"/>
                    <a:pt x="70" y="22"/>
                    <a:pt x="70" y="22"/>
                  </a:cubicBezTo>
                  <a:cubicBezTo>
                    <a:pt x="68" y="22"/>
                    <a:pt x="67" y="20"/>
                    <a:pt x="67" y="18"/>
                  </a:cubicBezTo>
                  <a:cubicBezTo>
                    <a:pt x="67" y="3"/>
                    <a:pt x="67" y="3"/>
                    <a:pt x="67" y="3"/>
                  </a:cubicBezTo>
                  <a:cubicBezTo>
                    <a:pt x="67" y="1"/>
                    <a:pt x="65" y="0"/>
                    <a:pt x="63" y="0"/>
                  </a:cubicBezTo>
                  <a:cubicBezTo>
                    <a:pt x="52" y="0"/>
                    <a:pt x="52" y="0"/>
                    <a:pt x="52" y="0"/>
                  </a:cubicBezTo>
                  <a:cubicBezTo>
                    <a:pt x="50" y="0"/>
                    <a:pt x="48" y="1"/>
                    <a:pt x="48" y="3"/>
                  </a:cubicBezTo>
                  <a:cubicBezTo>
                    <a:pt x="48" y="18"/>
                    <a:pt x="48" y="18"/>
                    <a:pt x="48" y="18"/>
                  </a:cubicBezTo>
                  <a:cubicBezTo>
                    <a:pt x="48" y="20"/>
                    <a:pt x="47" y="22"/>
                    <a:pt x="45" y="22"/>
                  </a:cubicBezTo>
                  <a:cubicBezTo>
                    <a:pt x="41" y="24"/>
                    <a:pt x="41" y="24"/>
                    <a:pt x="41" y="24"/>
                  </a:cubicBezTo>
                  <a:cubicBezTo>
                    <a:pt x="40" y="25"/>
                    <a:pt x="37" y="24"/>
                    <a:pt x="36" y="23"/>
                  </a:cubicBezTo>
                  <a:cubicBezTo>
                    <a:pt x="26" y="13"/>
                    <a:pt x="26" y="13"/>
                    <a:pt x="26" y="13"/>
                  </a:cubicBezTo>
                  <a:cubicBezTo>
                    <a:pt x="25" y="11"/>
                    <a:pt x="22" y="11"/>
                    <a:pt x="21" y="13"/>
                  </a:cubicBezTo>
                  <a:cubicBezTo>
                    <a:pt x="13" y="21"/>
                    <a:pt x="13" y="21"/>
                    <a:pt x="13" y="21"/>
                  </a:cubicBezTo>
                  <a:cubicBezTo>
                    <a:pt x="12" y="22"/>
                    <a:pt x="12" y="24"/>
                    <a:pt x="13" y="26"/>
                  </a:cubicBezTo>
                  <a:cubicBezTo>
                    <a:pt x="23" y="36"/>
                    <a:pt x="23" y="36"/>
                    <a:pt x="23" y="36"/>
                  </a:cubicBezTo>
                  <a:cubicBezTo>
                    <a:pt x="24" y="37"/>
                    <a:pt x="25" y="40"/>
                    <a:pt x="24" y="41"/>
                  </a:cubicBezTo>
                  <a:cubicBezTo>
                    <a:pt x="22" y="45"/>
                    <a:pt x="22" y="45"/>
                    <a:pt x="22" y="45"/>
                  </a:cubicBezTo>
                  <a:cubicBezTo>
                    <a:pt x="22" y="47"/>
                    <a:pt x="20" y="48"/>
                    <a:pt x="18" y="48"/>
                  </a:cubicBezTo>
                  <a:cubicBezTo>
                    <a:pt x="4" y="48"/>
                    <a:pt x="4" y="48"/>
                    <a:pt x="4" y="48"/>
                  </a:cubicBezTo>
                  <a:cubicBezTo>
                    <a:pt x="2" y="48"/>
                    <a:pt x="0" y="50"/>
                    <a:pt x="0" y="52"/>
                  </a:cubicBezTo>
                  <a:cubicBezTo>
                    <a:pt x="0" y="63"/>
                    <a:pt x="0" y="63"/>
                    <a:pt x="0" y="63"/>
                  </a:cubicBezTo>
                  <a:cubicBezTo>
                    <a:pt x="0" y="65"/>
                    <a:pt x="2" y="66"/>
                    <a:pt x="4" y="66"/>
                  </a:cubicBezTo>
                  <a:cubicBezTo>
                    <a:pt x="18" y="66"/>
                    <a:pt x="18" y="66"/>
                    <a:pt x="18" y="66"/>
                  </a:cubicBezTo>
                  <a:cubicBezTo>
                    <a:pt x="20" y="66"/>
                    <a:pt x="22" y="68"/>
                    <a:pt x="22" y="70"/>
                  </a:cubicBezTo>
                  <a:cubicBezTo>
                    <a:pt x="24" y="73"/>
                    <a:pt x="24" y="73"/>
                    <a:pt x="24" y="73"/>
                  </a:cubicBezTo>
                  <a:cubicBezTo>
                    <a:pt x="25" y="75"/>
                    <a:pt x="24" y="78"/>
                    <a:pt x="23" y="79"/>
                  </a:cubicBezTo>
                  <a:cubicBezTo>
                    <a:pt x="13" y="89"/>
                    <a:pt x="13" y="89"/>
                    <a:pt x="13" y="89"/>
                  </a:cubicBezTo>
                  <a:cubicBezTo>
                    <a:pt x="12" y="90"/>
                    <a:pt x="12" y="93"/>
                    <a:pt x="13" y="94"/>
                  </a:cubicBezTo>
                  <a:cubicBezTo>
                    <a:pt x="21" y="102"/>
                    <a:pt x="21" y="102"/>
                    <a:pt x="21" y="102"/>
                  </a:cubicBezTo>
                  <a:cubicBezTo>
                    <a:pt x="22" y="103"/>
                    <a:pt x="25" y="103"/>
                    <a:pt x="26" y="102"/>
                  </a:cubicBezTo>
                  <a:cubicBezTo>
                    <a:pt x="36" y="92"/>
                    <a:pt x="36" y="92"/>
                    <a:pt x="36" y="92"/>
                  </a:cubicBezTo>
                  <a:cubicBezTo>
                    <a:pt x="37" y="90"/>
                    <a:pt x="40" y="90"/>
                    <a:pt x="41" y="91"/>
                  </a:cubicBezTo>
                  <a:cubicBezTo>
                    <a:pt x="45" y="92"/>
                    <a:pt x="45" y="92"/>
                    <a:pt x="45" y="92"/>
                  </a:cubicBezTo>
                  <a:cubicBezTo>
                    <a:pt x="47" y="93"/>
                    <a:pt x="48" y="95"/>
                    <a:pt x="48" y="97"/>
                  </a:cubicBezTo>
                  <a:cubicBezTo>
                    <a:pt x="48" y="111"/>
                    <a:pt x="48" y="111"/>
                    <a:pt x="48" y="111"/>
                  </a:cubicBezTo>
                  <a:cubicBezTo>
                    <a:pt x="48" y="113"/>
                    <a:pt x="50" y="115"/>
                    <a:pt x="52" y="115"/>
                  </a:cubicBezTo>
                  <a:cubicBezTo>
                    <a:pt x="63" y="115"/>
                    <a:pt x="63" y="115"/>
                    <a:pt x="63" y="115"/>
                  </a:cubicBezTo>
                  <a:cubicBezTo>
                    <a:pt x="65" y="115"/>
                    <a:pt x="67" y="113"/>
                    <a:pt x="67" y="111"/>
                  </a:cubicBezTo>
                  <a:cubicBezTo>
                    <a:pt x="67" y="97"/>
                    <a:pt x="67" y="97"/>
                    <a:pt x="67" y="97"/>
                  </a:cubicBezTo>
                  <a:cubicBezTo>
                    <a:pt x="67" y="95"/>
                    <a:pt x="68" y="93"/>
                    <a:pt x="70" y="92"/>
                  </a:cubicBezTo>
                  <a:cubicBezTo>
                    <a:pt x="74" y="91"/>
                    <a:pt x="74" y="91"/>
                    <a:pt x="74" y="91"/>
                  </a:cubicBezTo>
                  <a:cubicBezTo>
                    <a:pt x="75" y="90"/>
                    <a:pt x="78" y="90"/>
                    <a:pt x="79" y="92"/>
                  </a:cubicBezTo>
                  <a:cubicBezTo>
                    <a:pt x="89" y="102"/>
                    <a:pt x="89" y="102"/>
                    <a:pt x="89" y="102"/>
                  </a:cubicBezTo>
                  <a:cubicBezTo>
                    <a:pt x="91" y="103"/>
                    <a:pt x="93" y="103"/>
                    <a:pt x="94" y="102"/>
                  </a:cubicBezTo>
                  <a:cubicBezTo>
                    <a:pt x="102" y="94"/>
                    <a:pt x="102" y="94"/>
                    <a:pt x="102" y="94"/>
                  </a:cubicBezTo>
                  <a:cubicBezTo>
                    <a:pt x="104" y="93"/>
                    <a:pt x="104" y="90"/>
                    <a:pt x="102" y="89"/>
                  </a:cubicBezTo>
                  <a:cubicBezTo>
                    <a:pt x="92" y="79"/>
                    <a:pt x="92" y="79"/>
                    <a:pt x="92" y="79"/>
                  </a:cubicBezTo>
                  <a:cubicBezTo>
                    <a:pt x="91" y="78"/>
                    <a:pt x="90" y="75"/>
                    <a:pt x="91" y="73"/>
                  </a:cubicBezTo>
                  <a:cubicBezTo>
                    <a:pt x="93" y="70"/>
                    <a:pt x="93" y="70"/>
                    <a:pt x="93" y="70"/>
                  </a:cubicBezTo>
                  <a:cubicBezTo>
                    <a:pt x="93" y="68"/>
                    <a:pt x="95" y="66"/>
                    <a:pt x="97" y="66"/>
                  </a:cubicBezTo>
                  <a:cubicBezTo>
                    <a:pt x="112" y="66"/>
                    <a:pt x="112" y="66"/>
                    <a:pt x="112" y="66"/>
                  </a:cubicBezTo>
                  <a:cubicBezTo>
                    <a:pt x="113" y="66"/>
                    <a:pt x="115" y="65"/>
                    <a:pt x="115" y="63"/>
                  </a:cubicBezTo>
                  <a:cubicBezTo>
                    <a:pt x="115" y="52"/>
                    <a:pt x="115" y="52"/>
                    <a:pt x="115" y="52"/>
                  </a:cubicBezTo>
                  <a:cubicBezTo>
                    <a:pt x="115" y="50"/>
                    <a:pt x="113" y="48"/>
                    <a:pt x="112" y="48"/>
                  </a:cubicBezTo>
                  <a:close/>
                  <a:moveTo>
                    <a:pt x="58" y="79"/>
                  </a:moveTo>
                  <a:cubicBezTo>
                    <a:pt x="46" y="79"/>
                    <a:pt x="36" y="69"/>
                    <a:pt x="36" y="57"/>
                  </a:cubicBezTo>
                  <a:cubicBezTo>
                    <a:pt x="36" y="46"/>
                    <a:pt x="46" y="36"/>
                    <a:pt x="58" y="36"/>
                  </a:cubicBezTo>
                  <a:cubicBezTo>
                    <a:pt x="69" y="36"/>
                    <a:pt x="79" y="46"/>
                    <a:pt x="79" y="57"/>
                  </a:cubicBezTo>
                  <a:cubicBezTo>
                    <a:pt x="79" y="69"/>
                    <a:pt x="69" y="79"/>
                    <a:pt x="58" y="79"/>
                  </a:cubicBezTo>
                  <a:close/>
                  <a:moveTo>
                    <a:pt x="58" y="48"/>
                  </a:moveTo>
                  <a:cubicBezTo>
                    <a:pt x="53" y="48"/>
                    <a:pt x="49" y="52"/>
                    <a:pt x="49" y="57"/>
                  </a:cubicBezTo>
                  <a:cubicBezTo>
                    <a:pt x="49" y="62"/>
                    <a:pt x="53" y="66"/>
                    <a:pt x="58" y="66"/>
                  </a:cubicBezTo>
                  <a:cubicBezTo>
                    <a:pt x="63" y="66"/>
                    <a:pt x="67" y="62"/>
                    <a:pt x="67" y="57"/>
                  </a:cubicBezTo>
                  <a:cubicBezTo>
                    <a:pt x="67" y="52"/>
                    <a:pt x="63" y="48"/>
                    <a:pt x="58" y="48"/>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7" name="文本框 184"/>
            <p:cNvSpPr txBox="1"/>
            <p:nvPr/>
          </p:nvSpPr>
          <p:spPr>
            <a:xfrm>
              <a:off x="7360090" y="5061131"/>
              <a:ext cx="1328580" cy="383702"/>
            </a:xfrm>
            <a:prstGeom prst="rect">
              <a:avLst/>
            </a:prstGeom>
            <a:noFill/>
          </p:spPr>
          <p:txBody>
            <a:bodyPr wrap="square" rtlCol="0">
              <a:spAutoFit/>
            </a:bodyPr>
            <a:lstStyle/>
            <a:p>
              <a:pPr algn="ctr"/>
              <a:r>
                <a:rPr lang="zh-CN" altLang="en-US" dirty="0" smtClean="0">
                  <a:solidFill>
                    <a:prstClr val="white"/>
                  </a:solidFill>
                  <a:latin typeface="微软雅黑" panose="020B0503020204020204" pitchFamily="34" charset="-122"/>
                  <a:ea typeface="微软雅黑" panose="020B0503020204020204" pitchFamily="34" charset="-122"/>
                </a:rPr>
                <a:t>添加</a:t>
              </a:r>
              <a:r>
                <a:rPr lang="zh-CN" altLang="en-US" dirty="0">
                  <a:solidFill>
                    <a:prstClr val="white"/>
                  </a:solidFill>
                  <a:latin typeface="微软雅黑" panose="020B0503020204020204" pitchFamily="34" charset="-122"/>
                  <a:ea typeface="微软雅黑" panose="020B0503020204020204" pitchFamily="34" charset="-122"/>
                </a:rPr>
                <a:t>标题</a:t>
              </a:r>
            </a:p>
          </p:txBody>
        </p:sp>
      </p:grpSp>
      <p:sp>
        <p:nvSpPr>
          <p:cNvPr id="90" name="文本框 113"/>
          <p:cNvSpPr txBox="1"/>
          <p:nvPr/>
        </p:nvSpPr>
        <p:spPr>
          <a:xfrm>
            <a:off x="952876" y="1653911"/>
            <a:ext cx="2247914" cy="1107996"/>
          </a:xfrm>
          <a:prstGeom prst="rect">
            <a:avLst/>
          </a:prstGeom>
          <a:noFill/>
        </p:spPr>
        <p:txBody>
          <a:bodyPr wrap="square" rtlCol="0">
            <a:spAutoFit/>
          </a:bodyPr>
          <a:lstStyle/>
          <a:p>
            <a:pPr algn="r">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1" name="文本框 113"/>
          <p:cNvSpPr txBox="1"/>
          <p:nvPr/>
        </p:nvSpPr>
        <p:spPr>
          <a:xfrm>
            <a:off x="927746" y="4935010"/>
            <a:ext cx="2247914" cy="1107996"/>
          </a:xfrm>
          <a:prstGeom prst="rect">
            <a:avLst/>
          </a:prstGeom>
          <a:noFill/>
        </p:spPr>
        <p:txBody>
          <a:bodyPr wrap="square" rtlCol="0">
            <a:spAutoFit/>
          </a:bodyPr>
          <a:lstStyle/>
          <a:p>
            <a:pPr algn="r">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2" name="文本框 113"/>
          <p:cNvSpPr txBox="1"/>
          <p:nvPr/>
        </p:nvSpPr>
        <p:spPr>
          <a:xfrm>
            <a:off x="8946805" y="4935009"/>
            <a:ext cx="2247914" cy="1107996"/>
          </a:xfrm>
          <a:prstGeom prst="rect">
            <a:avLst/>
          </a:prstGeom>
          <a:noFill/>
        </p:spPr>
        <p:txBody>
          <a:bodyPr wrap="square" rtlCol="0">
            <a:spAutoFit/>
          </a:bodyPr>
          <a:lstStyle/>
          <a:p>
            <a:pPr>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3" name="文本框 113"/>
          <p:cNvSpPr txBox="1"/>
          <p:nvPr/>
        </p:nvSpPr>
        <p:spPr>
          <a:xfrm>
            <a:off x="8946805" y="1653910"/>
            <a:ext cx="2247914" cy="1107996"/>
          </a:xfrm>
          <a:prstGeom prst="rect">
            <a:avLst/>
          </a:prstGeom>
          <a:noFill/>
        </p:spPr>
        <p:txBody>
          <a:bodyPr wrap="square" rtlCol="0">
            <a:spAutoFit/>
          </a:bodyPr>
          <a:lstStyle/>
          <a:p>
            <a:pPr>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4" name="文本框 93"/>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3798960100"/>
      </p:ext>
    </p:extLst>
  </p:cSld>
  <p:clrMapOvr>
    <a:masterClrMapping/>
  </p:clrMapOvr>
  <mc:AlternateContent xmlns:mc="http://schemas.openxmlformats.org/markup-compatibility/2006">
    <mc:Choice xmlns:p14="http://schemas.microsoft.com/office/powerpoint/2010/main" xmlns=""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1000"/>
                                        <p:tgtEl>
                                          <p:spTgt spid="20"/>
                                        </p:tgtEl>
                                      </p:cBhvr>
                                    </p:animEffect>
                                    <p:anim calcmode="lin" valueType="num">
                                      <p:cBhvr>
                                        <p:cTn id="18" dur="1000" fill="hold"/>
                                        <p:tgtEl>
                                          <p:spTgt spid="20"/>
                                        </p:tgtEl>
                                        <p:attrNameLst>
                                          <p:attrName>ppt_x</p:attrName>
                                        </p:attrNameLst>
                                      </p:cBhvr>
                                      <p:tavLst>
                                        <p:tav tm="0">
                                          <p:val>
                                            <p:strVal val="#ppt_x"/>
                                          </p:val>
                                        </p:tav>
                                        <p:tav tm="100000">
                                          <p:val>
                                            <p:strVal val="#ppt_x"/>
                                          </p:val>
                                        </p:tav>
                                      </p:tavLst>
                                    </p:anim>
                                    <p:anim calcmode="lin" valueType="num">
                                      <p:cBhvr>
                                        <p:cTn id="19" dur="1000" fill="hold"/>
                                        <p:tgtEl>
                                          <p:spTgt spid="20"/>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16" presetClass="entr" presetSubtype="21" fill="hold" nodeType="afterEffect">
                                  <p:stCondLst>
                                    <p:cond delay="0"/>
                                  </p:stCondLst>
                                  <p:childTnLst>
                                    <p:set>
                                      <p:cBhvr>
                                        <p:cTn id="22" dur="1" fill="hold">
                                          <p:stCondLst>
                                            <p:cond delay="0"/>
                                          </p:stCondLst>
                                        </p:cTn>
                                        <p:tgtEl>
                                          <p:spTgt spid="68"/>
                                        </p:tgtEl>
                                        <p:attrNameLst>
                                          <p:attrName>style.visibility</p:attrName>
                                        </p:attrNameLst>
                                      </p:cBhvr>
                                      <p:to>
                                        <p:strVal val="visible"/>
                                      </p:to>
                                    </p:set>
                                    <p:animEffect transition="in" filter="barn(inVertical)">
                                      <p:cBhvr>
                                        <p:cTn id="23" dur="500"/>
                                        <p:tgtEl>
                                          <p:spTgt spid="68"/>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77"/>
                                        </p:tgtEl>
                                        <p:attrNameLst>
                                          <p:attrName>style.visibility</p:attrName>
                                        </p:attrNameLst>
                                      </p:cBhvr>
                                      <p:to>
                                        <p:strVal val="visible"/>
                                      </p:to>
                                    </p:set>
                                    <p:animEffect transition="in" filter="barn(inVertical)">
                                      <p:cBhvr>
                                        <p:cTn id="26" dur="500"/>
                                        <p:tgtEl>
                                          <p:spTgt spid="77"/>
                                        </p:tgtEl>
                                      </p:cBhvr>
                                    </p:animEffect>
                                  </p:childTnLst>
                                </p:cTn>
                              </p:par>
                            </p:childTnLst>
                          </p:cTn>
                        </p:par>
                        <p:par>
                          <p:cTn id="27" fill="hold">
                            <p:stCondLst>
                              <p:cond delay="2500"/>
                            </p:stCondLst>
                            <p:childTnLst>
                              <p:par>
                                <p:cTn id="28" presetID="22" presetClass="entr" presetSubtype="1" fill="hold" nodeType="afterEffect">
                                  <p:stCondLst>
                                    <p:cond delay="0"/>
                                  </p:stCondLst>
                                  <p:childTnLst>
                                    <p:set>
                                      <p:cBhvr>
                                        <p:cTn id="29" dur="1" fill="hold">
                                          <p:stCondLst>
                                            <p:cond delay="0"/>
                                          </p:stCondLst>
                                        </p:cTn>
                                        <p:tgtEl>
                                          <p:spTgt spid="78"/>
                                        </p:tgtEl>
                                        <p:attrNameLst>
                                          <p:attrName>style.visibility</p:attrName>
                                        </p:attrNameLst>
                                      </p:cBhvr>
                                      <p:to>
                                        <p:strVal val="visible"/>
                                      </p:to>
                                    </p:set>
                                    <p:animEffect transition="in" filter="wipe(up)">
                                      <p:cBhvr>
                                        <p:cTn id="30" dur="500"/>
                                        <p:tgtEl>
                                          <p:spTgt spid="78"/>
                                        </p:tgtEl>
                                      </p:cBhvr>
                                    </p:animEffect>
                                  </p:childTnLst>
                                </p:cTn>
                              </p:par>
                            </p:childTnLst>
                          </p:cTn>
                        </p:par>
                        <p:par>
                          <p:cTn id="31" fill="hold">
                            <p:stCondLst>
                              <p:cond delay="3000"/>
                            </p:stCondLst>
                            <p:childTnLst>
                              <p:par>
                                <p:cTn id="32" presetID="22" presetClass="entr" presetSubtype="1" fill="hold" nodeType="afterEffect">
                                  <p:stCondLst>
                                    <p:cond delay="0"/>
                                  </p:stCondLst>
                                  <p:childTnLst>
                                    <p:set>
                                      <p:cBhvr>
                                        <p:cTn id="33" dur="1" fill="hold">
                                          <p:stCondLst>
                                            <p:cond delay="0"/>
                                          </p:stCondLst>
                                        </p:cTn>
                                        <p:tgtEl>
                                          <p:spTgt spid="84"/>
                                        </p:tgtEl>
                                        <p:attrNameLst>
                                          <p:attrName>style.visibility</p:attrName>
                                        </p:attrNameLst>
                                      </p:cBhvr>
                                      <p:to>
                                        <p:strVal val="visible"/>
                                      </p:to>
                                    </p:set>
                                    <p:animEffect transition="in" filter="wipe(up)">
                                      <p:cBhvr>
                                        <p:cTn id="34" dur="500"/>
                                        <p:tgtEl>
                                          <p:spTgt spid="84"/>
                                        </p:tgtEl>
                                      </p:cBhvr>
                                    </p:animEffect>
                                  </p:childTnLst>
                                </p:cTn>
                              </p:par>
                            </p:childTnLst>
                          </p:cTn>
                        </p:par>
                        <p:par>
                          <p:cTn id="35" fill="hold">
                            <p:stCondLst>
                              <p:cond delay="3500"/>
                            </p:stCondLst>
                            <p:childTnLst>
                              <p:par>
                                <p:cTn id="36" presetID="22" presetClass="entr" presetSubtype="4" fill="hold"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down)">
                                      <p:cBhvr>
                                        <p:cTn id="38" dur="500"/>
                                        <p:tgtEl>
                                          <p:spTgt spid="14"/>
                                        </p:tgtEl>
                                      </p:cBhvr>
                                    </p:animEffect>
                                  </p:childTnLst>
                                </p:cTn>
                              </p:par>
                            </p:childTnLst>
                          </p:cTn>
                        </p:par>
                        <p:par>
                          <p:cTn id="39" fill="hold">
                            <p:stCondLst>
                              <p:cond delay="4000"/>
                            </p:stCondLst>
                            <p:childTnLst>
                              <p:par>
                                <p:cTn id="40" presetID="22" presetClass="entr" presetSubtype="4" fill="hold" nodeType="after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wipe(down)">
                                      <p:cBhvr>
                                        <p:cTn id="42" dur="500"/>
                                        <p:tgtEl>
                                          <p:spTgt spid="8"/>
                                        </p:tgtEl>
                                      </p:cBhvr>
                                    </p:animEffect>
                                  </p:childTnLst>
                                </p:cTn>
                              </p:par>
                            </p:childTnLst>
                          </p:cTn>
                        </p:par>
                        <p:par>
                          <p:cTn id="43" fill="hold">
                            <p:stCondLst>
                              <p:cond delay="4500"/>
                            </p:stCondLst>
                            <p:childTnLst>
                              <p:par>
                                <p:cTn id="44" presetID="22" presetClass="entr" presetSubtype="2" fill="hold" grpId="0" nodeType="afterEffect">
                                  <p:stCondLst>
                                    <p:cond delay="0"/>
                                  </p:stCondLst>
                                  <p:childTnLst>
                                    <p:set>
                                      <p:cBhvr>
                                        <p:cTn id="45" dur="1" fill="hold">
                                          <p:stCondLst>
                                            <p:cond delay="0"/>
                                          </p:stCondLst>
                                        </p:cTn>
                                        <p:tgtEl>
                                          <p:spTgt spid="90"/>
                                        </p:tgtEl>
                                        <p:attrNameLst>
                                          <p:attrName>style.visibility</p:attrName>
                                        </p:attrNameLst>
                                      </p:cBhvr>
                                      <p:to>
                                        <p:strVal val="visible"/>
                                      </p:to>
                                    </p:set>
                                    <p:animEffect transition="in" filter="wipe(right)">
                                      <p:cBhvr>
                                        <p:cTn id="46" dur="500"/>
                                        <p:tgtEl>
                                          <p:spTgt spid="90"/>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93"/>
                                        </p:tgtEl>
                                        <p:attrNameLst>
                                          <p:attrName>style.visibility</p:attrName>
                                        </p:attrNameLst>
                                      </p:cBhvr>
                                      <p:to>
                                        <p:strVal val="visible"/>
                                      </p:to>
                                    </p:set>
                                    <p:animEffect transition="in" filter="wipe(left)">
                                      <p:cBhvr>
                                        <p:cTn id="49" dur="500"/>
                                        <p:tgtEl>
                                          <p:spTgt spid="93"/>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91"/>
                                        </p:tgtEl>
                                        <p:attrNameLst>
                                          <p:attrName>style.visibility</p:attrName>
                                        </p:attrNameLst>
                                      </p:cBhvr>
                                      <p:to>
                                        <p:strVal val="visible"/>
                                      </p:to>
                                    </p:set>
                                    <p:animEffect transition="in" filter="wipe(right)">
                                      <p:cBhvr>
                                        <p:cTn id="52" dur="500"/>
                                        <p:tgtEl>
                                          <p:spTgt spid="91"/>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92"/>
                                        </p:tgtEl>
                                        <p:attrNameLst>
                                          <p:attrName>style.visibility</p:attrName>
                                        </p:attrNameLst>
                                      </p:cBhvr>
                                      <p:to>
                                        <p:strVal val="visible"/>
                                      </p:to>
                                    </p:set>
                                    <p:animEffect transition="in" filter="wipe(left)">
                                      <p:cBhvr>
                                        <p:cTn id="55" dur="500"/>
                                        <p:tgtEl>
                                          <p:spTgt spid="92"/>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94"/>
                                        </p:tgtEl>
                                        <p:attrNameLst>
                                          <p:attrName>style.visibility</p:attrName>
                                        </p:attrNameLst>
                                      </p:cBhvr>
                                      <p:to>
                                        <p:strVal val="visible"/>
                                      </p:to>
                                    </p:set>
                                    <p:animEffect transition="in" filter="wipe(down)">
                                      <p:cBhvr>
                                        <p:cTn id="60"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7" grpId="0"/>
      <p:bldP spid="90" grpId="0"/>
      <p:bldP spid="91" grpId="0"/>
      <p:bldP spid="92" grpId="0"/>
      <p:bldP spid="93" grpId="0"/>
      <p:bldP spid="9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FFB850"/>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48296" y="140040"/>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责任义务</a:t>
            </a:r>
            <a:endParaRPr lang="zh-CN" altLang="en-US" sz="2667" spc="400" dirty="0">
              <a:solidFill>
                <a:schemeClr val="bg1"/>
              </a:solidFill>
              <a:latin typeface="+mj-ea"/>
              <a:ea typeface="+mj-ea"/>
            </a:endParaRPr>
          </a:p>
        </p:txBody>
      </p:sp>
      <p:sp>
        <p:nvSpPr>
          <p:cNvPr id="8" name="任意多边形 7"/>
          <p:cNvSpPr/>
          <p:nvPr/>
        </p:nvSpPr>
        <p:spPr>
          <a:xfrm flipH="1">
            <a:off x="3151357" y="1062112"/>
            <a:ext cx="5910043" cy="5167487"/>
          </a:xfrm>
          <a:custGeom>
            <a:avLst/>
            <a:gdLst>
              <a:gd name="connsiteX0" fmla="*/ 7803102 w 9728199"/>
              <a:gd name="connsiteY0" fmla="*/ 0 h 8508998"/>
              <a:gd name="connsiteX1" fmla="*/ 9526046 w 9728199"/>
              <a:gd name="connsiteY1" fmla="*/ 0 h 8508998"/>
              <a:gd name="connsiteX2" fmla="*/ 9728199 w 9728199"/>
              <a:gd name="connsiteY2" fmla="*/ 202153 h 8508998"/>
              <a:gd name="connsiteX3" fmla="*/ 9728199 w 9728199"/>
              <a:gd name="connsiteY3" fmla="*/ 1925097 h 8508998"/>
              <a:gd name="connsiteX4" fmla="*/ 9526046 w 9728199"/>
              <a:gd name="connsiteY4" fmla="*/ 2127250 h 8508998"/>
              <a:gd name="connsiteX5" fmla="*/ 8825335 w 9728199"/>
              <a:gd name="connsiteY5" fmla="*/ 2127250 h 8508998"/>
              <a:gd name="connsiteX6" fmla="*/ 8825310 w 9728199"/>
              <a:gd name="connsiteY6" fmla="*/ 2127249 h 8508998"/>
              <a:gd name="connsiteX7" fmla="*/ 8066282 w 9728199"/>
              <a:gd name="connsiteY7" fmla="*/ 2127249 h 8508998"/>
              <a:gd name="connsiteX8" fmla="*/ 7188793 w 9728199"/>
              <a:gd name="connsiteY8" fmla="*/ 3004738 h 8508998"/>
              <a:gd name="connsiteX9" fmla="*/ 7188793 w 9728199"/>
              <a:gd name="connsiteY9" fmla="*/ 3763766 h 8508998"/>
              <a:gd name="connsiteX10" fmla="*/ 7193323 w 9728199"/>
              <a:gd name="connsiteY10" fmla="*/ 3853484 h 8508998"/>
              <a:gd name="connsiteX11" fmla="*/ 7194549 w 9728199"/>
              <a:gd name="connsiteY11" fmla="*/ 3861515 h 8508998"/>
              <a:gd name="connsiteX12" fmla="*/ 7194549 w 9728199"/>
              <a:gd name="connsiteY12" fmla="*/ 4052346 h 8508998"/>
              <a:gd name="connsiteX13" fmla="*/ 6992396 w 9728199"/>
              <a:gd name="connsiteY13" fmla="*/ 4254499 h 8508998"/>
              <a:gd name="connsiteX14" fmla="*/ 6288052 w 9728199"/>
              <a:gd name="connsiteY14" fmla="*/ 4254499 h 8508998"/>
              <a:gd name="connsiteX15" fmla="*/ 5698372 w 9728199"/>
              <a:gd name="connsiteY15" fmla="*/ 4254499 h 8508998"/>
              <a:gd name="connsiteX16" fmla="*/ 5529024 w 9728199"/>
              <a:gd name="connsiteY16" fmla="*/ 4254499 h 8508998"/>
              <a:gd name="connsiteX17" fmla="*/ 4651535 w 9728199"/>
              <a:gd name="connsiteY17" fmla="*/ 5131987 h 8508998"/>
              <a:gd name="connsiteX18" fmla="*/ 4651535 w 9728199"/>
              <a:gd name="connsiteY18" fmla="*/ 5891015 h 8508998"/>
              <a:gd name="connsiteX19" fmla="*/ 4656066 w 9728199"/>
              <a:gd name="connsiteY19" fmla="*/ 5980733 h 8508998"/>
              <a:gd name="connsiteX20" fmla="*/ 4660899 w 9728199"/>
              <a:gd name="connsiteY20" fmla="*/ 6012404 h 8508998"/>
              <a:gd name="connsiteX21" fmla="*/ 4660899 w 9728199"/>
              <a:gd name="connsiteY21" fmla="*/ 6179595 h 8508998"/>
              <a:gd name="connsiteX22" fmla="*/ 4458746 w 9728199"/>
              <a:gd name="connsiteY22" fmla="*/ 6381748 h 8508998"/>
              <a:gd name="connsiteX23" fmla="*/ 3763766 w 9728199"/>
              <a:gd name="connsiteY23" fmla="*/ 6381748 h 8508998"/>
              <a:gd name="connsiteX24" fmla="*/ 3067965 w 9728199"/>
              <a:gd name="connsiteY24" fmla="*/ 6381748 h 8508998"/>
              <a:gd name="connsiteX25" fmla="*/ 3004738 w 9728199"/>
              <a:gd name="connsiteY25" fmla="*/ 6381748 h 8508998"/>
              <a:gd name="connsiteX26" fmla="*/ 2127250 w 9728199"/>
              <a:gd name="connsiteY26" fmla="*/ 7259237 h 8508998"/>
              <a:gd name="connsiteX27" fmla="*/ 2127250 w 9728199"/>
              <a:gd name="connsiteY27" fmla="*/ 7322464 h 8508998"/>
              <a:gd name="connsiteX28" fmla="*/ 2127250 w 9728199"/>
              <a:gd name="connsiteY28" fmla="*/ 8018265 h 8508998"/>
              <a:gd name="connsiteX29" fmla="*/ 2127250 w 9728199"/>
              <a:gd name="connsiteY29" fmla="*/ 8306845 h 8508998"/>
              <a:gd name="connsiteX30" fmla="*/ 1925097 w 9728199"/>
              <a:gd name="connsiteY30" fmla="*/ 8508998 h 8508998"/>
              <a:gd name="connsiteX31" fmla="*/ 202153 w 9728199"/>
              <a:gd name="connsiteY31" fmla="*/ 8508998 h 8508998"/>
              <a:gd name="connsiteX32" fmla="*/ 0 w 9728199"/>
              <a:gd name="connsiteY32" fmla="*/ 8306845 h 8508998"/>
              <a:gd name="connsiteX33" fmla="*/ 0 w 9728199"/>
              <a:gd name="connsiteY33" fmla="*/ 6583901 h 8508998"/>
              <a:gd name="connsiteX34" fmla="*/ 202153 w 9728199"/>
              <a:gd name="connsiteY34" fmla="*/ 6381748 h 8508998"/>
              <a:gd name="connsiteX35" fmla="*/ 897132 w 9728199"/>
              <a:gd name="connsiteY35" fmla="*/ 6381748 h 8508998"/>
              <a:gd name="connsiteX36" fmla="*/ 1360196 w 9728199"/>
              <a:gd name="connsiteY36" fmla="*/ 6381748 h 8508998"/>
              <a:gd name="connsiteX37" fmla="*/ 1656160 w 9728199"/>
              <a:gd name="connsiteY37" fmla="*/ 6381748 h 8508998"/>
              <a:gd name="connsiteX38" fmla="*/ 2533649 w 9728199"/>
              <a:gd name="connsiteY38" fmla="*/ 5504259 h 8508998"/>
              <a:gd name="connsiteX39" fmla="*/ 2533649 w 9728199"/>
              <a:gd name="connsiteY39" fmla="*/ 5208293 h 8508998"/>
              <a:gd name="connsiteX40" fmla="*/ 2533649 w 9728199"/>
              <a:gd name="connsiteY40" fmla="*/ 4745231 h 8508998"/>
              <a:gd name="connsiteX41" fmla="*/ 2533649 w 9728199"/>
              <a:gd name="connsiteY41" fmla="*/ 4456651 h 8508998"/>
              <a:gd name="connsiteX42" fmla="*/ 2735802 w 9728199"/>
              <a:gd name="connsiteY42" fmla="*/ 4254499 h 8508998"/>
              <a:gd name="connsiteX43" fmla="*/ 3276315 w 9728199"/>
              <a:gd name="connsiteY43" fmla="*/ 4254499 h 8508998"/>
              <a:gd name="connsiteX44" fmla="*/ 3336812 w 9728199"/>
              <a:gd name="connsiteY44" fmla="*/ 4263732 h 8508998"/>
              <a:gd name="connsiteX45" fmla="*/ 3426530 w 9728199"/>
              <a:gd name="connsiteY45" fmla="*/ 4268262 h 8508998"/>
              <a:gd name="connsiteX46" fmla="*/ 4185558 w 9728199"/>
              <a:gd name="connsiteY46" fmla="*/ 4268262 h 8508998"/>
              <a:gd name="connsiteX47" fmla="*/ 5063047 w 9728199"/>
              <a:gd name="connsiteY47" fmla="*/ 3390773 h 8508998"/>
              <a:gd name="connsiteX48" fmla="*/ 5063047 w 9728199"/>
              <a:gd name="connsiteY48" fmla="*/ 3182054 h 8508998"/>
              <a:gd name="connsiteX49" fmla="*/ 5067299 w 9728199"/>
              <a:gd name="connsiteY49" fmla="*/ 3177802 h 8508998"/>
              <a:gd name="connsiteX50" fmla="*/ 5067299 w 9728199"/>
              <a:gd name="connsiteY50" fmla="*/ 2329402 h 8508998"/>
              <a:gd name="connsiteX51" fmla="*/ 5269452 w 9728199"/>
              <a:gd name="connsiteY51" fmla="*/ 2127250 h 8508998"/>
              <a:gd name="connsiteX52" fmla="*/ 6365590 w 9728199"/>
              <a:gd name="connsiteY52" fmla="*/ 2127250 h 8508998"/>
              <a:gd name="connsiteX53" fmla="*/ 6365592 w 9728199"/>
              <a:gd name="connsiteY53" fmla="*/ 2127249 h 8508998"/>
              <a:gd name="connsiteX54" fmla="*/ 6723587 w 9728199"/>
              <a:gd name="connsiteY54" fmla="*/ 2127249 h 8508998"/>
              <a:gd name="connsiteX55" fmla="*/ 7601076 w 9728199"/>
              <a:gd name="connsiteY55" fmla="*/ 1249760 h 8508998"/>
              <a:gd name="connsiteX56" fmla="*/ 7601076 w 9728199"/>
              <a:gd name="connsiteY56" fmla="*/ 490731 h 8508998"/>
              <a:gd name="connsiteX57" fmla="*/ 7600949 w 9728199"/>
              <a:gd name="connsiteY57" fmla="*/ 488217 h 8508998"/>
              <a:gd name="connsiteX58" fmla="*/ 7600949 w 9728199"/>
              <a:gd name="connsiteY58" fmla="*/ 202153 h 8508998"/>
              <a:gd name="connsiteX59" fmla="*/ 7803102 w 9728199"/>
              <a:gd name="connsiteY59" fmla="*/ 0 h 8508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9728199" h="8508998">
                <a:moveTo>
                  <a:pt x="7803102" y="0"/>
                </a:moveTo>
                <a:lnTo>
                  <a:pt x="9526046" y="0"/>
                </a:lnTo>
                <a:cubicBezTo>
                  <a:pt x="9637692" y="0"/>
                  <a:pt x="9728199" y="90507"/>
                  <a:pt x="9728199" y="202153"/>
                </a:cubicBezTo>
                <a:lnTo>
                  <a:pt x="9728199" y="1925097"/>
                </a:lnTo>
                <a:cubicBezTo>
                  <a:pt x="9728199" y="2036743"/>
                  <a:pt x="9637692" y="2127250"/>
                  <a:pt x="9526046" y="2127250"/>
                </a:cubicBezTo>
                <a:lnTo>
                  <a:pt x="8825335" y="2127250"/>
                </a:lnTo>
                <a:lnTo>
                  <a:pt x="8825310" y="2127249"/>
                </a:lnTo>
                <a:lnTo>
                  <a:pt x="8066282" y="2127249"/>
                </a:lnTo>
                <a:cubicBezTo>
                  <a:pt x="7581658" y="2127249"/>
                  <a:pt x="7188793" y="2520114"/>
                  <a:pt x="7188793" y="3004738"/>
                </a:cubicBezTo>
                <a:lnTo>
                  <a:pt x="7188793" y="3763766"/>
                </a:lnTo>
                <a:cubicBezTo>
                  <a:pt x="7188793" y="3794055"/>
                  <a:pt x="7190328" y="3823985"/>
                  <a:pt x="7193323" y="3853484"/>
                </a:cubicBezTo>
                <a:lnTo>
                  <a:pt x="7194549" y="3861515"/>
                </a:lnTo>
                <a:lnTo>
                  <a:pt x="7194549" y="4052346"/>
                </a:lnTo>
                <a:cubicBezTo>
                  <a:pt x="7194549" y="4163992"/>
                  <a:pt x="7104042" y="4254499"/>
                  <a:pt x="6992396" y="4254499"/>
                </a:cubicBezTo>
                <a:lnTo>
                  <a:pt x="6288052" y="4254499"/>
                </a:lnTo>
                <a:lnTo>
                  <a:pt x="5698372" y="4254499"/>
                </a:lnTo>
                <a:lnTo>
                  <a:pt x="5529024" y="4254499"/>
                </a:lnTo>
                <a:cubicBezTo>
                  <a:pt x="5044400" y="4254499"/>
                  <a:pt x="4651535" y="4647363"/>
                  <a:pt x="4651535" y="5131987"/>
                </a:cubicBezTo>
                <a:lnTo>
                  <a:pt x="4651535" y="5891015"/>
                </a:lnTo>
                <a:cubicBezTo>
                  <a:pt x="4651535" y="5921304"/>
                  <a:pt x="4653070" y="5951235"/>
                  <a:pt x="4656066" y="5980733"/>
                </a:cubicBezTo>
                <a:lnTo>
                  <a:pt x="4660899" y="6012404"/>
                </a:lnTo>
                <a:lnTo>
                  <a:pt x="4660899" y="6179595"/>
                </a:lnTo>
                <a:cubicBezTo>
                  <a:pt x="4660899" y="6291241"/>
                  <a:pt x="4570392" y="6381748"/>
                  <a:pt x="4458746" y="6381748"/>
                </a:cubicBezTo>
                <a:lnTo>
                  <a:pt x="3763766" y="6381748"/>
                </a:lnTo>
                <a:lnTo>
                  <a:pt x="3067965" y="6381748"/>
                </a:lnTo>
                <a:lnTo>
                  <a:pt x="3004738" y="6381748"/>
                </a:lnTo>
                <a:cubicBezTo>
                  <a:pt x="2520114" y="6381748"/>
                  <a:pt x="2127250" y="6774613"/>
                  <a:pt x="2127250" y="7259237"/>
                </a:cubicBezTo>
                <a:lnTo>
                  <a:pt x="2127250" y="7322464"/>
                </a:lnTo>
                <a:lnTo>
                  <a:pt x="2127250" y="8018265"/>
                </a:lnTo>
                <a:lnTo>
                  <a:pt x="2127250" y="8306845"/>
                </a:lnTo>
                <a:cubicBezTo>
                  <a:pt x="2127250" y="8418491"/>
                  <a:pt x="2036743" y="8508998"/>
                  <a:pt x="1925097" y="8508998"/>
                </a:cubicBezTo>
                <a:lnTo>
                  <a:pt x="202153" y="8508998"/>
                </a:lnTo>
                <a:cubicBezTo>
                  <a:pt x="90507" y="8508998"/>
                  <a:pt x="0" y="8418491"/>
                  <a:pt x="0" y="8306845"/>
                </a:cubicBezTo>
                <a:lnTo>
                  <a:pt x="0" y="6583901"/>
                </a:lnTo>
                <a:cubicBezTo>
                  <a:pt x="0" y="6472255"/>
                  <a:pt x="90507" y="6381748"/>
                  <a:pt x="202153" y="6381748"/>
                </a:cubicBezTo>
                <a:lnTo>
                  <a:pt x="897132" y="6381748"/>
                </a:lnTo>
                <a:lnTo>
                  <a:pt x="1360196" y="6381748"/>
                </a:lnTo>
                <a:lnTo>
                  <a:pt x="1656160" y="6381748"/>
                </a:lnTo>
                <a:cubicBezTo>
                  <a:pt x="2140784" y="6381748"/>
                  <a:pt x="2533649" y="5988883"/>
                  <a:pt x="2533649" y="5504259"/>
                </a:cubicBezTo>
                <a:lnTo>
                  <a:pt x="2533649" y="5208293"/>
                </a:lnTo>
                <a:lnTo>
                  <a:pt x="2533649" y="4745231"/>
                </a:lnTo>
                <a:lnTo>
                  <a:pt x="2533649" y="4456651"/>
                </a:lnTo>
                <a:cubicBezTo>
                  <a:pt x="2533649" y="4345005"/>
                  <a:pt x="2624156" y="4254499"/>
                  <a:pt x="2735802" y="4254499"/>
                </a:cubicBezTo>
                <a:lnTo>
                  <a:pt x="3276315" y="4254499"/>
                </a:lnTo>
                <a:lnTo>
                  <a:pt x="3336812" y="4263732"/>
                </a:lnTo>
                <a:cubicBezTo>
                  <a:pt x="3366311" y="4266727"/>
                  <a:pt x="3396241" y="4268262"/>
                  <a:pt x="3426530" y="4268262"/>
                </a:cubicBezTo>
                <a:lnTo>
                  <a:pt x="4185558" y="4268262"/>
                </a:lnTo>
                <a:cubicBezTo>
                  <a:pt x="4670182" y="4268262"/>
                  <a:pt x="5063047" y="3875397"/>
                  <a:pt x="5063047" y="3390773"/>
                </a:cubicBezTo>
                <a:lnTo>
                  <a:pt x="5063047" y="3182054"/>
                </a:lnTo>
                <a:lnTo>
                  <a:pt x="5067299" y="3177802"/>
                </a:lnTo>
                <a:lnTo>
                  <a:pt x="5067299" y="2329402"/>
                </a:lnTo>
                <a:cubicBezTo>
                  <a:pt x="5067299" y="2217756"/>
                  <a:pt x="5157806" y="2127250"/>
                  <a:pt x="5269452" y="2127250"/>
                </a:cubicBezTo>
                <a:lnTo>
                  <a:pt x="6365590" y="2127250"/>
                </a:lnTo>
                <a:lnTo>
                  <a:pt x="6365592" y="2127249"/>
                </a:lnTo>
                <a:lnTo>
                  <a:pt x="6723587" y="2127249"/>
                </a:lnTo>
                <a:cubicBezTo>
                  <a:pt x="7208211" y="2127249"/>
                  <a:pt x="7601076" y="1734383"/>
                  <a:pt x="7601076" y="1249760"/>
                </a:cubicBezTo>
                <a:lnTo>
                  <a:pt x="7601076" y="490731"/>
                </a:lnTo>
                <a:lnTo>
                  <a:pt x="7600949" y="488217"/>
                </a:lnTo>
                <a:lnTo>
                  <a:pt x="7600949" y="202153"/>
                </a:lnTo>
                <a:cubicBezTo>
                  <a:pt x="7600949" y="90507"/>
                  <a:pt x="7691456" y="0"/>
                  <a:pt x="7803102" y="0"/>
                </a:cubicBezTo>
                <a:close/>
              </a:path>
            </a:pathLst>
          </a:custGeom>
          <a:solidFill>
            <a:schemeClr val="bg1"/>
          </a:solidFill>
          <a:ln w="22225">
            <a:gradFill flip="none" rotWithShape="1">
              <a:gsLst>
                <a:gs pos="100000">
                  <a:schemeClr val="bg1"/>
                </a:gs>
                <a:gs pos="0">
                  <a:schemeClr val="bg1">
                    <a:lumMod val="85000"/>
                  </a:schemeClr>
                </a:gs>
              </a:gsLst>
              <a:lin ang="0" scaled="0"/>
              <a:tileRect/>
            </a:gradFill>
          </a:ln>
          <a:effectLst>
            <a:outerShdw blurRad="127000" dist="76200" dir="27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9" name="组合 8"/>
          <p:cNvGrpSpPr/>
          <p:nvPr/>
        </p:nvGrpSpPr>
        <p:grpSpPr>
          <a:xfrm>
            <a:off x="3247194" y="1151466"/>
            <a:ext cx="1936015" cy="2013727"/>
            <a:chOff x="3159696" y="1195284"/>
            <a:chExt cx="1935763" cy="2014193"/>
          </a:xfrm>
        </p:grpSpPr>
        <p:sp>
          <p:nvSpPr>
            <p:cNvPr id="10" name="任意多边形 9"/>
            <p:cNvSpPr/>
            <p:nvPr/>
          </p:nvSpPr>
          <p:spPr>
            <a:xfrm rot="2760000">
              <a:off x="3349436" y="1463455"/>
              <a:ext cx="1791679" cy="170036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11" name="圆角矩形 10"/>
            <p:cNvSpPr/>
            <p:nvPr/>
          </p:nvSpPr>
          <p:spPr>
            <a:xfrm>
              <a:off x="3159696" y="1195284"/>
              <a:ext cx="1108128" cy="1108128"/>
            </a:xfrm>
            <a:prstGeom prst="roundRect">
              <a:avLst>
                <a:gd name="adj" fmla="val 9103"/>
              </a:avLst>
            </a:prstGeom>
            <a:gradFill>
              <a:gsLst>
                <a:gs pos="0">
                  <a:srgbClr val="FA9500"/>
                </a:gs>
                <a:gs pos="100000">
                  <a:srgbClr val="FFC269"/>
                </a:gs>
              </a:gsLst>
              <a:lin ang="2700000" scaled="1"/>
            </a:gradFill>
            <a:ln w="22225">
              <a:gradFill flip="none" rotWithShape="1">
                <a:gsLst>
                  <a:gs pos="0">
                    <a:srgbClr val="FFD393"/>
                  </a:gs>
                  <a:gs pos="100000">
                    <a:srgbClr val="FFAB2F"/>
                  </a:gs>
                </a:gsLst>
                <a:lin ang="2700000" scaled="1"/>
                <a:tileRect/>
              </a:grad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2" name="Group 41"/>
            <p:cNvGrpSpPr>
              <a:grpSpLocks noChangeAspect="1"/>
            </p:cNvGrpSpPr>
            <p:nvPr/>
          </p:nvGrpSpPr>
          <p:grpSpPr bwMode="auto">
            <a:xfrm>
              <a:off x="3490254" y="1474955"/>
              <a:ext cx="447011" cy="547203"/>
              <a:chOff x="3783" y="2089"/>
              <a:chExt cx="116" cy="142"/>
            </a:xfrm>
            <a:solidFill>
              <a:schemeClr val="bg1"/>
            </a:solidFill>
            <a:effectLst/>
          </p:grpSpPr>
          <p:sp>
            <p:nvSpPr>
              <p:cNvPr id="13" name="Freeform 42"/>
              <p:cNvSpPr>
                <a:spLocks/>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 name="Freeform 43"/>
              <p:cNvSpPr>
                <a:spLocks/>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 name="Freeform 44"/>
              <p:cNvSpPr>
                <a:spLocks/>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 name="Freeform 45"/>
              <p:cNvSpPr>
                <a:spLocks/>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 name="Freeform 46"/>
              <p:cNvSpPr>
                <a:spLocks/>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 name="Freeform 47"/>
              <p:cNvSpPr>
                <a:spLocks/>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 name="Freeform 48"/>
              <p:cNvSpPr>
                <a:spLocks/>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 name="Freeform 49"/>
              <p:cNvSpPr>
                <a:spLocks/>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21" name="组合 20"/>
          <p:cNvGrpSpPr/>
          <p:nvPr/>
        </p:nvGrpSpPr>
        <p:grpSpPr>
          <a:xfrm>
            <a:off x="6328024" y="3748922"/>
            <a:ext cx="1928936" cy="1983229"/>
            <a:chOff x="6240125" y="3793342"/>
            <a:chExt cx="1928685" cy="1983688"/>
          </a:xfrm>
        </p:grpSpPr>
        <p:sp>
          <p:nvSpPr>
            <p:cNvPr id="22" name="任意多边形 21"/>
            <p:cNvSpPr/>
            <p:nvPr/>
          </p:nvSpPr>
          <p:spPr>
            <a:xfrm rot="2760000">
              <a:off x="6422787" y="4031008"/>
              <a:ext cx="1791679" cy="170036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3" name="圆角矩形 22"/>
            <p:cNvSpPr/>
            <p:nvPr/>
          </p:nvSpPr>
          <p:spPr>
            <a:xfrm>
              <a:off x="6240125" y="3793342"/>
              <a:ext cx="1108128" cy="1108128"/>
            </a:xfrm>
            <a:prstGeom prst="roundRect">
              <a:avLst>
                <a:gd name="adj" fmla="val 9103"/>
              </a:avLst>
            </a:prstGeom>
            <a:gradFill>
              <a:gsLst>
                <a:gs pos="0">
                  <a:srgbClr val="018391"/>
                </a:gs>
                <a:gs pos="100000">
                  <a:srgbClr val="01C4D9"/>
                </a:gs>
              </a:gsLst>
              <a:lin ang="2700000" scaled="1"/>
            </a:gradFill>
            <a:ln w="22225">
              <a:gradFill flip="none" rotWithShape="1">
                <a:gsLst>
                  <a:gs pos="0">
                    <a:srgbClr val="00D4EA"/>
                  </a:gs>
                  <a:gs pos="100000">
                    <a:srgbClr val="0098A8"/>
                  </a:gs>
                </a:gsLst>
                <a:lin ang="2700000" scaled="1"/>
                <a:tileRect/>
              </a:grad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4" name="Group 52"/>
            <p:cNvGrpSpPr>
              <a:grpSpLocks noChangeAspect="1"/>
            </p:cNvGrpSpPr>
            <p:nvPr/>
          </p:nvGrpSpPr>
          <p:grpSpPr bwMode="auto">
            <a:xfrm>
              <a:off x="6510595" y="4066257"/>
              <a:ext cx="567188" cy="562297"/>
              <a:chOff x="3783" y="2102"/>
              <a:chExt cx="116" cy="115"/>
            </a:xfrm>
            <a:solidFill>
              <a:schemeClr val="bg1"/>
            </a:solidFill>
            <a:effectLst/>
          </p:grpSpPr>
          <p:sp>
            <p:nvSpPr>
              <p:cNvPr id="25" name="Freeform 53"/>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 name="Freeform 54"/>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 name="Freeform 55"/>
              <p:cNvSpPr>
                <a:spLocks/>
              </p:cNvSpPr>
              <p:nvPr/>
            </p:nvSpPr>
            <p:spPr bwMode="auto">
              <a:xfrm>
                <a:off x="3839" y="2115"/>
                <a:ext cx="7" cy="10"/>
              </a:xfrm>
              <a:custGeom>
                <a:avLst/>
                <a:gdLst>
                  <a:gd name="T0" fmla="*/ 1 w 3"/>
                  <a:gd name="T1" fmla="*/ 4 h 4"/>
                  <a:gd name="T2" fmla="*/ 1 w 3"/>
                  <a:gd name="T3" fmla="*/ 4 h 4"/>
                  <a:gd name="T4" fmla="*/ 3 w 3"/>
                  <a:gd name="T5" fmla="*/ 3 h 4"/>
                  <a:gd name="T6" fmla="*/ 3 w 3"/>
                  <a:gd name="T7" fmla="*/ 0 h 4"/>
                  <a:gd name="T8" fmla="*/ 1 w 3"/>
                  <a:gd name="T9" fmla="*/ 0 h 4"/>
                  <a:gd name="T10" fmla="*/ 0 w 3"/>
                  <a:gd name="T11" fmla="*/ 0 h 4"/>
                  <a:gd name="T12" fmla="*/ 0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2" y="4"/>
                      <a:pt x="3" y="4"/>
                      <a:pt x="3" y="3"/>
                    </a:cubicBezTo>
                    <a:cubicBezTo>
                      <a:pt x="3" y="0"/>
                      <a:pt x="3" y="0"/>
                      <a:pt x="3" y="0"/>
                    </a:cubicBezTo>
                    <a:cubicBezTo>
                      <a:pt x="2" y="0"/>
                      <a:pt x="2" y="0"/>
                      <a:pt x="1" y="0"/>
                    </a:cubicBezTo>
                    <a:cubicBezTo>
                      <a:pt x="1" y="0"/>
                      <a:pt x="0" y="0"/>
                      <a:pt x="0" y="0"/>
                    </a:cubicBezTo>
                    <a:cubicBezTo>
                      <a:pt x="0" y="3"/>
                      <a:pt x="0" y="3"/>
                      <a:pt x="0" y="3"/>
                    </a:cubicBezTo>
                    <a:cubicBezTo>
                      <a:pt x="0" y="4"/>
                      <a:pt x="0"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 name="Freeform 56"/>
              <p:cNvSpPr>
                <a:spLocks/>
              </p:cNvSpPr>
              <p:nvPr/>
            </p:nvSpPr>
            <p:spPr bwMode="auto">
              <a:xfrm>
                <a:off x="3839" y="2195"/>
                <a:ext cx="7" cy="10"/>
              </a:xfrm>
              <a:custGeom>
                <a:avLst/>
                <a:gdLst>
                  <a:gd name="T0" fmla="*/ 1 w 3"/>
                  <a:gd name="T1" fmla="*/ 0 h 4"/>
                  <a:gd name="T2" fmla="*/ 1 w 3"/>
                  <a:gd name="T3" fmla="*/ 0 h 4"/>
                  <a:gd name="T4" fmla="*/ 0 w 3"/>
                  <a:gd name="T5" fmla="*/ 1 h 4"/>
                  <a:gd name="T6" fmla="*/ 0 w 3"/>
                  <a:gd name="T7" fmla="*/ 4 h 4"/>
                  <a:gd name="T8" fmla="*/ 1 w 3"/>
                  <a:gd name="T9" fmla="*/ 4 h 4"/>
                  <a:gd name="T10" fmla="*/ 3 w 3"/>
                  <a:gd name="T11" fmla="*/ 4 h 4"/>
                  <a:gd name="T12" fmla="*/ 3 w 3"/>
                  <a:gd name="T13" fmla="*/ 1 h 4"/>
                  <a:gd name="T14" fmla="*/ 1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0"/>
                    </a:moveTo>
                    <a:cubicBezTo>
                      <a:pt x="1" y="0"/>
                      <a:pt x="1" y="0"/>
                      <a:pt x="1" y="0"/>
                    </a:cubicBezTo>
                    <a:cubicBezTo>
                      <a:pt x="0" y="0"/>
                      <a:pt x="0" y="1"/>
                      <a:pt x="0" y="1"/>
                    </a:cubicBezTo>
                    <a:cubicBezTo>
                      <a:pt x="0" y="4"/>
                      <a:pt x="0" y="4"/>
                      <a:pt x="0" y="4"/>
                    </a:cubicBezTo>
                    <a:cubicBezTo>
                      <a:pt x="0" y="4"/>
                      <a:pt x="1" y="4"/>
                      <a:pt x="1" y="4"/>
                    </a:cubicBezTo>
                    <a:cubicBezTo>
                      <a:pt x="2" y="4"/>
                      <a:pt x="2" y="4"/>
                      <a:pt x="3" y="4"/>
                    </a:cubicBezTo>
                    <a:cubicBezTo>
                      <a:pt x="3" y="1"/>
                      <a:pt x="3" y="1"/>
                      <a:pt x="3" y="1"/>
                    </a:cubicBezTo>
                    <a:cubicBezTo>
                      <a:pt x="3" y="1"/>
                      <a:pt x="2" y="0"/>
                      <a:pt x="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 name="Freeform 57"/>
              <p:cNvSpPr>
                <a:spLocks/>
              </p:cNvSpPr>
              <p:nvPr/>
            </p:nvSpPr>
            <p:spPr bwMode="auto">
              <a:xfrm>
                <a:off x="3796" y="2155"/>
                <a:ext cx="10" cy="10"/>
              </a:xfrm>
              <a:custGeom>
                <a:avLst/>
                <a:gdLst>
                  <a:gd name="T0" fmla="*/ 3 w 4"/>
                  <a:gd name="T1" fmla="*/ 0 h 4"/>
                  <a:gd name="T2" fmla="*/ 0 w 4"/>
                  <a:gd name="T3" fmla="*/ 0 h 4"/>
                  <a:gd name="T4" fmla="*/ 0 w 4"/>
                  <a:gd name="T5" fmla="*/ 2 h 4"/>
                  <a:gd name="T6" fmla="*/ 0 w 4"/>
                  <a:gd name="T7" fmla="*/ 4 h 4"/>
                  <a:gd name="T8" fmla="*/ 3 w 4"/>
                  <a:gd name="T9" fmla="*/ 4 h 4"/>
                  <a:gd name="T10" fmla="*/ 4 w 4"/>
                  <a:gd name="T11" fmla="*/ 2 h 4"/>
                  <a:gd name="T12" fmla="*/ 4 w 4"/>
                  <a:gd name="T13" fmla="*/ 2 h 4"/>
                  <a:gd name="T14" fmla="*/ 3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3" y="0"/>
                    </a:moveTo>
                    <a:cubicBezTo>
                      <a:pt x="0" y="0"/>
                      <a:pt x="0" y="0"/>
                      <a:pt x="0" y="0"/>
                    </a:cubicBezTo>
                    <a:cubicBezTo>
                      <a:pt x="0" y="1"/>
                      <a:pt x="0" y="1"/>
                      <a:pt x="0" y="2"/>
                    </a:cubicBezTo>
                    <a:cubicBezTo>
                      <a:pt x="0" y="3"/>
                      <a:pt x="0" y="3"/>
                      <a:pt x="0" y="4"/>
                    </a:cubicBezTo>
                    <a:cubicBezTo>
                      <a:pt x="3" y="4"/>
                      <a:pt x="3" y="4"/>
                      <a:pt x="3" y="4"/>
                    </a:cubicBezTo>
                    <a:cubicBezTo>
                      <a:pt x="4" y="4"/>
                      <a:pt x="4" y="3"/>
                      <a:pt x="4" y="2"/>
                    </a:cubicBezTo>
                    <a:cubicBezTo>
                      <a:pt x="4" y="2"/>
                      <a:pt x="4" y="2"/>
                      <a:pt x="4" y="2"/>
                    </a:cubicBezTo>
                    <a:cubicBezTo>
                      <a:pt x="4" y="1"/>
                      <a:pt x="4" y="0"/>
                      <a:pt x="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 name="Freeform 58"/>
              <p:cNvSpPr>
                <a:spLocks/>
              </p:cNvSpPr>
              <p:nvPr/>
            </p:nvSpPr>
            <p:spPr bwMode="auto">
              <a:xfrm>
                <a:off x="3877" y="2155"/>
                <a:ext cx="10" cy="10"/>
              </a:xfrm>
              <a:custGeom>
                <a:avLst/>
                <a:gdLst>
                  <a:gd name="T0" fmla="*/ 4 w 4"/>
                  <a:gd name="T1" fmla="*/ 0 h 4"/>
                  <a:gd name="T2" fmla="*/ 2 w 4"/>
                  <a:gd name="T3" fmla="*/ 0 h 4"/>
                  <a:gd name="T4" fmla="*/ 0 w 4"/>
                  <a:gd name="T5" fmla="*/ 2 h 4"/>
                  <a:gd name="T6" fmla="*/ 0 w 4"/>
                  <a:gd name="T7" fmla="*/ 2 h 4"/>
                  <a:gd name="T8" fmla="*/ 2 w 4"/>
                  <a:gd name="T9" fmla="*/ 4 h 4"/>
                  <a:gd name="T10" fmla="*/ 4 w 4"/>
                  <a:gd name="T11" fmla="*/ 4 h 4"/>
                  <a:gd name="T12" fmla="*/ 4 w 4"/>
                  <a:gd name="T13" fmla="*/ 2 h 4"/>
                  <a:gd name="T14" fmla="*/ 4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0"/>
                    </a:moveTo>
                    <a:cubicBezTo>
                      <a:pt x="2" y="0"/>
                      <a:pt x="2" y="0"/>
                      <a:pt x="2" y="0"/>
                    </a:cubicBezTo>
                    <a:cubicBezTo>
                      <a:pt x="1" y="0"/>
                      <a:pt x="0" y="1"/>
                      <a:pt x="0" y="2"/>
                    </a:cubicBezTo>
                    <a:cubicBezTo>
                      <a:pt x="0" y="2"/>
                      <a:pt x="0" y="2"/>
                      <a:pt x="0" y="2"/>
                    </a:cubicBezTo>
                    <a:cubicBezTo>
                      <a:pt x="0" y="3"/>
                      <a:pt x="1" y="4"/>
                      <a:pt x="2" y="4"/>
                    </a:cubicBezTo>
                    <a:cubicBezTo>
                      <a:pt x="4" y="4"/>
                      <a:pt x="4" y="4"/>
                      <a:pt x="4" y="4"/>
                    </a:cubicBezTo>
                    <a:cubicBezTo>
                      <a:pt x="4" y="3"/>
                      <a:pt x="4" y="3"/>
                      <a:pt x="4" y="2"/>
                    </a:cubicBezTo>
                    <a:cubicBezTo>
                      <a:pt x="4" y="1"/>
                      <a:pt x="4" y="1"/>
                      <a:pt x="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 name="Freeform 59"/>
              <p:cNvSpPr>
                <a:spLocks/>
              </p:cNvSpPr>
              <p:nvPr/>
            </p:nvSpPr>
            <p:spPr bwMode="auto">
              <a:xfrm>
                <a:off x="3813" y="2127"/>
                <a:ext cx="33" cy="38"/>
              </a:xfrm>
              <a:custGeom>
                <a:avLst/>
                <a:gdLst>
                  <a:gd name="T0" fmla="*/ 11 w 13"/>
                  <a:gd name="T1" fmla="*/ 0 h 15"/>
                  <a:gd name="T2" fmla="*/ 10 w 13"/>
                  <a:gd name="T3" fmla="*/ 2 h 15"/>
                  <a:gd name="T4" fmla="*/ 10 w 13"/>
                  <a:gd name="T5" fmla="*/ 11 h 15"/>
                  <a:gd name="T6" fmla="*/ 9 w 13"/>
                  <a:gd name="T7" fmla="*/ 12 h 15"/>
                  <a:gd name="T8" fmla="*/ 2 w 13"/>
                  <a:gd name="T9" fmla="*/ 12 h 15"/>
                  <a:gd name="T10" fmla="*/ 0 w 13"/>
                  <a:gd name="T11" fmla="*/ 14 h 15"/>
                  <a:gd name="T12" fmla="*/ 2 w 13"/>
                  <a:gd name="T13" fmla="*/ 15 h 15"/>
                  <a:gd name="T14" fmla="*/ 11 w 13"/>
                  <a:gd name="T15" fmla="*/ 15 h 15"/>
                  <a:gd name="T16" fmla="*/ 12 w 13"/>
                  <a:gd name="T17" fmla="*/ 15 h 15"/>
                  <a:gd name="T18" fmla="*/ 12 w 13"/>
                  <a:gd name="T19" fmla="*/ 15 h 15"/>
                  <a:gd name="T20" fmla="*/ 13 w 13"/>
                  <a:gd name="T21" fmla="*/ 13 h 15"/>
                  <a:gd name="T22" fmla="*/ 13 w 13"/>
                  <a:gd name="T23" fmla="*/ 2 h 15"/>
                  <a:gd name="T24" fmla="*/ 11 w 13"/>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5">
                    <a:moveTo>
                      <a:pt x="11" y="0"/>
                    </a:moveTo>
                    <a:cubicBezTo>
                      <a:pt x="10" y="0"/>
                      <a:pt x="10" y="1"/>
                      <a:pt x="10" y="2"/>
                    </a:cubicBezTo>
                    <a:cubicBezTo>
                      <a:pt x="10" y="11"/>
                      <a:pt x="10" y="11"/>
                      <a:pt x="10" y="11"/>
                    </a:cubicBezTo>
                    <a:cubicBezTo>
                      <a:pt x="10" y="12"/>
                      <a:pt x="9" y="12"/>
                      <a:pt x="9" y="12"/>
                    </a:cubicBezTo>
                    <a:cubicBezTo>
                      <a:pt x="2" y="12"/>
                      <a:pt x="2" y="12"/>
                      <a:pt x="2" y="12"/>
                    </a:cubicBezTo>
                    <a:cubicBezTo>
                      <a:pt x="1" y="12"/>
                      <a:pt x="0" y="13"/>
                      <a:pt x="0" y="14"/>
                    </a:cubicBezTo>
                    <a:cubicBezTo>
                      <a:pt x="0" y="14"/>
                      <a:pt x="1" y="15"/>
                      <a:pt x="2" y="15"/>
                    </a:cubicBezTo>
                    <a:cubicBezTo>
                      <a:pt x="11" y="15"/>
                      <a:pt x="11" y="15"/>
                      <a:pt x="11" y="15"/>
                    </a:cubicBezTo>
                    <a:cubicBezTo>
                      <a:pt x="11" y="15"/>
                      <a:pt x="12" y="15"/>
                      <a:pt x="12" y="15"/>
                    </a:cubicBezTo>
                    <a:cubicBezTo>
                      <a:pt x="12" y="15"/>
                      <a:pt x="12" y="15"/>
                      <a:pt x="12" y="15"/>
                    </a:cubicBezTo>
                    <a:cubicBezTo>
                      <a:pt x="13" y="14"/>
                      <a:pt x="13" y="14"/>
                      <a:pt x="13" y="13"/>
                    </a:cubicBezTo>
                    <a:cubicBezTo>
                      <a:pt x="13" y="2"/>
                      <a:pt x="13" y="2"/>
                      <a:pt x="13" y="2"/>
                    </a:cubicBezTo>
                    <a:cubicBezTo>
                      <a:pt x="13" y="1"/>
                      <a:pt x="12" y="0"/>
                      <a:pt x="1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32" name="组合 31"/>
          <p:cNvGrpSpPr/>
          <p:nvPr/>
        </p:nvGrpSpPr>
        <p:grpSpPr>
          <a:xfrm>
            <a:off x="4789538" y="2453821"/>
            <a:ext cx="1935781" cy="2011174"/>
            <a:chOff x="4701839" y="2497941"/>
            <a:chExt cx="1935529" cy="2011640"/>
          </a:xfrm>
        </p:grpSpPr>
        <p:sp>
          <p:nvSpPr>
            <p:cNvPr id="33" name="任意多边形 32"/>
            <p:cNvSpPr/>
            <p:nvPr/>
          </p:nvSpPr>
          <p:spPr>
            <a:xfrm rot="2760000">
              <a:off x="4891345" y="2763559"/>
              <a:ext cx="1791679" cy="170036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34" name="圆角矩形 33"/>
            <p:cNvSpPr/>
            <p:nvPr/>
          </p:nvSpPr>
          <p:spPr>
            <a:xfrm>
              <a:off x="4701839" y="2497941"/>
              <a:ext cx="1108128" cy="1108128"/>
            </a:xfrm>
            <a:prstGeom prst="roundRect">
              <a:avLst>
                <a:gd name="adj" fmla="val 9103"/>
              </a:avLst>
            </a:prstGeom>
            <a:gradFill>
              <a:gsLst>
                <a:gs pos="0">
                  <a:srgbClr val="E24C4C"/>
                </a:gs>
                <a:gs pos="100000">
                  <a:srgbClr val="ED9393"/>
                </a:gs>
              </a:gsLst>
              <a:lin ang="2700000" scaled="1"/>
            </a:gradFill>
            <a:ln w="22225">
              <a:gradFill flip="none" rotWithShape="1">
                <a:gsLst>
                  <a:gs pos="0">
                    <a:srgbClr val="F4BABA"/>
                  </a:gs>
                  <a:gs pos="100000">
                    <a:srgbClr val="E66464"/>
                  </a:gs>
                </a:gsLst>
                <a:lin ang="2700000" scaled="1"/>
                <a:tileRect/>
              </a:grad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5" name="Group 62"/>
            <p:cNvGrpSpPr>
              <a:grpSpLocks noChangeAspect="1"/>
            </p:cNvGrpSpPr>
            <p:nvPr/>
          </p:nvGrpSpPr>
          <p:grpSpPr bwMode="auto">
            <a:xfrm>
              <a:off x="4980980" y="2832493"/>
              <a:ext cx="549846" cy="439024"/>
              <a:chOff x="3775" y="2110"/>
              <a:chExt cx="129" cy="103"/>
            </a:xfrm>
            <a:solidFill>
              <a:schemeClr val="bg1"/>
            </a:solidFill>
            <a:effectLst/>
          </p:grpSpPr>
          <p:sp>
            <p:nvSpPr>
              <p:cNvPr id="36" name="Freeform 63"/>
              <p:cNvSpPr>
                <a:spLocks/>
              </p:cNvSpPr>
              <p:nvPr/>
            </p:nvSpPr>
            <p:spPr bwMode="auto">
              <a:xfrm>
                <a:off x="3775" y="2177"/>
                <a:ext cx="40" cy="36"/>
              </a:xfrm>
              <a:custGeom>
                <a:avLst/>
                <a:gdLst>
                  <a:gd name="T0" fmla="*/ 5 w 16"/>
                  <a:gd name="T1" fmla="*/ 0 h 14"/>
                  <a:gd name="T2" fmla="*/ 0 w 16"/>
                  <a:gd name="T3" fmla="*/ 4 h 14"/>
                  <a:gd name="T4" fmla="*/ 10 w 16"/>
                  <a:gd name="T5" fmla="*/ 14 h 14"/>
                  <a:gd name="T6" fmla="*/ 16 w 16"/>
                  <a:gd name="T7" fmla="*/ 9 h 14"/>
                  <a:gd name="T8" fmla="*/ 5 w 16"/>
                  <a:gd name="T9" fmla="*/ 0 h 14"/>
                </a:gdLst>
                <a:ahLst/>
                <a:cxnLst>
                  <a:cxn ang="0">
                    <a:pos x="T0" y="T1"/>
                  </a:cxn>
                  <a:cxn ang="0">
                    <a:pos x="T2" y="T3"/>
                  </a:cxn>
                  <a:cxn ang="0">
                    <a:pos x="T4" y="T5"/>
                  </a:cxn>
                  <a:cxn ang="0">
                    <a:pos x="T6" y="T7"/>
                  </a:cxn>
                  <a:cxn ang="0">
                    <a:pos x="T8" y="T9"/>
                  </a:cxn>
                </a:cxnLst>
                <a:rect l="0" t="0" r="r" b="b"/>
                <a:pathLst>
                  <a:path w="16" h="14">
                    <a:moveTo>
                      <a:pt x="5" y="0"/>
                    </a:moveTo>
                    <a:cubicBezTo>
                      <a:pt x="1" y="3"/>
                      <a:pt x="0" y="4"/>
                      <a:pt x="0" y="4"/>
                    </a:cubicBezTo>
                    <a:cubicBezTo>
                      <a:pt x="10" y="14"/>
                      <a:pt x="10" y="14"/>
                      <a:pt x="10" y="14"/>
                    </a:cubicBezTo>
                    <a:cubicBezTo>
                      <a:pt x="10" y="14"/>
                      <a:pt x="13" y="11"/>
                      <a:pt x="16" y="9"/>
                    </a:cubicBezTo>
                    <a:lnTo>
                      <a:pt x="5"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 name="Freeform 64"/>
              <p:cNvSpPr>
                <a:spLocks/>
              </p:cNvSpPr>
              <p:nvPr/>
            </p:nvSpPr>
            <p:spPr bwMode="auto">
              <a:xfrm>
                <a:off x="3795" y="2156"/>
                <a:ext cx="109" cy="41"/>
              </a:xfrm>
              <a:custGeom>
                <a:avLst/>
                <a:gdLst>
                  <a:gd name="T0" fmla="*/ 37 w 44"/>
                  <a:gd name="T1" fmla="*/ 4 h 16"/>
                  <a:gd name="T2" fmla="*/ 29 w 44"/>
                  <a:gd name="T3" fmla="*/ 9 h 16"/>
                  <a:gd name="T4" fmla="*/ 18 w 44"/>
                  <a:gd name="T5" fmla="*/ 8 h 16"/>
                  <a:gd name="T6" fmla="*/ 25 w 44"/>
                  <a:gd name="T7" fmla="*/ 7 h 16"/>
                  <a:gd name="T8" fmla="*/ 31 w 44"/>
                  <a:gd name="T9" fmla="*/ 2 h 16"/>
                  <a:gd name="T10" fmla="*/ 20 w 44"/>
                  <a:gd name="T11" fmla="*/ 2 h 16"/>
                  <a:gd name="T12" fmla="*/ 9 w 44"/>
                  <a:gd name="T13" fmla="*/ 2 h 16"/>
                  <a:gd name="T14" fmla="*/ 0 w 44"/>
                  <a:gd name="T15" fmla="*/ 7 h 16"/>
                  <a:gd name="T16" fmla="*/ 9 w 44"/>
                  <a:gd name="T17" fmla="*/ 16 h 16"/>
                  <a:gd name="T18" fmla="*/ 13 w 44"/>
                  <a:gd name="T19" fmla="*/ 14 h 16"/>
                  <a:gd name="T20" fmla="*/ 29 w 44"/>
                  <a:gd name="T21" fmla="*/ 14 h 16"/>
                  <a:gd name="T22" fmla="*/ 44 w 44"/>
                  <a:gd name="T23" fmla="*/ 2 h 16"/>
                  <a:gd name="T24" fmla="*/ 37 w 44"/>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16">
                    <a:moveTo>
                      <a:pt x="37" y="4"/>
                    </a:moveTo>
                    <a:cubicBezTo>
                      <a:pt x="34" y="7"/>
                      <a:pt x="32" y="8"/>
                      <a:pt x="29" y="9"/>
                    </a:cubicBezTo>
                    <a:cubicBezTo>
                      <a:pt x="24" y="10"/>
                      <a:pt x="19" y="9"/>
                      <a:pt x="18" y="8"/>
                    </a:cubicBezTo>
                    <a:cubicBezTo>
                      <a:pt x="15" y="6"/>
                      <a:pt x="18" y="7"/>
                      <a:pt x="25" y="7"/>
                    </a:cubicBezTo>
                    <a:cubicBezTo>
                      <a:pt x="32" y="6"/>
                      <a:pt x="31" y="2"/>
                      <a:pt x="31" y="2"/>
                    </a:cubicBezTo>
                    <a:cubicBezTo>
                      <a:pt x="29" y="2"/>
                      <a:pt x="27" y="2"/>
                      <a:pt x="20" y="2"/>
                    </a:cubicBezTo>
                    <a:cubicBezTo>
                      <a:pt x="17" y="2"/>
                      <a:pt x="12" y="1"/>
                      <a:pt x="9" y="2"/>
                    </a:cubicBezTo>
                    <a:cubicBezTo>
                      <a:pt x="6" y="2"/>
                      <a:pt x="4" y="5"/>
                      <a:pt x="0" y="7"/>
                    </a:cubicBezTo>
                    <a:cubicBezTo>
                      <a:pt x="9" y="16"/>
                      <a:pt x="9" y="16"/>
                      <a:pt x="9" y="16"/>
                    </a:cubicBezTo>
                    <a:cubicBezTo>
                      <a:pt x="11" y="15"/>
                      <a:pt x="12" y="14"/>
                      <a:pt x="13" y="14"/>
                    </a:cubicBezTo>
                    <a:cubicBezTo>
                      <a:pt x="16" y="14"/>
                      <a:pt x="23" y="15"/>
                      <a:pt x="29" y="14"/>
                    </a:cubicBezTo>
                    <a:cubicBezTo>
                      <a:pt x="40" y="9"/>
                      <a:pt x="44" y="2"/>
                      <a:pt x="44" y="2"/>
                    </a:cubicBezTo>
                    <a:cubicBezTo>
                      <a:pt x="44" y="2"/>
                      <a:pt x="41" y="0"/>
                      <a:pt x="3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 name="Freeform 65"/>
              <p:cNvSpPr>
                <a:spLocks noEditPoints="1"/>
              </p:cNvSpPr>
              <p:nvPr/>
            </p:nvSpPr>
            <p:spPr bwMode="auto">
              <a:xfrm>
                <a:off x="3810" y="2110"/>
                <a:ext cx="94" cy="41"/>
              </a:xfrm>
              <a:custGeom>
                <a:avLst/>
                <a:gdLst>
                  <a:gd name="T0" fmla="*/ 38 w 38"/>
                  <a:gd name="T1" fmla="*/ 0 h 16"/>
                  <a:gd name="T2" fmla="*/ 34 w 38"/>
                  <a:gd name="T3" fmla="*/ 0 h 16"/>
                  <a:gd name="T4" fmla="*/ 34 w 38"/>
                  <a:gd name="T5" fmla="*/ 6 h 16"/>
                  <a:gd name="T6" fmla="*/ 32 w 38"/>
                  <a:gd name="T7" fmla="*/ 6 h 16"/>
                  <a:gd name="T8" fmla="*/ 32 w 38"/>
                  <a:gd name="T9" fmla="*/ 0 h 16"/>
                  <a:gd name="T10" fmla="*/ 28 w 38"/>
                  <a:gd name="T11" fmla="*/ 0 h 16"/>
                  <a:gd name="T12" fmla="*/ 28 w 38"/>
                  <a:gd name="T13" fmla="*/ 6 h 16"/>
                  <a:gd name="T14" fmla="*/ 12 w 38"/>
                  <a:gd name="T15" fmla="*/ 6 h 16"/>
                  <a:gd name="T16" fmla="*/ 12 w 38"/>
                  <a:gd name="T17" fmla="*/ 3 h 16"/>
                  <a:gd name="T18" fmla="*/ 12 w 38"/>
                  <a:gd name="T19" fmla="*/ 1 h 16"/>
                  <a:gd name="T20" fmla="*/ 11 w 38"/>
                  <a:gd name="T21" fmla="*/ 0 h 16"/>
                  <a:gd name="T22" fmla="*/ 9 w 38"/>
                  <a:gd name="T23" fmla="*/ 0 h 16"/>
                  <a:gd name="T24" fmla="*/ 3 w 38"/>
                  <a:gd name="T25" fmla="*/ 0 h 16"/>
                  <a:gd name="T26" fmla="*/ 1 w 38"/>
                  <a:gd name="T27" fmla="*/ 0 h 16"/>
                  <a:gd name="T28" fmla="*/ 0 w 38"/>
                  <a:gd name="T29" fmla="*/ 2 h 16"/>
                  <a:gd name="T30" fmla="*/ 0 w 38"/>
                  <a:gd name="T31" fmla="*/ 3 h 16"/>
                  <a:gd name="T32" fmla="*/ 0 w 38"/>
                  <a:gd name="T33" fmla="*/ 13 h 16"/>
                  <a:gd name="T34" fmla="*/ 0 w 38"/>
                  <a:gd name="T35" fmla="*/ 15 h 16"/>
                  <a:gd name="T36" fmla="*/ 2 w 38"/>
                  <a:gd name="T37" fmla="*/ 16 h 16"/>
                  <a:gd name="T38" fmla="*/ 3 w 38"/>
                  <a:gd name="T39" fmla="*/ 16 h 16"/>
                  <a:gd name="T40" fmla="*/ 9 w 38"/>
                  <a:gd name="T41" fmla="*/ 16 h 16"/>
                  <a:gd name="T42" fmla="*/ 11 w 38"/>
                  <a:gd name="T43" fmla="*/ 16 h 16"/>
                  <a:gd name="T44" fmla="*/ 12 w 38"/>
                  <a:gd name="T45" fmla="*/ 14 h 16"/>
                  <a:gd name="T46" fmla="*/ 12 w 38"/>
                  <a:gd name="T47" fmla="*/ 13 h 16"/>
                  <a:gd name="T48" fmla="*/ 12 w 38"/>
                  <a:gd name="T49" fmla="*/ 10 h 16"/>
                  <a:gd name="T50" fmla="*/ 38 w 38"/>
                  <a:gd name="T51" fmla="*/ 10 h 16"/>
                  <a:gd name="T52" fmla="*/ 38 w 38"/>
                  <a:gd name="T53" fmla="*/ 0 h 16"/>
                  <a:gd name="T54" fmla="*/ 3 w 38"/>
                  <a:gd name="T55" fmla="*/ 3 h 16"/>
                  <a:gd name="T56" fmla="*/ 9 w 38"/>
                  <a:gd name="T57" fmla="*/ 3 h 16"/>
                  <a:gd name="T58" fmla="*/ 9 w 38"/>
                  <a:gd name="T59" fmla="*/ 13 h 16"/>
                  <a:gd name="T60" fmla="*/ 3 w 38"/>
                  <a:gd name="T61" fmla="*/ 13 h 16"/>
                  <a:gd name="T62" fmla="*/ 3 w 38"/>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16">
                    <a:moveTo>
                      <a:pt x="38" y="0"/>
                    </a:moveTo>
                    <a:cubicBezTo>
                      <a:pt x="34" y="0"/>
                      <a:pt x="34" y="0"/>
                      <a:pt x="34" y="0"/>
                    </a:cubicBezTo>
                    <a:cubicBezTo>
                      <a:pt x="34" y="6"/>
                      <a:pt x="34" y="6"/>
                      <a:pt x="34" y="6"/>
                    </a:cubicBezTo>
                    <a:cubicBezTo>
                      <a:pt x="32" y="6"/>
                      <a:pt x="32" y="6"/>
                      <a:pt x="32" y="6"/>
                    </a:cubicBezTo>
                    <a:cubicBezTo>
                      <a:pt x="32" y="0"/>
                      <a:pt x="32" y="0"/>
                      <a:pt x="32" y="0"/>
                    </a:cubicBezTo>
                    <a:cubicBezTo>
                      <a:pt x="28" y="0"/>
                      <a:pt x="28" y="0"/>
                      <a:pt x="28" y="0"/>
                    </a:cubicBezTo>
                    <a:cubicBezTo>
                      <a:pt x="28" y="6"/>
                      <a:pt x="28" y="6"/>
                      <a:pt x="28" y="6"/>
                    </a:cubicBezTo>
                    <a:cubicBezTo>
                      <a:pt x="12" y="6"/>
                      <a:pt x="12" y="6"/>
                      <a:pt x="12" y="6"/>
                    </a:cubicBezTo>
                    <a:cubicBezTo>
                      <a:pt x="12" y="3"/>
                      <a:pt x="12" y="3"/>
                      <a:pt x="12" y="3"/>
                    </a:cubicBezTo>
                    <a:cubicBezTo>
                      <a:pt x="12" y="2"/>
                      <a:pt x="12" y="2"/>
                      <a:pt x="12" y="1"/>
                    </a:cubicBezTo>
                    <a:cubicBezTo>
                      <a:pt x="12" y="1"/>
                      <a:pt x="11" y="0"/>
                      <a:pt x="11" y="0"/>
                    </a:cubicBezTo>
                    <a:cubicBezTo>
                      <a:pt x="10" y="0"/>
                      <a:pt x="10" y="0"/>
                      <a:pt x="9" y="0"/>
                    </a:cubicBezTo>
                    <a:cubicBezTo>
                      <a:pt x="3" y="0"/>
                      <a:pt x="3" y="0"/>
                      <a:pt x="3" y="0"/>
                    </a:cubicBezTo>
                    <a:cubicBezTo>
                      <a:pt x="2" y="0"/>
                      <a:pt x="2" y="0"/>
                      <a:pt x="1" y="0"/>
                    </a:cubicBezTo>
                    <a:cubicBezTo>
                      <a:pt x="1" y="1"/>
                      <a:pt x="0" y="1"/>
                      <a:pt x="0" y="2"/>
                    </a:cubicBezTo>
                    <a:cubicBezTo>
                      <a:pt x="0" y="2"/>
                      <a:pt x="0" y="2"/>
                      <a:pt x="0" y="3"/>
                    </a:cubicBezTo>
                    <a:cubicBezTo>
                      <a:pt x="0" y="13"/>
                      <a:pt x="0" y="13"/>
                      <a:pt x="0" y="13"/>
                    </a:cubicBezTo>
                    <a:cubicBezTo>
                      <a:pt x="0" y="14"/>
                      <a:pt x="0" y="14"/>
                      <a:pt x="0" y="15"/>
                    </a:cubicBezTo>
                    <a:cubicBezTo>
                      <a:pt x="1" y="15"/>
                      <a:pt x="1" y="16"/>
                      <a:pt x="2" y="16"/>
                    </a:cubicBezTo>
                    <a:cubicBezTo>
                      <a:pt x="2" y="16"/>
                      <a:pt x="2" y="16"/>
                      <a:pt x="3" y="16"/>
                    </a:cubicBezTo>
                    <a:cubicBezTo>
                      <a:pt x="9" y="16"/>
                      <a:pt x="9" y="16"/>
                      <a:pt x="9" y="16"/>
                    </a:cubicBezTo>
                    <a:cubicBezTo>
                      <a:pt x="10" y="16"/>
                      <a:pt x="11" y="16"/>
                      <a:pt x="11" y="16"/>
                    </a:cubicBezTo>
                    <a:cubicBezTo>
                      <a:pt x="12" y="15"/>
                      <a:pt x="12" y="15"/>
                      <a:pt x="12" y="14"/>
                    </a:cubicBezTo>
                    <a:cubicBezTo>
                      <a:pt x="12" y="14"/>
                      <a:pt x="12" y="13"/>
                      <a:pt x="12" y="13"/>
                    </a:cubicBezTo>
                    <a:cubicBezTo>
                      <a:pt x="12" y="10"/>
                      <a:pt x="12" y="10"/>
                      <a:pt x="12" y="10"/>
                    </a:cubicBezTo>
                    <a:cubicBezTo>
                      <a:pt x="38" y="10"/>
                      <a:pt x="38" y="10"/>
                      <a:pt x="38" y="10"/>
                    </a:cubicBezTo>
                    <a:lnTo>
                      <a:pt x="38" y="0"/>
                    </a:lnTo>
                    <a:close/>
                    <a:moveTo>
                      <a:pt x="3" y="3"/>
                    </a:moveTo>
                    <a:cubicBezTo>
                      <a:pt x="9" y="3"/>
                      <a:pt x="9" y="3"/>
                      <a:pt x="9" y="3"/>
                    </a:cubicBezTo>
                    <a:cubicBezTo>
                      <a:pt x="9" y="13"/>
                      <a:pt x="9" y="13"/>
                      <a:pt x="9" y="13"/>
                    </a:cubicBezTo>
                    <a:cubicBezTo>
                      <a:pt x="3" y="13"/>
                      <a:pt x="3" y="13"/>
                      <a:pt x="3" y="13"/>
                    </a:cubicBezTo>
                    <a:lnTo>
                      <a:pt x="3" y="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39" name="组合 38"/>
          <p:cNvGrpSpPr/>
          <p:nvPr/>
        </p:nvGrpSpPr>
        <p:grpSpPr>
          <a:xfrm>
            <a:off x="7870567" y="5036131"/>
            <a:ext cx="1909212" cy="1991491"/>
            <a:chOff x="7782468" y="5080849"/>
            <a:chExt cx="1908963" cy="1991952"/>
          </a:xfrm>
        </p:grpSpPr>
        <p:sp>
          <p:nvSpPr>
            <p:cNvPr id="40" name="任意多边形 39"/>
            <p:cNvSpPr/>
            <p:nvPr/>
          </p:nvSpPr>
          <p:spPr>
            <a:xfrm rot="2760000">
              <a:off x="7945408" y="5326779"/>
              <a:ext cx="1791679" cy="1700366"/>
            </a:xfrm>
            <a:custGeom>
              <a:avLst/>
              <a:gdLst>
                <a:gd name="connsiteX0" fmla="*/ 0 w 1042479"/>
                <a:gd name="connsiteY0" fmla="*/ 6252 h 1700366"/>
                <a:gd name="connsiteX1" fmla="*/ 15895 w 1042479"/>
                <a:gd name="connsiteY1" fmla="*/ 4389 h 1700366"/>
                <a:gd name="connsiteX2" fmla="*/ 129095 w 1042479"/>
                <a:gd name="connsiteY2" fmla="*/ 0 h 1700366"/>
                <a:gd name="connsiteX3" fmla="*/ 717656 w 1042479"/>
                <a:gd name="connsiteY3" fmla="*/ 0 h 1700366"/>
                <a:gd name="connsiteX4" fmla="*/ 940785 w 1042479"/>
                <a:gd name="connsiteY4" fmla="*/ 17273 h 1700366"/>
                <a:gd name="connsiteX5" fmla="*/ 1014005 w 1042479"/>
                <a:gd name="connsiteY5" fmla="*/ 31730 h 1700366"/>
                <a:gd name="connsiteX6" fmla="*/ 1042479 w 1042479"/>
                <a:gd name="connsiteY6" fmla="*/ 1663014 h 1700366"/>
                <a:gd name="connsiteX7" fmla="*/ 940785 w 1042479"/>
                <a:gd name="connsiteY7" fmla="*/ 1683093 h 1700366"/>
                <a:gd name="connsiteX8" fmla="*/ 717655 w 1042479"/>
                <a:gd name="connsiteY8" fmla="*/ 1700366 h 1700366"/>
                <a:gd name="connsiteX9" fmla="*/ 129095 w 1042479"/>
                <a:gd name="connsiteY9" fmla="*/ 1700366 h 1700366"/>
                <a:gd name="connsiteX10" fmla="*/ 38428 w 1042479"/>
                <a:gd name="connsiteY10" fmla="*/ 1696850 h 17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2479" h="1700366">
                  <a:moveTo>
                    <a:pt x="0" y="6252"/>
                  </a:moveTo>
                  <a:lnTo>
                    <a:pt x="15895" y="4389"/>
                  </a:lnTo>
                  <a:cubicBezTo>
                    <a:pt x="53114" y="1487"/>
                    <a:pt x="90879" y="0"/>
                    <a:pt x="129095" y="0"/>
                  </a:cubicBezTo>
                  <a:lnTo>
                    <a:pt x="717656" y="0"/>
                  </a:lnTo>
                  <a:cubicBezTo>
                    <a:pt x="794088" y="0"/>
                    <a:pt x="868712" y="5948"/>
                    <a:pt x="940785" y="17273"/>
                  </a:cubicBezTo>
                  <a:lnTo>
                    <a:pt x="1014005" y="31730"/>
                  </a:lnTo>
                  <a:lnTo>
                    <a:pt x="1042479" y="1663014"/>
                  </a:lnTo>
                  <a:lnTo>
                    <a:pt x="940785" y="1683093"/>
                  </a:lnTo>
                  <a:cubicBezTo>
                    <a:pt x="868712" y="1694418"/>
                    <a:pt x="794088" y="1700366"/>
                    <a:pt x="717655" y="1700366"/>
                  </a:cubicBezTo>
                  <a:lnTo>
                    <a:pt x="129095" y="1700366"/>
                  </a:lnTo>
                  <a:lnTo>
                    <a:pt x="38428" y="1696850"/>
                  </a:lnTo>
                  <a:close/>
                </a:path>
              </a:pathLst>
            </a:custGeom>
            <a:gradFill>
              <a:gsLst>
                <a:gs pos="0">
                  <a:schemeClr val="tx1">
                    <a:alpha val="50000"/>
                  </a:schemeClr>
                </a:gs>
                <a:gs pos="100000">
                  <a:srgbClr val="EBEBEB">
                    <a:alpha val="0"/>
                  </a:srgb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41" name="圆角矩形 40"/>
            <p:cNvSpPr/>
            <p:nvPr/>
          </p:nvSpPr>
          <p:spPr>
            <a:xfrm>
              <a:off x="7782468" y="5080849"/>
              <a:ext cx="1108128" cy="1108128"/>
            </a:xfrm>
            <a:prstGeom prst="roundRect">
              <a:avLst>
                <a:gd name="adj" fmla="val 9103"/>
              </a:avLst>
            </a:prstGeom>
            <a:gradFill>
              <a:gsLst>
                <a:gs pos="0">
                  <a:srgbClr val="482955"/>
                </a:gs>
                <a:gs pos="100000">
                  <a:srgbClr val="78458D"/>
                </a:gs>
              </a:gsLst>
              <a:lin ang="2700000" scaled="1"/>
            </a:gradFill>
            <a:ln w="22225">
              <a:gradFill flip="none" rotWithShape="1">
                <a:gsLst>
                  <a:gs pos="0">
                    <a:srgbClr val="9457AD"/>
                  </a:gs>
                  <a:gs pos="100000">
                    <a:srgbClr val="482A54"/>
                  </a:gs>
                </a:gsLst>
                <a:lin ang="2700000" scaled="1"/>
                <a:tileRect/>
              </a:grad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2" name="Group 68"/>
            <p:cNvGrpSpPr>
              <a:grpSpLocks noChangeAspect="1"/>
            </p:cNvGrpSpPr>
            <p:nvPr/>
          </p:nvGrpSpPr>
          <p:grpSpPr bwMode="auto">
            <a:xfrm>
              <a:off x="8066766" y="5374992"/>
              <a:ext cx="539531" cy="519841"/>
              <a:chOff x="3770" y="2095"/>
              <a:chExt cx="137" cy="132"/>
            </a:xfrm>
            <a:solidFill>
              <a:schemeClr val="bg1"/>
            </a:solidFill>
            <a:effectLst/>
          </p:grpSpPr>
          <p:sp>
            <p:nvSpPr>
              <p:cNvPr id="43" name="Freeform 69"/>
              <p:cNvSpPr>
                <a:spLocks/>
              </p:cNvSpPr>
              <p:nvPr/>
            </p:nvSpPr>
            <p:spPr bwMode="auto">
              <a:xfrm>
                <a:off x="3770" y="2190"/>
                <a:ext cx="137" cy="37"/>
              </a:xfrm>
              <a:custGeom>
                <a:avLst/>
                <a:gdLst>
                  <a:gd name="T0" fmla="*/ 52 w 55"/>
                  <a:gd name="T1" fmla="*/ 6 h 15"/>
                  <a:gd name="T2" fmla="*/ 38 w 55"/>
                  <a:gd name="T3" fmla="*/ 6 h 15"/>
                  <a:gd name="T4" fmla="*/ 37 w 55"/>
                  <a:gd name="T5" fmla="*/ 6 h 15"/>
                  <a:gd name="T6" fmla="*/ 37 w 55"/>
                  <a:gd name="T7" fmla="*/ 3 h 15"/>
                  <a:gd name="T8" fmla="*/ 37 w 55"/>
                  <a:gd name="T9" fmla="*/ 1 h 15"/>
                  <a:gd name="T10" fmla="*/ 35 w 55"/>
                  <a:gd name="T11" fmla="*/ 0 h 15"/>
                  <a:gd name="T12" fmla="*/ 20 w 55"/>
                  <a:gd name="T13" fmla="*/ 0 h 15"/>
                  <a:gd name="T14" fmla="*/ 18 w 55"/>
                  <a:gd name="T15" fmla="*/ 3 h 15"/>
                  <a:gd name="T16" fmla="*/ 18 w 55"/>
                  <a:gd name="T17" fmla="*/ 6 h 15"/>
                  <a:gd name="T18" fmla="*/ 18 w 55"/>
                  <a:gd name="T19" fmla="*/ 6 h 15"/>
                  <a:gd name="T20" fmla="*/ 3 w 55"/>
                  <a:gd name="T21" fmla="*/ 6 h 15"/>
                  <a:gd name="T22" fmla="*/ 0 w 55"/>
                  <a:gd name="T23" fmla="*/ 8 h 15"/>
                  <a:gd name="T24" fmla="*/ 0 w 55"/>
                  <a:gd name="T25" fmla="*/ 14 h 15"/>
                  <a:gd name="T26" fmla="*/ 1 w 55"/>
                  <a:gd name="T27" fmla="*/ 15 h 15"/>
                  <a:gd name="T28" fmla="*/ 2 w 55"/>
                  <a:gd name="T29" fmla="*/ 14 h 15"/>
                  <a:gd name="T30" fmla="*/ 2 w 55"/>
                  <a:gd name="T31" fmla="*/ 8 h 15"/>
                  <a:gd name="T32" fmla="*/ 3 w 55"/>
                  <a:gd name="T33" fmla="*/ 8 h 15"/>
                  <a:gd name="T34" fmla="*/ 18 w 55"/>
                  <a:gd name="T35" fmla="*/ 8 h 15"/>
                  <a:gd name="T36" fmla="*/ 18 w 55"/>
                  <a:gd name="T37" fmla="*/ 8 h 15"/>
                  <a:gd name="T38" fmla="*/ 18 w 55"/>
                  <a:gd name="T39" fmla="*/ 9 h 15"/>
                  <a:gd name="T40" fmla="*/ 19 w 55"/>
                  <a:gd name="T41" fmla="*/ 9 h 15"/>
                  <a:gd name="T42" fmla="*/ 20 w 55"/>
                  <a:gd name="T43" fmla="*/ 9 h 15"/>
                  <a:gd name="T44" fmla="*/ 20 w 55"/>
                  <a:gd name="T45" fmla="*/ 8 h 15"/>
                  <a:gd name="T46" fmla="*/ 20 w 55"/>
                  <a:gd name="T47" fmla="*/ 3 h 15"/>
                  <a:gd name="T48" fmla="*/ 20 w 55"/>
                  <a:gd name="T49" fmla="*/ 2 h 15"/>
                  <a:gd name="T50" fmla="*/ 35 w 55"/>
                  <a:gd name="T51" fmla="*/ 2 h 15"/>
                  <a:gd name="T52" fmla="*/ 35 w 55"/>
                  <a:gd name="T53" fmla="*/ 3 h 15"/>
                  <a:gd name="T54" fmla="*/ 35 w 55"/>
                  <a:gd name="T55" fmla="*/ 8 h 15"/>
                  <a:gd name="T56" fmla="*/ 36 w 55"/>
                  <a:gd name="T57" fmla="*/ 9 h 15"/>
                  <a:gd name="T58" fmla="*/ 36 w 55"/>
                  <a:gd name="T59" fmla="*/ 9 h 15"/>
                  <a:gd name="T60" fmla="*/ 37 w 55"/>
                  <a:gd name="T61" fmla="*/ 9 h 15"/>
                  <a:gd name="T62" fmla="*/ 37 w 55"/>
                  <a:gd name="T63" fmla="*/ 8 h 15"/>
                  <a:gd name="T64" fmla="*/ 38 w 55"/>
                  <a:gd name="T65" fmla="*/ 8 h 15"/>
                  <a:gd name="T66" fmla="*/ 52 w 55"/>
                  <a:gd name="T67" fmla="*/ 8 h 15"/>
                  <a:gd name="T68" fmla="*/ 53 w 55"/>
                  <a:gd name="T69" fmla="*/ 8 h 15"/>
                  <a:gd name="T70" fmla="*/ 53 w 55"/>
                  <a:gd name="T71" fmla="*/ 14 h 15"/>
                  <a:gd name="T72" fmla="*/ 54 w 55"/>
                  <a:gd name="T73" fmla="*/ 15 h 15"/>
                  <a:gd name="T74" fmla="*/ 55 w 55"/>
                  <a:gd name="T75" fmla="*/ 14 h 15"/>
                  <a:gd name="T76" fmla="*/ 55 w 55"/>
                  <a:gd name="T77" fmla="*/ 8 h 15"/>
                  <a:gd name="T78" fmla="*/ 52 w 55"/>
                  <a:gd name="T79"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 h="15">
                    <a:moveTo>
                      <a:pt x="52" y="6"/>
                    </a:moveTo>
                    <a:cubicBezTo>
                      <a:pt x="38" y="6"/>
                      <a:pt x="38" y="6"/>
                      <a:pt x="38" y="6"/>
                    </a:cubicBezTo>
                    <a:cubicBezTo>
                      <a:pt x="38" y="6"/>
                      <a:pt x="37" y="6"/>
                      <a:pt x="37" y="6"/>
                    </a:cubicBezTo>
                    <a:cubicBezTo>
                      <a:pt x="37" y="3"/>
                      <a:pt x="37" y="3"/>
                      <a:pt x="37" y="3"/>
                    </a:cubicBezTo>
                    <a:cubicBezTo>
                      <a:pt x="37" y="2"/>
                      <a:pt x="37" y="1"/>
                      <a:pt x="37" y="1"/>
                    </a:cubicBezTo>
                    <a:cubicBezTo>
                      <a:pt x="36" y="0"/>
                      <a:pt x="36" y="0"/>
                      <a:pt x="35" y="0"/>
                    </a:cubicBezTo>
                    <a:cubicBezTo>
                      <a:pt x="20" y="0"/>
                      <a:pt x="20" y="0"/>
                      <a:pt x="20" y="0"/>
                    </a:cubicBezTo>
                    <a:cubicBezTo>
                      <a:pt x="19" y="0"/>
                      <a:pt x="18" y="1"/>
                      <a:pt x="18" y="3"/>
                    </a:cubicBezTo>
                    <a:cubicBezTo>
                      <a:pt x="18" y="6"/>
                      <a:pt x="18" y="6"/>
                      <a:pt x="18" y="6"/>
                    </a:cubicBezTo>
                    <a:cubicBezTo>
                      <a:pt x="18" y="6"/>
                      <a:pt x="18" y="6"/>
                      <a:pt x="18" y="6"/>
                    </a:cubicBezTo>
                    <a:cubicBezTo>
                      <a:pt x="3" y="6"/>
                      <a:pt x="3" y="6"/>
                      <a:pt x="3" y="6"/>
                    </a:cubicBezTo>
                    <a:cubicBezTo>
                      <a:pt x="2" y="6"/>
                      <a:pt x="0" y="7"/>
                      <a:pt x="0" y="8"/>
                    </a:cubicBezTo>
                    <a:cubicBezTo>
                      <a:pt x="0" y="14"/>
                      <a:pt x="0" y="14"/>
                      <a:pt x="0" y="14"/>
                    </a:cubicBezTo>
                    <a:cubicBezTo>
                      <a:pt x="0" y="14"/>
                      <a:pt x="1" y="15"/>
                      <a:pt x="1" y="15"/>
                    </a:cubicBezTo>
                    <a:cubicBezTo>
                      <a:pt x="2" y="15"/>
                      <a:pt x="2" y="14"/>
                      <a:pt x="2" y="14"/>
                    </a:cubicBezTo>
                    <a:cubicBezTo>
                      <a:pt x="2" y="8"/>
                      <a:pt x="2" y="8"/>
                      <a:pt x="2" y="8"/>
                    </a:cubicBezTo>
                    <a:cubicBezTo>
                      <a:pt x="2" y="8"/>
                      <a:pt x="3" y="8"/>
                      <a:pt x="3" y="8"/>
                    </a:cubicBezTo>
                    <a:cubicBezTo>
                      <a:pt x="18" y="8"/>
                      <a:pt x="18" y="8"/>
                      <a:pt x="18" y="8"/>
                    </a:cubicBezTo>
                    <a:cubicBezTo>
                      <a:pt x="18" y="8"/>
                      <a:pt x="18" y="8"/>
                      <a:pt x="18" y="8"/>
                    </a:cubicBezTo>
                    <a:cubicBezTo>
                      <a:pt x="18" y="8"/>
                      <a:pt x="18" y="8"/>
                      <a:pt x="18" y="9"/>
                    </a:cubicBezTo>
                    <a:cubicBezTo>
                      <a:pt x="18" y="9"/>
                      <a:pt x="19" y="9"/>
                      <a:pt x="19" y="9"/>
                    </a:cubicBezTo>
                    <a:cubicBezTo>
                      <a:pt x="19" y="9"/>
                      <a:pt x="19" y="9"/>
                      <a:pt x="20" y="9"/>
                    </a:cubicBezTo>
                    <a:cubicBezTo>
                      <a:pt x="20" y="8"/>
                      <a:pt x="20" y="8"/>
                      <a:pt x="20" y="8"/>
                    </a:cubicBezTo>
                    <a:cubicBezTo>
                      <a:pt x="20" y="3"/>
                      <a:pt x="20" y="3"/>
                      <a:pt x="20" y="3"/>
                    </a:cubicBezTo>
                    <a:cubicBezTo>
                      <a:pt x="20" y="2"/>
                      <a:pt x="20" y="2"/>
                      <a:pt x="20" y="2"/>
                    </a:cubicBezTo>
                    <a:cubicBezTo>
                      <a:pt x="35" y="2"/>
                      <a:pt x="35" y="2"/>
                      <a:pt x="35" y="2"/>
                    </a:cubicBezTo>
                    <a:cubicBezTo>
                      <a:pt x="35" y="2"/>
                      <a:pt x="35" y="2"/>
                      <a:pt x="35" y="3"/>
                    </a:cubicBezTo>
                    <a:cubicBezTo>
                      <a:pt x="35" y="8"/>
                      <a:pt x="35" y="8"/>
                      <a:pt x="35" y="8"/>
                    </a:cubicBezTo>
                    <a:cubicBezTo>
                      <a:pt x="35" y="8"/>
                      <a:pt x="35" y="8"/>
                      <a:pt x="36" y="9"/>
                    </a:cubicBezTo>
                    <a:cubicBezTo>
                      <a:pt x="36" y="9"/>
                      <a:pt x="36" y="9"/>
                      <a:pt x="36" y="9"/>
                    </a:cubicBezTo>
                    <a:cubicBezTo>
                      <a:pt x="37" y="9"/>
                      <a:pt x="37" y="9"/>
                      <a:pt x="37" y="9"/>
                    </a:cubicBezTo>
                    <a:cubicBezTo>
                      <a:pt x="37" y="8"/>
                      <a:pt x="37" y="8"/>
                      <a:pt x="37" y="8"/>
                    </a:cubicBezTo>
                    <a:cubicBezTo>
                      <a:pt x="37" y="8"/>
                      <a:pt x="37" y="8"/>
                      <a:pt x="38" y="8"/>
                    </a:cubicBezTo>
                    <a:cubicBezTo>
                      <a:pt x="52" y="8"/>
                      <a:pt x="52" y="8"/>
                      <a:pt x="52" y="8"/>
                    </a:cubicBezTo>
                    <a:cubicBezTo>
                      <a:pt x="53" y="8"/>
                      <a:pt x="53" y="8"/>
                      <a:pt x="53" y="8"/>
                    </a:cubicBezTo>
                    <a:cubicBezTo>
                      <a:pt x="53" y="14"/>
                      <a:pt x="53" y="14"/>
                      <a:pt x="53" y="14"/>
                    </a:cubicBezTo>
                    <a:cubicBezTo>
                      <a:pt x="53" y="14"/>
                      <a:pt x="53" y="15"/>
                      <a:pt x="54" y="15"/>
                    </a:cubicBezTo>
                    <a:cubicBezTo>
                      <a:pt x="54" y="15"/>
                      <a:pt x="55" y="14"/>
                      <a:pt x="55" y="14"/>
                    </a:cubicBezTo>
                    <a:cubicBezTo>
                      <a:pt x="55" y="8"/>
                      <a:pt x="55" y="8"/>
                      <a:pt x="55" y="8"/>
                    </a:cubicBezTo>
                    <a:cubicBezTo>
                      <a:pt x="55" y="7"/>
                      <a:pt x="54" y="6"/>
                      <a:pt x="52"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 name="Freeform 70"/>
              <p:cNvSpPr>
                <a:spLocks/>
              </p:cNvSpPr>
              <p:nvPr/>
            </p:nvSpPr>
            <p:spPr bwMode="auto">
              <a:xfrm>
                <a:off x="3820" y="2118"/>
                <a:ext cx="37" cy="69"/>
              </a:xfrm>
              <a:custGeom>
                <a:avLst/>
                <a:gdLst>
                  <a:gd name="T0" fmla="*/ 2 w 15"/>
                  <a:gd name="T1" fmla="*/ 14 h 28"/>
                  <a:gd name="T2" fmla="*/ 3 w 15"/>
                  <a:gd name="T3" fmla="*/ 13 h 28"/>
                  <a:gd name="T4" fmla="*/ 3 w 15"/>
                  <a:gd name="T5" fmla="*/ 8 h 28"/>
                  <a:gd name="T6" fmla="*/ 4 w 15"/>
                  <a:gd name="T7" fmla="*/ 4 h 28"/>
                  <a:gd name="T8" fmla="*/ 4 w 15"/>
                  <a:gd name="T9" fmla="*/ 4 h 28"/>
                  <a:gd name="T10" fmla="*/ 4 w 15"/>
                  <a:gd name="T11" fmla="*/ 12 h 28"/>
                  <a:gd name="T12" fmla="*/ 4 w 15"/>
                  <a:gd name="T13" fmla="*/ 13 h 28"/>
                  <a:gd name="T14" fmla="*/ 4 w 15"/>
                  <a:gd name="T15" fmla="*/ 26 h 28"/>
                  <a:gd name="T16" fmla="*/ 5 w 15"/>
                  <a:gd name="T17" fmla="*/ 28 h 28"/>
                  <a:gd name="T18" fmla="*/ 5 w 15"/>
                  <a:gd name="T19" fmla="*/ 28 h 28"/>
                  <a:gd name="T20" fmla="*/ 5 w 15"/>
                  <a:gd name="T21" fmla="*/ 28 h 28"/>
                  <a:gd name="T22" fmla="*/ 7 w 15"/>
                  <a:gd name="T23" fmla="*/ 26 h 28"/>
                  <a:gd name="T24" fmla="*/ 7 w 15"/>
                  <a:gd name="T25" fmla="*/ 14 h 28"/>
                  <a:gd name="T26" fmla="*/ 8 w 15"/>
                  <a:gd name="T27" fmla="*/ 14 h 28"/>
                  <a:gd name="T28" fmla="*/ 8 w 15"/>
                  <a:gd name="T29" fmla="*/ 26 h 28"/>
                  <a:gd name="T30" fmla="*/ 10 w 15"/>
                  <a:gd name="T31" fmla="*/ 28 h 28"/>
                  <a:gd name="T32" fmla="*/ 10 w 15"/>
                  <a:gd name="T33" fmla="*/ 28 h 28"/>
                  <a:gd name="T34" fmla="*/ 10 w 15"/>
                  <a:gd name="T35" fmla="*/ 28 h 28"/>
                  <a:gd name="T36" fmla="*/ 12 w 15"/>
                  <a:gd name="T37" fmla="*/ 26 h 28"/>
                  <a:gd name="T38" fmla="*/ 12 w 15"/>
                  <a:gd name="T39" fmla="*/ 13 h 28"/>
                  <a:gd name="T40" fmla="*/ 12 w 15"/>
                  <a:gd name="T41" fmla="*/ 12 h 28"/>
                  <a:gd name="T42" fmla="*/ 12 w 15"/>
                  <a:gd name="T43" fmla="*/ 4 h 28"/>
                  <a:gd name="T44" fmla="*/ 12 w 15"/>
                  <a:gd name="T45" fmla="*/ 4 h 28"/>
                  <a:gd name="T46" fmla="*/ 12 w 15"/>
                  <a:gd name="T47" fmla="*/ 8 h 28"/>
                  <a:gd name="T48" fmla="*/ 12 w 15"/>
                  <a:gd name="T49" fmla="*/ 13 h 28"/>
                  <a:gd name="T50" fmla="*/ 14 w 15"/>
                  <a:gd name="T51" fmla="*/ 14 h 28"/>
                  <a:gd name="T52" fmla="*/ 15 w 15"/>
                  <a:gd name="T53" fmla="*/ 13 h 28"/>
                  <a:gd name="T54" fmla="*/ 15 w 15"/>
                  <a:gd name="T55" fmla="*/ 8 h 28"/>
                  <a:gd name="T56" fmla="*/ 13 w 15"/>
                  <a:gd name="T57" fmla="*/ 1 h 28"/>
                  <a:gd name="T58" fmla="*/ 10 w 15"/>
                  <a:gd name="T59" fmla="*/ 0 h 28"/>
                  <a:gd name="T60" fmla="*/ 10 w 15"/>
                  <a:gd name="T61" fmla="*/ 0 h 28"/>
                  <a:gd name="T62" fmla="*/ 10 w 15"/>
                  <a:gd name="T63" fmla="*/ 0 h 28"/>
                  <a:gd name="T64" fmla="*/ 10 w 15"/>
                  <a:gd name="T65" fmla="*/ 0 h 28"/>
                  <a:gd name="T66" fmla="*/ 8 w 15"/>
                  <a:gd name="T67" fmla="*/ 4 h 28"/>
                  <a:gd name="T68" fmla="*/ 8 w 15"/>
                  <a:gd name="T69" fmla="*/ 1 h 28"/>
                  <a:gd name="T70" fmla="*/ 8 w 15"/>
                  <a:gd name="T71" fmla="*/ 1 h 28"/>
                  <a:gd name="T72" fmla="*/ 8 w 15"/>
                  <a:gd name="T73" fmla="*/ 0 h 28"/>
                  <a:gd name="T74" fmla="*/ 8 w 15"/>
                  <a:gd name="T75" fmla="*/ 0 h 28"/>
                  <a:gd name="T76" fmla="*/ 7 w 15"/>
                  <a:gd name="T77" fmla="*/ 0 h 28"/>
                  <a:gd name="T78" fmla="*/ 7 w 15"/>
                  <a:gd name="T79" fmla="*/ 0 h 28"/>
                  <a:gd name="T80" fmla="*/ 7 w 15"/>
                  <a:gd name="T81" fmla="*/ 1 h 28"/>
                  <a:gd name="T82" fmla="*/ 7 w 15"/>
                  <a:gd name="T83" fmla="*/ 1 h 28"/>
                  <a:gd name="T84" fmla="*/ 7 w 15"/>
                  <a:gd name="T85" fmla="*/ 4 h 28"/>
                  <a:gd name="T86" fmla="*/ 6 w 15"/>
                  <a:gd name="T87" fmla="*/ 0 h 28"/>
                  <a:gd name="T88" fmla="*/ 6 w 15"/>
                  <a:gd name="T89" fmla="*/ 0 h 28"/>
                  <a:gd name="T90" fmla="*/ 6 w 15"/>
                  <a:gd name="T91" fmla="*/ 0 h 28"/>
                  <a:gd name="T92" fmla="*/ 5 w 15"/>
                  <a:gd name="T93" fmla="*/ 0 h 28"/>
                  <a:gd name="T94" fmla="*/ 2 w 15"/>
                  <a:gd name="T95" fmla="*/ 1 h 28"/>
                  <a:gd name="T96" fmla="*/ 0 w 15"/>
                  <a:gd name="T97" fmla="*/ 8 h 28"/>
                  <a:gd name="T98" fmla="*/ 0 w 15"/>
                  <a:gd name="T99" fmla="*/ 13 h 28"/>
                  <a:gd name="T100" fmla="*/ 2 w 15"/>
                  <a:gd name="T101"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 h="28">
                    <a:moveTo>
                      <a:pt x="2" y="14"/>
                    </a:moveTo>
                    <a:cubicBezTo>
                      <a:pt x="3" y="14"/>
                      <a:pt x="3" y="14"/>
                      <a:pt x="3" y="13"/>
                    </a:cubicBezTo>
                    <a:cubicBezTo>
                      <a:pt x="3" y="13"/>
                      <a:pt x="3" y="10"/>
                      <a:pt x="3" y="8"/>
                    </a:cubicBezTo>
                    <a:cubicBezTo>
                      <a:pt x="3" y="7"/>
                      <a:pt x="3" y="4"/>
                      <a:pt x="4" y="4"/>
                    </a:cubicBezTo>
                    <a:cubicBezTo>
                      <a:pt x="4" y="4"/>
                      <a:pt x="4" y="4"/>
                      <a:pt x="4" y="4"/>
                    </a:cubicBezTo>
                    <a:cubicBezTo>
                      <a:pt x="4" y="12"/>
                      <a:pt x="4" y="12"/>
                      <a:pt x="4" y="12"/>
                    </a:cubicBezTo>
                    <a:cubicBezTo>
                      <a:pt x="4" y="12"/>
                      <a:pt x="4" y="13"/>
                      <a:pt x="4" y="13"/>
                    </a:cubicBezTo>
                    <a:cubicBezTo>
                      <a:pt x="4" y="26"/>
                      <a:pt x="4" y="26"/>
                      <a:pt x="4" y="26"/>
                    </a:cubicBezTo>
                    <a:cubicBezTo>
                      <a:pt x="4" y="27"/>
                      <a:pt x="4" y="28"/>
                      <a:pt x="5" y="28"/>
                    </a:cubicBezTo>
                    <a:cubicBezTo>
                      <a:pt x="5" y="28"/>
                      <a:pt x="5" y="28"/>
                      <a:pt x="5" y="28"/>
                    </a:cubicBezTo>
                    <a:cubicBezTo>
                      <a:pt x="5" y="28"/>
                      <a:pt x="5" y="28"/>
                      <a:pt x="5" y="28"/>
                    </a:cubicBezTo>
                    <a:cubicBezTo>
                      <a:pt x="6" y="28"/>
                      <a:pt x="7" y="27"/>
                      <a:pt x="7" y="26"/>
                    </a:cubicBezTo>
                    <a:cubicBezTo>
                      <a:pt x="7" y="14"/>
                      <a:pt x="7" y="14"/>
                      <a:pt x="7" y="14"/>
                    </a:cubicBezTo>
                    <a:cubicBezTo>
                      <a:pt x="8" y="14"/>
                      <a:pt x="8" y="14"/>
                      <a:pt x="8" y="14"/>
                    </a:cubicBezTo>
                    <a:cubicBezTo>
                      <a:pt x="8" y="26"/>
                      <a:pt x="8" y="26"/>
                      <a:pt x="8" y="26"/>
                    </a:cubicBezTo>
                    <a:cubicBezTo>
                      <a:pt x="8" y="27"/>
                      <a:pt x="9" y="28"/>
                      <a:pt x="10" y="28"/>
                    </a:cubicBezTo>
                    <a:cubicBezTo>
                      <a:pt x="10" y="28"/>
                      <a:pt x="10" y="28"/>
                      <a:pt x="10" y="28"/>
                    </a:cubicBezTo>
                    <a:cubicBezTo>
                      <a:pt x="10" y="28"/>
                      <a:pt x="10" y="28"/>
                      <a:pt x="10" y="28"/>
                    </a:cubicBezTo>
                    <a:cubicBezTo>
                      <a:pt x="11" y="28"/>
                      <a:pt x="12" y="27"/>
                      <a:pt x="12" y="26"/>
                    </a:cubicBezTo>
                    <a:cubicBezTo>
                      <a:pt x="12" y="13"/>
                      <a:pt x="12" y="13"/>
                      <a:pt x="12" y="13"/>
                    </a:cubicBezTo>
                    <a:cubicBezTo>
                      <a:pt x="12" y="13"/>
                      <a:pt x="12" y="12"/>
                      <a:pt x="12" y="12"/>
                    </a:cubicBezTo>
                    <a:cubicBezTo>
                      <a:pt x="12" y="4"/>
                      <a:pt x="12" y="4"/>
                      <a:pt x="12" y="4"/>
                    </a:cubicBezTo>
                    <a:cubicBezTo>
                      <a:pt x="12" y="4"/>
                      <a:pt x="12" y="4"/>
                      <a:pt x="12" y="4"/>
                    </a:cubicBezTo>
                    <a:cubicBezTo>
                      <a:pt x="12" y="4"/>
                      <a:pt x="12" y="7"/>
                      <a:pt x="12" y="8"/>
                    </a:cubicBezTo>
                    <a:cubicBezTo>
                      <a:pt x="13" y="10"/>
                      <a:pt x="12" y="13"/>
                      <a:pt x="12" y="13"/>
                    </a:cubicBezTo>
                    <a:cubicBezTo>
                      <a:pt x="12" y="14"/>
                      <a:pt x="13" y="14"/>
                      <a:pt x="14" y="14"/>
                    </a:cubicBezTo>
                    <a:cubicBezTo>
                      <a:pt x="15" y="14"/>
                      <a:pt x="15" y="14"/>
                      <a:pt x="15" y="13"/>
                    </a:cubicBezTo>
                    <a:cubicBezTo>
                      <a:pt x="15" y="13"/>
                      <a:pt x="15" y="10"/>
                      <a:pt x="15" y="8"/>
                    </a:cubicBezTo>
                    <a:cubicBezTo>
                      <a:pt x="15" y="3"/>
                      <a:pt x="13" y="1"/>
                      <a:pt x="13" y="1"/>
                    </a:cubicBezTo>
                    <a:cubicBezTo>
                      <a:pt x="12" y="1"/>
                      <a:pt x="11" y="0"/>
                      <a:pt x="10" y="0"/>
                    </a:cubicBezTo>
                    <a:cubicBezTo>
                      <a:pt x="10" y="0"/>
                      <a:pt x="10" y="0"/>
                      <a:pt x="10" y="0"/>
                    </a:cubicBezTo>
                    <a:cubicBezTo>
                      <a:pt x="10" y="0"/>
                      <a:pt x="10" y="0"/>
                      <a:pt x="10" y="0"/>
                    </a:cubicBezTo>
                    <a:cubicBezTo>
                      <a:pt x="10" y="0"/>
                      <a:pt x="10" y="0"/>
                      <a:pt x="10" y="0"/>
                    </a:cubicBezTo>
                    <a:cubicBezTo>
                      <a:pt x="10" y="0"/>
                      <a:pt x="9" y="2"/>
                      <a:pt x="8" y="4"/>
                    </a:cubicBezTo>
                    <a:cubicBezTo>
                      <a:pt x="8" y="3"/>
                      <a:pt x="8" y="1"/>
                      <a:pt x="8" y="1"/>
                    </a:cubicBezTo>
                    <a:cubicBezTo>
                      <a:pt x="8" y="1"/>
                      <a:pt x="8" y="1"/>
                      <a:pt x="8" y="1"/>
                    </a:cubicBezTo>
                    <a:cubicBezTo>
                      <a:pt x="8" y="0"/>
                      <a:pt x="8" y="0"/>
                      <a:pt x="8" y="0"/>
                    </a:cubicBezTo>
                    <a:cubicBezTo>
                      <a:pt x="8" y="0"/>
                      <a:pt x="8" y="0"/>
                      <a:pt x="8" y="0"/>
                    </a:cubicBezTo>
                    <a:cubicBezTo>
                      <a:pt x="7" y="0"/>
                      <a:pt x="7" y="0"/>
                      <a:pt x="7" y="0"/>
                    </a:cubicBezTo>
                    <a:cubicBezTo>
                      <a:pt x="7" y="0"/>
                      <a:pt x="7" y="0"/>
                      <a:pt x="7" y="0"/>
                    </a:cubicBezTo>
                    <a:cubicBezTo>
                      <a:pt x="7" y="1"/>
                      <a:pt x="7" y="1"/>
                      <a:pt x="7" y="1"/>
                    </a:cubicBezTo>
                    <a:cubicBezTo>
                      <a:pt x="7" y="1"/>
                      <a:pt x="7" y="1"/>
                      <a:pt x="7" y="1"/>
                    </a:cubicBezTo>
                    <a:cubicBezTo>
                      <a:pt x="7" y="1"/>
                      <a:pt x="7" y="3"/>
                      <a:pt x="7" y="4"/>
                    </a:cubicBezTo>
                    <a:cubicBezTo>
                      <a:pt x="6" y="2"/>
                      <a:pt x="6" y="0"/>
                      <a:pt x="6" y="0"/>
                    </a:cubicBezTo>
                    <a:cubicBezTo>
                      <a:pt x="6" y="0"/>
                      <a:pt x="6" y="0"/>
                      <a:pt x="6" y="0"/>
                    </a:cubicBezTo>
                    <a:cubicBezTo>
                      <a:pt x="6" y="0"/>
                      <a:pt x="6" y="0"/>
                      <a:pt x="6" y="0"/>
                    </a:cubicBezTo>
                    <a:cubicBezTo>
                      <a:pt x="5" y="0"/>
                      <a:pt x="5" y="0"/>
                      <a:pt x="5" y="0"/>
                    </a:cubicBezTo>
                    <a:cubicBezTo>
                      <a:pt x="4" y="0"/>
                      <a:pt x="3" y="1"/>
                      <a:pt x="2" y="1"/>
                    </a:cubicBezTo>
                    <a:cubicBezTo>
                      <a:pt x="2" y="1"/>
                      <a:pt x="1" y="3"/>
                      <a:pt x="0" y="8"/>
                    </a:cubicBezTo>
                    <a:cubicBezTo>
                      <a:pt x="0" y="10"/>
                      <a:pt x="0" y="13"/>
                      <a:pt x="0" y="13"/>
                    </a:cubicBezTo>
                    <a:cubicBezTo>
                      <a:pt x="1" y="14"/>
                      <a:pt x="1" y="14"/>
                      <a:pt x="2"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 name="Freeform 71"/>
              <p:cNvSpPr>
                <a:spLocks/>
              </p:cNvSpPr>
              <p:nvPr/>
            </p:nvSpPr>
            <p:spPr bwMode="auto">
              <a:xfrm>
                <a:off x="3830" y="2095"/>
                <a:ext cx="17" cy="20"/>
              </a:xfrm>
              <a:custGeom>
                <a:avLst/>
                <a:gdLst>
                  <a:gd name="T0" fmla="*/ 1 w 7"/>
                  <a:gd name="T1" fmla="*/ 5 h 8"/>
                  <a:gd name="T2" fmla="*/ 4 w 7"/>
                  <a:gd name="T3" fmla="*/ 8 h 8"/>
                  <a:gd name="T4" fmla="*/ 7 w 7"/>
                  <a:gd name="T5" fmla="*/ 5 h 8"/>
                  <a:gd name="T6" fmla="*/ 7 w 7"/>
                  <a:gd name="T7" fmla="*/ 4 h 8"/>
                  <a:gd name="T8" fmla="*/ 7 w 7"/>
                  <a:gd name="T9" fmla="*/ 4 h 8"/>
                  <a:gd name="T10" fmla="*/ 4 w 7"/>
                  <a:gd name="T11" fmla="*/ 0 h 8"/>
                  <a:gd name="T12" fmla="*/ 1 w 7"/>
                  <a:gd name="T13" fmla="*/ 4 h 8"/>
                  <a:gd name="T14" fmla="*/ 0 w 7"/>
                  <a:gd name="T15" fmla="*/ 4 h 8"/>
                  <a:gd name="T16" fmla="*/ 1 w 7"/>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1" y="5"/>
                    </a:moveTo>
                    <a:cubicBezTo>
                      <a:pt x="1" y="7"/>
                      <a:pt x="2" y="8"/>
                      <a:pt x="4" y="8"/>
                    </a:cubicBezTo>
                    <a:cubicBezTo>
                      <a:pt x="5" y="8"/>
                      <a:pt x="6" y="7"/>
                      <a:pt x="7" y="5"/>
                    </a:cubicBezTo>
                    <a:cubicBezTo>
                      <a:pt x="7" y="5"/>
                      <a:pt x="7" y="5"/>
                      <a:pt x="7" y="4"/>
                    </a:cubicBezTo>
                    <a:cubicBezTo>
                      <a:pt x="7" y="4"/>
                      <a:pt x="7" y="4"/>
                      <a:pt x="7" y="4"/>
                    </a:cubicBezTo>
                    <a:cubicBezTo>
                      <a:pt x="7" y="2"/>
                      <a:pt x="5" y="0"/>
                      <a:pt x="4" y="0"/>
                    </a:cubicBezTo>
                    <a:cubicBezTo>
                      <a:pt x="2" y="0"/>
                      <a:pt x="1" y="2"/>
                      <a:pt x="1" y="4"/>
                    </a:cubicBezTo>
                    <a:cubicBezTo>
                      <a:pt x="0" y="4"/>
                      <a:pt x="0" y="4"/>
                      <a:pt x="0" y="4"/>
                    </a:cubicBezTo>
                    <a:cubicBezTo>
                      <a:pt x="0" y="5"/>
                      <a:pt x="0" y="5"/>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 name="Freeform 72"/>
              <p:cNvSpPr>
                <a:spLocks/>
              </p:cNvSpPr>
              <p:nvPr/>
            </p:nvSpPr>
            <p:spPr bwMode="auto">
              <a:xfrm>
                <a:off x="3867"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3 w 14"/>
                  <a:gd name="T55" fmla="*/ 7 h 26"/>
                  <a:gd name="T56" fmla="*/ 12 w 14"/>
                  <a:gd name="T57" fmla="*/ 1 h 26"/>
                  <a:gd name="T58" fmla="*/ 9 w 14"/>
                  <a:gd name="T59" fmla="*/ 0 h 26"/>
                  <a:gd name="T60" fmla="*/ 8 w 14"/>
                  <a:gd name="T61" fmla="*/ 0 h 26"/>
                  <a:gd name="T62" fmla="*/ 8 w 14"/>
                  <a:gd name="T63" fmla="*/ 0 h 26"/>
                  <a:gd name="T64" fmla="*/ 8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1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5"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3" y="7"/>
                    </a:cubicBezTo>
                    <a:cubicBezTo>
                      <a:pt x="13" y="3"/>
                      <a:pt x="12" y="1"/>
                      <a:pt x="12" y="1"/>
                    </a:cubicBezTo>
                    <a:cubicBezTo>
                      <a:pt x="11" y="0"/>
                      <a:pt x="10" y="0"/>
                      <a:pt x="9" y="0"/>
                    </a:cubicBezTo>
                    <a:cubicBezTo>
                      <a:pt x="9" y="0"/>
                      <a:pt x="9" y="0"/>
                      <a:pt x="8" y="0"/>
                    </a:cubicBezTo>
                    <a:cubicBezTo>
                      <a:pt x="8" y="0"/>
                      <a:pt x="8" y="0"/>
                      <a:pt x="8" y="0"/>
                    </a:cubicBezTo>
                    <a:cubicBezTo>
                      <a:pt x="8" y="0"/>
                      <a:pt x="8" y="0"/>
                      <a:pt x="8" y="0"/>
                    </a:cubicBezTo>
                    <a:cubicBezTo>
                      <a:pt x="8"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4" y="0"/>
                      <a:pt x="4" y="0"/>
                      <a:pt x="4" y="0"/>
                    </a:cubicBezTo>
                    <a:cubicBezTo>
                      <a:pt x="3" y="0"/>
                      <a:pt x="2" y="0"/>
                      <a:pt x="1"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 name="Freeform 73"/>
              <p:cNvSpPr>
                <a:spLocks/>
              </p:cNvSpPr>
              <p:nvPr/>
            </p:nvSpPr>
            <p:spPr bwMode="auto">
              <a:xfrm>
                <a:off x="3875" y="2115"/>
                <a:ext cx="17" cy="18"/>
              </a:xfrm>
              <a:custGeom>
                <a:avLst/>
                <a:gdLst>
                  <a:gd name="T0" fmla="*/ 1 w 7"/>
                  <a:gd name="T1" fmla="*/ 5 h 7"/>
                  <a:gd name="T2" fmla="*/ 4 w 7"/>
                  <a:gd name="T3" fmla="*/ 7 h 7"/>
                  <a:gd name="T4" fmla="*/ 6 w 7"/>
                  <a:gd name="T5" fmla="*/ 4 h 7"/>
                  <a:gd name="T6" fmla="*/ 7 w 7"/>
                  <a:gd name="T7" fmla="*/ 3 h 7"/>
                  <a:gd name="T8" fmla="*/ 6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6" y="3"/>
                    </a:cubicBezTo>
                    <a:cubicBezTo>
                      <a:pt x="6" y="1"/>
                      <a:pt x="5" y="0"/>
                      <a:pt x="4" y="0"/>
                    </a:cubicBezTo>
                    <a:cubicBezTo>
                      <a:pt x="2" y="0"/>
                      <a:pt x="1" y="1"/>
                      <a:pt x="1" y="3"/>
                    </a:cubicBezTo>
                    <a:cubicBezTo>
                      <a:pt x="0" y="3"/>
                      <a:pt x="0" y="3"/>
                      <a:pt x="0" y="3"/>
                    </a:cubicBezTo>
                    <a:cubicBezTo>
                      <a:pt x="0" y="4"/>
                      <a:pt x="0" y="4"/>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 name="Freeform 74"/>
              <p:cNvSpPr>
                <a:spLocks/>
              </p:cNvSpPr>
              <p:nvPr/>
            </p:nvSpPr>
            <p:spPr bwMode="auto">
              <a:xfrm>
                <a:off x="3778"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4 w 14"/>
                  <a:gd name="T55" fmla="*/ 7 h 26"/>
                  <a:gd name="T56" fmla="*/ 12 w 14"/>
                  <a:gd name="T57" fmla="*/ 1 h 26"/>
                  <a:gd name="T58" fmla="*/ 9 w 14"/>
                  <a:gd name="T59" fmla="*/ 0 h 26"/>
                  <a:gd name="T60" fmla="*/ 9 w 14"/>
                  <a:gd name="T61" fmla="*/ 0 h 26"/>
                  <a:gd name="T62" fmla="*/ 9 w 14"/>
                  <a:gd name="T63" fmla="*/ 0 h 26"/>
                  <a:gd name="T64" fmla="*/ 9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2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6"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4" y="7"/>
                    </a:cubicBezTo>
                    <a:cubicBezTo>
                      <a:pt x="13" y="3"/>
                      <a:pt x="12" y="1"/>
                      <a:pt x="12" y="1"/>
                    </a:cubicBezTo>
                    <a:cubicBezTo>
                      <a:pt x="11" y="0"/>
                      <a:pt x="10" y="0"/>
                      <a:pt x="9" y="0"/>
                    </a:cubicBezTo>
                    <a:cubicBezTo>
                      <a:pt x="9" y="0"/>
                      <a:pt x="9" y="0"/>
                      <a:pt x="9" y="0"/>
                    </a:cubicBezTo>
                    <a:cubicBezTo>
                      <a:pt x="9" y="0"/>
                      <a:pt x="9" y="0"/>
                      <a:pt x="9" y="0"/>
                    </a:cubicBezTo>
                    <a:cubicBezTo>
                      <a:pt x="9" y="0"/>
                      <a:pt x="9" y="0"/>
                      <a:pt x="9" y="0"/>
                    </a:cubicBezTo>
                    <a:cubicBezTo>
                      <a:pt x="9"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5" y="0"/>
                      <a:pt x="4" y="0"/>
                      <a:pt x="4" y="0"/>
                    </a:cubicBezTo>
                    <a:cubicBezTo>
                      <a:pt x="3" y="0"/>
                      <a:pt x="2" y="0"/>
                      <a:pt x="2"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 name="Freeform 75"/>
              <p:cNvSpPr>
                <a:spLocks/>
              </p:cNvSpPr>
              <p:nvPr/>
            </p:nvSpPr>
            <p:spPr bwMode="auto">
              <a:xfrm>
                <a:off x="3785" y="2115"/>
                <a:ext cx="18" cy="18"/>
              </a:xfrm>
              <a:custGeom>
                <a:avLst/>
                <a:gdLst>
                  <a:gd name="T0" fmla="*/ 1 w 7"/>
                  <a:gd name="T1" fmla="*/ 5 h 7"/>
                  <a:gd name="T2" fmla="*/ 4 w 7"/>
                  <a:gd name="T3" fmla="*/ 7 h 7"/>
                  <a:gd name="T4" fmla="*/ 6 w 7"/>
                  <a:gd name="T5" fmla="*/ 4 h 7"/>
                  <a:gd name="T6" fmla="*/ 7 w 7"/>
                  <a:gd name="T7" fmla="*/ 3 h 7"/>
                  <a:gd name="T8" fmla="*/ 7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7" y="3"/>
                    </a:cubicBezTo>
                    <a:cubicBezTo>
                      <a:pt x="7" y="1"/>
                      <a:pt x="5" y="0"/>
                      <a:pt x="4" y="0"/>
                    </a:cubicBezTo>
                    <a:cubicBezTo>
                      <a:pt x="2" y="0"/>
                      <a:pt x="1" y="1"/>
                      <a:pt x="1" y="3"/>
                    </a:cubicBezTo>
                    <a:cubicBezTo>
                      <a:pt x="1" y="3"/>
                      <a:pt x="0" y="3"/>
                      <a:pt x="0" y="3"/>
                    </a:cubicBezTo>
                    <a:cubicBezTo>
                      <a:pt x="0" y="4"/>
                      <a:pt x="1" y="4"/>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50" name="组合 49"/>
          <p:cNvGrpSpPr/>
          <p:nvPr/>
        </p:nvGrpSpPr>
        <p:grpSpPr>
          <a:xfrm>
            <a:off x="1305269" y="2122163"/>
            <a:ext cx="2541861" cy="1909134"/>
            <a:chOff x="1218024" y="2166207"/>
            <a:chExt cx="2541530" cy="1909576"/>
          </a:xfrm>
        </p:grpSpPr>
        <p:sp>
          <p:nvSpPr>
            <p:cNvPr id="51" name="椭圆 50"/>
            <p:cNvSpPr/>
            <p:nvPr/>
          </p:nvSpPr>
          <p:spPr>
            <a:xfrm flipH="1">
              <a:off x="3666318" y="2166207"/>
              <a:ext cx="93236" cy="932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2" name="任意多边形 51"/>
            <p:cNvSpPr/>
            <p:nvPr/>
          </p:nvSpPr>
          <p:spPr>
            <a:xfrm flipH="1">
              <a:off x="1218024" y="2200543"/>
              <a:ext cx="2494000" cy="1875240"/>
            </a:xfrm>
            <a:custGeom>
              <a:avLst/>
              <a:gdLst>
                <a:gd name="connsiteX0" fmla="*/ 0 w 1390650"/>
                <a:gd name="connsiteY0" fmla="*/ 0 h 2247900"/>
                <a:gd name="connsiteX1" fmla="*/ 0 w 1390650"/>
                <a:gd name="connsiteY1" fmla="*/ 2247900 h 2247900"/>
                <a:gd name="connsiteX2" fmla="*/ 1390650 w 1390650"/>
                <a:gd name="connsiteY2" fmla="*/ 2247900 h 2247900"/>
                <a:gd name="connsiteX0" fmla="*/ 0 w 2414019"/>
                <a:gd name="connsiteY0" fmla="*/ 0 h 2259376"/>
                <a:gd name="connsiteX1" fmla="*/ 0 w 2414019"/>
                <a:gd name="connsiteY1" fmla="*/ 2247900 h 2259376"/>
                <a:gd name="connsiteX2" fmla="*/ 2414019 w 2414019"/>
                <a:gd name="connsiteY2" fmla="*/ 2259376 h 2259376"/>
              </a:gdLst>
              <a:ahLst/>
              <a:cxnLst>
                <a:cxn ang="0">
                  <a:pos x="connsiteX0" y="connsiteY0"/>
                </a:cxn>
                <a:cxn ang="0">
                  <a:pos x="connsiteX1" y="connsiteY1"/>
                </a:cxn>
                <a:cxn ang="0">
                  <a:pos x="connsiteX2" y="connsiteY2"/>
                </a:cxn>
              </a:cxnLst>
              <a:rect l="l" t="t" r="r" b="b"/>
              <a:pathLst>
                <a:path w="2414019" h="2259376">
                  <a:moveTo>
                    <a:pt x="0" y="0"/>
                  </a:moveTo>
                  <a:lnTo>
                    <a:pt x="0" y="2247900"/>
                  </a:lnTo>
                  <a:lnTo>
                    <a:pt x="2414019" y="2259376"/>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3" name="组合 52"/>
          <p:cNvGrpSpPr/>
          <p:nvPr/>
        </p:nvGrpSpPr>
        <p:grpSpPr>
          <a:xfrm>
            <a:off x="2711132" y="3409373"/>
            <a:ext cx="2693487" cy="2263599"/>
            <a:chOff x="2623705" y="3453714"/>
            <a:chExt cx="2693136" cy="2264123"/>
          </a:xfrm>
        </p:grpSpPr>
        <p:sp>
          <p:nvSpPr>
            <p:cNvPr id="54" name="椭圆 53"/>
            <p:cNvSpPr/>
            <p:nvPr/>
          </p:nvSpPr>
          <p:spPr>
            <a:xfrm flipH="1">
              <a:off x="5223605" y="3453714"/>
              <a:ext cx="93236" cy="932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任意多边形 54"/>
            <p:cNvSpPr/>
            <p:nvPr/>
          </p:nvSpPr>
          <p:spPr>
            <a:xfrm flipH="1">
              <a:off x="2623705" y="3488049"/>
              <a:ext cx="2646400" cy="2229788"/>
            </a:xfrm>
            <a:custGeom>
              <a:avLst/>
              <a:gdLst>
                <a:gd name="connsiteX0" fmla="*/ 0 w 1390650"/>
                <a:gd name="connsiteY0" fmla="*/ 0 h 2247900"/>
                <a:gd name="connsiteX1" fmla="*/ 0 w 1390650"/>
                <a:gd name="connsiteY1" fmla="*/ 2247900 h 2247900"/>
                <a:gd name="connsiteX2" fmla="*/ 1390650 w 1390650"/>
                <a:gd name="connsiteY2" fmla="*/ 2247900 h 2247900"/>
                <a:gd name="connsiteX0" fmla="*/ 0 w 2561531"/>
                <a:gd name="connsiteY0" fmla="*/ 0 h 2247900"/>
                <a:gd name="connsiteX1" fmla="*/ 0 w 2561531"/>
                <a:gd name="connsiteY1" fmla="*/ 2247900 h 2247900"/>
                <a:gd name="connsiteX2" fmla="*/ 2561531 w 2561531"/>
                <a:gd name="connsiteY2" fmla="*/ 2247900 h 2247900"/>
              </a:gdLst>
              <a:ahLst/>
              <a:cxnLst>
                <a:cxn ang="0">
                  <a:pos x="connsiteX0" y="connsiteY0"/>
                </a:cxn>
                <a:cxn ang="0">
                  <a:pos x="connsiteX1" y="connsiteY1"/>
                </a:cxn>
                <a:cxn ang="0">
                  <a:pos x="connsiteX2" y="connsiteY2"/>
                </a:cxn>
              </a:cxnLst>
              <a:rect l="l" t="t" r="r" b="b"/>
              <a:pathLst>
                <a:path w="2561531" h="2247900">
                  <a:moveTo>
                    <a:pt x="0" y="0"/>
                  </a:moveTo>
                  <a:lnTo>
                    <a:pt x="0" y="2247900"/>
                  </a:lnTo>
                  <a:lnTo>
                    <a:pt x="2561531" y="2247900"/>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6" name="组合 55"/>
          <p:cNvGrpSpPr/>
          <p:nvPr/>
        </p:nvGrpSpPr>
        <p:grpSpPr>
          <a:xfrm>
            <a:off x="6828100" y="1702683"/>
            <a:ext cx="2437073" cy="2180734"/>
            <a:chOff x="6740136" y="1746629"/>
            <a:chExt cx="2436756" cy="2181239"/>
          </a:xfrm>
        </p:grpSpPr>
        <p:sp>
          <p:nvSpPr>
            <p:cNvPr id="57" name="椭圆 56"/>
            <p:cNvSpPr/>
            <p:nvPr/>
          </p:nvSpPr>
          <p:spPr>
            <a:xfrm flipV="1">
              <a:off x="6740136" y="3834632"/>
              <a:ext cx="93236" cy="932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任意多边形 57"/>
            <p:cNvSpPr/>
            <p:nvPr/>
          </p:nvSpPr>
          <p:spPr>
            <a:xfrm flipV="1">
              <a:off x="6787667" y="1746629"/>
              <a:ext cx="2389225" cy="2146903"/>
            </a:xfrm>
            <a:custGeom>
              <a:avLst/>
              <a:gdLst>
                <a:gd name="connsiteX0" fmla="*/ 0 w 1390650"/>
                <a:gd name="connsiteY0" fmla="*/ 0 h 2247900"/>
                <a:gd name="connsiteX1" fmla="*/ 0 w 1390650"/>
                <a:gd name="connsiteY1" fmla="*/ 2247900 h 2247900"/>
                <a:gd name="connsiteX2" fmla="*/ 1390650 w 1390650"/>
                <a:gd name="connsiteY2" fmla="*/ 2247900 h 2247900"/>
                <a:gd name="connsiteX0" fmla="*/ 0 w 2266506"/>
                <a:gd name="connsiteY0" fmla="*/ 0 h 2257873"/>
                <a:gd name="connsiteX1" fmla="*/ 0 w 2266506"/>
                <a:gd name="connsiteY1" fmla="*/ 2247900 h 2257873"/>
                <a:gd name="connsiteX2" fmla="*/ 2266506 w 2266506"/>
                <a:gd name="connsiteY2" fmla="*/ 2257873 h 2257873"/>
                <a:gd name="connsiteX0" fmla="*/ 0 w 2275726"/>
                <a:gd name="connsiteY0" fmla="*/ 0 h 2247900"/>
                <a:gd name="connsiteX1" fmla="*/ 0 w 2275726"/>
                <a:gd name="connsiteY1" fmla="*/ 2247900 h 2247900"/>
                <a:gd name="connsiteX2" fmla="*/ 2275726 w 2275726"/>
                <a:gd name="connsiteY2" fmla="*/ 2227954 h 2247900"/>
                <a:gd name="connsiteX0" fmla="*/ 0 w 2284946"/>
                <a:gd name="connsiteY0" fmla="*/ 0 h 2257873"/>
                <a:gd name="connsiteX1" fmla="*/ 0 w 2284946"/>
                <a:gd name="connsiteY1" fmla="*/ 2247900 h 2257873"/>
                <a:gd name="connsiteX2" fmla="*/ 2284946 w 2284946"/>
                <a:gd name="connsiteY2" fmla="*/ 2257873 h 2257873"/>
                <a:gd name="connsiteX0" fmla="*/ 0 w 2312605"/>
                <a:gd name="connsiteY0" fmla="*/ 0 h 2247900"/>
                <a:gd name="connsiteX1" fmla="*/ 0 w 2312605"/>
                <a:gd name="connsiteY1" fmla="*/ 2247900 h 2247900"/>
                <a:gd name="connsiteX2" fmla="*/ 2312605 w 2312605"/>
                <a:gd name="connsiteY2" fmla="*/ 2247900 h 2247900"/>
              </a:gdLst>
              <a:ahLst/>
              <a:cxnLst>
                <a:cxn ang="0">
                  <a:pos x="connsiteX0" y="connsiteY0"/>
                </a:cxn>
                <a:cxn ang="0">
                  <a:pos x="connsiteX1" y="connsiteY1"/>
                </a:cxn>
                <a:cxn ang="0">
                  <a:pos x="connsiteX2" y="connsiteY2"/>
                </a:cxn>
              </a:cxnLst>
              <a:rect l="l" t="t" r="r" b="b"/>
              <a:pathLst>
                <a:path w="2312605" h="2247900">
                  <a:moveTo>
                    <a:pt x="0" y="0"/>
                  </a:moveTo>
                  <a:lnTo>
                    <a:pt x="0" y="2247900"/>
                  </a:lnTo>
                  <a:lnTo>
                    <a:pt x="2312605" y="2247900"/>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9" name="组合 58"/>
          <p:cNvGrpSpPr/>
          <p:nvPr/>
        </p:nvGrpSpPr>
        <p:grpSpPr>
          <a:xfrm>
            <a:off x="8376019" y="3159035"/>
            <a:ext cx="2170337" cy="2012449"/>
            <a:chOff x="8287854" y="3203318"/>
            <a:chExt cx="2170054" cy="2012915"/>
          </a:xfrm>
        </p:grpSpPr>
        <p:sp>
          <p:nvSpPr>
            <p:cNvPr id="60" name="椭圆 59"/>
            <p:cNvSpPr/>
            <p:nvPr/>
          </p:nvSpPr>
          <p:spPr>
            <a:xfrm flipV="1">
              <a:off x="8287854" y="5122997"/>
              <a:ext cx="93236" cy="932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1" name="任意多边形 60"/>
            <p:cNvSpPr/>
            <p:nvPr/>
          </p:nvSpPr>
          <p:spPr>
            <a:xfrm flipV="1">
              <a:off x="8335383" y="3203318"/>
              <a:ext cx="2122525" cy="1978579"/>
            </a:xfrm>
            <a:custGeom>
              <a:avLst/>
              <a:gdLst>
                <a:gd name="connsiteX0" fmla="*/ 0 w 1390650"/>
                <a:gd name="connsiteY0" fmla="*/ 0 h 2247900"/>
                <a:gd name="connsiteX1" fmla="*/ 0 w 1390650"/>
                <a:gd name="connsiteY1" fmla="*/ 2247900 h 2247900"/>
                <a:gd name="connsiteX2" fmla="*/ 1390650 w 1390650"/>
                <a:gd name="connsiteY2" fmla="*/ 2247900 h 2247900"/>
                <a:gd name="connsiteX0" fmla="*/ 0 w 2054457"/>
                <a:gd name="connsiteY0" fmla="*/ 0 h 2247900"/>
                <a:gd name="connsiteX1" fmla="*/ 0 w 2054457"/>
                <a:gd name="connsiteY1" fmla="*/ 2247900 h 2247900"/>
                <a:gd name="connsiteX2" fmla="*/ 2054457 w 2054457"/>
                <a:gd name="connsiteY2" fmla="*/ 2247900 h 2247900"/>
              </a:gdLst>
              <a:ahLst/>
              <a:cxnLst>
                <a:cxn ang="0">
                  <a:pos x="connsiteX0" y="connsiteY0"/>
                </a:cxn>
                <a:cxn ang="0">
                  <a:pos x="connsiteX1" y="connsiteY1"/>
                </a:cxn>
                <a:cxn ang="0">
                  <a:pos x="connsiteX2" y="connsiteY2"/>
                </a:cxn>
              </a:cxnLst>
              <a:rect l="l" t="t" r="r" b="b"/>
              <a:pathLst>
                <a:path w="2054457" h="2247900">
                  <a:moveTo>
                    <a:pt x="0" y="0"/>
                  </a:moveTo>
                  <a:lnTo>
                    <a:pt x="0" y="2247900"/>
                  </a:lnTo>
                  <a:lnTo>
                    <a:pt x="2054457" y="2247900"/>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62" name="组合 61"/>
          <p:cNvGrpSpPr/>
          <p:nvPr/>
        </p:nvGrpSpPr>
        <p:grpSpPr>
          <a:xfrm>
            <a:off x="1280334" y="2713944"/>
            <a:ext cx="2253484" cy="1321505"/>
            <a:chOff x="1193092" y="2758123"/>
            <a:chExt cx="2253191" cy="1321811"/>
          </a:xfrm>
        </p:grpSpPr>
        <p:sp>
          <p:nvSpPr>
            <p:cNvPr id="63" name="文本框 88"/>
            <p:cNvSpPr txBox="1"/>
            <p:nvPr/>
          </p:nvSpPr>
          <p:spPr>
            <a:xfrm>
              <a:off x="1558702" y="2853730"/>
              <a:ext cx="1142307" cy="338554"/>
            </a:xfrm>
            <a:prstGeom prst="rect">
              <a:avLst/>
            </a:prstGeom>
            <a:noFill/>
          </p:spPr>
          <p:txBody>
            <a:bodyPr wrap="square" rtlCol="0">
              <a:spAutoFit/>
            </a:bodyPr>
            <a:lstStyle/>
            <a:p>
              <a:r>
                <a:rPr lang="zh-CN" altLang="en-US" sz="1600" b="1" dirty="0" smtClean="0">
                  <a:solidFill>
                    <a:srgbClr val="FF9A05"/>
                  </a:solidFill>
                  <a:latin typeface="微软雅黑" panose="020B0503020204020204" pitchFamily="34" charset="-122"/>
                  <a:ea typeface="微软雅黑" panose="020B0503020204020204" pitchFamily="34" charset="-122"/>
                </a:rPr>
                <a:t>添加</a:t>
              </a:r>
              <a:r>
                <a:rPr lang="zh-CN" altLang="en-US" sz="1600" b="1" dirty="0">
                  <a:solidFill>
                    <a:srgbClr val="FF9A05"/>
                  </a:solidFill>
                  <a:latin typeface="微软雅黑" panose="020B0503020204020204" pitchFamily="34" charset="-122"/>
                  <a:ea typeface="微软雅黑" panose="020B0503020204020204" pitchFamily="34" charset="-122"/>
                </a:rPr>
                <a:t>标题</a:t>
              </a:r>
            </a:p>
          </p:txBody>
        </p:sp>
        <p:sp>
          <p:nvSpPr>
            <p:cNvPr id="64" name="文本框 90"/>
            <p:cNvSpPr txBox="1"/>
            <p:nvPr/>
          </p:nvSpPr>
          <p:spPr>
            <a:xfrm>
              <a:off x="1193092" y="2758123"/>
              <a:ext cx="501542" cy="461665"/>
            </a:xfrm>
            <a:prstGeom prst="rect">
              <a:avLst/>
            </a:prstGeom>
            <a:noFill/>
          </p:spPr>
          <p:txBody>
            <a:bodyPr wrap="square" rtlCol="0">
              <a:spAutoFit/>
            </a:bodyPr>
            <a:lstStyle/>
            <a:p>
              <a:r>
                <a:rPr lang="en-US" altLang="zh-CN" sz="2400" dirty="0">
                  <a:solidFill>
                    <a:srgbClr val="FFB850"/>
                  </a:solidFill>
                  <a:latin typeface="Impact" panose="020B0806030902050204" pitchFamily="34" charset="0"/>
                </a:rPr>
                <a:t>01</a:t>
              </a:r>
              <a:endParaRPr lang="zh-CN" altLang="en-US" sz="2400" dirty="0">
                <a:solidFill>
                  <a:srgbClr val="FFB850"/>
                </a:solidFill>
                <a:latin typeface="Impact" panose="020B0806030902050204" pitchFamily="34" charset="0"/>
              </a:endParaRPr>
            </a:p>
          </p:txBody>
        </p:sp>
        <p:sp>
          <p:nvSpPr>
            <p:cNvPr id="65" name="文本框 113"/>
            <p:cNvSpPr txBox="1"/>
            <p:nvPr/>
          </p:nvSpPr>
          <p:spPr>
            <a:xfrm>
              <a:off x="1198662" y="3174861"/>
              <a:ext cx="2247621" cy="905073"/>
            </a:xfrm>
            <a:prstGeom prst="rect">
              <a:avLst/>
            </a:prstGeom>
            <a:noFill/>
          </p:spPr>
          <p:txBody>
            <a:bodyPr wrap="square" rtlCol="0">
              <a:spAutoFit/>
            </a:bodyPr>
            <a:lstStyle/>
            <a:p>
              <a:pPr>
                <a:lnSpc>
                  <a:spcPct val="12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66" name="组合 65"/>
          <p:cNvGrpSpPr/>
          <p:nvPr/>
        </p:nvGrpSpPr>
        <p:grpSpPr>
          <a:xfrm>
            <a:off x="2676547" y="4331806"/>
            <a:ext cx="2282244" cy="1323228"/>
            <a:chOff x="2589123" y="4376361"/>
            <a:chExt cx="2281947" cy="1323534"/>
          </a:xfrm>
        </p:grpSpPr>
        <p:sp>
          <p:nvSpPr>
            <p:cNvPr id="67" name="文本框 111"/>
            <p:cNvSpPr txBox="1"/>
            <p:nvPr/>
          </p:nvSpPr>
          <p:spPr>
            <a:xfrm>
              <a:off x="3008683" y="4459392"/>
              <a:ext cx="1142307" cy="338554"/>
            </a:xfrm>
            <a:prstGeom prst="rect">
              <a:avLst/>
            </a:prstGeom>
            <a:noFill/>
          </p:spPr>
          <p:txBody>
            <a:bodyPr wrap="square" rtlCol="0">
              <a:spAutoFit/>
            </a:bodyPr>
            <a:lstStyle/>
            <a:p>
              <a:r>
                <a:rPr lang="zh-CN" altLang="en-US" sz="1600" b="1" dirty="0" smtClean="0">
                  <a:solidFill>
                    <a:srgbClr val="E87071"/>
                  </a:solidFill>
                  <a:latin typeface="微软雅黑" panose="020B0503020204020204" pitchFamily="34" charset="-122"/>
                  <a:ea typeface="微软雅黑" panose="020B0503020204020204" pitchFamily="34" charset="-122"/>
                </a:rPr>
                <a:t>添加</a:t>
              </a:r>
              <a:r>
                <a:rPr lang="zh-CN" altLang="en-US" sz="1600" b="1" dirty="0">
                  <a:solidFill>
                    <a:srgbClr val="E87071"/>
                  </a:solidFill>
                  <a:latin typeface="微软雅黑" panose="020B0503020204020204" pitchFamily="34" charset="-122"/>
                  <a:ea typeface="微软雅黑" panose="020B0503020204020204" pitchFamily="34" charset="-122"/>
                </a:rPr>
                <a:t>标题</a:t>
              </a:r>
            </a:p>
          </p:txBody>
        </p:sp>
        <p:sp>
          <p:nvSpPr>
            <p:cNvPr id="68" name="文本框 113"/>
            <p:cNvSpPr txBox="1"/>
            <p:nvPr/>
          </p:nvSpPr>
          <p:spPr>
            <a:xfrm>
              <a:off x="2589123" y="4376361"/>
              <a:ext cx="501542" cy="461665"/>
            </a:xfrm>
            <a:prstGeom prst="rect">
              <a:avLst/>
            </a:prstGeom>
            <a:noFill/>
          </p:spPr>
          <p:txBody>
            <a:bodyPr wrap="square" rtlCol="0">
              <a:spAutoFit/>
            </a:bodyPr>
            <a:lstStyle/>
            <a:p>
              <a:r>
                <a:rPr lang="en-US" altLang="zh-CN" sz="2400" dirty="0">
                  <a:solidFill>
                    <a:srgbClr val="E87071"/>
                  </a:solidFill>
                  <a:latin typeface="Impact" panose="020B0806030902050204" pitchFamily="34" charset="0"/>
                </a:rPr>
                <a:t>02</a:t>
              </a:r>
              <a:endParaRPr lang="zh-CN" altLang="en-US" sz="2400" dirty="0">
                <a:solidFill>
                  <a:srgbClr val="E87071"/>
                </a:solidFill>
                <a:latin typeface="Impact" panose="020B0806030902050204" pitchFamily="34" charset="0"/>
              </a:endParaRPr>
            </a:p>
          </p:txBody>
        </p:sp>
        <p:sp>
          <p:nvSpPr>
            <p:cNvPr id="69" name="文本框 113"/>
            <p:cNvSpPr txBox="1"/>
            <p:nvPr/>
          </p:nvSpPr>
          <p:spPr>
            <a:xfrm>
              <a:off x="2623449" y="4794823"/>
              <a:ext cx="2247621" cy="905072"/>
            </a:xfrm>
            <a:prstGeom prst="rect">
              <a:avLst/>
            </a:prstGeom>
            <a:noFill/>
          </p:spPr>
          <p:txBody>
            <a:bodyPr wrap="square" rtlCol="0">
              <a:spAutoFit/>
            </a:bodyPr>
            <a:lstStyle/>
            <a:p>
              <a:pPr>
                <a:lnSpc>
                  <a:spcPct val="12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70" name="组合 69"/>
          <p:cNvGrpSpPr/>
          <p:nvPr/>
        </p:nvGrpSpPr>
        <p:grpSpPr>
          <a:xfrm>
            <a:off x="7019721" y="1753049"/>
            <a:ext cx="2275487" cy="1319572"/>
            <a:chOff x="6931732" y="1797007"/>
            <a:chExt cx="2275191" cy="1319877"/>
          </a:xfrm>
        </p:grpSpPr>
        <p:sp>
          <p:nvSpPr>
            <p:cNvPr id="71" name="文本框 115"/>
            <p:cNvSpPr txBox="1"/>
            <p:nvPr/>
          </p:nvSpPr>
          <p:spPr>
            <a:xfrm>
              <a:off x="7401171" y="1867104"/>
              <a:ext cx="1142307" cy="338554"/>
            </a:xfrm>
            <a:prstGeom prst="rect">
              <a:avLst/>
            </a:prstGeom>
            <a:noFill/>
          </p:spPr>
          <p:txBody>
            <a:bodyPr wrap="square" rtlCol="0">
              <a:spAutoFit/>
            </a:bodyPr>
            <a:lstStyle/>
            <a:p>
              <a:r>
                <a:rPr lang="zh-CN" altLang="en-US" sz="1600" b="1" dirty="0" smtClean="0">
                  <a:solidFill>
                    <a:srgbClr val="01ACBE"/>
                  </a:solidFill>
                  <a:latin typeface="微软雅黑" panose="020B0503020204020204" pitchFamily="34" charset="-122"/>
                  <a:ea typeface="微软雅黑" panose="020B0503020204020204" pitchFamily="34" charset="-122"/>
                </a:rPr>
                <a:t>添加</a:t>
              </a:r>
              <a:r>
                <a:rPr lang="zh-CN" altLang="en-US" sz="1600" b="1" dirty="0">
                  <a:solidFill>
                    <a:srgbClr val="01ACBE"/>
                  </a:solidFill>
                  <a:latin typeface="微软雅黑" panose="020B0503020204020204" pitchFamily="34" charset="-122"/>
                  <a:ea typeface="微软雅黑" panose="020B0503020204020204" pitchFamily="34" charset="-122"/>
                </a:rPr>
                <a:t>标题</a:t>
              </a:r>
            </a:p>
          </p:txBody>
        </p:sp>
        <p:sp>
          <p:nvSpPr>
            <p:cNvPr id="72" name="文本框 117"/>
            <p:cNvSpPr txBox="1"/>
            <p:nvPr/>
          </p:nvSpPr>
          <p:spPr>
            <a:xfrm>
              <a:off x="6931732" y="1797007"/>
              <a:ext cx="548404" cy="461665"/>
            </a:xfrm>
            <a:prstGeom prst="rect">
              <a:avLst/>
            </a:prstGeom>
            <a:noFill/>
          </p:spPr>
          <p:txBody>
            <a:bodyPr wrap="square" rtlCol="0">
              <a:spAutoFit/>
            </a:bodyPr>
            <a:lstStyle/>
            <a:p>
              <a:r>
                <a:rPr lang="en-US" altLang="zh-CN" sz="2400" dirty="0">
                  <a:solidFill>
                    <a:srgbClr val="01ACBE"/>
                  </a:solidFill>
                  <a:latin typeface="Impact" panose="020B0806030902050204" pitchFamily="34" charset="0"/>
                </a:rPr>
                <a:t>03</a:t>
              </a:r>
              <a:endParaRPr lang="zh-CN" altLang="en-US" sz="2400" dirty="0">
                <a:solidFill>
                  <a:srgbClr val="01ACBE"/>
                </a:solidFill>
                <a:latin typeface="Impact" panose="020B0806030902050204" pitchFamily="34" charset="0"/>
              </a:endParaRPr>
            </a:p>
          </p:txBody>
        </p:sp>
        <p:sp>
          <p:nvSpPr>
            <p:cNvPr id="73" name="文本框 113"/>
            <p:cNvSpPr txBox="1"/>
            <p:nvPr/>
          </p:nvSpPr>
          <p:spPr>
            <a:xfrm>
              <a:off x="6959302" y="2211812"/>
              <a:ext cx="2247621" cy="905072"/>
            </a:xfrm>
            <a:prstGeom prst="rect">
              <a:avLst/>
            </a:prstGeom>
            <a:noFill/>
          </p:spPr>
          <p:txBody>
            <a:bodyPr wrap="square" rtlCol="0">
              <a:spAutoFit/>
            </a:bodyPr>
            <a:lstStyle/>
            <a:p>
              <a:pPr>
                <a:lnSpc>
                  <a:spcPct val="12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74" name="组合 73"/>
          <p:cNvGrpSpPr/>
          <p:nvPr/>
        </p:nvGrpSpPr>
        <p:grpSpPr>
          <a:xfrm>
            <a:off x="8570672" y="3270330"/>
            <a:ext cx="2293543" cy="1341048"/>
            <a:chOff x="8482482" y="3314639"/>
            <a:chExt cx="2293244" cy="1341358"/>
          </a:xfrm>
        </p:grpSpPr>
        <p:sp>
          <p:nvSpPr>
            <p:cNvPr id="75" name="文本框 119"/>
            <p:cNvSpPr txBox="1"/>
            <p:nvPr/>
          </p:nvSpPr>
          <p:spPr>
            <a:xfrm>
              <a:off x="8913339" y="3379272"/>
              <a:ext cx="1142307" cy="338554"/>
            </a:xfrm>
            <a:prstGeom prst="rect">
              <a:avLst/>
            </a:prstGeom>
            <a:noFill/>
          </p:spPr>
          <p:txBody>
            <a:bodyPr wrap="square" rtlCol="0">
              <a:spAutoFit/>
            </a:bodyPr>
            <a:lstStyle/>
            <a:p>
              <a:r>
                <a:rPr lang="zh-CN" altLang="en-US" sz="1600" b="1" dirty="0" smtClean="0">
                  <a:solidFill>
                    <a:srgbClr val="663A77"/>
                  </a:solidFill>
                  <a:latin typeface="微软雅黑" panose="020B0503020204020204" pitchFamily="34" charset="-122"/>
                  <a:ea typeface="微软雅黑" panose="020B0503020204020204" pitchFamily="34" charset="-122"/>
                </a:rPr>
                <a:t>添加</a:t>
              </a:r>
              <a:r>
                <a:rPr lang="zh-CN" altLang="en-US" sz="1600" b="1" dirty="0">
                  <a:solidFill>
                    <a:srgbClr val="663A77"/>
                  </a:solidFill>
                  <a:latin typeface="微软雅黑" panose="020B0503020204020204" pitchFamily="34" charset="-122"/>
                  <a:ea typeface="微软雅黑" panose="020B0503020204020204" pitchFamily="34" charset="-122"/>
                </a:rPr>
                <a:t>标题</a:t>
              </a:r>
            </a:p>
          </p:txBody>
        </p:sp>
        <p:sp>
          <p:nvSpPr>
            <p:cNvPr id="76" name="文本框 121"/>
            <p:cNvSpPr txBox="1"/>
            <p:nvPr/>
          </p:nvSpPr>
          <p:spPr>
            <a:xfrm>
              <a:off x="8482482" y="3314639"/>
              <a:ext cx="548404" cy="461665"/>
            </a:xfrm>
            <a:prstGeom prst="rect">
              <a:avLst/>
            </a:prstGeom>
            <a:noFill/>
          </p:spPr>
          <p:txBody>
            <a:bodyPr wrap="square" rtlCol="0">
              <a:spAutoFit/>
            </a:bodyPr>
            <a:lstStyle/>
            <a:p>
              <a:r>
                <a:rPr lang="en-US" altLang="zh-CN" sz="2400" dirty="0">
                  <a:solidFill>
                    <a:srgbClr val="663A77"/>
                  </a:solidFill>
                  <a:latin typeface="Impact" panose="020B0806030902050204" pitchFamily="34" charset="0"/>
                </a:rPr>
                <a:t>04</a:t>
              </a:r>
              <a:endParaRPr lang="zh-CN" altLang="en-US" sz="2400" dirty="0">
                <a:solidFill>
                  <a:srgbClr val="663A77"/>
                </a:solidFill>
                <a:latin typeface="Impact" panose="020B0806030902050204" pitchFamily="34" charset="0"/>
              </a:endParaRPr>
            </a:p>
          </p:txBody>
        </p:sp>
        <p:sp>
          <p:nvSpPr>
            <p:cNvPr id="77" name="文本框 113"/>
            <p:cNvSpPr txBox="1"/>
            <p:nvPr/>
          </p:nvSpPr>
          <p:spPr>
            <a:xfrm>
              <a:off x="8528105" y="3750925"/>
              <a:ext cx="2247621" cy="905072"/>
            </a:xfrm>
            <a:prstGeom prst="rect">
              <a:avLst/>
            </a:prstGeom>
            <a:noFill/>
          </p:spPr>
          <p:txBody>
            <a:bodyPr wrap="square" rtlCol="0">
              <a:spAutoFit/>
            </a:bodyPr>
            <a:lstStyle/>
            <a:p>
              <a:pPr>
                <a:lnSpc>
                  <a:spcPct val="12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78" name="文本框 77"/>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2218004041"/>
      </p:ext>
    </p:extLst>
  </p:cSld>
  <p:clrMapOvr>
    <a:masterClrMapping/>
  </p:clrMapOvr>
  <mc:AlternateContent xmlns:mc="http://schemas.openxmlformats.org/markup-compatibility/2006">
    <mc:Choice xmlns:p14="http://schemas.microsoft.com/office/powerpoint/2010/main" xmlns=""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42" presetClass="entr" presetSubtype="0"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750"/>
                                        <p:tgtEl>
                                          <p:spTgt spid="9"/>
                                        </p:tgtEl>
                                      </p:cBhvr>
                                    </p:animEffect>
                                    <p:anim calcmode="lin" valueType="num">
                                      <p:cBhvr>
                                        <p:cTn id="24" dur="750" fill="hold"/>
                                        <p:tgtEl>
                                          <p:spTgt spid="9"/>
                                        </p:tgtEl>
                                        <p:attrNameLst>
                                          <p:attrName>ppt_x</p:attrName>
                                        </p:attrNameLst>
                                      </p:cBhvr>
                                      <p:tavLst>
                                        <p:tav tm="0">
                                          <p:val>
                                            <p:strVal val="#ppt_x"/>
                                          </p:val>
                                        </p:tav>
                                        <p:tav tm="100000">
                                          <p:val>
                                            <p:strVal val="#ppt_x"/>
                                          </p:val>
                                        </p:tav>
                                      </p:tavLst>
                                    </p:anim>
                                    <p:anim calcmode="lin" valueType="num">
                                      <p:cBhvr>
                                        <p:cTn id="25" dur="750" fill="hold"/>
                                        <p:tgtEl>
                                          <p:spTgt spid="9"/>
                                        </p:tgtEl>
                                        <p:attrNameLst>
                                          <p:attrName>ppt_y</p:attrName>
                                        </p:attrNameLst>
                                      </p:cBhvr>
                                      <p:tavLst>
                                        <p:tav tm="0">
                                          <p:val>
                                            <p:strVal val="#ppt_y+.1"/>
                                          </p:val>
                                        </p:tav>
                                        <p:tav tm="100000">
                                          <p:val>
                                            <p:strVal val="#ppt_y"/>
                                          </p:val>
                                        </p:tav>
                                      </p:tavLst>
                                    </p:anim>
                                  </p:childTnLst>
                                </p:cTn>
                              </p:par>
                            </p:childTnLst>
                          </p:cTn>
                        </p:par>
                        <p:par>
                          <p:cTn id="26" fill="hold">
                            <p:stCondLst>
                              <p:cond delay="2750"/>
                            </p:stCondLst>
                            <p:childTnLst>
                              <p:par>
                                <p:cTn id="27" presetID="42" presetClass="entr" presetSubtype="0" fill="hold" nodeType="after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750"/>
                                        <p:tgtEl>
                                          <p:spTgt spid="32"/>
                                        </p:tgtEl>
                                      </p:cBhvr>
                                    </p:animEffect>
                                    <p:anim calcmode="lin" valueType="num">
                                      <p:cBhvr>
                                        <p:cTn id="30" dur="750" fill="hold"/>
                                        <p:tgtEl>
                                          <p:spTgt spid="32"/>
                                        </p:tgtEl>
                                        <p:attrNameLst>
                                          <p:attrName>ppt_x</p:attrName>
                                        </p:attrNameLst>
                                      </p:cBhvr>
                                      <p:tavLst>
                                        <p:tav tm="0">
                                          <p:val>
                                            <p:strVal val="#ppt_x"/>
                                          </p:val>
                                        </p:tav>
                                        <p:tav tm="100000">
                                          <p:val>
                                            <p:strVal val="#ppt_x"/>
                                          </p:val>
                                        </p:tav>
                                      </p:tavLst>
                                    </p:anim>
                                    <p:anim calcmode="lin" valueType="num">
                                      <p:cBhvr>
                                        <p:cTn id="31" dur="750" fill="hold"/>
                                        <p:tgtEl>
                                          <p:spTgt spid="32"/>
                                        </p:tgtEl>
                                        <p:attrNameLst>
                                          <p:attrName>ppt_y</p:attrName>
                                        </p:attrNameLst>
                                      </p:cBhvr>
                                      <p:tavLst>
                                        <p:tav tm="0">
                                          <p:val>
                                            <p:strVal val="#ppt_y+.1"/>
                                          </p:val>
                                        </p:tav>
                                        <p:tav tm="100000">
                                          <p:val>
                                            <p:strVal val="#ppt_y"/>
                                          </p:val>
                                        </p:tav>
                                      </p:tavLst>
                                    </p:anim>
                                  </p:childTnLst>
                                </p:cTn>
                              </p:par>
                            </p:childTnLst>
                          </p:cTn>
                        </p:par>
                        <p:par>
                          <p:cTn id="32" fill="hold">
                            <p:stCondLst>
                              <p:cond delay="3500"/>
                            </p:stCondLst>
                            <p:childTnLst>
                              <p:par>
                                <p:cTn id="33" presetID="42" presetClass="entr" presetSubtype="0" fill="hold" nodeType="after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750"/>
                                        <p:tgtEl>
                                          <p:spTgt spid="21"/>
                                        </p:tgtEl>
                                      </p:cBhvr>
                                    </p:animEffect>
                                    <p:anim calcmode="lin" valueType="num">
                                      <p:cBhvr>
                                        <p:cTn id="36" dur="750" fill="hold"/>
                                        <p:tgtEl>
                                          <p:spTgt spid="21"/>
                                        </p:tgtEl>
                                        <p:attrNameLst>
                                          <p:attrName>ppt_x</p:attrName>
                                        </p:attrNameLst>
                                      </p:cBhvr>
                                      <p:tavLst>
                                        <p:tav tm="0">
                                          <p:val>
                                            <p:strVal val="#ppt_x"/>
                                          </p:val>
                                        </p:tav>
                                        <p:tav tm="100000">
                                          <p:val>
                                            <p:strVal val="#ppt_x"/>
                                          </p:val>
                                        </p:tav>
                                      </p:tavLst>
                                    </p:anim>
                                    <p:anim calcmode="lin" valueType="num">
                                      <p:cBhvr>
                                        <p:cTn id="37" dur="750" fill="hold"/>
                                        <p:tgtEl>
                                          <p:spTgt spid="21"/>
                                        </p:tgtEl>
                                        <p:attrNameLst>
                                          <p:attrName>ppt_y</p:attrName>
                                        </p:attrNameLst>
                                      </p:cBhvr>
                                      <p:tavLst>
                                        <p:tav tm="0">
                                          <p:val>
                                            <p:strVal val="#ppt_y+.1"/>
                                          </p:val>
                                        </p:tav>
                                        <p:tav tm="100000">
                                          <p:val>
                                            <p:strVal val="#ppt_y"/>
                                          </p:val>
                                        </p:tav>
                                      </p:tavLst>
                                    </p:anim>
                                  </p:childTnLst>
                                </p:cTn>
                              </p:par>
                            </p:childTnLst>
                          </p:cTn>
                        </p:par>
                        <p:par>
                          <p:cTn id="38" fill="hold">
                            <p:stCondLst>
                              <p:cond delay="4250"/>
                            </p:stCondLst>
                            <p:childTnLst>
                              <p:par>
                                <p:cTn id="39" presetID="42" presetClass="entr" presetSubtype="0" fill="hold" nodeType="after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fade">
                                      <p:cBhvr>
                                        <p:cTn id="41" dur="750"/>
                                        <p:tgtEl>
                                          <p:spTgt spid="39"/>
                                        </p:tgtEl>
                                      </p:cBhvr>
                                    </p:animEffect>
                                    <p:anim calcmode="lin" valueType="num">
                                      <p:cBhvr>
                                        <p:cTn id="42" dur="750" fill="hold"/>
                                        <p:tgtEl>
                                          <p:spTgt spid="39"/>
                                        </p:tgtEl>
                                        <p:attrNameLst>
                                          <p:attrName>ppt_x</p:attrName>
                                        </p:attrNameLst>
                                      </p:cBhvr>
                                      <p:tavLst>
                                        <p:tav tm="0">
                                          <p:val>
                                            <p:strVal val="#ppt_x"/>
                                          </p:val>
                                        </p:tav>
                                        <p:tav tm="100000">
                                          <p:val>
                                            <p:strVal val="#ppt_x"/>
                                          </p:val>
                                        </p:tav>
                                      </p:tavLst>
                                    </p:anim>
                                    <p:anim calcmode="lin" valueType="num">
                                      <p:cBhvr>
                                        <p:cTn id="43" dur="750" fill="hold"/>
                                        <p:tgtEl>
                                          <p:spTgt spid="39"/>
                                        </p:tgtEl>
                                        <p:attrNameLst>
                                          <p:attrName>ppt_y</p:attrName>
                                        </p:attrNameLst>
                                      </p:cBhvr>
                                      <p:tavLst>
                                        <p:tav tm="0">
                                          <p:val>
                                            <p:strVal val="#ppt_y+.1"/>
                                          </p:val>
                                        </p:tav>
                                        <p:tav tm="100000">
                                          <p:val>
                                            <p:strVal val="#ppt_y"/>
                                          </p:val>
                                        </p:tav>
                                      </p:tavLst>
                                    </p:anim>
                                  </p:childTnLst>
                                </p:cTn>
                              </p:par>
                            </p:childTnLst>
                          </p:cTn>
                        </p:par>
                        <p:par>
                          <p:cTn id="44" fill="hold">
                            <p:stCondLst>
                              <p:cond delay="5000"/>
                            </p:stCondLst>
                            <p:childTnLst>
                              <p:par>
                                <p:cTn id="45" presetID="22" presetClass="entr" presetSubtype="1" fill="hold" nodeType="afterEffect">
                                  <p:stCondLst>
                                    <p:cond delay="0"/>
                                  </p:stCondLst>
                                  <p:childTnLst>
                                    <p:set>
                                      <p:cBhvr>
                                        <p:cTn id="46" dur="1" fill="hold">
                                          <p:stCondLst>
                                            <p:cond delay="0"/>
                                          </p:stCondLst>
                                        </p:cTn>
                                        <p:tgtEl>
                                          <p:spTgt spid="50"/>
                                        </p:tgtEl>
                                        <p:attrNameLst>
                                          <p:attrName>style.visibility</p:attrName>
                                        </p:attrNameLst>
                                      </p:cBhvr>
                                      <p:to>
                                        <p:strVal val="visible"/>
                                      </p:to>
                                    </p:set>
                                    <p:animEffect transition="in" filter="wipe(up)">
                                      <p:cBhvr>
                                        <p:cTn id="47" dur="500"/>
                                        <p:tgtEl>
                                          <p:spTgt spid="50"/>
                                        </p:tgtEl>
                                      </p:cBhvr>
                                    </p:animEffect>
                                  </p:childTnLst>
                                </p:cTn>
                              </p:par>
                            </p:childTnLst>
                          </p:cTn>
                        </p:par>
                        <p:par>
                          <p:cTn id="48" fill="hold">
                            <p:stCondLst>
                              <p:cond delay="5500"/>
                            </p:stCondLst>
                            <p:childTnLst>
                              <p:par>
                                <p:cTn id="49" presetID="14" presetClass="entr" presetSubtype="10" fill="hold" nodeType="afterEffect">
                                  <p:stCondLst>
                                    <p:cond delay="0"/>
                                  </p:stCondLst>
                                  <p:childTnLst>
                                    <p:set>
                                      <p:cBhvr>
                                        <p:cTn id="50" dur="1" fill="hold">
                                          <p:stCondLst>
                                            <p:cond delay="0"/>
                                          </p:stCondLst>
                                        </p:cTn>
                                        <p:tgtEl>
                                          <p:spTgt spid="62"/>
                                        </p:tgtEl>
                                        <p:attrNameLst>
                                          <p:attrName>style.visibility</p:attrName>
                                        </p:attrNameLst>
                                      </p:cBhvr>
                                      <p:to>
                                        <p:strVal val="visible"/>
                                      </p:to>
                                    </p:set>
                                    <p:animEffect transition="in" filter="randombar(horizontal)">
                                      <p:cBhvr>
                                        <p:cTn id="51" dur="500"/>
                                        <p:tgtEl>
                                          <p:spTgt spid="62"/>
                                        </p:tgtEl>
                                      </p:cBhvr>
                                    </p:animEffect>
                                  </p:childTnLst>
                                </p:cTn>
                              </p:par>
                            </p:childTnLst>
                          </p:cTn>
                        </p:par>
                        <p:par>
                          <p:cTn id="52" fill="hold">
                            <p:stCondLst>
                              <p:cond delay="6000"/>
                            </p:stCondLst>
                            <p:childTnLst>
                              <p:par>
                                <p:cTn id="53" presetID="22" presetClass="entr" presetSubtype="1" fill="hold" nodeType="afterEffect">
                                  <p:stCondLst>
                                    <p:cond delay="0"/>
                                  </p:stCondLst>
                                  <p:childTnLst>
                                    <p:set>
                                      <p:cBhvr>
                                        <p:cTn id="54" dur="1" fill="hold">
                                          <p:stCondLst>
                                            <p:cond delay="0"/>
                                          </p:stCondLst>
                                        </p:cTn>
                                        <p:tgtEl>
                                          <p:spTgt spid="53"/>
                                        </p:tgtEl>
                                        <p:attrNameLst>
                                          <p:attrName>style.visibility</p:attrName>
                                        </p:attrNameLst>
                                      </p:cBhvr>
                                      <p:to>
                                        <p:strVal val="visible"/>
                                      </p:to>
                                    </p:set>
                                    <p:animEffect transition="in" filter="wipe(up)">
                                      <p:cBhvr>
                                        <p:cTn id="55" dur="500"/>
                                        <p:tgtEl>
                                          <p:spTgt spid="53"/>
                                        </p:tgtEl>
                                      </p:cBhvr>
                                    </p:animEffect>
                                  </p:childTnLst>
                                </p:cTn>
                              </p:par>
                            </p:childTnLst>
                          </p:cTn>
                        </p:par>
                        <p:par>
                          <p:cTn id="56" fill="hold">
                            <p:stCondLst>
                              <p:cond delay="6500"/>
                            </p:stCondLst>
                            <p:childTnLst>
                              <p:par>
                                <p:cTn id="57" presetID="14" presetClass="entr" presetSubtype="10" fill="hold" nodeType="afterEffect">
                                  <p:stCondLst>
                                    <p:cond delay="0"/>
                                  </p:stCondLst>
                                  <p:childTnLst>
                                    <p:set>
                                      <p:cBhvr>
                                        <p:cTn id="58" dur="1" fill="hold">
                                          <p:stCondLst>
                                            <p:cond delay="0"/>
                                          </p:stCondLst>
                                        </p:cTn>
                                        <p:tgtEl>
                                          <p:spTgt spid="66"/>
                                        </p:tgtEl>
                                        <p:attrNameLst>
                                          <p:attrName>style.visibility</p:attrName>
                                        </p:attrNameLst>
                                      </p:cBhvr>
                                      <p:to>
                                        <p:strVal val="visible"/>
                                      </p:to>
                                    </p:set>
                                    <p:animEffect transition="in" filter="randombar(horizontal)">
                                      <p:cBhvr>
                                        <p:cTn id="59" dur="500"/>
                                        <p:tgtEl>
                                          <p:spTgt spid="66"/>
                                        </p:tgtEl>
                                      </p:cBhvr>
                                    </p:animEffect>
                                  </p:childTnLst>
                                </p:cTn>
                              </p:par>
                            </p:childTnLst>
                          </p:cTn>
                        </p:par>
                        <p:par>
                          <p:cTn id="60" fill="hold">
                            <p:stCondLst>
                              <p:cond delay="7000"/>
                            </p:stCondLst>
                            <p:childTnLst>
                              <p:par>
                                <p:cTn id="61" presetID="22" presetClass="entr" presetSubtype="4" fill="hold" nodeType="afterEffect">
                                  <p:stCondLst>
                                    <p:cond delay="0"/>
                                  </p:stCondLst>
                                  <p:childTnLst>
                                    <p:set>
                                      <p:cBhvr>
                                        <p:cTn id="62" dur="1" fill="hold">
                                          <p:stCondLst>
                                            <p:cond delay="0"/>
                                          </p:stCondLst>
                                        </p:cTn>
                                        <p:tgtEl>
                                          <p:spTgt spid="56"/>
                                        </p:tgtEl>
                                        <p:attrNameLst>
                                          <p:attrName>style.visibility</p:attrName>
                                        </p:attrNameLst>
                                      </p:cBhvr>
                                      <p:to>
                                        <p:strVal val="visible"/>
                                      </p:to>
                                    </p:set>
                                    <p:animEffect transition="in" filter="wipe(down)">
                                      <p:cBhvr>
                                        <p:cTn id="63" dur="500"/>
                                        <p:tgtEl>
                                          <p:spTgt spid="56"/>
                                        </p:tgtEl>
                                      </p:cBhvr>
                                    </p:animEffect>
                                  </p:childTnLst>
                                </p:cTn>
                              </p:par>
                            </p:childTnLst>
                          </p:cTn>
                        </p:par>
                        <p:par>
                          <p:cTn id="64" fill="hold">
                            <p:stCondLst>
                              <p:cond delay="7500"/>
                            </p:stCondLst>
                            <p:childTnLst>
                              <p:par>
                                <p:cTn id="65" presetID="14" presetClass="entr" presetSubtype="10" fill="hold" nodeType="afterEffect">
                                  <p:stCondLst>
                                    <p:cond delay="0"/>
                                  </p:stCondLst>
                                  <p:childTnLst>
                                    <p:set>
                                      <p:cBhvr>
                                        <p:cTn id="66" dur="1" fill="hold">
                                          <p:stCondLst>
                                            <p:cond delay="0"/>
                                          </p:stCondLst>
                                        </p:cTn>
                                        <p:tgtEl>
                                          <p:spTgt spid="70"/>
                                        </p:tgtEl>
                                        <p:attrNameLst>
                                          <p:attrName>style.visibility</p:attrName>
                                        </p:attrNameLst>
                                      </p:cBhvr>
                                      <p:to>
                                        <p:strVal val="visible"/>
                                      </p:to>
                                    </p:set>
                                    <p:animEffect transition="in" filter="randombar(horizontal)">
                                      <p:cBhvr>
                                        <p:cTn id="67" dur="500"/>
                                        <p:tgtEl>
                                          <p:spTgt spid="70"/>
                                        </p:tgtEl>
                                      </p:cBhvr>
                                    </p:animEffect>
                                  </p:childTnLst>
                                </p:cTn>
                              </p:par>
                            </p:childTnLst>
                          </p:cTn>
                        </p:par>
                        <p:par>
                          <p:cTn id="68" fill="hold">
                            <p:stCondLst>
                              <p:cond delay="8000"/>
                            </p:stCondLst>
                            <p:childTnLst>
                              <p:par>
                                <p:cTn id="69" presetID="22" presetClass="entr" presetSubtype="4" fill="hold" nodeType="afterEffect">
                                  <p:stCondLst>
                                    <p:cond delay="0"/>
                                  </p:stCondLst>
                                  <p:childTnLst>
                                    <p:set>
                                      <p:cBhvr>
                                        <p:cTn id="70" dur="1" fill="hold">
                                          <p:stCondLst>
                                            <p:cond delay="0"/>
                                          </p:stCondLst>
                                        </p:cTn>
                                        <p:tgtEl>
                                          <p:spTgt spid="59"/>
                                        </p:tgtEl>
                                        <p:attrNameLst>
                                          <p:attrName>style.visibility</p:attrName>
                                        </p:attrNameLst>
                                      </p:cBhvr>
                                      <p:to>
                                        <p:strVal val="visible"/>
                                      </p:to>
                                    </p:set>
                                    <p:animEffect transition="in" filter="wipe(down)">
                                      <p:cBhvr>
                                        <p:cTn id="71" dur="500"/>
                                        <p:tgtEl>
                                          <p:spTgt spid="59"/>
                                        </p:tgtEl>
                                      </p:cBhvr>
                                    </p:animEffect>
                                  </p:childTnLst>
                                </p:cTn>
                              </p:par>
                            </p:childTnLst>
                          </p:cTn>
                        </p:par>
                        <p:par>
                          <p:cTn id="72" fill="hold">
                            <p:stCondLst>
                              <p:cond delay="8500"/>
                            </p:stCondLst>
                            <p:childTnLst>
                              <p:par>
                                <p:cTn id="73" presetID="14" presetClass="entr" presetSubtype="10" fill="hold" nodeType="afterEffect">
                                  <p:stCondLst>
                                    <p:cond delay="0"/>
                                  </p:stCondLst>
                                  <p:childTnLst>
                                    <p:set>
                                      <p:cBhvr>
                                        <p:cTn id="74" dur="1" fill="hold">
                                          <p:stCondLst>
                                            <p:cond delay="0"/>
                                          </p:stCondLst>
                                        </p:cTn>
                                        <p:tgtEl>
                                          <p:spTgt spid="74"/>
                                        </p:tgtEl>
                                        <p:attrNameLst>
                                          <p:attrName>style.visibility</p:attrName>
                                        </p:attrNameLst>
                                      </p:cBhvr>
                                      <p:to>
                                        <p:strVal val="visible"/>
                                      </p:to>
                                    </p:set>
                                    <p:animEffect transition="in" filter="randombar(horizontal)">
                                      <p:cBhvr>
                                        <p:cTn id="75" dur="500"/>
                                        <p:tgtEl>
                                          <p:spTgt spid="74"/>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4" fill="hold" grpId="0" nodeType="clickEffect">
                                  <p:stCondLst>
                                    <p:cond delay="0"/>
                                  </p:stCondLst>
                                  <p:childTnLst>
                                    <p:set>
                                      <p:cBhvr>
                                        <p:cTn id="79" dur="1" fill="hold">
                                          <p:stCondLst>
                                            <p:cond delay="0"/>
                                          </p:stCondLst>
                                        </p:cTn>
                                        <p:tgtEl>
                                          <p:spTgt spid="78"/>
                                        </p:tgtEl>
                                        <p:attrNameLst>
                                          <p:attrName>style.visibility</p:attrName>
                                        </p:attrNameLst>
                                      </p:cBhvr>
                                      <p:to>
                                        <p:strVal val="visible"/>
                                      </p:to>
                                    </p:set>
                                    <p:animEffect transition="in" filter="wipe(down)">
                                      <p:cBhvr>
                                        <p:cTn id="80"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7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FFB850"/>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48296" y="140040"/>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责任义务</a:t>
            </a:r>
            <a:endParaRPr lang="zh-CN" altLang="en-US" sz="2667" spc="400" dirty="0">
              <a:solidFill>
                <a:schemeClr val="bg1"/>
              </a:solidFill>
              <a:latin typeface="+mj-ea"/>
              <a:ea typeface="+mj-ea"/>
            </a:endParaRPr>
          </a:p>
        </p:txBody>
      </p:sp>
      <p:sp>
        <p:nvSpPr>
          <p:cNvPr id="137" name="任意多边形 136"/>
          <p:cNvSpPr/>
          <p:nvPr/>
        </p:nvSpPr>
        <p:spPr>
          <a:xfrm rot="-2700000">
            <a:off x="2486802" y="2892403"/>
            <a:ext cx="6937031" cy="1322718"/>
          </a:xfrm>
          <a:custGeom>
            <a:avLst/>
            <a:gdLst>
              <a:gd name="connsiteX0" fmla="*/ 12232394 w 12583909"/>
              <a:gd name="connsiteY0" fmla="*/ 351517 h 2400301"/>
              <a:gd name="connsiteX1" fmla="*/ 12232394 w 12583909"/>
              <a:gd name="connsiteY1" fmla="*/ 2048785 h 2400301"/>
              <a:gd name="connsiteX2" fmla="*/ 10626274 w 12583909"/>
              <a:gd name="connsiteY2" fmla="*/ 2131172 h 2400301"/>
              <a:gd name="connsiteX3" fmla="*/ 10579657 w 12583909"/>
              <a:gd name="connsiteY3" fmla="*/ 2089037 h 2400301"/>
              <a:gd name="connsiteX4" fmla="*/ 10571832 w 12583909"/>
              <a:gd name="connsiteY4" fmla="*/ 2089037 h 2400301"/>
              <a:gd name="connsiteX5" fmla="*/ 10538493 w 12583909"/>
              <a:gd name="connsiteY5" fmla="*/ 2052152 h 2400301"/>
              <a:gd name="connsiteX6" fmla="*/ 8841225 w 12583909"/>
              <a:gd name="connsiteY6" fmla="*/ 2052152 h 2400301"/>
              <a:gd name="connsiteX7" fmla="*/ 8807885 w 12583909"/>
              <a:gd name="connsiteY7" fmla="*/ 2089036 h 2400301"/>
              <a:gd name="connsiteX8" fmla="*/ 8793324 w 12583909"/>
              <a:gd name="connsiteY8" fmla="*/ 2089037 h 2400301"/>
              <a:gd name="connsiteX9" fmla="*/ 8746708 w 12583909"/>
              <a:gd name="connsiteY9" fmla="*/ 2131172 h 2400301"/>
              <a:gd name="connsiteX10" fmla="*/ 7231737 w 12583909"/>
              <a:gd name="connsiteY10" fmla="*/ 2131172 h 2400301"/>
              <a:gd name="connsiteX11" fmla="*/ 7185121 w 12583909"/>
              <a:gd name="connsiteY11" fmla="*/ 2089037 h 2400301"/>
              <a:gd name="connsiteX12" fmla="*/ 7176648 w 12583909"/>
              <a:gd name="connsiteY12" fmla="*/ 2089037 h 2400301"/>
              <a:gd name="connsiteX13" fmla="*/ 7137221 w 12583909"/>
              <a:gd name="connsiteY13" fmla="*/ 2045416 h 2400301"/>
              <a:gd name="connsiteX14" fmla="*/ 5439952 w 12583909"/>
              <a:gd name="connsiteY14" fmla="*/ 2045416 h 2400301"/>
              <a:gd name="connsiteX15" fmla="*/ 5400527 w 12583909"/>
              <a:gd name="connsiteY15" fmla="*/ 2089035 h 2400301"/>
              <a:gd name="connsiteX16" fmla="*/ 5398788 w 12583909"/>
              <a:gd name="connsiteY16" fmla="*/ 2089035 h 2400301"/>
              <a:gd name="connsiteX17" fmla="*/ 5352171 w 12583909"/>
              <a:gd name="connsiteY17" fmla="*/ 2131171 h 2400301"/>
              <a:gd name="connsiteX18" fmla="*/ 3837201 w 12583909"/>
              <a:gd name="connsiteY18" fmla="*/ 2131171 h 2400301"/>
              <a:gd name="connsiteX19" fmla="*/ 3790584 w 12583909"/>
              <a:gd name="connsiteY19" fmla="*/ 2089036 h 2400301"/>
              <a:gd name="connsiteX20" fmla="*/ 3782759 w 12583909"/>
              <a:gd name="connsiteY20" fmla="*/ 2089036 h 2400301"/>
              <a:gd name="connsiteX21" fmla="*/ 3749420 w 12583909"/>
              <a:gd name="connsiteY21" fmla="*/ 2052152 h 2400301"/>
              <a:gd name="connsiteX22" fmla="*/ 2052151 w 12583909"/>
              <a:gd name="connsiteY22" fmla="*/ 2052152 h 2400301"/>
              <a:gd name="connsiteX23" fmla="*/ 2018814 w 12583909"/>
              <a:gd name="connsiteY23" fmla="*/ 2089035 h 2400301"/>
              <a:gd name="connsiteX24" fmla="*/ 2004252 w 12583909"/>
              <a:gd name="connsiteY24" fmla="*/ 2089035 h 2400301"/>
              <a:gd name="connsiteX25" fmla="*/ 1957634 w 12583909"/>
              <a:gd name="connsiteY25" fmla="*/ 2131171 h 2400301"/>
              <a:gd name="connsiteX26" fmla="*/ 351516 w 12583909"/>
              <a:gd name="connsiteY26" fmla="*/ 2048786 h 2400301"/>
              <a:gd name="connsiteX27" fmla="*/ 351516 w 12583909"/>
              <a:gd name="connsiteY27" fmla="*/ 351517 h 2400301"/>
              <a:gd name="connsiteX28" fmla="*/ 1957635 w 12583909"/>
              <a:gd name="connsiteY28" fmla="*/ 269131 h 2400301"/>
              <a:gd name="connsiteX29" fmla="*/ 2010995 w 12583909"/>
              <a:gd name="connsiteY29" fmla="*/ 317361 h 2400301"/>
              <a:gd name="connsiteX30" fmla="*/ 2018236 w 12583909"/>
              <a:gd name="connsiteY30" fmla="*/ 317361 h 2400301"/>
              <a:gd name="connsiteX31" fmla="*/ 2052152 w 12583909"/>
              <a:gd name="connsiteY31" fmla="*/ 354883 h 2400301"/>
              <a:gd name="connsiteX32" fmla="*/ 3749420 w 12583909"/>
              <a:gd name="connsiteY32" fmla="*/ 354883 h 2400301"/>
              <a:gd name="connsiteX33" fmla="*/ 3783336 w 12583909"/>
              <a:gd name="connsiteY33" fmla="*/ 317359 h 2400301"/>
              <a:gd name="connsiteX34" fmla="*/ 3783842 w 12583909"/>
              <a:gd name="connsiteY34" fmla="*/ 317359 h 2400301"/>
              <a:gd name="connsiteX35" fmla="*/ 3837202 w 12583909"/>
              <a:gd name="connsiteY35" fmla="*/ 269129 h 2400301"/>
              <a:gd name="connsiteX36" fmla="*/ 5352171 w 12583909"/>
              <a:gd name="connsiteY36" fmla="*/ 269130 h 2400301"/>
              <a:gd name="connsiteX37" fmla="*/ 5405530 w 12583909"/>
              <a:gd name="connsiteY37" fmla="*/ 317359 h 2400301"/>
              <a:gd name="connsiteX38" fmla="*/ 5413095 w 12583909"/>
              <a:gd name="connsiteY38" fmla="*/ 317360 h 2400301"/>
              <a:gd name="connsiteX39" fmla="*/ 5450056 w 12583909"/>
              <a:gd name="connsiteY39" fmla="*/ 358251 h 2400301"/>
              <a:gd name="connsiteX40" fmla="*/ 7147324 w 12583909"/>
              <a:gd name="connsiteY40" fmla="*/ 358251 h 2400301"/>
              <a:gd name="connsiteX41" fmla="*/ 7210650 w 12583909"/>
              <a:gd name="connsiteY41" fmla="*/ 288190 h 2400301"/>
              <a:gd name="connsiteX42" fmla="*/ 7231738 w 12583909"/>
              <a:gd name="connsiteY42" fmla="*/ 269129 h 2400301"/>
              <a:gd name="connsiteX43" fmla="*/ 8746706 w 12583909"/>
              <a:gd name="connsiteY43" fmla="*/ 269130 h 2400301"/>
              <a:gd name="connsiteX44" fmla="*/ 8800066 w 12583909"/>
              <a:gd name="connsiteY44" fmla="*/ 317360 h 2400301"/>
              <a:gd name="connsiteX45" fmla="*/ 8806660 w 12583909"/>
              <a:gd name="connsiteY45" fmla="*/ 317360 h 2400301"/>
              <a:gd name="connsiteX46" fmla="*/ 8834488 w 12583909"/>
              <a:gd name="connsiteY46" fmla="*/ 348148 h 2400301"/>
              <a:gd name="connsiteX47" fmla="*/ 10531757 w 12583909"/>
              <a:gd name="connsiteY47" fmla="*/ 348148 h 2400301"/>
              <a:gd name="connsiteX48" fmla="*/ 10559585 w 12583909"/>
              <a:gd name="connsiteY48" fmla="*/ 317359 h 2400301"/>
              <a:gd name="connsiteX49" fmla="*/ 10572914 w 12583909"/>
              <a:gd name="connsiteY49" fmla="*/ 317359 h 2400301"/>
              <a:gd name="connsiteX50" fmla="*/ 10626275 w 12583909"/>
              <a:gd name="connsiteY50" fmla="*/ 269130 h 2400301"/>
              <a:gd name="connsiteX51" fmla="*/ 12232394 w 12583909"/>
              <a:gd name="connsiteY51" fmla="*/ 351517 h 240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583909" h="2400301">
                <a:moveTo>
                  <a:pt x="12232394" y="351517"/>
                </a:moveTo>
                <a:cubicBezTo>
                  <a:pt x="12701082" y="820205"/>
                  <a:pt x="12701081" y="1580097"/>
                  <a:pt x="12232394" y="2048785"/>
                </a:cubicBezTo>
                <a:cubicBezTo>
                  <a:pt x="11792998" y="2488181"/>
                  <a:pt x="11097662" y="2515643"/>
                  <a:pt x="10626274" y="2131172"/>
                </a:cubicBezTo>
                <a:lnTo>
                  <a:pt x="10579657" y="2089037"/>
                </a:lnTo>
                <a:lnTo>
                  <a:pt x="10571832" y="2089037"/>
                </a:lnTo>
                <a:lnTo>
                  <a:pt x="10538493" y="2052152"/>
                </a:lnTo>
                <a:cubicBezTo>
                  <a:pt x="10069805" y="1583464"/>
                  <a:pt x="9309913" y="1583464"/>
                  <a:pt x="8841225" y="2052152"/>
                </a:cubicBezTo>
                <a:lnTo>
                  <a:pt x="8807885" y="2089036"/>
                </a:lnTo>
                <a:lnTo>
                  <a:pt x="8793324" y="2089037"/>
                </a:lnTo>
                <a:lnTo>
                  <a:pt x="8746708" y="2131172"/>
                </a:lnTo>
                <a:cubicBezTo>
                  <a:pt x="8306745" y="2490011"/>
                  <a:pt x="7671700" y="2490011"/>
                  <a:pt x="7231737" y="2131172"/>
                </a:cubicBezTo>
                <a:lnTo>
                  <a:pt x="7185121" y="2089037"/>
                </a:lnTo>
                <a:lnTo>
                  <a:pt x="7176648" y="2089037"/>
                </a:lnTo>
                <a:lnTo>
                  <a:pt x="7137221" y="2045416"/>
                </a:lnTo>
                <a:cubicBezTo>
                  <a:pt x="6668533" y="1576728"/>
                  <a:pt x="5908640" y="1576728"/>
                  <a:pt x="5439952" y="2045416"/>
                </a:cubicBezTo>
                <a:lnTo>
                  <a:pt x="5400527" y="2089035"/>
                </a:lnTo>
                <a:lnTo>
                  <a:pt x="5398788" y="2089035"/>
                </a:lnTo>
                <a:lnTo>
                  <a:pt x="5352171" y="2131171"/>
                </a:lnTo>
                <a:cubicBezTo>
                  <a:pt x="4912209" y="2490010"/>
                  <a:pt x="4277163" y="2490011"/>
                  <a:pt x="3837201" y="2131171"/>
                </a:cubicBezTo>
                <a:lnTo>
                  <a:pt x="3790584" y="2089036"/>
                </a:lnTo>
                <a:lnTo>
                  <a:pt x="3782759" y="2089036"/>
                </a:lnTo>
                <a:lnTo>
                  <a:pt x="3749420" y="2052152"/>
                </a:lnTo>
                <a:cubicBezTo>
                  <a:pt x="3280732" y="1583463"/>
                  <a:pt x="2520839" y="1583463"/>
                  <a:pt x="2052151" y="2052152"/>
                </a:cubicBezTo>
                <a:lnTo>
                  <a:pt x="2018814" y="2089035"/>
                </a:lnTo>
                <a:lnTo>
                  <a:pt x="2004252" y="2089035"/>
                </a:lnTo>
                <a:lnTo>
                  <a:pt x="1957634" y="2131171"/>
                </a:lnTo>
                <a:cubicBezTo>
                  <a:pt x="1486247" y="2515642"/>
                  <a:pt x="790911" y="2488181"/>
                  <a:pt x="351516" y="2048786"/>
                </a:cubicBezTo>
                <a:cubicBezTo>
                  <a:pt x="-117171" y="1580098"/>
                  <a:pt x="-117172" y="820205"/>
                  <a:pt x="351516" y="351517"/>
                </a:cubicBezTo>
                <a:cubicBezTo>
                  <a:pt x="790911" y="-87879"/>
                  <a:pt x="1486248" y="-115340"/>
                  <a:pt x="1957635" y="269131"/>
                </a:cubicBezTo>
                <a:lnTo>
                  <a:pt x="2010995" y="317361"/>
                </a:lnTo>
                <a:lnTo>
                  <a:pt x="2018236" y="317361"/>
                </a:lnTo>
                <a:lnTo>
                  <a:pt x="2052152" y="354883"/>
                </a:lnTo>
                <a:cubicBezTo>
                  <a:pt x="2520840" y="823572"/>
                  <a:pt x="3280732" y="823571"/>
                  <a:pt x="3749420" y="354883"/>
                </a:cubicBezTo>
                <a:lnTo>
                  <a:pt x="3783336" y="317359"/>
                </a:lnTo>
                <a:lnTo>
                  <a:pt x="3783842" y="317359"/>
                </a:lnTo>
                <a:lnTo>
                  <a:pt x="3837202" y="269129"/>
                </a:lnTo>
                <a:cubicBezTo>
                  <a:pt x="4277163" y="-89710"/>
                  <a:pt x="4912209" y="-89710"/>
                  <a:pt x="5352171" y="269130"/>
                </a:cubicBezTo>
                <a:lnTo>
                  <a:pt x="5405530" y="317359"/>
                </a:lnTo>
                <a:lnTo>
                  <a:pt x="5413095" y="317360"/>
                </a:lnTo>
                <a:lnTo>
                  <a:pt x="5450056" y="358251"/>
                </a:lnTo>
                <a:cubicBezTo>
                  <a:pt x="5918744" y="826940"/>
                  <a:pt x="6678636" y="826940"/>
                  <a:pt x="7147324" y="358251"/>
                </a:cubicBezTo>
                <a:lnTo>
                  <a:pt x="7210650" y="288190"/>
                </a:lnTo>
                <a:lnTo>
                  <a:pt x="7231738" y="269129"/>
                </a:lnTo>
                <a:cubicBezTo>
                  <a:pt x="7671700" y="-89709"/>
                  <a:pt x="8306745" y="-89709"/>
                  <a:pt x="8746706" y="269130"/>
                </a:cubicBezTo>
                <a:lnTo>
                  <a:pt x="8800066" y="317360"/>
                </a:lnTo>
                <a:lnTo>
                  <a:pt x="8806660" y="317360"/>
                </a:lnTo>
                <a:lnTo>
                  <a:pt x="8834488" y="348148"/>
                </a:lnTo>
                <a:cubicBezTo>
                  <a:pt x="9303177" y="816836"/>
                  <a:pt x="10063069" y="816836"/>
                  <a:pt x="10531757" y="348148"/>
                </a:cubicBezTo>
                <a:lnTo>
                  <a:pt x="10559585" y="317359"/>
                </a:lnTo>
                <a:lnTo>
                  <a:pt x="10572914" y="317359"/>
                </a:lnTo>
                <a:lnTo>
                  <a:pt x="10626275" y="269130"/>
                </a:lnTo>
                <a:cubicBezTo>
                  <a:pt x="11097663" y="-115341"/>
                  <a:pt x="11792998" y="-87879"/>
                  <a:pt x="12232394" y="351517"/>
                </a:cubicBezTo>
                <a:close/>
              </a:path>
            </a:pathLst>
          </a:custGeom>
          <a:gradFill flip="none" rotWithShape="1">
            <a:gsLst>
              <a:gs pos="100000">
                <a:schemeClr val="bg1"/>
              </a:gs>
              <a:gs pos="0">
                <a:schemeClr val="bg1">
                  <a:lumMod val="75000"/>
                </a:schemeClr>
              </a:gs>
            </a:gsLst>
            <a:lin ang="2700000" scaled="1"/>
            <a:tileRect/>
          </a:gradFill>
          <a:ln w="15875">
            <a:gradFill>
              <a:gsLst>
                <a:gs pos="0">
                  <a:schemeClr val="bg1"/>
                </a:gs>
                <a:gs pos="100000">
                  <a:schemeClr val="bg1">
                    <a:lumMod val="75000"/>
                  </a:schemeClr>
                </a:gs>
              </a:gsLst>
              <a:lin ang="5400000" scaled="1"/>
            </a:gradFill>
          </a:ln>
          <a:effectLst>
            <a:outerShdw blurRad="419100" dist="889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38" name="组合 137"/>
          <p:cNvGrpSpPr/>
          <p:nvPr/>
        </p:nvGrpSpPr>
        <p:grpSpPr>
          <a:xfrm>
            <a:off x="3414710" y="4749221"/>
            <a:ext cx="1820986" cy="2572229"/>
            <a:chOff x="3443288" y="4624735"/>
            <a:chExt cx="1820749" cy="2572825"/>
          </a:xfrm>
        </p:grpSpPr>
        <p:sp>
          <p:nvSpPr>
            <p:cNvPr id="139" name="圆角矩形 138"/>
            <p:cNvSpPr/>
            <p:nvPr/>
          </p:nvSpPr>
          <p:spPr>
            <a:xfrm rot="2760000">
              <a:off x="3182263" y="5115787"/>
              <a:ext cx="2572825" cy="1590722"/>
            </a:xfrm>
            <a:prstGeom prst="roundRect">
              <a:avLst>
                <a:gd name="adj" fmla="val 50000"/>
              </a:avLst>
            </a:prstGeom>
            <a:gradFill>
              <a:gsLst>
                <a:gs pos="38000">
                  <a:schemeClr val="tx1">
                    <a:alpha val="19000"/>
                  </a:schemeClr>
                </a:gs>
                <a:gs pos="0">
                  <a:schemeClr val="tx1">
                    <a:alpha val="61000"/>
                  </a:schemeClr>
                </a:gs>
                <a:gs pos="100000">
                  <a:srgbClr val="D8D8D8">
                    <a:alpha val="0"/>
                  </a:srgbClr>
                </a:gs>
              </a:gsLst>
              <a:lin ang="0" scaled="0"/>
            </a:gra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0" name="圆角矩形 139"/>
            <p:cNvSpPr/>
            <p:nvPr/>
          </p:nvSpPr>
          <p:spPr>
            <a:xfrm>
              <a:off x="3443288" y="4853200"/>
              <a:ext cx="1108128" cy="1108128"/>
            </a:xfrm>
            <a:prstGeom prst="roundRect">
              <a:avLst>
                <a:gd name="adj" fmla="val 50000"/>
              </a:avLst>
            </a:prstGeom>
            <a:gradFill>
              <a:gsLst>
                <a:gs pos="0">
                  <a:srgbClr val="FA9500"/>
                </a:gs>
                <a:gs pos="100000">
                  <a:srgbClr val="FFC269"/>
                </a:gs>
              </a:gsLst>
              <a:lin ang="2700000" scaled="1"/>
            </a:gradFill>
            <a:ln w="22225">
              <a:gradFill flip="none" rotWithShape="1">
                <a:gsLst>
                  <a:gs pos="0">
                    <a:srgbClr val="FFD393"/>
                  </a:gs>
                  <a:gs pos="100000">
                    <a:srgbClr val="FFAB2F"/>
                  </a:gs>
                </a:gsLst>
                <a:lin ang="2700000" scaled="1"/>
                <a:tileRect/>
              </a:grad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41" name="Group 41"/>
            <p:cNvGrpSpPr>
              <a:grpSpLocks noChangeAspect="1"/>
            </p:cNvGrpSpPr>
            <p:nvPr/>
          </p:nvGrpSpPr>
          <p:grpSpPr bwMode="auto">
            <a:xfrm>
              <a:off x="3773846" y="5132871"/>
              <a:ext cx="447011" cy="547203"/>
              <a:chOff x="3783" y="2089"/>
              <a:chExt cx="116" cy="142"/>
            </a:xfrm>
            <a:solidFill>
              <a:schemeClr val="bg1"/>
            </a:solidFill>
            <a:effectLst/>
          </p:grpSpPr>
          <p:sp>
            <p:nvSpPr>
              <p:cNvPr id="142" name="Freeform 42"/>
              <p:cNvSpPr>
                <a:spLocks/>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3" name="Freeform 43"/>
              <p:cNvSpPr>
                <a:spLocks/>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4" name="Freeform 44"/>
              <p:cNvSpPr>
                <a:spLocks/>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5" name="Freeform 45"/>
              <p:cNvSpPr>
                <a:spLocks/>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6" name="Freeform 46"/>
              <p:cNvSpPr>
                <a:spLocks/>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7" name="Freeform 47"/>
              <p:cNvSpPr>
                <a:spLocks/>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8" name="Freeform 48"/>
              <p:cNvSpPr>
                <a:spLocks/>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9" name="Freeform 49"/>
              <p:cNvSpPr>
                <a:spLocks/>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150" name="组合 149"/>
          <p:cNvGrpSpPr/>
          <p:nvPr/>
        </p:nvGrpSpPr>
        <p:grpSpPr>
          <a:xfrm>
            <a:off x="6074064" y="2105224"/>
            <a:ext cx="1843762" cy="2572229"/>
            <a:chOff x="6102297" y="1980126"/>
            <a:chExt cx="1843522" cy="2572825"/>
          </a:xfrm>
        </p:grpSpPr>
        <p:sp>
          <p:nvSpPr>
            <p:cNvPr id="151" name="圆角矩形 150"/>
            <p:cNvSpPr/>
            <p:nvPr/>
          </p:nvSpPr>
          <p:spPr>
            <a:xfrm rot="2760000">
              <a:off x="5864045" y="2471178"/>
              <a:ext cx="2572825" cy="1590722"/>
            </a:xfrm>
            <a:prstGeom prst="roundRect">
              <a:avLst>
                <a:gd name="adj" fmla="val 50000"/>
              </a:avLst>
            </a:prstGeom>
            <a:gradFill>
              <a:gsLst>
                <a:gs pos="38000">
                  <a:schemeClr val="tx1">
                    <a:alpha val="19000"/>
                  </a:schemeClr>
                </a:gs>
                <a:gs pos="0">
                  <a:schemeClr val="tx1">
                    <a:alpha val="61000"/>
                  </a:schemeClr>
                </a:gs>
                <a:gs pos="100000">
                  <a:srgbClr val="D8D8D8">
                    <a:alpha val="0"/>
                  </a:srgbClr>
                </a:gs>
              </a:gsLst>
              <a:lin ang="0" scaled="0"/>
            </a:gra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52" name="组合 151"/>
            <p:cNvGrpSpPr/>
            <p:nvPr/>
          </p:nvGrpSpPr>
          <p:grpSpPr>
            <a:xfrm>
              <a:off x="6102297" y="2204940"/>
              <a:ext cx="1108128" cy="1108128"/>
              <a:chOff x="6102297" y="2204940"/>
              <a:chExt cx="1108128" cy="1108128"/>
            </a:xfrm>
          </p:grpSpPr>
          <p:sp>
            <p:nvSpPr>
              <p:cNvPr id="153" name="圆角矩形 152"/>
              <p:cNvSpPr/>
              <p:nvPr/>
            </p:nvSpPr>
            <p:spPr>
              <a:xfrm>
                <a:off x="6102297" y="2204940"/>
                <a:ext cx="1108128" cy="1108128"/>
              </a:xfrm>
              <a:prstGeom prst="roundRect">
                <a:avLst>
                  <a:gd name="adj" fmla="val 50000"/>
                </a:avLst>
              </a:prstGeom>
              <a:gradFill>
                <a:gsLst>
                  <a:gs pos="0">
                    <a:srgbClr val="018391"/>
                  </a:gs>
                  <a:gs pos="100000">
                    <a:srgbClr val="01C4D9"/>
                  </a:gs>
                </a:gsLst>
                <a:lin ang="2700000" scaled="1"/>
              </a:gradFill>
              <a:ln w="22225">
                <a:gradFill flip="none" rotWithShape="1">
                  <a:gsLst>
                    <a:gs pos="0">
                      <a:srgbClr val="00D4EA"/>
                    </a:gs>
                    <a:gs pos="100000">
                      <a:srgbClr val="0098A8"/>
                    </a:gs>
                  </a:gsLst>
                  <a:lin ang="2700000" scaled="1"/>
                  <a:tileRect/>
                </a:grad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54" name="Group 52"/>
              <p:cNvGrpSpPr>
                <a:grpSpLocks noChangeAspect="1"/>
              </p:cNvGrpSpPr>
              <p:nvPr/>
            </p:nvGrpSpPr>
            <p:grpSpPr bwMode="auto">
              <a:xfrm>
                <a:off x="6372767" y="2477855"/>
                <a:ext cx="567188" cy="562297"/>
                <a:chOff x="3783" y="2102"/>
                <a:chExt cx="116" cy="115"/>
              </a:xfrm>
              <a:solidFill>
                <a:schemeClr val="bg1"/>
              </a:solidFill>
              <a:effectLst/>
            </p:grpSpPr>
            <p:sp>
              <p:nvSpPr>
                <p:cNvPr id="155" name="Freeform 53"/>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6" name="Freeform 54"/>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7" name="Freeform 55"/>
                <p:cNvSpPr>
                  <a:spLocks/>
                </p:cNvSpPr>
                <p:nvPr/>
              </p:nvSpPr>
              <p:spPr bwMode="auto">
                <a:xfrm>
                  <a:off x="3839" y="2115"/>
                  <a:ext cx="7" cy="10"/>
                </a:xfrm>
                <a:custGeom>
                  <a:avLst/>
                  <a:gdLst>
                    <a:gd name="T0" fmla="*/ 1 w 3"/>
                    <a:gd name="T1" fmla="*/ 4 h 4"/>
                    <a:gd name="T2" fmla="*/ 1 w 3"/>
                    <a:gd name="T3" fmla="*/ 4 h 4"/>
                    <a:gd name="T4" fmla="*/ 3 w 3"/>
                    <a:gd name="T5" fmla="*/ 3 h 4"/>
                    <a:gd name="T6" fmla="*/ 3 w 3"/>
                    <a:gd name="T7" fmla="*/ 0 h 4"/>
                    <a:gd name="T8" fmla="*/ 1 w 3"/>
                    <a:gd name="T9" fmla="*/ 0 h 4"/>
                    <a:gd name="T10" fmla="*/ 0 w 3"/>
                    <a:gd name="T11" fmla="*/ 0 h 4"/>
                    <a:gd name="T12" fmla="*/ 0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2" y="4"/>
                        <a:pt x="3" y="4"/>
                        <a:pt x="3" y="3"/>
                      </a:cubicBezTo>
                      <a:cubicBezTo>
                        <a:pt x="3" y="0"/>
                        <a:pt x="3" y="0"/>
                        <a:pt x="3" y="0"/>
                      </a:cubicBezTo>
                      <a:cubicBezTo>
                        <a:pt x="2" y="0"/>
                        <a:pt x="2" y="0"/>
                        <a:pt x="1" y="0"/>
                      </a:cubicBezTo>
                      <a:cubicBezTo>
                        <a:pt x="1" y="0"/>
                        <a:pt x="0" y="0"/>
                        <a:pt x="0" y="0"/>
                      </a:cubicBezTo>
                      <a:cubicBezTo>
                        <a:pt x="0" y="3"/>
                        <a:pt x="0" y="3"/>
                        <a:pt x="0" y="3"/>
                      </a:cubicBezTo>
                      <a:cubicBezTo>
                        <a:pt x="0" y="4"/>
                        <a:pt x="0"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8" name="Freeform 56"/>
                <p:cNvSpPr>
                  <a:spLocks/>
                </p:cNvSpPr>
                <p:nvPr/>
              </p:nvSpPr>
              <p:spPr bwMode="auto">
                <a:xfrm>
                  <a:off x="3839" y="2195"/>
                  <a:ext cx="7" cy="10"/>
                </a:xfrm>
                <a:custGeom>
                  <a:avLst/>
                  <a:gdLst>
                    <a:gd name="T0" fmla="*/ 1 w 3"/>
                    <a:gd name="T1" fmla="*/ 0 h 4"/>
                    <a:gd name="T2" fmla="*/ 1 w 3"/>
                    <a:gd name="T3" fmla="*/ 0 h 4"/>
                    <a:gd name="T4" fmla="*/ 0 w 3"/>
                    <a:gd name="T5" fmla="*/ 1 h 4"/>
                    <a:gd name="T6" fmla="*/ 0 w 3"/>
                    <a:gd name="T7" fmla="*/ 4 h 4"/>
                    <a:gd name="T8" fmla="*/ 1 w 3"/>
                    <a:gd name="T9" fmla="*/ 4 h 4"/>
                    <a:gd name="T10" fmla="*/ 3 w 3"/>
                    <a:gd name="T11" fmla="*/ 4 h 4"/>
                    <a:gd name="T12" fmla="*/ 3 w 3"/>
                    <a:gd name="T13" fmla="*/ 1 h 4"/>
                    <a:gd name="T14" fmla="*/ 1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0"/>
                      </a:moveTo>
                      <a:cubicBezTo>
                        <a:pt x="1" y="0"/>
                        <a:pt x="1" y="0"/>
                        <a:pt x="1" y="0"/>
                      </a:cubicBezTo>
                      <a:cubicBezTo>
                        <a:pt x="0" y="0"/>
                        <a:pt x="0" y="1"/>
                        <a:pt x="0" y="1"/>
                      </a:cubicBezTo>
                      <a:cubicBezTo>
                        <a:pt x="0" y="4"/>
                        <a:pt x="0" y="4"/>
                        <a:pt x="0" y="4"/>
                      </a:cubicBezTo>
                      <a:cubicBezTo>
                        <a:pt x="0" y="4"/>
                        <a:pt x="1" y="4"/>
                        <a:pt x="1" y="4"/>
                      </a:cubicBezTo>
                      <a:cubicBezTo>
                        <a:pt x="2" y="4"/>
                        <a:pt x="2" y="4"/>
                        <a:pt x="3" y="4"/>
                      </a:cubicBezTo>
                      <a:cubicBezTo>
                        <a:pt x="3" y="1"/>
                        <a:pt x="3" y="1"/>
                        <a:pt x="3" y="1"/>
                      </a:cubicBezTo>
                      <a:cubicBezTo>
                        <a:pt x="3" y="1"/>
                        <a:pt x="2" y="0"/>
                        <a:pt x="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9" name="Freeform 57"/>
                <p:cNvSpPr>
                  <a:spLocks/>
                </p:cNvSpPr>
                <p:nvPr/>
              </p:nvSpPr>
              <p:spPr bwMode="auto">
                <a:xfrm>
                  <a:off x="3796" y="2155"/>
                  <a:ext cx="10" cy="10"/>
                </a:xfrm>
                <a:custGeom>
                  <a:avLst/>
                  <a:gdLst>
                    <a:gd name="T0" fmla="*/ 3 w 4"/>
                    <a:gd name="T1" fmla="*/ 0 h 4"/>
                    <a:gd name="T2" fmla="*/ 0 w 4"/>
                    <a:gd name="T3" fmla="*/ 0 h 4"/>
                    <a:gd name="T4" fmla="*/ 0 w 4"/>
                    <a:gd name="T5" fmla="*/ 2 h 4"/>
                    <a:gd name="T6" fmla="*/ 0 w 4"/>
                    <a:gd name="T7" fmla="*/ 4 h 4"/>
                    <a:gd name="T8" fmla="*/ 3 w 4"/>
                    <a:gd name="T9" fmla="*/ 4 h 4"/>
                    <a:gd name="T10" fmla="*/ 4 w 4"/>
                    <a:gd name="T11" fmla="*/ 2 h 4"/>
                    <a:gd name="T12" fmla="*/ 4 w 4"/>
                    <a:gd name="T13" fmla="*/ 2 h 4"/>
                    <a:gd name="T14" fmla="*/ 3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3" y="0"/>
                      </a:moveTo>
                      <a:cubicBezTo>
                        <a:pt x="0" y="0"/>
                        <a:pt x="0" y="0"/>
                        <a:pt x="0" y="0"/>
                      </a:cubicBezTo>
                      <a:cubicBezTo>
                        <a:pt x="0" y="1"/>
                        <a:pt x="0" y="1"/>
                        <a:pt x="0" y="2"/>
                      </a:cubicBezTo>
                      <a:cubicBezTo>
                        <a:pt x="0" y="3"/>
                        <a:pt x="0" y="3"/>
                        <a:pt x="0" y="4"/>
                      </a:cubicBezTo>
                      <a:cubicBezTo>
                        <a:pt x="3" y="4"/>
                        <a:pt x="3" y="4"/>
                        <a:pt x="3" y="4"/>
                      </a:cubicBezTo>
                      <a:cubicBezTo>
                        <a:pt x="4" y="4"/>
                        <a:pt x="4" y="3"/>
                        <a:pt x="4" y="2"/>
                      </a:cubicBezTo>
                      <a:cubicBezTo>
                        <a:pt x="4" y="2"/>
                        <a:pt x="4" y="2"/>
                        <a:pt x="4" y="2"/>
                      </a:cubicBezTo>
                      <a:cubicBezTo>
                        <a:pt x="4" y="1"/>
                        <a:pt x="4" y="0"/>
                        <a:pt x="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0" name="Freeform 58"/>
                <p:cNvSpPr>
                  <a:spLocks/>
                </p:cNvSpPr>
                <p:nvPr/>
              </p:nvSpPr>
              <p:spPr bwMode="auto">
                <a:xfrm>
                  <a:off x="3877" y="2155"/>
                  <a:ext cx="10" cy="10"/>
                </a:xfrm>
                <a:custGeom>
                  <a:avLst/>
                  <a:gdLst>
                    <a:gd name="T0" fmla="*/ 4 w 4"/>
                    <a:gd name="T1" fmla="*/ 0 h 4"/>
                    <a:gd name="T2" fmla="*/ 2 w 4"/>
                    <a:gd name="T3" fmla="*/ 0 h 4"/>
                    <a:gd name="T4" fmla="*/ 0 w 4"/>
                    <a:gd name="T5" fmla="*/ 2 h 4"/>
                    <a:gd name="T6" fmla="*/ 0 w 4"/>
                    <a:gd name="T7" fmla="*/ 2 h 4"/>
                    <a:gd name="T8" fmla="*/ 2 w 4"/>
                    <a:gd name="T9" fmla="*/ 4 h 4"/>
                    <a:gd name="T10" fmla="*/ 4 w 4"/>
                    <a:gd name="T11" fmla="*/ 4 h 4"/>
                    <a:gd name="T12" fmla="*/ 4 w 4"/>
                    <a:gd name="T13" fmla="*/ 2 h 4"/>
                    <a:gd name="T14" fmla="*/ 4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0"/>
                      </a:moveTo>
                      <a:cubicBezTo>
                        <a:pt x="2" y="0"/>
                        <a:pt x="2" y="0"/>
                        <a:pt x="2" y="0"/>
                      </a:cubicBezTo>
                      <a:cubicBezTo>
                        <a:pt x="1" y="0"/>
                        <a:pt x="0" y="1"/>
                        <a:pt x="0" y="2"/>
                      </a:cubicBezTo>
                      <a:cubicBezTo>
                        <a:pt x="0" y="2"/>
                        <a:pt x="0" y="2"/>
                        <a:pt x="0" y="2"/>
                      </a:cubicBezTo>
                      <a:cubicBezTo>
                        <a:pt x="0" y="3"/>
                        <a:pt x="1" y="4"/>
                        <a:pt x="2" y="4"/>
                      </a:cubicBezTo>
                      <a:cubicBezTo>
                        <a:pt x="4" y="4"/>
                        <a:pt x="4" y="4"/>
                        <a:pt x="4" y="4"/>
                      </a:cubicBezTo>
                      <a:cubicBezTo>
                        <a:pt x="4" y="3"/>
                        <a:pt x="4" y="3"/>
                        <a:pt x="4" y="2"/>
                      </a:cubicBezTo>
                      <a:cubicBezTo>
                        <a:pt x="4" y="1"/>
                        <a:pt x="4" y="1"/>
                        <a:pt x="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1" name="Freeform 59"/>
                <p:cNvSpPr>
                  <a:spLocks/>
                </p:cNvSpPr>
                <p:nvPr/>
              </p:nvSpPr>
              <p:spPr bwMode="auto">
                <a:xfrm>
                  <a:off x="3813" y="2127"/>
                  <a:ext cx="33" cy="38"/>
                </a:xfrm>
                <a:custGeom>
                  <a:avLst/>
                  <a:gdLst>
                    <a:gd name="T0" fmla="*/ 11 w 13"/>
                    <a:gd name="T1" fmla="*/ 0 h 15"/>
                    <a:gd name="T2" fmla="*/ 10 w 13"/>
                    <a:gd name="T3" fmla="*/ 2 h 15"/>
                    <a:gd name="T4" fmla="*/ 10 w 13"/>
                    <a:gd name="T5" fmla="*/ 11 h 15"/>
                    <a:gd name="T6" fmla="*/ 9 w 13"/>
                    <a:gd name="T7" fmla="*/ 12 h 15"/>
                    <a:gd name="T8" fmla="*/ 2 w 13"/>
                    <a:gd name="T9" fmla="*/ 12 h 15"/>
                    <a:gd name="T10" fmla="*/ 0 w 13"/>
                    <a:gd name="T11" fmla="*/ 14 h 15"/>
                    <a:gd name="T12" fmla="*/ 2 w 13"/>
                    <a:gd name="T13" fmla="*/ 15 h 15"/>
                    <a:gd name="T14" fmla="*/ 11 w 13"/>
                    <a:gd name="T15" fmla="*/ 15 h 15"/>
                    <a:gd name="T16" fmla="*/ 12 w 13"/>
                    <a:gd name="T17" fmla="*/ 15 h 15"/>
                    <a:gd name="T18" fmla="*/ 12 w 13"/>
                    <a:gd name="T19" fmla="*/ 15 h 15"/>
                    <a:gd name="T20" fmla="*/ 13 w 13"/>
                    <a:gd name="T21" fmla="*/ 13 h 15"/>
                    <a:gd name="T22" fmla="*/ 13 w 13"/>
                    <a:gd name="T23" fmla="*/ 2 h 15"/>
                    <a:gd name="T24" fmla="*/ 11 w 13"/>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5">
                      <a:moveTo>
                        <a:pt x="11" y="0"/>
                      </a:moveTo>
                      <a:cubicBezTo>
                        <a:pt x="10" y="0"/>
                        <a:pt x="10" y="1"/>
                        <a:pt x="10" y="2"/>
                      </a:cubicBezTo>
                      <a:cubicBezTo>
                        <a:pt x="10" y="11"/>
                        <a:pt x="10" y="11"/>
                        <a:pt x="10" y="11"/>
                      </a:cubicBezTo>
                      <a:cubicBezTo>
                        <a:pt x="10" y="12"/>
                        <a:pt x="9" y="12"/>
                        <a:pt x="9" y="12"/>
                      </a:cubicBezTo>
                      <a:cubicBezTo>
                        <a:pt x="2" y="12"/>
                        <a:pt x="2" y="12"/>
                        <a:pt x="2" y="12"/>
                      </a:cubicBezTo>
                      <a:cubicBezTo>
                        <a:pt x="1" y="12"/>
                        <a:pt x="0" y="13"/>
                        <a:pt x="0" y="14"/>
                      </a:cubicBezTo>
                      <a:cubicBezTo>
                        <a:pt x="0" y="14"/>
                        <a:pt x="1" y="15"/>
                        <a:pt x="2" y="15"/>
                      </a:cubicBezTo>
                      <a:cubicBezTo>
                        <a:pt x="11" y="15"/>
                        <a:pt x="11" y="15"/>
                        <a:pt x="11" y="15"/>
                      </a:cubicBezTo>
                      <a:cubicBezTo>
                        <a:pt x="11" y="15"/>
                        <a:pt x="12" y="15"/>
                        <a:pt x="12" y="15"/>
                      </a:cubicBezTo>
                      <a:cubicBezTo>
                        <a:pt x="12" y="15"/>
                        <a:pt x="12" y="15"/>
                        <a:pt x="12" y="15"/>
                      </a:cubicBezTo>
                      <a:cubicBezTo>
                        <a:pt x="13" y="14"/>
                        <a:pt x="13" y="14"/>
                        <a:pt x="13" y="13"/>
                      </a:cubicBezTo>
                      <a:cubicBezTo>
                        <a:pt x="13" y="2"/>
                        <a:pt x="13" y="2"/>
                        <a:pt x="13" y="2"/>
                      </a:cubicBezTo>
                      <a:cubicBezTo>
                        <a:pt x="13" y="1"/>
                        <a:pt x="12" y="0"/>
                        <a:pt x="1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grpSp>
        <p:nvGrpSpPr>
          <p:cNvPr id="162" name="组合 161"/>
          <p:cNvGrpSpPr/>
          <p:nvPr/>
        </p:nvGrpSpPr>
        <p:grpSpPr>
          <a:xfrm>
            <a:off x="4740240" y="3411311"/>
            <a:ext cx="1821997" cy="2572229"/>
            <a:chOff x="4768646" y="3286515"/>
            <a:chExt cx="1821760" cy="2572825"/>
          </a:xfrm>
        </p:grpSpPr>
        <p:sp>
          <p:nvSpPr>
            <p:cNvPr id="163" name="圆角矩形 162"/>
            <p:cNvSpPr/>
            <p:nvPr/>
          </p:nvSpPr>
          <p:spPr>
            <a:xfrm rot="2760000">
              <a:off x="4508632" y="3777567"/>
              <a:ext cx="2572825" cy="1590722"/>
            </a:xfrm>
            <a:prstGeom prst="roundRect">
              <a:avLst>
                <a:gd name="adj" fmla="val 50000"/>
              </a:avLst>
            </a:prstGeom>
            <a:gradFill>
              <a:gsLst>
                <a:gs pos="38000">
                  <a:schemeClr val="tx1">
                    <a:alpha val="19000"/>
                  </a:schemeClr>
                </a:gs>
                <a:gs pos="0">
                  <a:schemeClr val="tx1">
                    <a:alpha val="61000"/>
                  </a:schemeClr>
                </a:gs>
                <a:gs pos="100000">
                  <a:srgbClr val="D8D8D8">
                    <a:alpha val="0"/>
                  </a:srgbClr>
                </a:gs>
              </a:gsLst>
              <a:lin ang="0" scaled="0"/>
            </a:gra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4" name="圆角矩形 163"/>
            <p:cNvSpPr/>
            <p:nvPr/>
          </p:nvSpPr>
          <p:spPr>
            <a:xfrm>
              <a:off x="4768646" y="3525740"/>
              <a:ext cx="1108128" cy="1108128"/>
            </a:xfrm>
            <a:prstGeom prst="roundRect">
              <a:avLst>
                <a:gd name="adj" fmla="val 50000"/>
              </a:avLst>
            </a:prstGeom>
            <a:gradFill>
              <a:gsLst>
                <a:gs pos="0">
                  <a:srgbClr val="E24C4C"/>
                </a:gs>
                <a:gs pos="100000">
                  <a:srgbClr val="ED9393"/>
                </a:gs>
              </a:gsLst>
              <a:lin ang="2700000" scaled="1"/>
            </a:gradFill>
            <a:ln w="22225">
              <a:gradFill flip="none" rotWithShape="1">
                <a:gsLst>
                  <a:gs pos="0">
                    <a:srgbClr val="F4BABA"/>
                  </a:gs>
                  <a:gs pos="100000">
                    <a:srgbClr val="E66464"/>
                  </a:gs>
                </a:gsLst>
                <a:lin ang="2700000" scaled="1"/>
                <a:tileRect/>
              </a:gradFill>
            </a:ln>
            <a:effectLst>
              <a:outerShdw blurRad="266700" dist="76200" dir="2700000" algn="tl" rotWithShape="0">
                <a:prstClr val="black">
                  <a:alpha val="3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65" name="Group 62"/>
            <p:cNvGrpSpPr>
              <a:grpSpLocks noChangeAspect="1"/>
            </p:cNvGrpSpPr>
            <p:nvPr/>
          </p:nvGrpSpPr>
          <p:grpSpPr bwMode="auto">
            <a:xfrm>
              <a:off x="5047787" y="3860292"/>
              <a:ext cx="549846" cy="439024"/>
              <a:chOff x="3775" y="2110"/>
              <a:chExt cx="129" cy="103"/>
            </a:xfrm>
            <a:solidFill>
              <a:schemeClr val="bg1"/>
            </a:solidFill>
            <a:effectLst/>
          </p:grpSpPr>
          <p:sp>
            <p:nvSpPr>
              <p:cNvPr id="166" name="Freeform 63"/>
              <p:cNvSpPr>
                <a:spLocks/>
              </p:cNvSpPr>
              <p:nvPr/>
            </p:nvSpPr>
            <p:spPr bwMode="auto">
              <a:xfrm>
                <a:off x="3775" y="2177"/>
                <a:ext cx="40" cy="36"/>
              </a:xfrm>
              <a:custGeom>
                <a:avLst/>
                <a:gdLst>
                  <a:gd name="T0" fmla="*/ 5 w 16"/>
                  <a:gd name="T1" fmla="*/ 0 h 14"/>
                  <a:gd name="T2" fmla="*/ 0 w 16"/>
                  <a:gd name="T3" fmla="*/ 4 h 14"/>
                  <a:gd name="T4" fmla="*/ 10 w 16"/>
                  <a:gd name="T5" fmla="*/ 14 h 14"/>
                  <a:gd name="T6" fmla="*/ 16 w 16"/>
                  <a:gd name="T7" fmla="*/ 9 h 14"/>
                  <a:gd name="T8" fmla="*/ 5 w 16"/>
                  <a:gd name="T9" fmla="*/ 0 h 14"/>
                </a:gdLst>
                <a:ahLst/>
                <a:cxnLst>
                  <a:cxn ang="0">
                    <a:pos x="T0" y="T1"/>
                  </a:cxn>
                  <a:cxn ang="0">
                    <a:pos x="T2" y="T3"/>
                  </a:cxn>
                  <a:cxn ang="0">
                    <a:pos x="T4" y="T5"/>
                  </a:cxn>
                  <a:cxn ang="0">
                    <a:pos x="T6" y="T7"/>
                  </a:cxn>
                  <a:cxn ang="0">
                    <a:pos x="T8" y="T9"/>
                  </a:cxn>
                </a:cxnLst>
                <a:rect l="0" t="0" r="r" b="b"/>
                <a:pathLst>
                  <a:path w="16" h="14">
                    <a:moveTo>
                      <a:pt x="5" y="0"/>
                    </a:moveTo>
                    <a:cubicBezTo>
                      <a:pt x="1" y="3"/>
                      <a:pt x="0" y="4"/>
                      <a:pt x="0" y="4"/>
                    </a:cubicBezTo>
                    <a:cubicBezTo>
                      <a:pt x="10" y="14"/>
                      <a:pt x="10" y="14"/>
                      <a:pt x="10" y="14"/>
                    </a:cubicBezTo>
                    <a:cubicBezTo>
                      <a:pt x="10" y="14"/>
                      <a:pt x="13" y="11"/>
                      <a:pt x="16" y="9"/>
                    </a:cubicBezTo>
                    <a:lnTo>
                      <a:pt x="5"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7" name="Freeform 64"/>
              <p:cNvSpPr>
                <a:spLocks/>
              </p:cNvSpPr>
              <p:nvPr/>
            </p:nvSpPr>
            <p:spPr bwMode="auto">
              <a:xfrm>
                <a:off x="3795" y="2156"/>
                <a:ext cx="109" cy="41"/>
              </a:xfrm>
              <a:custGeom>
                <a:avLst/>
                <a:gdLst>
                  <a:gd name="T0" fmla="*/ 37 w 44"/>
                  <a:gd name="T1" fmla="*/ 4 h 16"/>
                  <a:gd name="T2" fmla="*/ 29 w 44"/>
                  <a:gd name="T3" fmla="*/ 9 h 16"/>
                  <a:gd name="T4" fmla="*/ 18 w 44"/>
                  <a:gd name="T5" fmla="*/ 8 h 16"/>
                  <a:gd name="T6" fmla="*/ 25 w 44"/>
                  <a:gd name="T7" fmla="*/ 7 h 16"/>
                  <a:gd name="T8" fmla="*/ 31 w 44"/>
                  <a:gd name="T9" fmla="*/ 2 h 16"/>
                  <a:gd name="T10" fmla="*/ 20 w 44"/>
                  <a:gd name="T11" fmla="*/ 2 h 16"/>
                  <a:gd name="T12" fmla="*/ 9 w 44"/>
                  <a:gd name="T13" fmla="*/ 2 h 16"/>
                  <a:gd name="T14" fmla="*/ 0 w 44"/>
                  <a:gd name="T15" fmla="*/ 7 h 16"/>
                  <a:gd name="T16" fmla="*/ 9 w 44"/>
                  <a:gd name="T17" fmla="*/ 16 h 16"/>
                  <a:gd name="T18" fmla="*/ 13 w 44"/>
                  <a:gd name="T19" fmla="*/ 14 h 16"/>
                  <a:gd name="T20" fmla="*/ 29 w 44"/>
                  <a:gd name="T21" fmla="*/ 14 h 16"/>
                  <a:gd name="T22" fmla="*/ 44 w 44"/>
                  <a:gd name="T23" fmla="*/ 2 h 16"/>
                  <a:gd name="T24" fmla="*/ 37 w 44"/>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16">
                    <a:moveTo>
                      <a:pt x="37" y="4"/>
                    </a:moveTo>
                    <a:cubicBezTo>
                      <a:pt x="34" y="7"/>
                      <a:pt x="32" y="8"/>
                      <a:pt x="29" y="9"/>
                    </a:cubicBezTo>
                    <a:cubicBezTo>
                      <a:pt x="24" y="10"/>
                      <a:pt x="19" y="9"/>
                      <a:pt x="18" y="8"/>
                    </a:cubicBezTo>
                    <a:cubicBezTo>
                      <a:pt x="15" y="6"/>
                      <a:pt x="18" y="7"/>
                      <a:pt x="25" y="7"/>
                    </a:cubicBezTo>
                    <a:cubicBezTo>
                      <a:pt x="32" y="6"/>
                      <a:pt x="31" y="2"/>
                      <a:pt x="31" y="2"/>
                    </a:cubicBezTo>
                    <a:cubicBezTo>
                      <a:pt x="29" y="2"/>
                      <a:pt x="27" y="2"/>
                      <a:pt x="20" y="2"/>
                    </a:cubicBezTo>
                    <a:cubicBezTo>
                      <a:pt x="17" y="2"/>
                      <a:pt x="12" y="1"/>
                      <a:pt x="9" y="2"/>
                    </a:cubicBezTo>
                    <a:cubicBezTo>
                      <a:pt x="6" y="2"/>
                      <a:pt x="4" y="5"/>
                      <a:pt x="0" y="7"/>
                    </a:cubicBezTo>
                    <a:cubicBezTo>
                      <a:pt x="9" y="16"/>
                      <a:pt x="9" y="16"/>
                      <a:pt x="9" y="16"/>
                    </a:cubicBezTo>
                    <a:cubicBezTo>
                      <a:pt x="11" y="15"/>
                      <a:pt x="12" y="14"/>
                      <a:pt x="13" y="14"/>
                    </a:cubicBezTo>
                    <a:cubicBezTo>
                      <a:pt x="16" y="14"/>
                      <a:pt x="23" y="15"/>
                      <a:pt x="29" y="14"/>
                    </a:cubicBezTo>
                    <a:cubicBezTo>
                      <a:pt x="40" y="9"/>
                      <a:pt x="44" y="2"/>
                      <a:pt x="44" y="2"/>
                    </a:cubicBezTo>
                    <a:cubicBezTo>
                      <a:pt x="44" y="2"/>
                      <a:pt x="41" y="0"/>
                      <a:pt x="3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8" name="Freeform 65"/>
              <p:cNvSpPr>
                <a:spLocks noEditPoints="1"/>
              </p:cNvSpPr>
              <p:nvPr/>
            </p:nvSpPr>
            <p:spPr bwMode="auto">
              <a:xfrm>
                <a:off x="3810" y="2110"/>
                <a:ext cx="94" cy="41"/>
              </a:xfrm>
              <a:custGeom>
                <a:avLst/>
                <a:gdLst>
                  <a:gd name="T0" fmla="*/ 38 w 38"/>
                  <a:gd name="T1" fmla="*/ 0 h 16"/>
                  <a:gd name="T2" fmla="*/ 34 w 38"/>
                  <a:gd name="T3" fmla="*/ 0 h 16"/>
                  <a:gd name="T4" fmla="*/ 34 w 38"/>
                  <a:gd name="T5" fmla="*/ 6 h 16"/>
                  <a:gd name="T6" fmla="*/ 32 w 38"/>
                  <a:gd name="T7" fmla="*/ 6 h 16"/>
                  <a:gd name="T8" fmla="*/ 32 w 38"/>
                  <a:gd name="T9" fmla="*/ 0 h 16"/>
                  <a:gd name="T10" fmla="*/ 28 w 38"/>
                  <a:gd name="T11" fmla="*/ 0 h 16"/>
                  <a:gd name="T12" fmla="*/ 28 w 38"/>
                  <a:gd name="T13" fmla="*/ 6 h 16"/>
                  <a:gd name="T14" fmla="*/ 12 w 38"/>
                  <a:gd name="T15" fmla="*/ 6 h 16"/>
                  <a:gd name="T16" fmla="*/ 12 w 38"/>
                  <a:gd name="T17" fmla="*/ 3 h 16"/>
                  <a:gd name="T18" fmla="*/ 12 w 38"/>
                  <a:gd name="T19" fmla="*/ 1 h 16"/>
                  <a:gd name="T20" fmla="*/ 11 w 38"/>
                  <a:gd name="T21" fmla="*/ 0 h 16"/>
                  <a:gd name="T22" fmla="*/ 9 w 38"/>
                  <a:gd name="T23" fmla="*/ 0 h 16"/>
                  <a:gd name="T24" fmla="*/ 3 w 38"/>
                  <a:gd name="T25" fmla="*/ 0 h 16"/>
                  <a:gd name="T26" fmla="*/ 1 w 38"/>
                  <a:gd name="T27" fmla="*/ 0 h 16"/>
                  <a:gd name="T28" fmla="*/ 0 w 38"/>
                  <a:gd name="T29" fmla="*/ 2 h 16"/>
                  <a:gd name="T30" fmla="*/ 0 w 38"/>
                  <a:gd name="T31" fmla="*/ 3 h 16"/>
                  <a:gd name="T32" fmla="*/ 0 w 38"/>
                  <a:gd name="T33" fmla="*/ 13 h 16"/>
                  <a:gd name="T34" fmla="*/ 0 w 38"/>
                  <a:gd name="T35" fmla="*/ 15 h 16"/>
                  <a:gd name="T36" fmla="*/ 2 w 38"/>
                  <a:gd name="T37" fmla="*/ 16 h 16"/>
                  <a:gd name="T38" fmla="*/ 3 w 38"/>
                  <a:gd name="T39" fmla="*/ 16 h 16"/>
                  <a:gd name="T40" fmla="*/ 9 w 38"/>
                  <a:gd name="T41" fmla="*/ 16 h 16"/>
                  <a:gd name="T42" fmla="*/ 11 w 38"/>
                  <a:gd name="T43" fmla="*/ 16 h 16"/>
                  <a:gd name="T44" fmla="*/ 12 w 38"/>
                  <a:gd name="T45" fmla="*/ 14 h 16"/>
                  <a:gd name="T46" fmla="*/ 12 w 38"/>
                  <a:gd name="T47" fmla="*/ 13 h 16"/>
                  <a:gd name="T48" fmla="*/ 12 w 38"/>
                  <a:gd name="T49" fmla="*/ 10 h 16"/>
                  <a:gd name="T50" fmla="*/ 38 w 38"/>
                  <a:gd name="T51" fmla="*/ 10 h 16"/>
                  <a:gd name="T52" fmla="*/ 38 w 38"/>
                  <a:gd name="T53" fmla="*/ 0 h 16"/>
                  <a:gd name="T54" fmla="*/ 3 w 38"/>
                  <a:gd name="T55" fmla="*/ 3 h 16"/>
                  <a:gd name="T56" fmla="*/ 9 w 38"/>
                  <a:gd name="T57" fmla="*/ 3 h 16"/>
                  <a:gd name="T58" fmla="*/ 9 w 38"/>
                  <a:gd name="T59" fmla="*/ 13 h 16"/>
                  <a:gd name="T60" fmla="*/ 3 w 38"/>
                  <a:gd name="T61" fmla="*/ 13 h 16"/>
                  <a:gd name="T62" fmla="*/ 3 w 38"/>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16">
                    <a:moveTo>
                      <a:pt x="38" y="0"/>
                    </a:moveTo>
                    <a:cubicBezTo>
                      <a:pt x="34" y="0"/>
                      <a:pt x="34" y="0"/>
                      <a:pt x="34" y="0"/>
                    </a:cubicBezTo>
                    <a:cubicBezTo>
                      <a:pt x="34" y="6"/>
                      <a:pt x="34" y="6"/>
                      <a:pt x="34" y="6"/>
                    </a:cubicBezTo>
                    <a:cubicBezTo>
                      <a:pt x="32" y="6"/>
                      <a:pt x="32" y="6"/>
                      <a:pt x="32" y="6"/>
                    </a:cubicBezTo>
                    <a:cubicBezTo>
                      <a:pt x="32" y="0"/>
                      <a:pt x="32" y="0"/>
                      <a:pt x="32" y="0"/>
                    </a:cubicBezTo>
                    <a:cubicBezTo>
                      <a:pt x="28" y="0"/>
                      <a:pt x="28" y="0"/>
                      <a:pt x="28" y="0"/>
                    </a:cubicBezTo>
                    <a:cubicBezTo>
                      <a:pt x="28" y="6"/>
                      <a:pt x="28" y="6"/>
                      <a:pt x="28" y="6"/>
                    </a:cubicBezTo>
                    <a:cubicBezTo>
                      <a:pt x="12" y="6"/>
                      <a:pt x="12" y="6"/>
                      <a:pt x="12" y="6"/>
                    </a:cubicBezTo>
                    <a:cubicBezTo>
                      <a:pt x="12" y="3"/>
                      <a:pt x="12" y="3"/>
                      <a:pt x="12" y="3"/>
                    </a:cubicBezTo>
                    <a:cubicBezTo>
                      <a:pt x="12" y="2"/>
                      <a:pt x="12" y="2"/>
                      <a:pt x="12" y="1"/>
                    </a:cubicBezTo>
                    <a:cubicBezTo>
                      <a:pt x="12" y="1"/>
                      <a:pt x="11" y="0"/>
                      <a:pt x="11" y="0"/>
                    </a:cubicBezTo>
                    <a:cubicBezTo>
                      <a:pt x="10" y="0"/>
                      <a:pt x="10" y="0"/>
                      <a:pt x="9" y="0"/>
                    </a:cubicBezTo>
                    <a:cubicBezTo>
                      <a:pt x="3" y="0"/>
                      <a:pt x="3" y="0"/>
                      <a:pt x="3" y="0"/>
                    </a:cubicBezTo>
                    <a:cubicBezTo>
                      <a:pt x="2" y="0"/>
                      <a:pt x="2" y="0"/>
                      <a:pt x="1" y="0"/>
                    </a:cubicBezTo>
                    <a:cubicBezTo>
                      <a:pt x="1" y="1"/>
                      <a:pt x="0" y="1"/>
                      <a:pt x="0" y="2"/>
                    </a:cubicBezTo>
                    <a:cubicBezTo>
                      <a:pt x="0" y="2"/>
                      <a:pt x="0" y="2"/>
                      <a:pt x="0" y="3"/>
                    </a:cubicBezTo>
                    <a:cubicBezTo>
                      <a:pt x="0" y="13"/>
                      <a:pt x="0" y="13"/>
                      <a:pt x="0" y="13"/>
                    </a:cubicBezTo>
                    <a:cubicBezTo>
                      <a:pt x="0" y="14"/>
                      <a:pt x="0" y="14"/>
                      <a:pt x="0" y="15"/>
                    </a:cubicBezTo>
                    <a:cubicBezTo>
                      <a:pt x="1" y="15"/>
                      <a:pt x="1" y="16"/>
                      <a:pt x="2" y="16"/>
                    </a:cubicBezTo>
                    <a:cubicBezTo>
                      <a:pt x="2" y="16"/>
                      <a:pt x="2" y="16"/>
                      <a:pt x="3" y="16"/>
                    </a:cubicBezTo>
                    <a:cubicBezTo>
                      <a:pt x="9" y="16"/>
                      <a:pt x="9" y="16"/>
                      <a:pt x="9" y="16"/>
                    </a:cubicBezTo>
                    <a:cubicBezTo>
                      <a:pt x="10" y="16"/>
                      <a:pt x="11" y="16"/>
                      <a:pt x="11" y="16"/>
                    </a:cubicBezTo>
                    <a:cubicBezTo>
                      <a:pt x="12" y="15"/>
                      <a:pt x="12" y="15"/>
                      <a:pt x="12" y="14"/>
                    </a:cubicBezTo>
                    <a:cubicBezTo>
                      <a:pt x="12" y="14"/>
                      <a:pt x="12" y="13"/>
                      <a:pt x="12" y="13"/>
                    </a:cubicBezTo>
                    <a:cubicBezTo>
                      <a:pt x="12" y="10"/>
                      <a:pt x="12" y="10"/>
                      <a:pt x="12" y="10"/>
                    </a:cubicBezTo>
                    <a:cubicBezTo>
                      <a:pt x="38" y="10"/>
                      <a:pt x="38" y="10"/>
                      <a:pt x="38" y="10"/>
                    </a:cubicBezTo>
                    <a:lnTo>
                      <a:pt x="38" y="0"/>
                    </a:lnTo>
                    <a:close/>
                    <a:moveTo>
                      <a:pt x="3" y="3"/>
                    </a:moveTo>
                    <a:cubicBezTo>
                      <a:pt x="9" y="3"/>
                      <a:pt x="9" y="3"/>
                      <a:pt x="9" y="3"/>
                    </a:cubicBezTo>
                    <a:cubicBezTo>
                      <a:pt x="9" y="13"/>
                      <a:pt x="9" y="13"/>
                      <a:pt x="9" y="13"/>
                    </a:cubicBezTo>
                    <a:cubicBezTo>
                      <a:pt x="3" y="13"/>
                      <a:pt x="3" y="13"/>
                      <a:pt x="3" y="13"/>
                    </a:cubicBezTo>
                    <a:lnTo>
                      <a:pt x="3" y="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169" name="组合 168"/>
          <p:cNvGrpSpPr/>
          <p:nvPr/>
        </p:nvGrpSpPr>
        <p:grpSpPr>
          <a:xfrm>
            <a:off x="7390300" y="758374"/>
            <a:ext cx="1842067" cy="2572229"/>
            <a:chOff x="7418361" y="632964"/>
            <a:chExt cx="1841827" cy="2572825"/>
          </a:xfrm>
        </p:grpSpPr>
        <p:sp>
          <p:nvSpPr>
            <p:cNvPr id="170" name="圆角矩形 169"/>
            <p:cNvSpPr/>
            <p:nvPr/>
          </p:nvSpPr>
          <p:spPr>
            <a:xfrm rot="2760000">
              <a:off x="7178414" y="1124016"/>
              <a:ext cx="2572825" cy="1590722"/>
            </a:xfrm>
            <a:prstGeom prst="roundRect">
              <a:avLst>
                <a:gd name="adj" fmla="val 50000"/>
              </a:avLst>
            </a:prstGeom>
            <a:gradFill>
              <a:gsLst>
                <a:gs pos="38000">
                  <a:schemeClr val="tx1">
                    <a:alpha val="19000"/>
                  </a:schemeClr>
                </a:gs>
                <a:gs pos="0">
                  <a:schemeClr val="tx1">
                    <a:alpha val="61000"/>
                  </a:schemeClr>
                </a:gs>
                <a:gs pos="100000">
                  <a:srgbClr val="D8D8D8">
                    <a:alpha val="0"/>
                  </a:srgbClr>
                </a:gs>
              </a:gsLst>
              <a:lin ang="0" scaled="0"/>
            </a:gra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1" name="圆角矩形 170"/>
            <p:cNvSpPr/>
            <p:nvPr/>
          </p:nvSpPr>
          <p:spPr>
            <a:xfrm>
              <a:off x="7418361" y="886700"/>
              <a:ext cx="1108128" cy="1108128"/>
            </a:xfrm>
            <a:prstGeom prst="roundRect">
              <a:avLst>
                <a:gd name="adj" fmla="val 50000"/>
              </a:avLst>
            </a:prstGeom>
            <a:gradFill>
              <a:gsLst>
                <a:gs pos="0">
                  <a:srgbClr val="482955"/>
                </a:gs>
                <a:gs pos="100000">
                  <a:srgbClr val="78458D"/>
                </a:gs>
              </a:gsLst>
              <a:lin ang="2700000" scaled="1"/>
            </a:gradFill>
            <a:ln w="22225">
              <a:gradFill flip="none" rotWithShape="1">
                <a:gsLst>
                  <a:gs pos="0">
                    <a:srgbClr val="9457AD"/>
                  </a:gs>
                  <a:gs pos="100000">
                    <a:srgbClr val="482A54"/>
                  </a:gs>
                </a:gsLst>
                <a:lin ang="2700000" scaled="1"/>
                <a:tileRect/>
              </a:gradFill>
            </a:ln>
            <a:effectLst>
              <a:outerShdw blurRad="203200" dist="139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72" name="Group 68"/>
            <p:cNvGrpSpPr>
              <a:grpSpLocks noChangeAspect="1"/>
            </p:cNvGrpSpPr>
            <p:nvPr/>
          </p:nvGrpSpPr>
          <p:grpSpPr bwMode="auto">
            <a:xfrm>
              <a:off x="7702659" y="1180843"/>
              <a:ext cx="539531" cy="519841"/>
              <a:chOff x="3770" y="2095"/>
              <a:chExt cx="137" cy="132"/>
            </a:xfrm>
            <a:solidFill>
              <a:schemeClr val="bg1"/>
            </a:solidFill>
            <a:effectLst/>
          </p:grpSpPr>
          <p:sp>
            <p:nvSpPr>
              <p:cNvPr id="173" name="Freeform 69"/>
              <p:cNvSpPr>
                <a:spLocks/>
              </p:cNvSpPr>
              <p:nvPr/>
            </p:nvSpPr>
            <p:spPr bwMode="auto">
              <a:xfrm>
                <a:off x="3770" y="2190"/>
                <a:ext cx="137" cy="37"/>
              </a:xfrm>
              <a:custGeom>
                <a:avLst/>
                <a:gdLst>
                  <a:gd name="T0" fmla="*/ 52 w 55"/>
                  <a:gd name="T1" fmla="*/ 6 h 15"/>
                  <a:gd name="T2" fmla="*/ 38 w 55"/>
                  <a:gd name="T3" fmla="*/ 6 h 15"/>
                  <a:gd name="T4" fmla="*/ 37 w 55"/>
                  <a:gd name="T5" fmla="*/ 6 h 15"/>
                  <a:gd name="T6" fmla="*/ 37 w 55"/>
                  <a:gd name="T7" fmla="*/ 3 h 15"/>
                  <a:gd name="T8" fmla="*/ 37 w 55"/>
                  <a:gd name="T9" fmla="*/ 1 h 15"/>
                  <a:gd name="T10" fmla="*/ 35 w 55"/>
                  <a:gd name="T11" fmla="*/ 0 h 15"/>
                  <a:gd name="T12" fmla="*/ 20 w 55"/>
                  <a:gd name="T13" fmla="*/ 0 h 15"/>
                  <a:gd name="T14" fmla="*/ 18 w 55"/>
                  <a:gd name="T15" fmla="*/ 3 h 15"/>
                  <a:gd name="T16" fmla="*/ 18 w 55"/>
                  <a:gd name="T17" fmla="*/ 6 h 15"/>
                  <a:gd name="T18" fmla="*/ 18 w 55"/>
                  <a:gd name="T19" fmla="*/ 6 h 15"/>
                  <a:gd name="T20" fmla="*/ 3 w 55"/>
                  <a:gd name="T21" fmla="*/ 6 h 15"/>
                  <a:gd name="T22" fmla="*/ 0 w 55"/>
                  <a:gd name="T23" fmla="*/ 8 h 15"/>
                  <a:gd name="T24" fmla="*/ 0 w 55"/>
                  <a:gd name="T25" fmla="*/ 14 h 15"/>
                  <a:gd name="T26" fmla="*/ 1 w 55"/>
                  <a:gd name="T27" fmla="*/ 15 h 15"/>
                  <a:gd name="T28" fmla="*/ 2 w 55"/>
                  <a:gd name="T29" fmla="*/ 14 h 15"/>
                  <a:gd name="T30" fmla="*/ 2 w 55"/>
                  <a:gd name="T31" fmla="*/ 8 h 15"/>
                  <a:gd name="T32" fmla="*/ 3 w 55"/>
                  <a:gd name="T33" fmla="*/ 8 h 15"/>
                  <a:gd name="T34" fmla="*/ 18 w 55"/>
                  <a:gd name="T35" fmla="*/ 8 h 15"/>
                  <a:gd name="T36" fmla="*/ 18 w 55"/>
                  <a:gd name="T37" fmla="*/ 8 h 15"/>
                  <a:gd name="T38" fmla="*/ 18 w 55"/>
                  <a:gd name="T39" fmla="*/ 9 h 15"/>
                  <a:gd name="T40" fmla="*/ 19 w 55"/>
                  <a:gd name="T41" fmla="*/ 9 h 15"/>
                  <a:gd name="T42" fmla="*/ 20 w 55"/>
                  <a:gd name="T43" fmla="*/ 9 h 15"/>
                  <a:gd name="T44" fmla="*/ 20 w 55"/>
                  <a:gd name="T45" fmla="*/ 8 h 15"/>
                  <a:gd name="T46" fmla="*/ 20 w 55"/>
                  <a:gd name="T47" fmla="*/ 3 h 15"/>
                  <a:gd name="T48" fmla="*/ 20 w 55"/>
                  <a:gd name="T49" fmla="*/ 2 h 15"/>
                  <a:gd name="T50" fmla="*/ 35 w 55"/>
                  <a:gd name="T51" fmla="*/ 2 h 15"/>
                  <a:gd name="T52" fmla="*/ 35 w 55"/>
                  <a:gd name="T53" fmla="*/ 3 h 15"/>
                  <a:gd name="T54" fmla="*/ 35 w 55"/>
                  <a:gd name="T55" fmla="*/ 8 h 15"/>
                  <a:gd name="T56" fmla="*/ 36 w 55"/>
                  <a:gd name="T57" fmla="*/ 9 h 15"/>
                  <a:gd name="T58" fmla="*/ 36 w 55"/>
                  <a:gd name="T59" fmla="*/ 9 h 15"/>
                  <a:gd name="T60" fmla="*/ 37 w 55"/>
                  <a:gd name="T61" fmla="*/ 9 h 15"/>
                  <a:gd name="T62" fmla="*/ 37 w 55"/>
                  <a:gd name="T63" fmla="*/ 8 h 15"/>
                  <a:gd name="T64" fmla="*/ 38 w 55"/>
                  <a:gd name="T65" fmla="*/ 8 h 15"/>
                  <a:gd name="T66" fmla="*/ 52 w 55"/>
                  <a:gd name="T67" fmla="*/ 8 h 15"/>
                  <a:gd name="T68" fmla="*/ 53 w 55"/>
                  <a:gd name="T69" fmla="*/ 8 h 15"/>
                  <a:gd name="T70" fmla="*/ 53 w 55"/>
                  <a:gd name="T71" fmla="*/ 14 h 15"/>
                  <a:gd name="T72" fmla="*/ 54 w 55"/>
                  <a:gd name="T73" fmla="*/ 15 h 15"/>
                  <a:gd name="T74" fmla="*/ 55 w 55"/>
                  <a:gd name="T75" fmla="*/ 14 h 15"/>
                  <a:gd name="T76" fmla="*/ 55 w 55"/>
                  <a:gd name="T77" fmla="*/ 8 h 15"/>
                  <a:gd name="T78" fmla="*/ 52 w 55"/>
                  <a:gd name="T79"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 h="15">
                    <a:moveTo>
                      <a:pt x="52" y="6"/>
                    </a:moveTo>
                    <a:cubicBezTo>
                      <a:pt x="38" y="6"/>
                      <a:pt x="38" y="6"/>
                      <a:pt x="38" y="6"/>
                    </a:cubicBezTo>
                    <a:cubicBezTo>
                      <a:pt x="38" y="6"/>
                      <a:pt x="37" y="6"/>
                      <a:pt x="37" y="6"/>
                    </a:cubicBezTo>
                    <a:cubicBezTo>
                      <a:pt x="37" y="3"/>
                      <a:pt x="37" y="3"/>
                      <a:pt x="37" y="3"/>
                    </a:cubicBezTo>
                    <a:cubicBezTo>
                      <a:pt x="37" y="2"/>
                      <a:pt x="37" y="1"/>
                      <a:pt x="37" y="1"/>
                    </a:cubicBezTo>
                    <a:cubicBezTo>
                      <a:pt x="36" y="0"/>
                      <a:pt x="36" y="0"/>
                      <a:pt x="35" y="0"/>
                    </a:cubicBezTo>
                    <a:cubicBezTo>
                      <a:pt x="20" y="0"/>
                      <a:pt x="20" y="0"/>
                      <a:pt x="20" y="0"/>
                    </a:cubicBezTo>
                    <a:cubicBezTo>
                      <a:pt x="19" y="0"/>
                      <a:pt x="18" y="1"/>
                      <a:pt x="18" y="3"/>
                    </a:cubicBezTo>
                    <a:cubicBezTo>
                      <a:pt x="18" y="6"/>
                      <a:pt x="18" y="6"/>
                      <a:pt x="18" y="6"/>
                    </a:cubicBezTo>
                    <a:cubicBezTo>
                      <a:pt x="18" y="6"/>
                      <a:pt x="18" y="6"/>
                      <a:pt x="18" y="6"/>
                    </a:cubicBezTo>
                    <a:cubicBezTo>
                      <a:pt x="3" y="6"/>
                      <a:pt x="3" y="6"/>
                      <a:pt x="3" y="6"/>
                    </a:cubicBezTo>
                    <a:cubicBezTo>
                      <a:pt x="2" y="6"/>
                      <a:pt x="0" y="7"/>
                      <a:pt x="0" y="8"/>
                    </a:cubicBezTo>
                    <a:cubicBezTo>
                      <a:pt x="0" y="14"/>
                      <a:pt x="0" y="14"/>
                      <a:pt x="0" y="14"/>
                    </a:cubicBezTo>
                    <a:cubicBezTo>
                      <a:pt x="0" y="14"/>
                      <a:pt x="1" y="15"/>
                      <a:pt x="1" y="15"/>
                    </a:cubicBezTo>
                    <a:cubicBezTo>
                      <a:pt x="2" y="15"/>
                      <a:pt x="2" y="14"/>
                      <a:pt x="2" y="14"/>
                    </a:cubicBezTo>
                    <a:cubicBezTo>
                      <a:pt x="2" y="8"/>
                      <a:pt x="2" y="8"/>
                      <a:pt x="2" y="8"/>
                    </a:cubicBezTo>
                    <a:cubicBezTo>
                      <a:pt x="2" y="8"/>
                      <a:pt x="3" y="8"/>
                      <a:pt x="3" y="8"/>
                    </a:cubicBezTo>
                    <a:cubicBezTo>
                      <a:pt x="18" y="8"/>
                      <a:pt x="18" y="8"/>
                      <a:pt x="18" y="8"/>
                    </a:cubicBezTo>
                    <a:cubicBezTo>
                      <a:pt x="18" y="8"/>
                      <a:pt x="18" y="8"/>
                      <a:pt x="18" y="8"/>
                    </a:cubicBezTo>
                    <a:cubicBezTo>
                      <a:pt x="18" y="8"/>
                      <a:pt x="18" y="8"/>
                      <a:pt x="18" y="9"/>
                    </a:cubicBezTo>
                    <a:cubicBezTo>
                      <a:pt x="18" y="9"/>
                      <a:pt x="19" y="9"/>
                      <a:pt x="19" y="9"/>
                    </a:cubicBezTo>
                    <a:cubicBezTo>
                      <a:pt x="19" y="9"/>
                      <a:pt x="19" y="9"/>
                      <a:pt x="20" y="9"/>
                    </a:cubicBezTo>
                    <a:cubicBezTo>
                      <a:pt x="20" y="8"/>
                      <a:pt x="20" y="8"/>
                      <a:pt x="20" y="8"/>
                    </a:cubicBezTo>
                    <a:cubicBezTo>
                      <a:pt x="20" y="3"/>
                      <a:pt x="20" y="3"/>
                      <a:pt x="20" y="3"/>
                    </a:cubicBezTo>
                    <a:cubicBezTo>
                      <a:pt x="20" y="2"/>
                      <a:pt x="20" y="2"/>
                      <a:pt x="20" y="2"/>
                    </a:cubicBezTo>
                    <a:cubicBezTo>
                      <a:pt x="35" y="2"/>
                      <a:pt x="35" y="2"/>
                      <a:pt x="35" y="2"/>
                    </a:cubicBezTo>
                    <a:cubicBezTo>
                      <a:pt x="35" y="2"/>
                      <a:pt x="35" y="2"/>
                      <a:pt x="35" y="3"/>
                    </a:cubicBezTo>
                    <a:cubicBezTo>
                      <a:pt x="35" y="8"/>
                      <a:pt x="35" y="8"/>
                      <a:pt x="35" y="8"/>
                    </a:cubicBezTo>
                    <a:cubicBezTo>
                      <a:pt x="35" y="8"/>
                      <a:pt x="35" y="8"/>
                      <a:pt x="36" y="9"/>
                    </a:cubicBezTo>
                    <a:cubicBezTo>
                      <a:pt x="36" y="9"/>
                      <a:pt x="36" y="9"/>
                      <a:pt x="36" y="9"/>
                    </a:cubicBezTo>
                    <a:cubicBezTo>
                      <a:pt x="37" y="9"/>
                      <a:pt x="37" y="9"/>
                      <a:pt x="37" y="9"/>
                    </a:cubicBezTo>
                    <a:cubicBezTo>
                      <a:pt x="37" y="8"/>
                      <a:pt x="37" y="8"/>
                      <a:pt x="37" y="8"/>
                    </a:cubicBezTo>
                    <a:cubicBezTo>
                      <a:pt x="37" y="8"/>
                      <a:pt x="37" y="8"/>
                      <a:pt x="38" y="8"/>
                    </a:cubicBezTo>
                    <a:cubicBezTo>
                      <a:pt x="52" y="8"/>
                      <a:pt x="52" y="8"/>
                      <a:pt x="52" y="8"/>
                    </a:cubicBezTo>
                    <a:cubicBezTo>
                      <a:pt x="53" y="8"/>
                      <a:pt x="53" y="8"/>
                      <a:pt x="53" y="8"/>
                    </a:cubicBezTo>
                    <a:cubicBezTo>
                      <a:pt x="53" y="14"/>
                      <a:pt x="53" y="14"/>
                      <a:pt x="53" y="14"/>
                    </a:cubicBezTo>
                    <a:cubicBezTo>
                      <a:pt x="53" y="14"/>
                      <a:pt x="53" y="15"/>
                      <a:pt x="54" y="15"/>
                    </a:cubicBezTo>
                    <a:cubicBezTo>
                      <a:pt x="54" y="15"/>
                      <a:pt x="55" y="14"/>
                      <a:pt x="55" y="14"/>
                    </a:cubicBezTo>
                    <a:cubicBezTo>
                      <a:pt x="55" y="8"/>
                      <a:pt x="55" y="8"/>
                      <a:pt x="55" y="8"/>
                    </a:cubicBezTo>
                    <a:cubicBezTo>
                      <a:pt x="55" y="7"/>
                      <a:pt x="54" y="6"/>
                      <a:pt x="52"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4" name="Freeform 70"/>
              <p:cNvSpPr>
                <a:spLocks/>
              </p:cNvSpPr>
              <p:nvPr/>
            </p:nvSpPr>
            <p:spPr bwMode="auto">
              <a:xfrm>
                <a:off x="3820" y="2118"/>
                <a:ext cx="37" cy="69"/>
              </a:xfrm>
              <a:custGeom>
                <a:avLst/>
                <a:gdLst>
                  <a:gd name="T0" fmla="*/ 2 w 15"/>
                  <a:gd name="T1" fmla="*/ 14 h 28"/>
                  <a:gd name="T2" fmla="*/ 3 w 15"/>
                  <a:gd name="T3" fmla="*/ 13 h 28"/>
                  <a:gd name="T4" fmla="*/ 3 w 15"/>
                  <a:gd name="T5" fmla="*/ 8 h 28"/>
                  <a:gd name="T6" fmla="*/ 4 w 15"/>
                  <a:gd name="T7" fmla="*/ 4 h 28"/>
                  <a:gd name="T8" fmla="*/ 4 w 15"/>
                  <a:gd name="T9" fmla="*/ 4 h 28"/>
                  <a:gd name="T10" fmla="*/ 4 w 15"/>
                  <a:gd name="T11" fmla="*/ 12 h 28"/>
                  <a:gd name="T12" fmla="*/ 4 w 15"/>
                  <a:gd name="T13" fmla="*/ 13 h 28"/>
                  <a:gd name="T14" fmla="*/ 4 w 15"/>
                  <a:gd name="T15" fmla="*/ 26 h 28"/>
                  <a:gd name="T16" fmla="*/ 5 w 15"/>
                  <a:gd name="T17" fmla="*/ 28 h 28"/>
                  <a:gd name="T18" fmla="*/ 5 w 15"/>
                  <a:gd name="T19" fmla="*/ 28 h 28"/>
                  <a:gd name="T20" fmla="*/ 5 w 15"/>
                  <a:gd name="T21" fmla="*/ 28 h 28"/>
                  <a:gd name="T22" fmla="*/ 7 w 15"/>
                  <a:gd name="T23" fmla="*/ 26 h 28"/>
                  <a:gd name="T24" fmla="*/ 7 w 15"/>
                  <a:gd name="T25" fmla="*/ 14 h 28"/>
                  <a:gd name="T26" fmla="*/ 8 w 15"/>
                  <a:gd name="T27" fmla="*/ 14 h 28"/>
                  <a:gd name="T28" fmla="*/ 8 w 15"/>
                  <a:gd name="T29" fmla="*/ 26 h 28"/>
                  <a:gd name="T30" fmla="*/ 10 w 15"/>
                  <a:gd name="T31" fmla="*/ 28 h 28"/>
                  <a:gd name="T32" fmla="*/ 10 w 15"/>
                  <a:gd name="T33" fmla="*/ 28 h 28"/>
                  <a:gd name="T34" fmla="*/ 10 w 15"/>
                  <a:gd name="T35" fmla="*/ 28 h 28"/>
                  <a:gd name="T36" fmla="*/ 12 w 15"/>
                  <a:gd name="T37" fmla="*/ 26 h 28"/>
                  <a:gd name="T38" fmla="*/ 12 w 15"/>
                  <a:gd name="T39" fmla="*/ 13 h 28"/>
                  <a:gd name="T40" fmla="*/ 12 w 15"/>
                  <a:gd name="T41" fmla="*/ 12 h 28"/>
                  <a:gd name="T42" fmla="*/ 12 w 15"/>
                  <a:gd name="T43" fmla="*/ 4 h 28"/>
                  <a:gd name="T44" fmla="*/ 12 w 15"/>
                  <a:gd name="T45" fmla="*/ 4 h 28"/>
                  <a:gd name="T46" fmla="*/ 12 w 15"/>
                  <a:gd name="T47" fmla="*/ 8 h 28"/>
                  <a:gd name="T48" fmla="*/ 12 w 15"/>
                  <a:gd name="T49" fmla="*/ 13 h 28"/>
                  <a:gd name="T50" fmla="*/ 14 w 15"/>
                  <a:gd name="T51" fmla="*/ 14 h 28"/>
                  <a:gd name="T52" fmla="*/ 15 w 15"/>
                  <a:gd name="T53" fmla="*/ 13 h 28"/>
                  <a:gd name="T54" fmla="*/ 15 w 15"/>
                  <a:gd name="T55" fmla="*/ 8 h 28"/>
                  <a:gd name="T56" fmla="*/ 13 w 15"/>
                  <a:gd name="T57" fmla="*/ 1 h 28"/>
                  <a:gd name="T58" fmla="*/ 10 w 15"/>
                  <a:gd name="T59" fmla="*/ 0 h 28"/>
                  <a:gd name="T60" fmla="*/ 10 w 15"/>
                  <a:gd name="T61" fmla="*/ 0 h 28"/>
                  <a:gd name="T62" fmla="*/ 10 w 15"/>
                  <a:gd name="T63" fmla="*/ 0 h 28"/>
                  <a:gd name="T64" fmla="*/ 10 w 15"/>
                  <a:gd name="T65" fmla="*/ 0 h 28"/>
                  <a:gd name="T66" fmla="*/ 8 w 15"/>
                  <a:gd name="T67" fmla="*/ 4 h 28"/>
                  <a:gd name="T68" fmla="*/ 8 w 15"/>
                  <a:gd name="T69" fmla="*/ 1 h 28"/>
                  <a:gd name="T70" fmla="*/ 8 w 15"/>
                  <a:gd name="T71" fmla="*/ 1 h 28"/>
                  <a:gd name="T72" fmla="*/ 8 w 15"/>
                  <a:gd name="T73" fmla="*/ 0 h 28"/>
                  <a:gd name="T74" fmla="*/ 8 w 15"/>
                  <a:gd name="T75" fmla="*/ 0 h 28"/>
                  <a:gd name="T76" fmla="*/ 7 w 15"/>
                  <a:gd name="T77" fmla="*/ 0 h 28"/>
                  <a:gd name="T78" fmla="*/ 7 w 15"/>
                  <a:gd name="T79" fmla="*/ 0 h 28"/>
                  <a:gd name="T80" fmla="*/ 7 w 15"/>
                  <a:gd name="T81" fmla="*/ 1 h 28"/>
                  <a:gd name="T82" fmla="*/ 7 w 15"/>
                  <a:gd name="T83" fmla="*/ 1 h 28"/>
                  <a:gd name="T84" fmla="*/ 7 w 15"/>
                  <a:gd name="T85" fmla="*/ 4 h 28"/>
                  <a:gd name="T86" fmla="*/ 6 w 15"/>
                  <a:gd name="T87" fmla="*/ 0 h 28"/>
                  <a:gd name="T88" fmla="*/ 6 w 15"/>
                  <a:gd name="T89" fmla="*/ 0 h 28"/>
                  <a:gd name="T90" fmla="*/ 6 w 15"/>
                  <a:gd name="T91" fmla="*/ 0 h 28"/>
                  <a:gd name="T92" fmla="*/ 5 w 15"/>
                  <a:gd name="T93" fmla="*/ 0 h 28"/>
                  <a:gd name="T94" fmla="*/ 2 w 15"/>
                  <a:gd name="T95" fmla="*/ 1 h 28"/>
                  <a:gd name="T96" fmla="*/ 0 w 15"/>
                  <a:gd name="T97" fmla="*/ 8 h 28"/>
                  <a:gd name="T98" fmla="*/ 0 w 15"/>
                  <a:gd name="T99" fmla="*/ 13 h 28"/>
                  <a:gd name="T100" fmla="*/ 2 w 15"/>
                  <a:gd name="T101"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 h="28">
                    <a:moveTo>
                      <a:pt x="2" y="14"/>
                    </a:moveTo>
                    <a:cubicBezTo>
                      <a:pt x="3" y="14"/>
                      <a:pt x="3" y="14"/>
                      <a:pt x="3" y="13"/>
                    </a:cubicBezTo>
                    <a:cubicBezTo>
                      <a:pt x="3" y="13"/>
                      <a:pt x="3" y="10"/>
                      <a:pt x="3" y="8"/>
                    </a:cubicBezTo>
                    <a:cubicBezTo>
                      <a:pt x="3" y="7"/>
                      <a:pt x="3" y="4"/>
                      <a:pt x="4" y="4"/>
                    </a:cubicBezTo>
                    <a:cubicBezTo>
                      <a:pt x="4" y="4"/>
                      <a:pt x="4" y="4"/>
                      <a:pt x="4" y="4"/>
                    </a:cubicBezTo>
                    <a:cubicBezTo>
                      <a:pt x="4" y="12"/>
                      <a:pt x="4" y="12"/>
                      <a:pt x="4" y="12"/>
                    </a:cubicBezTo>
                    <a:cubicBezTo>
                      <a:pt x="4" y="12"/>
                      <a:pt x="4" y="13"/>
                      <a:pt x="4" y="13"/>
                    </a:cubicBezTo>
                    <a:cubicBezTo>
                      <a:pt x="4" y="26"/>
                      <a:pt x="4" y="26"/>
                      <a:pt x="4" y="26"/>
                    </a:cubicBezTo>
                    <a:cubicBezTo>
                      <a:pt x="4" y="27"/>
                      <a:pt x="4" y="28"/>
                      <a:pt x="5" y="28"/>
                    </a:cubicBezTo>
                    <a:cubicBezTo>
                      <a:pt x="5" y="28"/>
                      <a:pt x="5" y="28"/>
                      <a:pt x="5" y="28"/>
                    </a:cubicBezTo>
                    <a:cubicBezTo>
                      <a:pt x="5" y="28"/>
                      <a:pt x="5" y="28"/>
                      <a:pt x="5" y="28"/>
                    </a:cubicBezTo>
                    <a:cubicBezTo>
                      <a:pt x="6" y="28"/>
                      <a:pt x="7" y="27"/>
                      <a:pt x="7" y="26"/>
                    </a:cubicBezTo>
                    <a:cubicBezTo>
                      <a:pt x="7" y="14"/>
                      <a:pt x="7" y="14"/>
                      <a:pt x="7" y="14"/>
                    </a:cubicBezTo>
                    <a:cubicBezTo>
                      <a:pt x="8" y="14"/>
                      <a:pt x="8" y="14"/>
                      <a:pt x="8" y="14"/>
                    </a:cubicBezTo>
                    <a:cubicBezTo>
                      <a:pt x="8" y="26"/>
                      <a:pt x="8" y="26"/>
                      <a:pt x="8" y="26"/>
                    </a:cubicBezTo>
                    <a:cubicBezTo>
                      <a:pt x="8" y="27"/>
                      <a:pt x="9" y="28"/>
                      <a:pt x="10" y="28"/>
                    </a:cubicBezTo>
                    <a:cubicBezTo>
                      <a:pt x="10" y="28"/>
                      <a:pt x="10" y="28"/>
                      <a:pt x="10" y="28"/>
                    </a:cubicBezTo>
                    <a:cubicBezTo>
                      <a:pt x="10" y="28"/>
                      <a:pt x="10" y="28"/>
                      <a:pt x="10" y="28"/>
                    </a:cubicBezTo>
                    <a:cubicBezTo>
                      <a:pt x="11" y="28"/>
                      <a:pt x="12" y="27"/>
                      <a:pt x="12" y="26"/>
                    </a:cubicBezTo>
                    <a:cubicBezTo>
                      <a:pt x="12" y="13"/>
                      <a:pt x="12" y="13"/>
                      <a:pt x="12" y="13"/>
                    </a:cubicBezTo>
                    <a:cubicBezTo>
                      <a:pt x="12" y="13"/>
                      <a:pt x="12" y="12"/>
                      <a:pt x="12" y="12"/>
                    </a:cubicBezTo>
                    <a:cubicBezTo>
                      <a:pt x="12" y="4"/>
                      <a:pt x="12" y="4"/>
                      <a:pt x="12" y="4"/>
                    </a:cubicBezTo>
                    <a:cubicBezTo>
                      <a:pt x="12" y="4"/>
                      <a:pt x="12" y="4"/>
                      <a:pt x="12" y="4"/>
                    </a:cubicBezTo>
                    <a:cubicBezTo>
                      <a:pt x="12" y="4"/>
                      <a:pt x="12" y="7"/>
                      <a:pt x="12" y="8"/>
                    </a:cubicBezTo>
                    <a:cubicBezTo>
                      <a:pt x="13" y="10"/>
                      <a:pt x="12" y="13"/>
                      <a:pt x="12" y="13"/>
                    </a:cubicBezTo>
                    <a:cubicBezTo>
                      <a:pt x="12" y="14"/>
                      <a:pt x="13" y="14"/>
                      <a:pt x="14" y="14"/>
                    </a:cubicBezTo>
                    <a:cubicBezTo>
                      <a:pt x="15" y="14"/>
                      <a:pt x="15" y="14"/>
                      <a:pt x="15" y="13"/>
                    </a:cubicBezTo>
                    <a:cubicBezTo>
                      <a:pt x="15" y="13"/>
                      <a:pt x="15" y="10"/>
                      <a:pt x="15" y="8"/>
                    </a:cubicBezTo>
                    <a:cubicBezTo>
                      <a:pt x="15" y="3"/>
                      <a:pt x="13" y="1"/>
                      <a:pt x="13" y="1"/>
                    </a:cubicBezTo>
                    <a:cubicBezTo>
                      <a:pt x="12" y="1"/>
                      <a:pt x="11" y="0"/>
                      <a:pt x="10" y="0"/>
                    </a:cubicBezTo>
                    <a:cubicBezTo>
                      <a:pt x="10" y="0"/>
                      <a:pt x="10" y="0"/>
                      <a:pt x="10" y="0"/>
                    </a:cubicBezTo>
                    <a:cubicBezTo>
                      <a:pt x="10" y="0"/>
                      <a:pt x="10" y="0"/>
                      <a:pt x="10" y="0"/>
                    </a:cubicBezTo>
                    <a:cubicBezTo>
                      <a:pt x="10" y="0"/>
                      <a:pt x="10" y="0"/>
                      <a:pt x="10" y="0"/>
                    </a:cubicBezTo>
                    <a:cubicBezTo>
                      <a:pt x="10" y="0"/>
                      <a:pt x="9" y="2"/>
                      <a:pt x="8" y="4"/>
                    </a:cubicBezTo>
                    <a:cubicBezTo>
                      <a:pt x="8" y="3"/>
                      <a:pt x="8" y="1"/>
                      <a:pt x="8" y="1"/>
                    </a:cubicBezTo>
                    <a:cubicBezTo>
                      <a:pt x="8" y="1"/>
                      <a:pt x="8" y="1"/>
                      <a:pt x="8" y="1"/>
                    </a:cubicBezTo>
                    <a:cubicBezTo>
                      <a:pt x="8" y="0"/>
                      <a:pt x="8" y="0"/>
                      <a:pt x="8" y="0"/>
                    </a:cubicBezTo>
                    <a:cubicBezTo>
                      <a:pt x="8" y="0"/>
                      <a:pt x="8" y="0"/>
                      <a:pt x="8" y="0"/>
                    </a:cubicBezTo>
                    <a:cubicBezTo>
                      <a:pt x="7" y="0"/>
                      <a:pt x="7" y="0"/>
                      <a:pt x="7" y="0"/>
                    </a:cubicBezTo>
                    <a:cubicBezTo>
                      <a:pt x="7" y="0"/>
                      <a:pt x="7" y="0"/>
                      <a:pt x="7" y="0"/>
                    </a:cubicBezTo>
                    <a:cubicBezTo>
                      <a:pt x="7" y="1"/>
                      <a:pt x="7" y="1"/>
                      <a:pt x="7" y="1"/>
                    </a:cubicBezTo>
                    <a:cubicBezTo>
                      <a:pt x="7" y="1"/>
                      <a:pt x="7" y="1"/>
                      <a:pt x="7" y="1"/>
                    </a:cubicBezTo>
                    <a:cubicBezTo>
                      <a:pt x="7" y="1"/>
                      <a:pt x="7" y="3"/>
                      <a:pt x="7" y="4"/>
                    </a:cubicBezTo>
                    <a:cubicBezTo>
                      <a:pt x="6" y="2"/>
                      <a:pt x="6" y="0"/>
                      <a:pt x="6" y="0"/>
                    </a:cubicBezTo>
                    <a:cubicBezTo>
                      <a:pt x="6" y="0"/>
                      <a:pt x="6" y="0"/>
                      <a:pt x="6" y="0"/>
                    </a:cubicBezTo>
                    <a:cubicBezTo>
                      <a:pt x="6" y="0"/>
                      <a:pt x="6" y="0"/>
                      <a:pt x="6" y="0"/>
                    </a:cubicBezTo>
                    <a:cubicBezTo>
                      <a:pt x="5" y="0"/>
                      <a:pt x="5" y="0"/>
                      <a:pt x="5" y="0"/>
                    </a:cubicBezTo>
                    <a:cubicBezTo>
                      <a:pt x="4" y="0"/>
                      <a:pt x="3" y="1"/>
                      <a:pt x="2" y="1"/>
                    </a:cubicBezTo>
                    <a:cubicBezTo>
                      <a:pt x="2" y="1"/>
                      <a:pt x="1" y="3"/>
                      <a:pt x="0" y="8"/>
                    </a:cubicBezTo>
                    <a:cubicBezTo>
                      <a:pt x="0" y="10"/>
                      <a:pt x="0" y="13"/>
                      <a:pt x="0" y="13"/>
                    </a:cubicBezTo>
                    <a:cubicBezTo>
                      <a:pt x="1" y="14"/>
                      <a:pt x="1" y="14"/>
                      <a:pt x="2"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5" name="Freeform 71"/>
              <p:cNvSpPr>
                <a:spLocks/>
              </p:cNvSpPr>
              <p:nvPr/>
            </p:nvSpPr>
            <p:spPr bwMode="auto">
              <a:xfrm>
                <a:off x="3830" y="2095"/>
                <a:ext cx="17" cy="20"/>
              </a:xfrm>
              <a:custGeom>
                <a:avLst/>
                <a:gdLst>
                  <a:gd name="T0" fmla="*/ 1 w 7"/>
                  <a:gd name="T1" fmla="*/ 5 h 8"/>
                  <a:gd name="T2" fmla="*/ 4 w 7"/>
                  <a:gd name="T3" fmla="*/ 8 h 8"/>
                  <a:gd name="T4" fmla="*/ 7 w 7"/>
                  <a:gd name="T5" fmla="*/ 5 h 8"/>
                  <a:gd name="T6" fmla="*/ 7 w 7"/>
                  <a:gd name="T7" fmla="*/ 4 h 8"/>
                  <a:gd name="T8" fmla="*/ 7 w 7"/>
                  <a:gd name="T9" fmla="*/ 4 h 8"/>
                  <a:gd name="T10" fmla="*/ 4 w 7"/>
                  <a:gd name="T11" fmla="*/ 0 h 8"/>
                  <a:gd name="T12" fmla="*/ 1 w 7"/>
                  <a:gd name="T13" fmla="*/ 4 h 8"/>
                  <a:gd name="T14" fmla="*/ 0 w 7"/>
                  <a:gd name="T15" fmla="*/ 4 h 8"/>
                  <a:gd name="T16" fmla="*/ 1 w 7"/>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1" y="5"/>
                    </a:moveTo>
                    <a:cubicBezTo>
                      <a:pt x="1" y="7"/>
                      <a:pt x="2" y="8"/>
                      <a:pt x="4" y="8"/>
                    </a:cubicBezTo>
                    <a:cubicBezTo>
                      <a:pt x="5" y="8"/>
                      <a:pt x="6" y="7"/>
                      <a:pt x="7" y="5"/>
                    </a:cubicBezTo>
                    <a:cubicBezTo>
                      <a:pt x="7" y="5"/>
                      <a:pt x="7" y="5"/>
                      <a:pt x="7" y="4"/>
                    </a:cubicBezTo>
                    <a:cubicBezTo>
                      <a:pt x="7" y="4"/>
                      <a:pt x="7" y="4"/>
                      <a:pt x="7" y="4"/>
                    </a:cubicBezTo>
                    <a:cubicBezTo>
                      <a:pt x="7" y="2"/>
                      <a:pt x="5" y="0"/>
                      <a:pt x="4" y="0"/>
                    </a:cubicBezTo>
                    <a:cubicBezTo>
                      <a:pt x="2" y="0"/>
                      <a:pt x="1" y="2"/>
                      <a:pt x="1" y="4"/>
                    </a:cubicBezTo>
                    <a:cubicBezTo>
                      <a:pt x="0" y="4"/>
                      <a:pt x="0" y="4"/>
                      <a:pt x="0" y="4"/>
                    </a:cubicBezTo>
                    <a:cubicBezTo>
                      <a:pt x="0" y="5"/>
                      <a:pt x="0" y="5"/>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6" name="Freeform 72"/>
              <p:cNvSpPr>
                <a:spLocks/>
              </p:cNvSpPr>
              <p:nvPr/>
            </p:nvSpPr>
            <p:spPr bwMode="auto">
              <a:xfrm>
                <a:off x="3867"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3 w 14"/>
                  <a:gd name="T55" fmla="*/ 7 h 26"/>
                  <a:gd name="T56" fmla="*/ 12 w 14"/>
                  <a:gd name="T57" fmla="*/ 1 h 26"/>
                  <a:gd name="T58" fmla="*/ 9 w 14"/>
                  <a:gd name="T59" fmla="*/ 0 h 26"/>
                  <a:gd name="T60" fmla="*/ 8 w 14"/>
                  <a:gd name="T61" fmla="*/ 0 h 26"/>
                  <a:gd name="T62" fmla="*/ 8 w 14"/>
                  <a:gd name="T63" fmla="*/ 0 h 26"/>
                  <a:gd name="T64" fmla="*/ 8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1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5"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3" y="7"/>
                    </a:cubicBezTo>
                    <a:cubicBezTo>
                      <a:pt x="13" y="3"/>
                      <a:pt x="12" y="1"/>
                      <a:pt x="12" y="1"/>
                    </a:cubicBezTo>
                    <a:cubicBezTo>
                      <a:pt x="11" y="0"/>
                      <a:pt x="10" y="0"/>
                      <a:pt x="9" y="0"/>
                    </a:cubicBezTo>
                    <a:cubicBezTo>
                      <a:pt x="9" y="0"/>
                      <a:pt x="9" y="0"/>
                      <a:pt x="8" y="0"/>
                    </a:cubicBezTo>
                    <a:cubicBezTo>
                      <a:pt x="8" y="0"/>
                      <a:pt x="8" y="0"/>
                      <a:pt x="8" y="0"/>
                    </a:cubicBezTo>
                    <a:cubicBezTo>
                      <a:pt x="8" y="0"/>
                      <a:pt x="8" y="0"/>
                      <a:pt x="8" y="0"/>
                    </a:cubicBezTo>
                    <a:cubicBezTo>
                      <a:pt x="8"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4" y="0"/>
                      <a:pt x="4" y="0"/>
                      <a:pt x="4" y="0"/>
                    </a:cubicBezTo>
                    <a:cubicBezTo>
                      <a:pt x="3" y="0"/>
                      <a:pt x="2" y="0"/>
                      <a:pt x="1"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7" name="Freeform 73"/>
              <p:cNvSpPr>
                <a:spLocks/>
              </p:cNvSpPr>
              <p:nvPr/>
            </p:nvSpPr>
            <p:spPr bwMode="auto">
              <a:xfrm>
                <a:off x="3875" y="2115"/>
                <a:ext cx="17" cy="18"/>
              </a:xfrm>
              <a:custGeom>
                <a:avLst/>
                <a:gdLst>
                  <a:gd name="T0" fmla="*/ 1 w 7"/>
                  <a:gd name="T1" fmla="*/ 5 h 7"/>
                  <a:gd name="T2" fmla="*/ 4 w 7"/>
                  <a:gd name="T3" fmla="*/ 7 h 7"/>
                  <a:gd name="T4" fmla="*/ 6 w 7"/>
                  <a:gd name="T5" fmla="*/ 4 h 7"/>
                  <a:gd name="T6" fmla="*/ 7 w 7"/>
                  <a:gd name="T7" fmla="*/ 3 h 7"/>
                  <a:gd name="T8" fmla="*/ 6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6" y="3"/>
                    </a:cubicBezTo>
                    <a:cubicBezTo>
                      <a:pt x="6" y="1"/>
                      <a:pt x="5" y="0"/>
                      <a:pt x="4" y="0"/>
                    </a:cubicBezTo>
                    <a:cubicBezTo>
                      <a:pt x="2" y="0"/>
                      <a:pt x="1" y="1"/>
                      <a:pt x="1" y="3"/>
                    </a:cubicBezTo>
                    <a:cubicBezTo>
                      <a:pt x="0" y="3"/>
                      <a:pt x="0" y="3"/>
                      <a:pt x="0" y="3"/>
                    </a:cubicBezTo>
                    <a:cubicBezTo>
                      <a:pt x="0" y="4"/>
                      <a:pt x="0" y="4"/>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8" name="Freeform 74"/>
              <p:cNvSpPr>
                <a:spLocks/>
              </p:cNvSpPr>
              <p:nvPr/>
            </p:nvSpPr>
            <p:spPr bwMode="auto">
              <a:xfrm>
                <a:off x="3778"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4 w 14"/>
                  <a:gd name="T55" fmla="*/ 7 h 26"/>
                  <a:gd name="T56" fmla="*/ 12 w 14"/>
                  <a:gd name="T57" fmla="*/ 1 h 26"/>
                  <a:gd name="T58" fmla="*/ 9 w 14"/>
                  <a:gd name="T59" fmla="*/ 0 h 26"/>
                  <a:gd name="T60" fmla="*/ 9 w 14"/>
                  <a:gd name="T61" fmla="*/ 0 h 26"/>
                  <a:gd name="T62" fmla="*/ 9 w 14"/>
                  <a:gd name="T63" fmla="*/ 0 h 26"/>
                  <a:gd name="T64" fmla="*/ 9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2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6"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4" y="7"/>
                    </a:cubicBezTo>
                    <a:cubicBezTo>
                      <a:pt x="13" y="3"/>
                      <a:pt x="12" y="1"/>
                      <a:pt x="12" y="1"/>
                    </a:cubicBezTo>
                    <a:cubicBezTo>
                      <a:pt x="11" y="0"/>
                      <a:pt x="10" y="0"/>
                      <a:pt x="9" y="0"/>
                    </a:cubicBezTo>
                    <a:cubicBezTo>
                      <a:pt x="9" y="0"/>
                      <a:pt x="9" y="0"/>
                      <a:pt x="9" y="0"/>
                    </a:cubicBezTo>
                    <a:cubicBezTo>
                      <a:pt x="9" y="0"/>
                      <a:pt x="9" y="0"/>
                      <a:pt x="9" y="0"/>
                    </a:cubicBezTo>
                    <a:cubicBezTo>
                      <a:pt x="9" y="0"/>
                      <a:pt x="9" y="0"/>
                      <a:pt x="9" y="0"/>
                    </a:cubicBezTo>
                    <a:cubicBezTo>
                      <a:pt x="9"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5" y="0"/>
                      <a:pt x="4" y="0"/>
                      <a:pt x="4" y="0"/>
                    </a:cubicBezTo>
                    <a:cubicBezTo>
                      <a:pt x="3" y="0"/>
                      <a:pt x="2" y="0"/>
                      <a:pt x="2"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9" name="Freeform 75"/>
              <p:cNvSpPr>
                <a:spLocks/>
              </p:cNvSpPr>
              <p:nvPr/>
            </p:nvSpPr>
            <p:spPr bwMode="auto">
              <a:xfrm>
                <a:off x="3785" y="2115"/>
                <a:ext cx="18" cy="18"/>
              </a:xfrm>
              <a:custGeom>
                <a:avLst/>
                <a:gdLst>
                  <a:gd name="T0" fmla="*/ 1 w 7"/>
                  <a:gd name="T1" fmla="*/ 5 h 7"/>
                  <a:gd name="T2" fmla="*/ 4 w 7"/>
                  <a:gd name="T3" fmla="*/ 7 h 7"/>
                  <a:gd name="T4" fmla="*/ 6 w 7"/>
                  <a:gd name="T5" fmla="*/ 4 h 7"/>
                  <a:gd name="T6" fmla="*/ 7 w 7"/>
                  <a:gd name="T7" fmla="*/ 3 h 7"/>
                  <a:gd name="T8" fmla="*/ 7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7" y="3"/>
                    </a:cubicBezTo>
                    <a:cubicBezTo>
                      <a:pt x="7" y="1"/>
                      <a:pt x="5" y="0"/>
                      <a:pt x="4" y="0"/>
                    </a:cubicBezTo>
                    <a:cubicBezTo>
                      <a:pt x="2" y="0"/>
                      <a:pt x="1" y="1"/>
                      <a:pt x="1" y="3"/>
                    </a:cubicBezTo>
                    <a:cubicBezTo>
                      <a:pt x="1" y="3"/>
                      <a:pt x="0" y="3"/>
                      <a:pt x="0" y="3"/>
                    </a:cubicBezTo>
                    <a:cubicBezTo>
                      <a:pt x="0" y="4"/>
                      <a:pt x="1" y="4"/>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180" name="组合 179"/>
          <p:cNvGrpSpPr/>
          <p:nvPr/>
        </p:nvGrpSpPr>
        <p:grpSpPr>
          <a:xfrm flipH="1" flipV="1">
            <a:off x="1320286" y="4511766"/>
            <a:ext cx="2439004" cy="732306"/>
            <a:chOff x="5246304" y="4593021"/>
            <a:chExt cx="2438687" cy="732476"/>
          </a:xfrm>
        </p:grpSpPr>
        <p:sp>
          <p:nvSpPr>
            <p:cNvPr id="181" name="椭圆 180"/>
            <p:cNvSpPr/>
            <p:nvPr/>
          </p:nvSpPr>
          <p:spPr>
            <a:xfrm>
              <a:off x="5246304" y="4593021"/>
              <a:ext cx="118623" cy="1186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2" name="任意多边形 181"/>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83" name="组合 182"/>
          <p:cNvGrpSpPr/>
          <p:nvPr/>
        </p:nvGrpSpPr>
        <p:grpSpPr>
          <a:xfrm flipH="1" flipV="1">
            <a:off x="3934581" y="1885171"/>
            <a:ext cx="2439004" cy="732306"/>
            <a:chOff x="5246304" y="4593021"/>
            <a:chExt cx="2438687" cy="732476"/>
          </a:xfrm>
        </p:grpSpPr>
        <p:sp>
          <p:nvSpPr>
            <p:cNvPr id="184" name="椭圆 183"/>
            <p:cNvSpPr/>
            <p:nvPr/>
          </p:nvSpPr>
          <p:spPr>
            <a:xfrm>
              <a:off x="5246304" y="4593021"/>
              <a:ext cx="118623" cy="1186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5" name="任意多边形 184"/>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86" name="组合 185"/>
          <p:cNvGrpSpPr/>
          <p:nvPr/>
        </p:nvGrpSpPr>
        <p:grpSpPr>
          <a:xfrm>
            <a:off x="5573888" y="4471662"/>
            <a:ext cx="2439004" cy="732306"/>
            <a:chOff x="5246304" y="4593021"/>
            <a:chExt cx="2438687" cy="732476"/>
          </a:xfrm>
        </p:grpSpPr>
        <p:sp>
          <p:nvSpPr>
            <p:cNvPr id="187" name="椭圆 186"/>
            <p:cNvSpPr/>
            <p:nvPr/>
          </p:nvSpPr>
          <p:spPr>
            <a:xfrm>
              <a:off x="5246304" y="4593021"/>
              <a:ext cx="118623" cy="1186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8" name="任意多边形 187"/>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89" name="组合 188"/>
          <p:cNvGrpSpPr/>
          <p:nvPr/>
        </p:nvGrpSpPr>
        <p:grpSpPr>
          <a:xfrm>
            <a:off x="8222278" y="1836962"/>
            <a:ext cx="2439004" cy="732306"/>
            <a:chOff x="5246304" y="4593021"/>
            <a:chExt cx="2438687" cy="732476"/>
          </a:xfrm>
        </p:grpSpPr>
        <p:sp>
          <p:nvSpPr>
            <p:cNvPr id="190" name="椭圆 189"/>
            <p:cNvSpPr/>
            <p:nvPr/>
          </p:nvSpPr>
          <p:spPr>
            <a:xfrm>
              <a:off x="5246304" y="4593021"/>
              <a:ext cx="118623" cy="1186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1" name="任意多边形 190"/>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92" name="组合 191"/>
          <p:cNvGrpSpPr/>
          <p:nvPr/>
        </p:nvGrpSpPr>
        <p:grpSpPr>
          <a:xfrm>
            <a:off x="1295872" y="3564010"/>
            <a:ext cx="2265868" cy="908222"/>
            <a:chOff x="1324726" y="3439252"/>
            <a:chExt cx="2265573" cy="908433"/>
          </a:xfrm>
        </p:grpSpPr>
        <p:sp>
          <p:nvSpPr>
            <p:cNvPr id="193" name="文本框 75"/>
            <p:cNvSpPr txBox="1"/>
            <p:nvPr/>
          </p:nvSpPr>
          <p:spPr>
            <a:xfrm>
              <a:off x="1659757" y="3520391"/>
              <a:ext cx="1493849" cy="338554"/>
            </a:xfrm>
            <a:prstGeom prst="rect">
              <a:avLst/>
            </a:prstGeom>
            <a:noFill/>
          </p:spPr>
          <p:txBody>
            <a:bodyPr wrap="square" rtlCol="0">
              <a:spAutoFit/>
            </a:bodyPr>
            <a:lstStyle/>
            <a:p>
              <a:r>
                <a:rPr lang="zh-CN" altLang="en-US" sz="1600" b="1" dirty="0" smtClean="0">
                  <a:solidFill>
                    <a:srgbClr val="FF9A05"/>
                  </a:solidFill>
                  <a:latin typeface="微软雅黑" panose="020B0503020204020204" pitchFamily="34" charset="-122"/>
                  <a:ea typeface="微软雅黑" panose="020B0503020204020204" pitchFamily="34" charset="-122"/>
                </a:rPr>
                <a:t>添加</a:t>
              </a:r>
              <a:r>
                <a:rPr lang="zh-CN" altLang="en-US" sz="1600" b="1" dirty="0">
                  <a:solidFill>
                    <a:srgbClr val="FF9A05"/>
                  </a:solidFill>
                  <a:latin typeface="微软雅黑" panose="020B0503020204020204" pitchFamily="34" charset="-122"/>
                  <a:ea typeface="微软雅黑" panose="020B0503020204020204" pitchFamily="34" charset="-122"/>
                </a:rPr>
                <a:t>标题</a:t>
              </a:r>
            </a:p>
          </p:txBody>
        </p:sp>
        <p:sp>
          <p:nvSpPr>
            <p:cNvPr id="194" name="文本框 77"/>
            <p:cNvSpPr txBox="1"/>
            <p:nvPr/>
          </p:nvSpPr>
          <p:spPr>
            <a:xfrm>
              <a:off x="1324726" y="3439252"/>
              <a:ext cx="501542" cy="461665"/>
            </a:xfrm>
            <a:prstGeom prst="rect">
              <a:avLst/>
            </a:prstGeom>
            <a:noFill/>
          </p:spPr>
          <p:txBody>
            <a:bodyPr wrap="square" rtlCol="0">
              <a:spAutoFit/>
            </a:bodyPr>
            <a:lstStyle/>
            <a:p>
              <a:r>
                <a:rPr lang="en-US" altLang="zh-CN" sz="2400" dirty="0">
                  <a:solidFill>
                    <a:srgbClr val="FF9A05"/>
                  </a:solidFill>
                  <a:latin typeface="Impact" panose="020B0806030902050204" pitchFamily="34" charset="0"/>
                </a:rPr>
                <a:t>01</a:t>
              </a:r>
              <a:endParaRPr lang="zh-CN" altLang="en-US" sz="2400" dirty="0">
                <a:solidFill>
                  <a:srgbClr val="FF9A05"/>
                </a:solidFill>
                <a:latin typeface="Impact" panose="020B0806030902050204" pitchFamily="34" charset="0"/>
              </a:endParaRPr>
            </a:p>
          </p:txBody>
        </p:sp>
        <p:sp>
          <p:nvSpPr>
            <p:cNvPr id="195" name="文本框 113"/>
            <p:cNvSpPr txBox="1"/>
            <p:nvPr/>
          </p:nvSpPr>
          <p:spPr>
            <a:xfrm>
              <a:off x="1342678" y="3848971"/>
              <a:ext cx="2247621" cy="498714"/>
            </a:xfrm>
            <a:prstGeom prst="rect">
              <a:avLst/>
            </a:prstGeom>
            <a:noFill/>
          </p:spPr>
          <p:txBody>
            <a:bodyPr wrap="square" rtlCol="0">
              <a:spAutoFit/>
            </a:bodyPr>
            <a:lstStyle/>
            <a:p>
              <a:pPr>
                <a:lnSpc>
                  <a:spcPct val="12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96" name="组合 195"/>
          <p:cNvGrpSpPr/>
          <p:nvPr/>
        </p:nvGrpSpPr>
        <p:grpSpPr>
          <a:xfrm>
            <a:off x="6379920" y="5183957"/>
            <a:ext cx="2295054" cy="945585"/>
            <a:chOff x="6408112" y="5059574"/>
            <a:chExt cx="2294755" cy="945804"/>
          </a:xfrm>
        </p:grpSpPr>
        <p:sp>
          <p:nvSpPr>
            <p:cNvPr id="197" name="文本框 96"/>
            <p:cNvSpPr txBox="1"/>
            <p:nvPr/>
          </p:nvSpPr>
          <p:spPr>
            <a:xfrm>
              <a:off x="6743143" y="5140713"/>
              <a:ext cx="1493849" cy="338554"/>
            </a:xfrm>
            <a:prstGeom prst="rect">
              <a:avLst/>
            </a:prstGeom>
            <a:noFill/>
          </p:spPr>
          <p:txBody>
            <a:bodyPr wrap="square" rtlCol="0">
              <a:spAutoFit/>
            </a:bodyPr>
            <a:lstStyle/>
            <a:p>
              <a:r>
                <a:rPr lang="zh-CN" altLang="en-US" sz="1600" b="1" dirty="0" smtClean="0">
                  <a:solidFill>
                    <a:srgbClr val="E87071"/>
                  </a:solidFill>
                  <a:latin typeface="微软雅黑" panose="020B0503020204020204" pitchFamily="34" charset="-122"/>
                  <a:ea typeface="微软雅黑" panose="020B0503020204020204" pitchFamily="34" charset="-122"/>
                </a:rPr>
                <a:t>添加</a:t>
              </a:r>
              <a:r>
                <a:rPr lang="zh-CN" altLang="en-US" sz="1600" b="1" dirty="0">
                  <a:solidFill>
                    <a:srgbClr val="E87071"/>
                  </a:solidFill>
                  <a:latin typeface="微软雅黑" panose="020B0503020204020204" pitchFamily="34" charset="-122"/>
                  <a:ea typeface="微软雅黑" panose="020B0503020204020204" pitchFamily="34" charset="-122"/>
                </a:rPr>
                <a:t>标题</a:t>
              </a:r>
            </a:p>
          </p:txBody>
        </p:sp>
        <p:sp>
          <p:nvSpPr>
            <p:cNvPr id="198" name="文本框 98"/>
            <p:cNvSpPr txBox="1"/>
            <p:nvPr/>
          </p:nvSpPr>
          <p:spPr>
            <a:xfrm>
              <a:off x="6408112" y="5059574"/>
              <a:ext cx="631868" cy="461665"/>
            </a:xfrm>
            <a:prstGeom prst="rect">
              <a:avLst/>
            </a:prstGeom>
            <a:noFill/>
          </p:spPr>
          <p:txBody>
            <a:bodyPr wrap="square" rtlCol="0">
              <a:spAutoFit/>
            </a:bodyPr>
            <a:lstStyle/>
            <a:p>
              <a:r>
                <a:rPr lang="en-US" altLang="zh-CN" sz="2400" dirty="0">
                  <a:solidFill>
                    <a:srgbClr val="E87071"/>
                  </a:solidFill>
                  <a:latin typeface="Impact" panose="020B0806030902050204" pitchFamily="34" charset="0"/>
                </a:rPr>
                <a:t>02</a:t>
              </a:r>
              <a:endParaRPr lang="zh-CN" altLang="en-US" sz="2400" dirty="0">
                <a:solidFill>
                  <a:srgbClr val="E87071"/>
                </a:solidFill>
                <a:latin typeface="Impact" panose="020B0806030902050204" pitchFamily="34" charset="0"/>
              </a:endParaRPr>
            </a:p>
          </p:txBody>
        </p:sp>
        <p:sp>
          <p:nvSpPr>
            <p:cNvPr id="199" name="文本框 113"/>
            <p:cNvSpPr txBox="1"/>
            <p:nvPr/>
          </p:nvSpPr>
          <p:spPr>
            <a:xfrm>
              <a:off x="6455246" y="5506665"/>
              <a:ext cx="2247621" cy="498713"/>
            </a:xfrm>
            <a:prstGeom prst="rect">
              <a:avLst/>
            </a:prstGeom>
            <a:noFill/>
          </p:spPr>
          <p:txBody>
            <a:bodyPr wrap="square" rtlCol="0">
              <a:spAutoFit/>
            </a:bodyPr>
            <a:lstStyle/>
            <a:p>
              <a:pPr>
                <a:lnSpc>
                  <a:spcPct val="12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200" name="组合 199"/>
          <p:cNvGrpSpPr/>
          <p:nvPr/>
        </p:nvGrpSpPr>
        <p:grpSpPr>
          <a:xfrm>
            <a:off x="9035340" y="2535523"/>
            <a:ext cx="2288901" cy="971328"/>
            <a:chOff x="9063187" y="2410526"/>
            <a:chExt cx="2288603" cy="971553"/>
          </a:xfrm>
        </p:grpSpPr>
        <p:sp>
          <p:nvSpPr>
            <p:cNvPr id="201" name="文本框 92"/>
            <p:cNvSpPr txBox="1"/>
            <p:nvPr/>
          </p:nvSpPr>
          <p:spPr>
            <a:xfrm>
              <a:off x="9398218" y="2491665"/>
              <a:ext cx="1493849" cy="338554"/>
            </a:xfrm>
            <a:prstGeom prst="rect">
              <a:avLst/>
            </a:prstGeom>
            <a:noFill/>
          </p:spPr>
          <p:txBody>
            <a:bodyPr wrap="square" rtlCol="0">
              <a:spAutoFit/>
            </a:bodyPr>
            <a:lstStyle/>
            <a:p>
              <a:r>
                <a:rPr lang="zh-CN" altLang="en-US" sz="1600" b="1" dirty="0" smtClean="0">
                  <a:solidFill>
                    <a:srgbClr val="663A77"/>
                  </a:solidFill>
                  <a:latin typeface="微软雅黑" panose="020B0503020204020204" pitchFamily="34" charset="-122"/>
                  <a:ea typeface="微软雅黑" panose="020B0503020204020204" pitchFamily="34" charset="-122"/>
                </a:rPr>
                <a:t>添加</a:t>
              </a:r>
              <a:r>
                <a:rPr lang="zh-CN" altLang="en-US" sz="1600" b="1" dirty="0">
                  <a:solidFill>
                    <a:srgbClr val="663A77"/>
                  </a:solidFill>
                  <a:latin typeface="微软雅黑" panose="020B0503020204020204" pitchFamily="34" charset="-122"/>
                  <a:ea typeface="微软雅黑" panose="020B0503020204020204" pitchFamily="34" charset="-122"/>
                </a:rPr>
                <a:t>标题</a:t>
              </a:r>
            </a:p>
          </p:txBody>
        </p:sp>
        <p:sp>
          <p:nvSpPr>
            <p:cNvPr id="202" name="文本框 94"/>
            <p:cNvSpPr txBox="1"/>
            <p:nvPr/>
          </p:nvSpPr>
          <p:spPr>
            <a:xfrm>
              <a:off x="9063187" y="2410526"/>
              <a:ext cx="501542" cy="461665"/>
            </a:xfrm>
            <a:prstGeom prst="rect">
              <a:avLst/>
            </a:prstGeom>
            <a:noFill/>
          </p:spPr>
          <p:txBody>
            <a:bodyPr wrap="square" rtlCol="0">
              <a:spAutoFit/>
            </a:bodyPr>
            <a:lstStyle/>
            <a:p>
              <a:r>
                <a:rPr lang="en-US" altLang="zh-CN" sz="2400" dirty="0">
                  <a:solidFill>
                    <a:srgbClr val="663A77"/>
                  </a:solidFill>
                  <a:latin typeface="Impact" panose="020B0806030902050204" pitchFamily="34" charset="0"/>
                </a:rPr>
                <a:t>04</a:t>
              </a:r>
              <a:endParaRPr lang="zh-CN" altLang="en-US" sz="2400" dirty="0">
                <a:solidFill>
                  <a:srgbClr val="663A77"/>
                </a:solidFill>
                <a:latin typeface="Impact" panose="020B0806030902050204" pitchFamily="34" charset="0"/>
              </a:endParaRPr>
            </a:p>
          </p:txBody>
        </p:sp>
        <p:sp>
          <p:nvSpPr>
            <p:cNvPr id="203" name="文本框 113"/>
            <p:cNvSpPr txBox="1"/>
            <p:nvPr/>
          </p:nvSpPr>
          <p:spPr>
            <a:xfrm>
              <a:off x="9104169" y="2883366"/>
              <a:ext cx="2247621" cy="498713"/>
            </a:xfrm>
            <a:prstGeom prst="rect">
              <a:avLst/>
            </a:prstGeom>
            <a:noFill/>
          </p:spPr>
          <p:txBody>
            <a:bodyPr wrap="square" rtlCol="0">
              <a:spAutoFit/>
            </a:bodyPr>
            <a:lstStyle/>
            <a:p>
              <a:pPr>
                <a:lnSpc>
                  <a:spcPct val="12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204" name="组合 203"/>
          <p:cNvGrpSpPr/>
          <p:nvPr/>
        </p:nvGrpSpPr>
        <p:grpSpPr>
          <a:xfrm>
            <a:off x="3843539" y="938264"/>
            <a:ext cx="2295451" cy="883158"/>
            <a:chOff x="3872062" y="812896"/>
            <a:chExt cx="2295152" cy="883363"/>
          </a:xfrm>
        </p:grpSpPr>
        <p:sp>
          <p:nvSpPr>
            <p:cNvPr id="205" name="文本框 82"/>
            <p:cNvSpPr txBox="1"/>
            <p:nvPr/>
          </p:nvSpPr>
          <p:spPr>
            <a:xfrm>
              <a:off x="4207093" y="894035"/>
              <a:ext cx="1493849" cy="338554"/>
            </a:xfrm>
            <a:prstGeom prst="rect">
              <a:avLst/>
            </a:prstGeom>
            <a:noFill/>
          </p:spPr>
          <p:txBody>
            <a:bodyPr wrap="square" rtlCol="0">
              <a:spAutoFit/>
            </a:bodyPr>
            <a:lstStyle/>
            <a:p>
              <a:r>
                <a:rPr lang="zh-CN" altLang="en-US" sz="1600" b="1" dirty="0" smtClean="0">
                  <a:solidFill>
                    <a:srgbClr val="01ACBE"/>
                  </a:solidFill>
                  <a:latin typeface="微软雅黑" panose="020B0503020204020204" pitchFamily="34" charset="-122"/>
                  <a:ea typeface="微软雅黑" panose="020B0503020204020204" pitchFamily="34" charset="-122"/>
                </a:rPr>
                <a:t>添加</a:t>
              </a:r>
              <a:r>
                <a:rPr lang="zh-CN" altLang="en-US" sz="1600" b="1" dirty="0">
                  <a:solidFill>
                    <a:srgbClr val="01ACBE"/>
                  </a:solidFill>
                  <a:latin typeface="微软雅黑" panose="020B0503020204020204" pitchFamily="34" charset="-122"/>
                  <a:ea typeface="微软雅黑" panose="020B0503020204020204" pitchFamily="34" charset="-122"/>
                </a:rPr>
                <a:t>标题</a:t>
              </a:r>
            </a:p>
          </p:txBody>
        </p:sp>
        <p:sp>
          <p:nvSpPr>
            <p:cNvPr id="206" name="文本框 84"/>
            <p:cNvSpPr txBox="1"/>
            <p:nvPr/>
          </p:nvSpPr>
          <p:spPr>
            <a:xfrm>
              <a:off x="3872062" y="812896"/>
              <a:ext cx="534838" cy="461665"/>
            </a:xfrm>
            <a:prstGeom prst="rect">
              <a:avLst/>
            </a:prstGeom>
            <a:noFill/>
          </p:spPr>
          <p:txBody>
            <a:bodyPr wrap="square" rtlCol="0">
              <a:spAutoFit/>
            </a:bodyPr>
            <a:lstStyle/>
            <a:p>
              <a:r>
                <a:rPr lang="en-US" altLang="zh-CN" sz="2400" dirty="0">
                  <a:solidFill>
                    <a:srgbClr val="01ACBE"/>
                  </a:solidFill>
                  <a:latin typeface="Impact" panose="020B0806030902050204" pitchFamily="34" charset="0"/>
                </a:rPr>
                <a:t>03</a:t>
              </a:r>
              <a:endParaRPr lang="zh-CN" altLang="en-US" sz="2400" dirty="0">
                <a:solidFill>
                  <a:srgbClr val="01ACBE"/>
                </a:solidFill>
                <a:latin typeface="Impact" panose="020B0806030902050204" pitchFamily="34" charset="0"/>
              </a:endParaRPr>
            </a:p>
          </p:txBody>
        </p:sp>
        <p:sp>
          <p:nvSpPr>
            <p:cNvPr id="207" name="文本框 113"/>
            <p:cNvSpPr txBox="1"/>
            <p:nvPr/>
          </p:nvSpPr>
          <p:spPr>
            <a:xfrm>
              <a:off x="3919593" y="1197546"/>
              <a:ext cx="2247621" cy="498713"/>
            </a:xfrm>
            <a:prstGeom prst="rect">
              <a:avLst/>
            </a:prstGeom>
            <a:noFill/>
          </p:spPr>
          <p:txBody>
            <a:bodyPr wrap="square" rtlCol="0">
              <a:spAutoFit/>
            </a:bodyPr>
            <a:lstStyle/>
            <a:p>
              <a:pPr>
                <a:lnSpc>
                  <a:spcPct val="12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208" name="文本框 207"/>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946480069"/>
      </p:ext>
    </p:extLst>
  </p:cSld>
  <p:clrMapOvr>
    <a:masterClrMapping/>
  </p:clrMapOvr>
  <mc:AlternateContent xmlns:mc="http://schemas.openxmlformats.org/markup-compatibility/2006">
    <mc:Choice xmlns:p14="http://schemas.microsoft.com/office/powerpoint/2010/main" xmlns=""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37"/>
                                        </p:tgtEl>
                                        <p:attrNameLst>
                                          <p:attrName>style.visibility</p:attrName>
                                        </p:attrNameLst>
                                      </p:cBhvr>
                                      <p:to>
                                        <p:strVal val="visible"/>
                                      </p:to>
                                    </p:set>
                                    <p:animEffect transition="in" filter="fade">
                                      <p:cBhvr>
                                        <p:cTn id="17" dur="1000"/>
                                        <p:tgtEl>
                                          <p:spTgt spid="137"/>
                                        </p:tgtEl>
                                      </p:cBhvr>
                                    </p:animEffect>
                                    <p:anim calcmode="lin" valueType="num">
                                      <p:cBhvr>
                                        <p:cTn id="18" dur="1000" fill="hold"/>
                                        <p:tgtEl>
                                          <p:spTgt spid="137"/>
                                        </p:tgtEl>
                                        <p:attrNameLst>
                                          <p:attrName>ppt_x</p:attrName>
                                        </p:attrNameLst>
                                      </p:cBhvr>
                                      <p:tavLst>
                                        <p:tav tm="0">
                                          <p:val>
                                            <p:strVal val="#ppt_x"/>
                                          </p:val>
                                        </p:tav>
                                        <p:tav tm="100000">
                                          <p:val>
                                            <p:strVal val="#ppt_x"/>
                                          </p:val>
                                        </p:tav>
                                      </p:tavLst>
                                    </p:anim>
                                    <p:anim calcmode="lin" valueType="num">
                                      <p:cBhvr>
                                        <p:cTn id="19" dur="1000" fill="hold"/>
                                        <p:tgtEl>
                                          <p:spTgt spid="137"/>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42" presetClass="entr" presetSubtype="0" fill="hold" nodeType="afterEffect">
                                  <p:stCondLst>
                                    <p:cond delay="0"/>
                                  </p:stCondLst>
                                  <p:childTnLst>
                                    <p:set>
                                      <p:cBhvr>
                                        <p:cTn id="22" dur="1" fill="hold">
                                          <p:stCondLst>
                                            <p:cond delay="0"/>
                                          </p:stCondLst>
                                        </p:cTn>
                                        <p:tgtEl>
                                          <p:spTgt spid="138"/>
                                        </p:tgtEl>
                                        <p:attrNameLst>
                                          <p:attrName>style.visibility</p:attrName>
                                        </p:attrNameLst>
                                      </p:cBhvr>
                                      <p:to>
                                        <p:strVal val="visible"/>
                                      </p:to>
                                    </p:set>
                                    <p:animEffect transition="in" filter="fade">
                                      <p:cBhvr>
                                        <p:cTn id="23" dur="1000"/>
                                        <p:tgtEl>
                                          <p:spTgt spid="138"/>
                                        </p:tgtEl>
                                      </p:cBhvr>
                                    </p:animEffect>
                                    <p:anim calcmode="lin" valueType="num">
                                      <p:cBhvr>
                                        <p:cTn id="24" dur="1000" fill="hold"/>
                                        <p:tgtEl>
                                          <p:spTgt spid="138"/>
                                        </p:tgtEl>
                                        <p:attrNameLst>
                                          <p:attrName>ppt_x</p:attrName>
                                        </p:attrNameLst>
                                      </p:cBhvr>
                                      <p:tavLst>
                                        <p:tav tm="0">
                                          <p:val>
                                            <p:strVal val="#ppt_x"/>
                                          </p:val>
                                        </p:tav>
                                        <p:tav tm="100000">
                                          <p:val>
                                            <p:strVal val="#ppt_x"/>
                                          </p:val>
                                        </p:tav>
                                      </p:tavLst>
                                    </p:anim>
                                    <p:anim calcmode="lin" valueType="num">
                                      <p:cBhvr>
                                        <p:cTn id="25" dur="1000" fill="hold"/>
                                        <p:tgtEl>
                                          <p:spTgt spid="138"/>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42" presetClass="entr" presetSubtype="0" fill="hold" nodeType="afterEffect">
                                  <p:stCondLst>
                                    <p:cond delay="0"/>
                                  </p:stCondLst>
                                  <p:childTnLst>
                                    <p:set>
                                      <p:cBhvr>
                                        <p:cTn id="28" dur="1" fill="hold">
                                          <p:stCondLst>
                                            <p:cond delay="0"/>
                                          </p:stCondLst>
                                        </p:cTn>
                                        <p:tgtEl>
                                          <p:spTgt spid="162"/>
                                        </p:tgtEl>
                                        <p:attrNameLst>
                                          <p:attrName>style.visibility</p:attrName>
                                        </p:attrNameLst>
                                      </p:cBhvr>
                                      <p:to>
                                        <p:strVal val="visible"/>
                                      </p:to>
                                    </p:set>
                                    <p:animEffect transition="in" filter="fade">
                                      <p:cBhvr>
                                        <p:cTn id="29" dur="1000"/>
                                        <p:tgtEl>
                                          <p:spTgt spid="162"/>
                                        </p:tgtEl>
                                      </p:cBhvr>
                                    </p:animEffect>
                                    <p:anim calcmode="lin" valueType="num">
                                      <p:cBhvr>
                                        <p:cTn id="30" dur="1000" fill="hold"/>
                                        <p:tgtEl>
                                          <p:spTgt spid="162"/>
                                        </p:tgtEl>
                                        <p:attrNameLst>
                                          <p:attrName>ppt_x</p:attrName>
                                        </p:attrNameLst>
                                      </p:cBhvr>
                                      <p:tavLst>
                                        <p:tav tm="0">
                                          <p:val>
                                            <p:strVal val="#ppt_x"/>
                                          </p:val>
                                        </p:tav>
                                        <p:tav tm="100000">
                                          <p:val>
                                            <p:strVal val="#ppt_x"/>
                                          </p:val>
                                        </p:tav>
                                      </p:tavLst>
                                    </p:anim>
                                    <p:anim calcmode="lin" valueType="num">
                                      <p:cBhvr>
                                        <p:cTn id="31" dur="1000" fill="hold"/>
                                        <p:tgtEl>
                                          <p:spTgt spid="162"/>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42" presetClass="entr" presetSubtype="0" fill="hold" nodeType="afterEffect">
                                  <p:stCondLst>
                                    <p:cond delay="0"/>
                                  </p:stCondLst>
                                  <p:childTnLst>
                                    <p:set>
                                      <p:cBhvr>
                                        <p:cTn id="34" dur="1" fill="hold">
                                          <p:stCondLst>
                                            <p:cond delay="0"/>
                                          </p:stCondLst>
                                        </p:cTn>
                                        <p:tgtEl>
                                          <p:spTgt spid="150"/>
                                        </p:tgtEl>
                                        <p:attrNameLst>
                                          <p:attrName>style.visibility</p:attrName>
                                        </p:attrNameLst>
                                      </p:cBhvr>
                                      <p:to>
                                        <p:strVal val="visible"/>
                                      </p:to>
                                    </p:set>
                                    <p:animEffect transition="in" filter="fade">
                                      <p:cBhvr>
                                        <p:cTn id="35" dur="1000"/>
                                        <p:tgtEl>
                                          <p:spTgt spid="150"/>
                                        </p:tgtEl>
                                      </p:cBhvr>
                                    </p:animEffect>
                                    <p:anim calcmode="lin" valueType="num">
                                      <p:cBhvr>
                                        <p:cTn id="36" dur="1000" fill="hold"/>
                                        <p:tgtEl>
                                          <p:spTgt spid="150"/>
                                        </p:tgtEl>
                                        <p:attrNameLst>
                                          <p:attrName>ppt_x</p:attrName>
                                        </p:attrNameLst>
                                      </p:cBhvr>
                                      <p:tavLst>
                                        <p:tav tm="0">
                                          <p:val>
                                            <p:strVal val="#ppt_x"/>
                                          </p:val>
                                        </p:tav>
                                        <p:tav tm="100000">
                                          <p:val>
                                            <p:strVal val="#ppt_x"/>
                                          </p:val>
                                        </p:tav>
                                      </p:tavLst>
                                    </p:anim>
                                    <p:anim calcmode="lin" valueType="num">
                                      <p:cBhvr>
                                        <p:cTn id="37" dur="1000" fill="hold"/>
                                        <p:tgtEl>
                                          <p:spTgt spid="150"/>
                                        </p:tgtEl>
                                        <p:attrNameLst>
                                          <p:attrName>ppt_y</p:attrName>
                                        </p:attrNameLst>
                                      </p:cBhvr>
                                      <p:tavLst>
                                        <p:tav tm="0">
                                          <p:val>
                                            <p:strVal val="#ppt_y+.1"/>
                                          </p:val>
                                        </p:tav>
                                        <p:tav tm="100000">
                                          <p:val>
                                            <p:strVal val="#ppt_y"/>
                                          </p:val>
                                        </p:tav>
                                      </p:tavLst>
                                    </p:anim>
                                  </p:childTnLst>
                                </p:cTn>
                              </p:par>
                            </p:childTnLst>
                          </p:cTn>
                        </p:par>
                        <p:par>
                          <p:cTn id="38" fill="hold">
                            <p:stCondLst>
                              <p:cond delay="5000"/>
                            </p:stCondLst>
                            <p:childTnLst>
                              <p:par>
                                <p:cTn id="39" presetID="42" presetClass="entr" presetSubtype="0" fill="hold" nodeType="afterEffect">
                                  <p:stCondLst>
                                    <p:cond delay="0"/>
                                  </p:stCondLst>
                                  <p:childTnLst>
                                    <p:set>
                                      <p:cBhvr>
                                        <p:cTn id="40" dur="1" fill="hold">
                                          <p:stCondLst>
                                            <p:cond delay="0"/>
                                          </p:stCondLst>
                                        </p:cTn>
                                        <p:tgtEl>
                                          <p:spTgt spid="169"/>
                                        </p:tgtEl>
                                        <p:attrNameLst>
                                          <p:attrName>style.visibility</p:attrName>
                                        </p:attrNameLst>
                                      </p:cBhvr>
                                      <p:to>
                                        <p:strVal val="visible"/>
                                      </p:to>
                                    </p:set>
                                    <p:animEffect transition="in" filter="fade">
                                      <p:cBhvr>
                                        <p:cTn id="41" dur="1000"/>
                                        <p:tgtEl>
                                          <p:spTgt spid="169"/>
                                        </p:tgtEl>
                                      </p:cBhvr>
                                    </p:animEffect>
                                    <p:anim calcmode="lin" valueType="num">
                                      <p:cBhvr>
                                        <p:cTn id="42" dur="1000" fill="hold"/>
                                        <p:tgtEl>
                                          <p:spTgt spid="169"/>
                                        </p:tgtEl>
                                        <p:attrNameLst>
                                          <p:attrName>ppt_x</p:attrName>
                                        </p:attrNameLst>
                                      </p:cBhvr>
                                      <p:tavLst>
                                        <p:tav tm="0">
                                          <p:val>
                                            <p:strVal val="#ppt_x"/>
                                          </p:val>
                                        </p:tav>
                                        <p:tav tm="100000">
                                          <p:val>
                                            <p:strVal val="#ppt_x"/>
                                          </p:val>
                                        </p:tav>
                                      </p:tavLst>
                                    </p:anim>
                                    <p:anim calcmode="lin" valueType="num">
                                      <p:cBhvr>
                                        <p:cTn id="43" dur="1000" fill="hold"/>
                                        <p:tgtEl>
                                          <p:spTgt spid="169"/>
                                        </p:tgtEl>
                                        <p:attrNameLst>
                                          <p:attrName>ppt_y</p:attrName>
                                        </p:attrNameLst>
                                      </p:cBhvr>
                                      <p:tavLst>
                                        <p:tav tm="0">
                                          <p:val>
                                            <p:strVal val="#ppt_y+.1"/>
                                          </p:val>
                                        </p:tav>
                                        <p:tav tm="100000">
                                          <p:val>
                                            <p:strVal val="#ppt_y"/>
                                          </p:val>
                                        </p:tav>
                                      </p:tavLst>
                                    </p:anim>
                                  </p:childTnLst>
                                </p:cTn>
                              </p:par>
                            </p:childTnLst>
                          </p:cTn>
                        </p:par>
                        <p:par>
                          <p:cTn id="44" fill="hold">
                            <p:stCondLst>
                              <p:cond delay="6000"/>
                            </p:stCondLst>
                            <p:childTnLst>
                              <p:par>
                                <p:cTn id="45" presetID="22" presetClass="entr" presetSubtype="2" fill="hold" nodeType="afterEffect">
                                  <p:stCondLst>
                                    <p:cond delay="0"/>
                                  </p:stCondLst>
                                  <p:childTnLst>
                                    <p:set>
                                      <p:cBhvr>
                                        <p:cTn id="46" dur="1" fill="hold">
                                          <p:stCondLst>
                                            <p:cond delay="0"/>
                                          </p:stCondLst>
                                        </p:cTn>
                                        <p:tgtEl>
                                          <p:spTgt spid="183"/>
                                        </p:tgtEl>
                                        <p:attrNameLst>
                                          <p:attrName>style.visibility</p:attrName>
                                        </p:attrNameLst>
                                      </p:cBhvr>
                                      <p:to>
                                        <p:strVal val="visible"/>
                                      </p:to>
                                    </p:set>
                                    <p:animEffect transition="in" filter="wipe(right)">
                                      <p:cBhvr>
                                        <p:cTn id="47" dur="500"/>
                                        <p:tgtEl>
                                          <p:spTgt spid="183"/>
                                        </p:tgtEl>
                                      </p:cBhvr>
                                    </p:animEffect>
                                  </p:childTnLst>
                                </p:cTn>
                              </p:par>
                              <p:par>
                                <p:cTn id="48" presetID="22" presetClass="entr" presetSubtype="8" fill="hold" nodeType="withEffect">
                                  <p:stCondLst>
                                    <p:cond delay="0"/>
                                  </p:stCondLst>
                                  <p:childTnLst>
                                    <p:set>
                                      <p:cBhvr>
                                        <p:cTn id="49" dur="1" fill="hold">
                                          <p:stCondLst>
                                            <p:cond delay="0"/>
                                          </p:stCondLst>
                                        </p:cTn>
                                        <p:tgtEl>
                                          <p:spTgt spid="189"/>
                                        </p:tgtEl>
                                        <p:attrNameLst>
                                          <p:attrName>style.visibility</p:attrName>
                                        </p:attrNameLst>
                                      </p:cBhvr>
                                      <p:to>
                                        <p:strVal val="visible"/>
                                      </p:to>
                                    </p:set>
                                    <p:animEffect transition="in" filter="wipe(left)">
                                      <p:cBhvr>
                                        <p:cTn id="50" dur="500"/>
                                        <p:tgtEl>
                                          <p:spTgt spid="189"/>
                                        </p:tgtEl>
                                      </p:cBhvr>
                                    </p:animEffect>
                                  </p:childTnLst>
                                </p:cTn>
                              </p:par>
                              <p:par>
                                <p:cTn id="51" presetID="22" presetClass="entr" presetSubtype="2" fill="hold" nodeType="withEffect">
                                  <p:stCondLst>
                                    <p:cond delay="0"/>
                                  </p:stCondLst>
                                  <p:childTnLst>
                                    <p:set>
                                      <p:cBhvr>
                                        <p:cTn id="52" dur="1" fill="hold">
                                          <p:stCondLst>
                                            <p:cond delay="0"/>
                                          </p:stCondLst>
                                        </p:cTn>
                                        <p:tgtEl>
                                          <p:spTgt spid="180"/>
                                        </p:tgtEl>
                                        <p:attrNameLst>
                                          <p:attrName>style.visibility</p:attrName>
                                        </p:attrNameLst>
                                      </p:cBhvr>
                                      <p:to>
                                        <p:strVal val="visible"/>
                                      </p:to>
                                    </p:set>
                                    <p:animEffect transition="in" filter="wipe(right)">
                                      <p:cBhvr>
                                        <p:cTn id="53" dur="500"/>
                                        <p:tgtEl>
                                          <p:spTgt spid="180"/>
                                        </p:tgtEl>
                                      </p:cBhvr>
                                    </p:animEffect>
                                  </p:childTnLst>
                                </p:cTn>
                              </p:par>
                              <p:par>
                                <p:cTn id="54" presetID="22" presetClass="entr" presetSubtype="8" fill="hold" nodeType="withEffect">
                                  <p:stCondLst>
                                    <p:cond delay="0"/>
                                  </p:stCondLst>
                                  <p:childTnLst>
                                    <p:set>
                                      <p:cBhvr>
                                        <p:cTn id="55" dur="1" fill="hold">
                                          <p:stCondLst>
                                            <p:cond delay="0"/>
                                          </p:stCondLst>
                                        </p:cTn>
                                        <p:tgtEl>
                                          <p:spTgt spid="186"/>
                                        </p:tgtEl>
                                        <p:attrNameLst>
                                          <p:attrName>style.visibility</p:attrName>
                                        </p:attrNameLst>
                                      </p:cBhvr>
                                      <p:to>
                                        <p:strVal val="visible"/>
                                      </p:to>
                                    </p:set>
                                    <p:animEffect transition="in" filter="wipe(left)">
                                      <p:cBhvr>
                                        <p:cTn id="56" dur="500"/>
                                        <p:tgtEl>
                                          <p:spTgt spid="186"/>
                                        </p:tgtEl>
                                      </p:cBhvr>
                                    </p:animEffect>
                                  </p:childTnLst>
                                </p:cTn>
                              </p:par>
                            </p:childTnLst>
                          </p:cTn>
                        </p:par>
                        <p:par>
                          <p:cTn id="57" fill="hold">
                            <p:stCondLst>
                              <p:cond delay="6500"/>
                            </p:stCondLst>
                            <p:childTnLst>
                              <p:par>
                                <p:cTn id="58" presetID="14" presetClass="entr" presetSubtype="10" fill="hold" nodeType="afterEffect">
                                  <p:stCondLst>
                                    <p:cond delay="0"/>
                                  </p:stCondLst>
                                  <p:childTnLst>
                                    <p:set>
                                      <p:cBhvr>
                                        <p:cTn id="59" dur="1" fill="hold">
                                          <p:stCondLst>
                                            <p:cond delay="0"/>
                                          </p:stCondLst>
                                        </p:cTn>
                                        <p:tgtEl>
                                          <p:spTgt spid="200"/>
                                        </p:tgtEl>
                                        <p:attrNameLst>
                                          <p:attrName>style.visibility</p:attrName>
                                        </p:attrNameLst>
                                      </p:cBhvr>
                                      <p:to>
                                        <p:strVal val="visible"/>
                                      </p:to>
                                    </p:set>
                                    <p:animEffect transition="in" filter="randombar(horizontal)">
                                      <p:cBhvr>
                                        <p:cTn id="60" dur="500"/>
                                        <p:tgtEl>
                                          <p:spTgt spid="200"/>
                                        </p:tgtEl>
                                      </p:cBhvr>
                                    </p:animEffect>
                                  </p:childTnLst>
                                </p:cTn>
                              </p:par>
                              <p:par>
                                <p:cTn id="61" presetID="14" presetClass="entr" presetSubtype="10" fill="hold" nodeType="withEffect">
                                  <p:stCondLst>
                                    <p:cond delay="0"/>
                                  </p:stCondLst>
                                  <p:childTnLst>
                                    <p:set>
                                      <p:cBhvr>
                                        <p:cTn id="62" dur="1" fill="hold">
                                          <p:stCondLst>
                                            <p:cond delay="0"/>
                                          </p:stCondLst>
                                        </p:cTn>
                                        <p:tgtEl>
                                          <p:spTgt spid="204"/>
                                        </p:tgtEl>
                                        <p:attrNameLst>
                                          <p:attrName>style.visibility</p:attrName>
                                        </p:attrNameLst>
                                      </p:cBhvr>
                                      <p:to>
                                        <p:strVal val="visible"/>
                                      </p:to>
                                    </p:set>
                                    <p:animEffect transition="in" filter="randombar(horizontal)">
                                      <p:cBhvr>
                                        <p:cTn id="63" dur="500"/>
                                        <p:tgtEl>
                                          <p:spTgt spid="204"/>
                                        </p:tgtEl>
                                      </p:cBhvr>
                                    </p:animEffect>
                                  </p:childTnLst>
                                </p:cTn>
                              </p:par>
                              <p:par>
                                <p:cTn id="64" presetID="14" presetClass="entr" presetSubtype="10" fill="hold" nodeType="withEffect">
                                  <p:stCondLst>
                                    <p:cond delay="0"/>
                                  </p:stCondLst>
                                  <p:childTnLst>
                                    <p:set>
                                      <p:cBhvr>
                                        <p:cTn id="65" dur="1" fill="hold">
                                          <p:stCondLst>
                                            <p:cond delay="0"/>
                                          </p:stCondLst>
                                        </p:cTn>
                                        <p:tgtEl>
                                          <p:spTgt spid="192"/>
                                        </p:tgtEl>
                                        <p:attrNameLst>
                                          <p:attrName>style.visibility</p:attrName>
                                        </p:attrNameLst>
                                      </p:cBhvr>
                                      <p:to>
                                        <p:strVal val="visible"/>
                                      </p:to>
                                    </p:set>
                                    <p:animEffect transition="in" filter="randombar(horizontal)">
                                      <p:cBhvr>
                                        <p:cTn id="66" dur="500"/>
                                        <p:tgtEl>
                                          <p:spTgt spid="192"/>
                                        </p:tgtEl>
                                      </p:cBhvr>
                                    </p:animEffect>
                                  </p:childTnLst>
                                </p:cTn>
                              </p:par>
                              <p:par>
                                <p:cTn id="67" presetID="14" presetClass="entr" presetSubtype="10" fill="hold" nodeType="withEffect">
                                  <p:stCondLst>
                                    <p:cond delay="0"/>
                                  </p:stCondLst>
                                  <p:childTnLst>
                                    <p:set>
                                      <p:cBhvr>
                                        <p:cTn id="68" dur="1" fill="hold">
                                          <p:stCondLst>
                                            <p:cond delay="0"/>
                                          </p:stCondLst>
                                        </p:cTn>
                                        <p:tgtEl>
                                          <p:spTgt spid="196"/>
                                        </p:tgtEl>
                                        <p:attrNameLst>
                                          <p:attrName>style.visibility</p:attrName>
                                        </p:attrNameLst>
                                      </p:cBhvr>
                                      <p:to>
                                        <p:strVal val="visible"/>
                                      </p:to>
                                    </p:set>
                                    <p:animEffect transition="in" filter="randombar(horizontal)">
                                      <p:cBhvr>
                                        <p:cTn id="69" dur="500"/>
                                        <p:tgtEl>
                                          <p:spTgt spid="196"/>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4" fill="hold" grpId="0" nodeType="clickEffect">
                                  <p:stCondLst>
                                    <p:cond delay="0"/>
                                  </p:stCondLst>
                                  <p:childTnLst>
                                    <p:set>
                                      <p:cBhvr>
                                        <p:cTn id="73" dur="1" fill="hold">
                                          <p:stCondLst>
                                            <p:cond delay="0"/>
                                          </p:stCondLst>
                                        </p:cTn>
                                        <p:tgtEl>
                                          <p:spTgt spid="208"/>
                                        </p:tgtEl>
                                        <p:attrNameLst>
                                          <p:attrName>style.visibility</p:attrName>
                                        </p:attrNameLst>
                                      </p:cBhvr>
                                      <p:to>
                                        <p:strVal val="visible"/>
                                      </p:to>
                                    </p:set>
                                    <p:animEffect transition="in" filter="wipe(down)">
                                      <p:cBhvr>
                                        <p:cTn id="74" dur="500"/>
                                        <p:tgtEl>
                                          <p:spTgt spid="2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7" grpId="0" animBg="1"/>
      <p:bldP spid="20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073771" y="3011870"/>
            <a:ext cx="2512862" cy="756646"/>
            <a:chOff x="6977188" y="1902560"/>
            <a:chExt cx="4158578" cy="998361"/>
          </a:xfrm>
        </p:grpSpPr>
        <p:sp>
          <p:nvSpPr>
            <p:cNvPr id="7" name="任意多边形 6"/>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8" name="任意多边形 7"/>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grpSp>
        <p:nvGrpSpPr>
          <p:cNvPr id="9" name="组合 8"/>
          <p:cNvGrpSpPr/>
          <p:nvPr/>
        </p:nvGrpSpPr>
        <p:grpSpPr>
          <a:xfrm>
            <a:off x="4118596" y="2797356"/>
            <a:ext cx="1268148" cy="1123545"/>
            <a:chOff x="3491031" y="1926499"/>
            <a:chExt cx="1268148" cy="1123545"/>
          </a:xfrm>
        </p:grpSpPr>
        <p:grpSp>
          <p:nvGrpSpPr>
            <p:cNvPr id="10" name="组合 9"/>
            <p:cNvGrpSpPr/>
            <p:nvPr/>
          </p:nvGrpSpPr>
          <p:grpSpPr>
            <a:xfrm rot="16200000">
              <a:off x="3563332" y="1854198"/>
              <a:ext cx="1123545" cy="1268148"/>
              <a:chOff x="8439633" y="3544650"/>
              <a:chExt cx="1611146" cy="1817848"/>
            </a:xfrm>
          </p:grpSpPr>
          <p:sp>
            <p:nvSpPr>
              <p:cNvPr id="12" name="Freeform 5"/>
              <p:cNvSpPr>
                <a:spLocks/>
              </p:cNvSpPr>
              <p:nvPr/>
            </p:nvSpPr>
            <p:spPr bwMode="auto">
              <a:xfrm rot="5400000">
                <a:off x="8336282" y="3648001"/>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 name="Freeform 5"/>
              <p:cNvSpPr>
                <a:spLocks/>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1ACBE"/>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11" name="文本框 10"/>
            <p:cNvSpPr txBox="1"/>
            <p:nvPr/>
          </p:nvSpPr>
          <p:spPr>
            <a:xfrm>
              <a:off x="3834641" y="2156740"/>
              <a:ext cx="646331" cy="646331"/>
            </a:xfrm>
            <a:prstGeom prst="rect">
              <a:avLst/>
            </a:prstGeom>
            <a:noFill/>
          </p:spPr>
          <p:txBody>
            <a:bodyPr wrap="none" rtlCol="0">
              <a:spAutoFit/>
            </a:bodyPr>
            <a:lstStyle/>
            <a:p>
              <a:r>
                <a:rPr lang="en-US" altLang="zh-CN" sz="3600" dirty="0" smtClean="0">
                  <a:solidFill>
                    <a:schemeClr val="bg1"/>
                  </a:solidFill>
                  <a:latin typeface="+mj-ea"/>
                  <a:ea typeface="+mj-ea"/>
                </a:rPr>
                <a:t>03</a:t>
              </a:r>
              <a:endParaRPr lang="zh-CN" altLang="en-US" sz="3600" dirty="0">
                <a:solidFill>
                  <a:schemeClr val="bg1"/>
                </a:solidFill>
                <a:latin typeface="+mj-ea"/>
                <a:ea typeface="+mj-ea"/>
              </a:endParaRPr>
            </a:p>
          </p:txBody>
        </p:sp>
      </p:grpSp>
      <p:sp>
        <p:nvSpPr>
          <p:cNvPr id="14" name="TextBox 6"/>
          <p:cNvSpPr txBox="1">
            <a:spLocks noChangeArrowheads="1"/>
          </p:cNvSpPr>
          <p:nvPr/>
        </p:nvSpPr>
        <p:spPr bwMode="auto">
          <a:xfrm>
            <a:off x="5414742" y="3037663"/>
            <a:ext cx="2087248"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600" dirty="0" smtClean="0">
                <a:solidFill>
                  <a:schemeClr val="bg1"/>
                </a:solidFill>
                <a:latin typeface="+mn-ea"/>
              </a:rPr>
              <a:t>胜任能力</a:t>
            </a:r>
            <a:endParaRPr lang="zh-CN" altLang="en-US" sz="3600" dirty="0">
              <a:solidFill>
                <a:schemeClr val="bg1"/>
              </a:solidFill>
              <a:latin typeface="+mn-ea"/>
            </a:endParaRPr>
          </a:p>
        </p:txBody>
      </p:sp>
      <p:sp>
        <p:nvSpPr>
          <p:cNvPr id="15" name="文本框 14"/>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grpSp>
        <p:nvGrpSpPr>
          <p:cNvPr id="16" name="组合 15"/>
          <p:cNvGrpSpPr/>
          <p:nvPr/>
        </p:nvGrpSpPr>
        <p:grpSpPr>
          <a:xfrm rot="5400000">
            <a:off x="1930109" y="-2806218"/>
            <a:ext cx="2937093" cy="6787202"/>
            <a:chOff x="0" y="70798"/>
            <a:chExt cx="2937093" cy="6787202"/>
          </a:xfrm>
        </p:grpSpPr>
        <p:sp>
          <p:nvSpPr>
            <p:cNvPr id="17" name="矩形 16"/>
            <p:cNvSpPr/>
            <p:nvPr/>
          </p:nvSpPr>
          <p:spPr>
            <a:xfrm>
              <a:off x="0" y="4875301"/>
              <a:ext cx="2446986" cy="1982699"/>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490107" y="70798"/>
              <a:ext cx="2446986" cy="2150771"/>
            </a:xfrm>
            <a:prstGeom prst="rect">
              <a:avLst/>
            </a:prstGeom>
            <a:solidFill>
              <a:schemeClr val="bg1">
                <a:alpha val="0"/>
              </a:scheme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490107" y="3582522"/>
              <a:ext cx="2446986" cy="1982699"/>
            </a:xfrm>
            <a:prstGeom prst="rect">
              <a:avLst/>
            </a:prstGeom>
            <a:solidFill>
              <a:srgbClr val="FFB850">
                <a:alpha val="0"/>
              </a:srgb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0" y="1961633"/>
              <a:ext cx="2446986" cy="2150771"/>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rot="5400000">
            <a:off x="7311798" y="2907148"/>
            <a:ext cx="2937093" cy="6787202"/>
            <a:chOff x="9178140" y="0"/>
            <a:chExt cx="2937093" cy="6787202"/>
          </a:xfrm>
        </p:grpSpPr>
        <p:sp>
          <p:nvSpPr>
            <p:cNvPr id="22" name="矩形 21"/>
            <p:cNvSpPr/>
            <p:nvPr/>
          </p:nvSpPr>
          <p:spPr>
            <a:xfrm>
              <a:off x="9178140" y="4804503"/>
              <a:ext cx="2446986" cy="1982699"/>
            </a:xfrm>
            <a:prstGeom prst="rect">
              <a:avLst/>
            </a:prstGeom>
            <a:solidFill>
              <a:srgbClr val="E87071">
                <a:alpha val="0"/>
              </a:srgb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9668247" y="0"/>
              <a:ext cx="2446986" cy="2150771"/>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9668247" y="3511724"/>
              <a:ext cx="2446986" cy="1982699"/>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178140" y="1890835"/>
              <a:ext cx="2446986" cy="2150771"/>
            </a:xfrm>
            <a:prstGeom prst="rect">
              <a:avLst/>
            </a:prstGeom>
            <a:solidFill>
              <a:schemeClr val="bg1">
                <a:alpha val="0"/>
              </a:scheme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xmlns="" val="1688918947"/>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advClick="0" advTm="0">
        <p15:prstTrans prst="airplan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strVal val="4*#ppt_w"/>
                                          </p:val>
                                        </p:tav>
                                        <p:tav tm="100000">
                                          <p:val>
                                            <p:strVal val="#ppt_w"/>
                                          </p:val>
                                        </p:tav>
                                      </p:tavLst>
                                    </p:anim>
                                    <p:anim calcmode="lin" valueType="num">
                                      <p:cBhvr>
                                        <p:cTn id="8" dur="500" fill="hold"/>
                                        <p:tgtEl>
                                          <p:spTgt spid="9"/>
                                        </p:tgtEl>
                                        <p:attrNameLst>
                                          <p:attrName>ppt_h</p:attrName>
                                        </p:attrNameLst>
                                      </p:cBhvr>
                                      <p:tavLst>
                                        <p:tav tm="0">
                                          <p:val>
                                            <p:strVal val="4*#ppt_h"/>
                                          </p:val>
                                        </p:tav>
                                        <p:tav tm="100000">
                                          <p:val>
                                            <p:strVal val="#ppt_h"/>
                                          </p:val>
                                        </p:tav>
                                      </p:tavLst>
                                    </p:anim>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ppt_x</p:attrName>
                                        </p:attrNameLst>
                                      </p:cBhvr>
                                      <p:tavLst>
                                        <p:tav tm="0">
                                          <p:val>
                                            <p:strVal val="#ppt_x-#ppt_w*1.125000"/>
                                          </p:val>
                                        </p:tav>
                                        <p:tav tm="100000">
                                          <p:val>
                                            <p:strVal val="#ppt_x"/>
                                          </p:val>
                                        </p:tav>
                                      </p:tavLst>
                                    </p:anim>
                                    <p:animEffect transition="in" filter="wipe(right)">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fill="hold"/>
                                        <p:tgtEl>
                                          <p:spTgt spid="16"/>
                                        </p:tgtEl>
                                        <p:attrNameLst>
                                          <p:attrName>ppt_x</p:attrName>
                                        </p:attrNameLst>
                                      </p:cBhvr>
                                      <p:tavLst>
                                        <p:tav tm="0">
                                          <p:val>
                                            <p:strVal val="0-#ppt_w/2"/>
                                          </p:val>
                                        </p:tav>
                                        <p:tav tm="100000">
                                          <p:val>
                                            <p:strVal val="#ppt_x"/>
                                          </p:val>
                                        </p:tav>
                                      </p:tavLst>
                                    </p:anim>
                                    <p:anim calcmode="lin" valueType="num">
                                      <p:cBhvr additive="base">
                                        <p:cTn id="29" dur="500" fill="hold"/>
                                        <p:tgtEl>
                                          <p:spTgt spid="16"/>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500" fill="hold"/>
                                        <p:tgtEl>
                                          <p:spTgt spid="21"/>
                                        </p:tgtEl>
                                        <p:attrNameLst>
                                          <p:attrName>ppt_x</p:attrName>
                                        </p:attrNameLst>
                                      </p:cBhvr>
                                      <p:tavLst>
                                        <p:tav tm="0">
                                          <p:val>
                                            <p:strVal val="1+#ppt_w/2"/>
                                          </p:val>
                                        </p:tav>
                                        <p:tav tm="100000">
                                          <p:val>
                                            <p:strVal val="#ppt_x"/>
                                          </p:val>
                                        </p:tav>
                                      </p:tavLst>
                                    </p:anim>
                                    <p:anim calcmode="lin" valueType="num">
                                      <p:cBhvr additive="base">
                                        <p:cTn id="33"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449989" y="139353"/>
            <a:ext cx="1362874" cy="502766"/>
          </a:xfrm>
          <a:prstGeom prst="rect">
            <a:avLst/>
          </a:prstGeom>
          <a:noFill/>
        </p:spPr>
        <p:txBody>
          <a:bodyPr wrap="none" rtlCol="0">
            <a:spAutoFit/>
          </a:bodyPr>
          <a:lstStyle/>
          <a:p>
            <a:r>
              <a:rPr lang="zh-CN" altLang="en-US" sz="2667" spc="400" dirty="0" smtClean="0">
                <a:solidFill>
                  <a:schemeClr val="bg1"/>
                </a:solidFill>
                <a:latin typeface="+mj-ea"/>
                <a:ea typeface="+mj-ea"/>
              </a:rPr>
              <a:t>竞争力</a:t>
            </a:r>
            <a:endParaRPr lang="zh-CN" altLang="en-US" sz="2667" spc="400" dirty="0">
              <a:solidFill>
                <a:schemeClr val="bg1"/>
              </a:solidFill>
              <a:latin typeface="+mj-ea"/>
              <a:ea typeface="+mj-ea"/>
            </a:endParaRPr>
          </a:p>
        </p:txBody>
      </p:sp>
      <p:grpSp>
        <p:nvGrpSpPr>
          <p:cNvPr id="8" name="组合 7"/>
          <p:cNvGrpSpPr/>
          <p:nvPr/>
        </p:nvGrpSpPr>
        <p:grpSpPr>
          <a:xfrm>
            <a:off x="3744041" y="1463936"/>
            <a:ext cx="4502305" cy="4483600"/>
            <a:chOff x="3845140" y="1609452"/>
            <a:chExt cx="4501719" cy="4484638"/>
          </a:xfrm>
        </p:grpSpPr>
        <p:sp>
          <p:nvSpPr>
            <p:cNvPr id="9" name="任意多边形 8"/>
            <p:cNvSpPr/>
            <p:nvPr/>
          </p:nvSpPr>
          <p:spPr>
            <a:xfrm rot="10800000" flipH="1">
              <a:off x="5186896" y="1613642"/>
              <a:ext cx="857606" cy="2199361"/>
            </a:xfrm>
            <a:custGeom>
              <a:avLst/>
              <a:gdLst>
                <a:gd name="connsiteX0" fmla="*/ 0 w 1385972"/>
                <a:gd name="connsiteY0" fmla="*/ 2442900 h 3554375"/>
                <a:gd name="connsiteX1" fmla="*/ 0 w 1385972"/>
                <a:gd name="connsiteY1" fmla="*/ 3 h 3554375"/>
                <a:gd name="connsiteX2" fmla="*/ 1189110 w 1385972"/>
                <a:gd name="connsiteY2" fmla="*/ 3 h 3554375"/>
                <a:gd name="connsiteX3" fmla="*/ 1189135 w 1385972"/>
                <a:gd name="connsiteY3" fmla="*/ 0 h 3554375"/>
                <a:gd name="connsiteX4" fmla="*/ 1189135 w 1385972"/>
                <a:gd name="connsiteY4" fmla="*/ 1 h 3554375"/>
                <a:gd name="connsiteX5" fmla="*/ 1368968 w 1385972"/>
                <a:gd name="connsiteY5" fmla="*/ 119204 h 3554375"/>
                <a:gd name="connsiteX6" fmla="*/ 1369044 w 1385972"/>
                <a:gd name="connsiteY6" fmla="*/ 119449 h 3554375"/>
                <a:gd name="connsiteX7" fmla="*/ 1380341 w 1385972"/>
                <a:gd name="connsiteY7" fmla="*/ 155842 h 3554375"/>
                <a:gd name="connsiteX8" fmla="*/ 1384306 w 1385972"/>
                <a:gd name="connsiteY8" fmla="*/ 195176 h 3554375"/>
                <a:gd name="connsiteX9" fmla="*/ 1384305 w 1385972"/>
                <a:gd name="connsiteY9" fmla="*/ 3349132 h 3554375"/>
                <a:gd name="connsiteX10" fmla="*/ 1385972 w 1385972"/>
                <a:gd name="connsiteY10" fmla="*/ 3357698 h 3554375"/>
                <a:gd name="connsiteX11" fmla="*/ 1371681 w 1385972"/>
                <a:gd name="connsiteY11" fmla="*/ 3431143 h 3554375"/>
                <a:gd name="connsiteX12" fmla="*/ 1357037 w 1385972"/>
                <a:gd name="connsiteY12" fmla="*/ 3453195 h 3554375"/>
                <a:gd name="connsiteX13" fmla="*/ 1339737 w 1385972"/>
                <a:gd name="connsiteY13" fmla="*/ 3483350 h 3554375"/>
                <a:gd name="connsiteX14" fmla="*/ 1333329 w 1385972"/>
                <a:gd name="connsiteY14" fmla="*/ 3488897 h 3554375"/>
                <a:gd name="connsiteX15" fmla="*/ 1328807 w 1385972"/>
                <a:gd name="connsiteY15" fmla="*/ 3495707 h 3554375"/>
                <a:gd name="connsiteX16" fmla="*/ 1328808 w 1385972"/>
                <a:gd name="connsiteY16" fmla="*/ 3495707 h 3554375"/>
                <a:gd name="connsiteX17" fmla="*/ 1314458 w 1385972"/>
                <a:gd name="connsiteY17" fmla="*/ 3505236 h 3554375"/>
                <a:gd name="connsiteX18" fmla="*/ 1290337 w 1385972"/>
                <a:gd name="connsiteY18" fmla="*/ 3526119 h 3554375"/>
                <a:gd name="connsiteX19" fmla="*/ 1272413 w 1385972"/>
                <a:gd name="connsiteY19" fmla="*/ 3533156 h 3554375"/>
                <a:gd name="connsiteX20" fmla="*/ 1264245 w 1385972"/>
                <a:gd name="connsiteY20" fmla="*/ 3538580 h 3554375"/>
                <a:gd name="connsiteX21" fmla="*/ 1253047 w 1385972"/>
                <a:gd name="connsiteY21" fmla="*/ 3540759 h 3554375"/>
                <a:gd name="connsiteX22" fmla="*/ 1228467 w 1385972"/>
                <a:gd name="connsiteY22" fmla="*/ 3550409 h 3554375"/>
                <a:gd name="connsiteX23" fmla="*/ 1189134 w 1385972"/>
                <a:gd name="connsiteY23" fmla="*/ 3554375 h 3554375"/>
                <a:gd name="connsiteX24" fmla="*/ 1149800 w 1385972"/>
                <a:gd name="connsiteY24" fmla="*/ 3550409 h 3554375"/>
                <a:gd name="connsiteX25" fmla="*/ 1121945 w 1385972"/>
                <a:gd name="connsiteY25" fmla="*/ 3539473 h 3554375"/>
                <a:gd name="connsiteX26" fmla="*/ 1117357 w 1385972"/>
                <a:gd name="connsiteY26" fmla="*/ 3538580 h 3554375"/>
                <a:gd name="connsiteX27" fmla="*/ 1114011 w 1385972"/>
                <a:gd name="connsiteY27" fmla="*/ 3536358 h 3554375"/>
                <a:gd name="connsiteX28" fmla="*/ 1087931 w 1385972"/>
                <a:gd name="connsiteY28" fmla="*/ 3526119 h 3554375"/>
                <a:gd name="connsiteX29" fmla="*/ 1052835 w 1385972"/>
                <a:gd name="connsiteY29" fmla="*/ 3495733 h 3554375"/>
                <a:gd name="connsiteX30" fmla="*/ 1052794 w 1385972"/>
                <a:gd name="connsiteY30" fmla="*/ 3495707 h 3554375"/>
                <a:gd name="connsiteX31" fmla="*/ 1052734 w 1385972"/>
                <a:gd name="connsiteY31" fmla="*/ 3495646 h 3554375"/>
                <a:gd name="connsiteX32" fmla="*/ 1038530 w 1385972"/>
                <a:gd name="connsiteY32" fmla="*/ 3483350 h 3554375"/>
                <a:gd name="connsiteX33" fmla="*/ 1035965 w 1385972"/>
                <a:gd name="connsiteY33" fmla="*/ 3478877 h 355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85972" h="3554375">
                  <a:moveTo>
                    <a:pt x="0" y="2442900"/>
                  </a:moveTo>
                  <a:lnTo>
                    <a:pt x="0" y="3"/>
                  </a:lnTo>
                  <a:lnTo>
                    <a:pt x="1189110" y="3"/>
                  </a:lnTo>
                  <a:lnTo>
                    <a:pt x="1189135" y="0"/>
                  </a:lnTo>
                  <a:lnTo>
                    <a:pt x="1189135" y="1"/>
                  </a:lnTo>
                  <a:cubicBezTo>
                    <a:pt x="1269978" y="1"/>
                    <a:pt x="1339340" y="49154"/>
                    <a:pt x="1368968" y="119204"/>
                  </a:cubicBezTo>
                  <a:lnTo>
                    <a:pt x="1369044" y="119449"/>
                  </a:lnTo>
                  <a:lnTo>
                    <a:pt x="1380341" y="155842"/>
                  </a:lnTo>
                  <a:cubicBezTo>
                    <a:pt x="1382941" y="168547"/>
                    <a:pt x="1384306" y="181702"/>
                    <a:pt x="1384306" y="195176"/>
                  </a:cubicBezTo>
                  <a:lnTo>
                    <a:pt x="1384305" y="3349132"/>
                  </a:lnTo>
                  <a:lnTo>
                    <a:pt x="1385972" y="3357698"/>
                  </a:lnTo>
                  <a:cubicBezTo>
                    <a:pt x="1385971" y="3382673"/>
                    <a:pt x="1381209" y="3407648"/>
                    <a:pt x="1371681" y="3431143"/>
                  </a:cubicBezTo>
                  <a:lnTo>
                    <a:pt x="1357037" y="3453195"/>
                  </a:lnTo>
                  <a:lnTo>
                    <a:pt x="1339737" y="3483350"/>
                  </a:lnTo>
                  <a:lnTo>
                    <a:pt x="1333329" y="3488897"/>
                  </a:lnTo>
                  <a:lnTo>
                    <a:pt x="1328807" y="3495707"/>
                  </a:lnTo>
                  <a:lnTo>
                    <a:pt x="1328808" y="3495707"/>
                  </a:lnTo>
                  <a:lnTo>
                    <a:pt x="1314458" y="3505236"/>
                  </a:lnTo>
                  <a:lnTo>
                    <a:pt x="1290337" y="3526119"/>
                  </a:lnTo>
                  <a:lnTo>
                    <a:pt x="1272413" y="3533156"/>
                  </a:lnTo>
                  <a:lnTo>
                    <a:pt x="1264245" y="3538580"/>
                  </a:lnTo>
                  <a:lnTo>
                    <a:pt x="1253047" y="3540759"/>
                  </a:lnTo>
                  <a:lnTo>
                    <a:pt x="1228467" y="3550409"/>
                  </a:lnTo>
                  <a:lnTo>
                    <a:pt x="1189134" y="3554375"/>
                  </a:lnTo>
                  <a:lnTo>
                    <a:pt x="1149800" y="3550409"/>
                  </a:lnTo>
                  <a:lnTo>
                    <a:pt x="1121945" y="3539473"/>
                  </a:lnTo>
                  <a:lnTo>
                    <a:pt x="1117357" y="3538580"/>
                  </a:lnTo>
                  <a:lnTo>
                    <a:pt x="1114011" y="3536358"/>
                  </a:lnTo>
                  <a:lnTo>
                    <a:pt x="1087931" y="3526119"/>
                  </a:lnTo>
                  <a:lnTo>
                    <a:pt x="1052835" y="3495733"/>
                  </a:lnTo>
                  <a:lnTo>
                    <a:pt x="1052794" y="3495707"/>
                  </a:lnTo>
                  <a:lnTo>
                    <a:pt x="1052734" y="3495646"/>
                  </a:lnTo>
                  <a:lnTo>
                    <a:pt x="1038530" y="3483350"/>
                  </a:lnTo>
                  <a:lnTo>
                    <a:pt x="1035965" y="3478877"/>
                  </a:lnTo>
                  <a:close/>
                </a:path>
              </a:pathLst>
            </a:custGeom>
            <a:solidFill>
              <a:srgbClr val="C5C5C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任意多边形 9"/>
            <p:cNvSpPr/>
            <p:nvPr/>
          </p:nvSpPr>
          <p:spPr>
            <a:xfrm rot="5400000">
              <a:off x="5664567" y="1135971"/>
              <a:ext cx="857607" cy="4496458"/>
            </a:xfrm>
            <a:custGeom>
              <a:avLst/>
              <a:gdLst>
                <a:gd name="connsiteX0" fmla="*/ 0 w 1385974"/>
                <a:gd name="connsiteY0" fmla="*/ 6155222 h 7266697"/>
                <a:gd name="connsiteX1" fmla="*/ 0 w 1385974"/>
                <a:gd name="connsiteY1" fmla="*/ 3712325 h 7266697"/>
                <a:gd name="connsiteX2" fmla="*/ 1 w 1385974"/>
                <a:gd name="connsiteY2" fmla="*/ 3712325 h 7266697"/>
                <a:gd name="connsiteX3" fmla="*/ 1 w 1385974"/>
                <a:gd name="connsiteY3" fmla="*/ 3712318 h 7266697"/>
                <a:gd name="connsiteX4" fmla="*/ 1 w 1385974"/>
                <a:gd name="connsiteY4" fmla="*/ 3554381 h 7266697"/>
                <a:gd name="connsiteX5" fmla="*/ 1 w 1385974"/>
                <a:gd name="connsiteY5" fmla="*/ 1269421 h 7266697"/>
                <a:gd name="connsiteX6" fmla="*/ 2 w 1385974"/>
                <a:gd name="connsiteY6" fmla="*/ 1269420 h 7266697"/>
                <a:gd name="connsiteX7" fmla="*/ 2 w 1385974"/>
                <a:gd name="connsiteY7" fmla="*/ 1111477 h 7266697"/>
                <a:gd name="connsiteX8" fmla="*/ 1035967 w 1385974"/>
                <a:gd name="connsiteY8" fmla="*/ 75499 h 7266697"/>
                <a:gd name="connsiteX9" fmla="*/ 1038532 w 1385974"/>
                <a:gd name="connsiteY9" fmla="*/ 71027 h 7266697"/>
                <a:gd name="connsiteX10" fmla="*/ 1052736 w 1385974"/>
                <a:gd name="connsiteY10" fmla="*/ 58731 h 7266697"/>
                <a:gd name="connsiteX11" fmla="*/ 1052796 w 1385974"/>
                <a:gd name="connsiteY11" fmla="*/ 58669 h 7266697"/>
                <a:gd name="connsiteX12" fmla="*/ 1052837 w 1385974"/>
                <a:gd name="connsiteY12" fmla="*/ 58643 h 7266697"/>
                <a:gd name="connsiteX13" fmla="*/ 1087933 w 1385974"/>
                <a:gd name="connsiteY13" fmla="*/ 28257 h 7266697"/>
                <a:gd name="connsiteX14" fmla="*/ 1114013 w 1385974"/>
                <a:gd name="connsiteY14" fmla="*/ 18019 h 7266697"/>
                <a:gd name="connsiteX15" fmla="*/ 1117359 w 1385974"/>
                <a:gd name="connsiteY15" fmla="*/ 15797 h 7266697"/>
                <a:gd name="connsiteX16" fmla="*/ 1121947 w 1385974"/>
                <a:gd name="connsiteY16" fmla="*/ 14903 h 7266697"/>
                <a:gd name="connsiteX17" fmla="*/ 1149802 w 1385974"/>
                <a:gd name="connsiteY17" fmla="*/ 3967 h 7266697"/>
                <a:gd name="connsiteX18" fmla="*/ 1189136 w 1385974"/>
                <a:gd name="connsiteY18" fmla="*/ 0 h 7266697"/>
                <a:gd name="connsiteX19" fmla="*/ 1228469 w 1385974"/>
                <a:gd name="connsiteY19" fmla="*/ 3967 h 7266697"/>
                <a:gd name="connsiteX20" fmla="*/ 1253049 w 1385974"/>
                <a:gd name="connsiteY20" fmla="*/ 13617 h 7266697"/>
                <a:gd name="connsiteX21" fmla="*/ 1264247 w 1385974"/>
                <a:gd name="connsiteY21" fmla="*/ 15797 h 7266697"/>
                <a:gd name="connsiteX22" fmla="*/ 1272415 w 1385974"/>
                <a:gd name="connsiteY22" fmla="*/ 21221 h 7266697"/>
                <a:gd name="connsiteX23" fmla="*/ 1290339 w 1385974"/>
                <a:gd name="connsiteY23" fmla="*/ 28257 h 7266697"/>
                <a:gd name="connsiteX24" fmla="*/ 1314460 w 1385974"/>
                <a:gd name="connsiteY24" fmla="*/ 49141 h 7266697"/>
                <a:gd name="connsiteX25" fmla="*/ 1328810 w 1385974"/>
                <a:gd name="connsiteY25" fmla="*/ 58669 h 7266697"/>
                <a:gd name="connsiteX26" fmla="*/ 1328809 w 1385974"/>
                <a:gd name="connsiteY26" fmla="*/ 58669 h 7266697"/>
                <a:gd name="connsiteX27" fmla="*/ 1333331 w 1385974"/>
                <a:gd name="connsiteY27" fmla="*/ 65479 h 7266697"/>
                <a:gd name="connsiteX28" fmla="*/ 1339739 w 1385974"/>
                <a:gd name="connsiteY28" fmla="*/ 71027 h 7266697"/>
                <a:gd name="connsiteX29" fmla="*/ 1357039 w 1385974"/>
                <a:gd name="connsiteY29" fmla="*/ 101181 h 7266697"/>
                <a:gd name="connsiteX30" fmla="*/ 1371683 w 1385974"/>
                <a:gd name="connsiteY30" fmla="*/ 123233 h 7266697"/>
                <a:gd name="connsiteX31" fmla="*/ 1385974 w 1385974"/>
                <a:gd name="connsiteY31" fmla="*/ 196679 h 7266697"/>
                <a:gd name="connsiteX32" fmla="*/ 1384307 w 1385974"/>
                <a:gd name="connsiteY32" fmla="*/ 205245 h 7266697"/>
                <a:gd name="connsiteX33" fmla="*/ 1384307 w 1385974"/>
                <a:gd name="connsiteY33" fmla="*/ 346061 h 7266697"/>
                <a:gd name="connsiteX34" fmla="*/ 1385973 w 1385974"/>
                <a:gd name="connsiteY34" fmla="*/ 354623 h 7266697"/>
                <a:gd name="connsiteX35" fmla="*/ 1384307 w 1385974"/>
                <a:gd name="connsiteY35" fmla="*/ 363184 h 7266697"/>
                <a:gd name="connsiteX36" fmla="*/ 1384308 w 1385974"/>
                <a:gd name="connsiteY36" fmla="*/ 2491961 h 7266697"/>
                <a:gd name="connsiteX37" fmla="*/ 1385974 w 1385974"/>
                <a:gd name="connsiteY37" fmla="*/ 2491961 h 7266697"/>
                <a:gd name="connsiteX38" fmla="*/ 1385974 w 1385974"/>
                <a:gd name="connsiteY38" fmla="*/ 4940351 h 7266697"/>
                <a:gd name="connsiteX39" fmla="*/ 1385973 w 1385974"/>
                <a:gd name="connsiteY39" fmla="*/ 4940351 h 7266697"/>
                <a:gd name="connsiteX40" fmla="*/ 1385973 w 1385974"/>
                <a:gd name="connsiteY40" fmla="*/ 5098295 h 7266697"/>
                <a:gd name="connsiteX41" fmla="*/ 1384307 w 1385974"/>
                <a:gd name="connsiteY41" fmla="*/ 5098295 h 7266697"/>
                <a:gd name="connsiteX42" fmla="*/ 1384306 w 1385974"/>
                <a:gd name="connsiteY42" fmla="*/ 6903510 h 7266697"/>
                <a:gd name="connsiteX43" fmla="*/ 1385973 w 1385974"/>
                <a:gd name="connsiteY43" fmla="*/ 6912076 h 7266697"/>
                <a:gd name="connsiteX44" fmla="*/ 1384305 w 1385974"/>
                <a:gd name="connsiteY44" fmla="*/ 6920648 h 7266697"/>
                <a:gd name="connsiteX45" fmla="*/ 1384305 w 1385974"/>
                <a:gd name="connsiteY45" fmla="*/ 7061454 h 7266697"/>
                <a:gd name="connsiteX46" fmla="*/ 1385972 w 1385974"/>
                <a:gd name="connsiteY46" fmla="*/ 7070020 h 7266697"/>
                <a:gd name="connsiteX47" fmla="*/ 1371681 w 1385974"/>
                <a:gd name="connsiteY47" fmla="*/ 7143465 h 7266697"/>
                <a:gd name="connsiteX48" fmla="*/ 1357037 w 1385974"/>
                <a:gd name="connsiteY48" fmla="*/ 7165517 h 7266697"/>
                <a:gd name="connsiteX49" fmla="*/ 1339737 w 1385974"/>
                <a:gd name="connsiteY49" fmla="*/ 7195672 h 7266697"/>
                <a:gd name="connsiteX50" fmla="*/ 1333329 w 1385974"/>
                <a:gd name="connsiteY50" fmla="*/ 7201219 h 7266697"/>
                <a:gd name="connsiteX51" fmla="*/ 1328807 w 1385974"/>
                <a:gd name="connsiteY51" fmla="*/ 7208029 h 7266697"/>
                <a:gd name="connsiteX52" fmla="*/ 1328808 w 1385974"/>
                <a:gd name="connsiteY52" fmla="*/ 7208029 h 7266697"/>
                <a:gd name="connsiteX53" fmla="*/ 1314458 w 1385974"/>
                <a:gd name="connsiteY53" fmla="*/ 7217558 h 7266697"/>
                <a:gd name="connsiteX54" fmla="*/ 1290337 w 1385974"/>
                <a:gd name="connsiteY54" fmla="*/ 7238441 h 7266697"/>
                <a:gd name="connsiteX55" fmla="*/ 1272413 w 1385974"/>
                <a:gd name="connsiteY55" fmla="*/ 7245478 h 7266697"/>
                <a:gd name="connsiteX56" fmla="*/ 1264245 w 1385974"/>
                <a:gd name="connsiteY56" fmla="*/ 7250902 h 7266697"/>
                <a:gd name="connsiteX57" fmla="*/ 1253047 w 1385974"/>
                <a:gd name="connsiteY57" fmla="*/ 7253081 h 7266697"/>
                <a:gd name="connsiteX58" fmla="*/ 1228467 w 1385974"/>
                <a:gd name="connsiteY58" fmla="*/ 7262731 h 7266697"/>
                <a:gd name="connsiteX59" fmla="*/ 1189134 w 1385974"/>
                <a:gd name="connsiteY59" fmla="*/ 7266697 h 7266697"/>
                <a:gd name="connsiteX60" fmla="*/ 1149800 w 1385974"/>
                <a:gd name="connsiteY60" fmla="*/ 7262731 h 7266697"/>
                <a:gd name="connsiteX61" fmla="*/ 1121945 w 1385974"/>
                <a:gd name="connsiteY61" fmla="*/ 7251795 h 7266697"/>
                <a:gd name="connsiteX62" fmla="*/ 1117357 w 1385974"/>
                <a:gd name="connsiteY62" fmla="*/ 7250902 h 7266697"/>
                <a:gd name="connsiteX63" fmla="*/ 1114011 w 1385974"/>
                <a:gd name="connsiteY63" fmla="*/ 7248680 h 7266697"/>
                <a:gd name="connsiteX64" fmla="*/ 1087931 w 1385974"/>
                <a:gd name="connsiteY64" fmla="*/ 7238441 h 7266697"/>
                <a:gd name="connsiteX65" fmla="*/ 1052835 w 1385974"/>
                <a:gd name="connsiteY65" fmla="*/ 7208055 h 7266697"/>
                <a:gd name="connsiteX66" fmla="*/ 1052794 w 1385974"/>
                <a:gd name="connsiteY66" fmla="*/ 7208029 h 7266697"/>
                <a:gd name="connsiteX67" fmla="*/ 1052734 w 1385974"/>
                <a:gd name="connsiteY67" fmla="*/ 7207968 h 7266697"/>
                <a:gd name="connsiteX68" fmla="*/ 1038530 w 1385974"/>
                <a:gd name="connsiteY68" fmla="*/ 7195672 h 7266697"/>
                <a:gd name="connsiteX69" fmla="*/ 1035965 w 1385974"/>
                <a:gd name="connsiteY69" fmla="*/ 7191199 h 726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385974" h="7266697">
                  <a:moveTo>
                    <a:pt x="0" y="6155222"/>
                  </a:moveTo>
                  <a:lnTo>
                    <a:pt x="0" y="3712325"/>
                  </a:lnTo>
                  <a:lnTo>
                    <a:pt x="1" y="3712325"/>
                  </a:lnTo>
                  <a:lnTo>
                    <a:pt x="1" y="3712318"/>
                  </a:lnTo>
                  <a:lnTo>
                    <a:pt x="1" y="3554381"/>
                  </a:lnTo>
                  <a:lnTo>
                    <a:pt x="1" y="1269421"/>
                  </a:lnTo>
                  <a:lnTo>
                    <a:pt x="2" y="1269420"/>
                  </a:lnTo>
                  <a:lnTo>
                    <a:pt x="2" y="1111477"/>
                  </a:lnTo>
                  <a:lnTo>
                    <a:pt x="1035967" y="75499"/>
                  </a:lnTo>
                  <a:lnTo>
                    <a:pt x="1038532" y="71027"/>
                  </a:lnTo>
                  <a:lnTo>
                    <a:pt x="1052736" y="58731"/>
                  </a:lnTo>
                  <a:lnTo>
                    <a:pt x="1052796" y="58669"/>
                  </a:lnTo>
                  <a:lnTo>
                    <a:pt x="1052837" y="58643"/>
                  </a:lnTo>
                  <a:lnTo>
                    <a:pt x="1087933" y="28257"/>
                  </a:lnTo>
                  <a:lnTo>
                    <a:pt x="1114013" y="18019"/>
                  </a:lnTo>
                  <a:lnTo>
                    <a:pt x="1117359" y="15797"/>
                  </a:lnTo>
                  <a:lnTo>
                    <a:pt x="1121947" y="14903"/>
                  </a:lnTo>
                  <a:lnTo>
                    <a:pt x="1149802" y="3967"/>
                  </a:lnTo>
                  <a:lnTo>
                    <a:pt x="1189136" y="0"/>
                  </a:lnTo>
                  <a:lnTo>
                    <a:pt x="1228469" y="3967"/>
                  </a:lnTo>
                  <a:lnTo>
                    <a:pt x="1253049" y="13617"/>
                  </a:lnTo>
                  <a:lnTo>
                    <a:pt x="1264247" y="15797"/>
                  </a:lnTo>
                  <a:lnTo>
                    <a:pt x="1272415" y="21221"/>
                  </a:lnTo>
                  <a:lnTo>
                    <a:pt x="1290339" y="28257"/>
                  </a:lnTo>
                  <a:lnTo>
                    <a:pt x="1314460" y="49141"/>
                  </a:lnTo>
                  <a:lnTo>
                    <a:pt x="1328810" y="58669"/>
                  </a:lnTo>
                  <a:lnTo>
                    <a:pt x="1328809" y="58669"/>
                  </a:lnTo>
                  <a:lnTo>
                    <a:pt x="1333331" y="65479"/>
                  </a:lnTo>
                  <a:lnTo>
                    <a:pt x="1339739" y="71027"/>
                  </a:lnTo>
                  <a:lnTo>
                    <a:pt x="1357039" y="101181"/>
                  </a:lnTo>
                  <a:lnTo>
                    <a:pt x="1371683" y="123233"/>
                  </a:lnTo>
                  <a:cubicBezTo>
                    <a:pt x="1381211" y="146729"/>
                    <a:pt x="1385973" y="171703"/>
                    <a:pt x="1385974" y="196679"/>
                  </a:cubicBezTo>
                  <a:lnTo>
                    <a:pt x="1384307" y="205245"/>
                  </a:lnTo>
                  <a:lnTo>
                    <a:pt x="1384307" y="346061"/>
                  </a:lnTo>
                  <a:lnTo>
                    <a:pt x="1385973" y="354623"/>
                  </a:lnTo>
                  <a:lnTo>
                    <a:pt x="1384307" y="363184"/>
                  </a:lnTo>
                  <a:lnTo>
                    <a:pt x="1384308" y="2491961"/>
                  </a:lnTo>
                  <a:lnTo>
                    <a:pt x="1385974" y="2491961"/>
                  </a:lnTo>
                  <a:lnTo>
                    <a:pt x="1385974" y="4940351"/>
                  </a:lnTo>
                  <a:lnTo>
                    <a:pt x="1385973" y="4940351"/>
                  </a:lnTo>
                  <a:lnTo>
                    <a:pt x="1385973" y="5098295"/>
                  </a:lnTo>
                  <a:lnTo>
                    <a:pt x="1384307" y="5098295"/>
                  </a:lnTo>
                  <a:lnTo>
                    <a:pt x="1384306" y="6903510"/>
                  </a:lnTo>
                  <a:lnTo>
                    <a:pt x="1385973" y="6912076"/>
                  </a:lnTo>
                  <a:lnTo>
                    <a:pt x="1384305" y="6920648"/>
                  </a:lnTo>
                  <a:lnTo>
                    <a:pt x="1384305" y="7061454"/>
                  </a:lnTo>
                  <a:lnTo>
                    <a:pt x="1385972" y="7070020"/>
                  </a:lnTo>
                  <a:cubicBezTo>
                    <a:pt x="1385971" y="7094995"/>
                    <a:pt x="1381209" y="7119970"/>
                    <a:pt x="1371681" y="7143465"/>
                  </a:cubicBezTo>
                  <a:lnTo>
                    <a:pt x="1357037" y="7165517"/>
                  </a:lnTo>
                  <a:lnTo>
                    <a:pt x="1339737" y="7195672"/>
                  </a:lnTo>
                  <a:lnTo>
                    <a:pt x="1333329" y="7201219"/>
                  </a:lnTo>
                  <a:lnTo>
                    <a:pt x="1328807" y="7208029"/>
                  </a:lnTo>
                  <a:lnTo>
                    <a:pt x="1328808" y="7208029"/>
                  </a:lnTo>
                  <a:lnTo>
                    <a:pt x="1314458" y="7217558"/>
                  </a:lnTo>
                  <a:lnTo>
                    <a:pt x="1290337" y="7238441"/>
                  </a:lnTo>
                  <a:lnTo>
                    <a:pt x="1272413" y="7245478"/>
                  </a:lnTo>
                  <a:lnTo>
                    <a:pt x="1264245" y="7250902"/>
                  </a:lnTo>
                  <a:lnTo>
                    <a:pt x="1253047" y="7253081"/>
                  </a:lnTo>
                  <a:lnTo>
                    <a:pt x="1228467" y="7262731"/>
                  </a:lnTo>
                  <a:lnTo>
                    <a:pt x="1189134" y="7266697"/>
                  </a:lnTo>
                  <a:lnTo>
                    <a:pt x="1149800" y="7262731"/>
                  </a:lnTo>
                  <a:lnTo>
                    <a:pt x="1121945" y="7251795"/>
                  </a:lnTo>
                  <a:lnTo>
                    <a:pt x="1117357" y="7250902"/>
                  </a:lnTo>
                  <a:lnTo>
                    <a:pt x="1114011" y="7248680"/>
                  </a:lnTo>
                  <a:lnTo>
                    <a:pt x="1087931" y="7238441"/>
                  </a:lnTo>
                  <a:lnTo>
                    <a:pt x="1052835" y="7208055"/>
                  </a:lnTo>
                  <a:lnTo>
                    <a:pt x="1052794" y="7208029"/>
                  </a:lnTo>
                  <a:lnTo>
                    <a:pt x="1052734" y="7207968"/>
                  </a:lnTo>
                  <a:lnTo>
                    <a:pt x="1038530" y="7195672"/>
                  </a:lnTo>
                  <a:lnTo>
                    <a:pt x="1035965" y="7191199"/>
                  </a:lnTo>
                  <a:close/>
                </a:path>
              </a:pathLst>
            </a:custGeom>
            <a:solidFill>
              <a:srgbClr val="D8D8D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任意多边形 10"/>
            <p:cNvSpPr/>
            <p:nvPr/>
          </p:nvSpPr>
          <p:spPr>
            <a:xfrm rot="10800000">
              <a:off x="6135867" y="1612636"/>
              <a:ext cx="857607" cy="4481454"/>
            </a:xfrm>
            <a:custGeom>
              <a:avLst/>
              <a:gdLst>
                <a:gd name="connsiteX0" fmla="*/ 1189134 w 1385973"/>
                <a:gd name="connsiteY0" fmla="*/ 7242452 h 7242452"/>
                <a:gd name="connsiteX1" fmla="*/ 1149800 w 1385973"/>
                <a:gd name="connsiteY1" fmla="*/ 7238486 h 7242452"/>
                <a:gd name="connsiteX2" fmla="*/ 1121945 w 1385973"/>
                <a:gd name="connsiteY2" fmla="*/ 7227550 h 7242452"/>
                <a:gd name="connsiteX3" fmla="*/ 1117357 w 1385973"/>
                <a:gd name="connsiteY3" fmla="*/ 7226657 h 7242452"/>
                <a:gd name="connsiteX4" fmla="*/ 1114011 w 1385973"/>
                <a:gd name="connsiteY4" fmla="*/ 7224435 h 7242452"/>
                <a:gd name="connsiteX5" fmla="*/ 1087931 w 1385973"/>
                <a:gd name="connsiteY5" fmla="*/ 7214196 h 7242452"/>
                <a:gd name="connsiteX6" fmla="*/ 1052835 w 1385973"/>
                <a:gd name="connsiteY6" fmla="*/ 7183810 h 7242452"/>
                <a:gd name="connsiteX7" fmla="*/ 1052794 w 1385973"/>
                <a:gd name="connsiteY7" fmla="*/ 7183784 h 7242452"/>
                <a:gd name="connsiteX8" fmla="*/ 1052734 w 1385973"/>
                <a:gd name="connsiteY8" fmla="*/ 7183723 h 7242452"/>
                <a:gd name="connsiteX9" fmla="*/ 1038530 w 1385973"/>
                <a:gd name="connsiteY9" fmla="*/ 7171427 h 7242452"/>
                <a:gd name="connsiteX10" fmla="*/ 1035965 w 1385973"/>
                <a:gd name="connsiteY10" fmla="*/ 7166954 h 7242452"/>
                <a:gd name="connsiteX11" fmla="*/ 0 w 1385973"/>
                <a:gd name="connsiteY11" fmla="*/ 6130977 h 7242452"/>
                <a:gd name="connsiteX12" fmla="*/ 0 w 1385973"/>
                <a:gd name="connsiteY12" fmla="*/ 5997277 h 7242452"/>
                <a:gd name="connsiteX13" fmla="*/ 0 w 1385973"/>
                <a:gd name="connsiteY13" fmla="*/ 3688080 h 7242452"/>
                <a:gd name="connsiteX14" fmla="*/ 0 w 1385973"/>
                <a:gd name="connsiteY14" fmla="*/ 3554380 h 7242452"/>
                <a:gd name="connsiteX15" fmla="*/ 1 w 1385973"/>
                <a:gd name="connsiteY15" fmla="*/ 3554380 h 7242452"/>
                <a:gd name="connsiteX16" fmla="*/ 1 w 1385973"/>
                <a:gd name="connsiteY16" fmla="*/ 3554373 h 7242452"/>
                <a:gd name="connsiteX17" fmla="*/ 1 w 1385973"/>
                <a:gd name="connsiteY17" fmla="*/ 1245176 h 7242452"/>
                <a:gd name="connsiteX18" fmla="*/ 1 w 1385973"/>
                <a:gd name="connsiteY18" fmla="*/ 1111476 h 7242452"/>
                <a:gd name="connsiteX19" fmla="*/ 1035966 w 1385973"/>
                <a:gd name="connsiteY19" fmla="*/ 75498 h 7242452"/>
                <a:gd name="connsiteX20" fmla="*/ 1038531 w 1385973"/>
                <a:gd name="connsiteY20" fmla="*/ 71026 h 7242452"/>
                <a:gd name="connsiteX21" fmla="*/ 1052735 w 1385973"/>
                <a:gd name="connsiteY21" fmla="*/ 58730 h 7242452"/>
                <a:gd name="connsiteX22" fmla="*/ 1052795 w 1385973"/>
                <a:gd name="connsiteY22" fmla="*/ 58668 h 7242452"/>
                <a:gd name="connsiteX23" fmla="*/ 1052836 w 1385973"/>
                <a:gd name="connsiteY23" fmla="*/ 58642 h 7242452"/>
                <a:gd name="connsiteX24" fmla="*/ 1087932 w 1385973"/>
                <a:gd name="connsiteY24" fmla="*/ 28256 h 7242452"/>
                <a:gd name="connsiteX25" fmla="*/ 1114012 w 1385973"/>
                <a:gd name="connsiteY25" fmla="*/ 18018 h 7242452"/>
                <a:gd name="connsiteX26" fmla="*/ 1117358 w 1385973"/>
                <a:gd name="connsiteY26" fmla="*/ 15796 h 7242452"/>
                <a:gd name="connsiteX27" fmla="*/ 1121946 w 1385973"/>
                <a:gd name="connsiteY27" fmla="*/ 14902 h 7242452"/>
                <a:gd name="connsiteX28" fmla="*/ 1149801 w 1385973"/>
                <a:gd name="connsiteY28" fmla="*/ 3966 h 7242452"/>
                <a:gd name="connsiteX29" fmla="*/ 1189135 w 1385973"/>
                <a:gd name="connsiteY29" fmla="*/ 0 h 7242452"/>
                <a:gd name="connsiteX30" fmla="*/ 1228468 w 1385973"/>
                <a:gd name="connsiteY30" fmla="*/ 3966 h 7242452"/>
                <a:gd name="connsiteX31" fmla="*/ 1253048 w 1385973"/>
                <a:gd name="connsiteY31" fmla="*/ 13616 h 7242452"/>
                <a:gd name="connsiteX32" fmla="*/ 1264246 w 1385973"/>
                <a:gd name="connsiteY32" fmla="*/ 15796 h 7242452"/>
                <a:gd name="connsiteX33" fmla="*/ 1272414 w 1385973"/>
                <a:gd name="connsiteY33" fmla="*/ 21220 h 7242452"/>
                <a:gd name="connsiteX34" fmla="*/ 1290338 w 1385973"/>
                <a:gd name="connsiteY34" fmla="*/ 28256 h 7242452"/>
                <a:gd name="connsiteX35" fmla="*/ 1314459 w 1385973"/>
                <a:gd name="connsiteY35" fmla="*/ 49140 h 7242452"/>
                <a:gd name="connsiteX36" fmla="*/ 1328809 w 1385973"/>
                <a:gd name="connsiteY36" fmla="*/ 58668 h 7242452"/>
                <a:gd name="connsiteX37" fmla="*/ 1328808 w 1385973"/>
                <a:gd name="connsiteY37" fmla="*/ 58668 h 7242452"/>
                <a:gd name="connsiteX38" fmla="*/ 1333330 w 1385973"/>
                <a:gd name="connsiteY38" fmla="*/ 65478 h 7242452"/>
                <a:gd name="connsiteX39" fmla="*/ 1339738 w 1385973"/>
                <a:gd name="connsiteY39" fmla="*/ 71026 h 7242452"/>
                <a:gd name="connsiteX40" fmla="*/ 1357038 w 1385973"/>
                <a:gd name="connsiteY40" fmla="*/ 101180 h 7242452"/>
                <a:gd name="connsiteX41" fmla="*/ 1371682 w 1385973"/>
                <a:gd name="connsiteY41" fmla="*/ 123232 h 7242452"/>
                <a:gd name="connsiteX42" fmla="*/ 1385973 w 1385973"/>
                <a:gd name="connsiteY42" fmla="*/ 196678 h 7242452"/>
                <a:gd name="connsiteX43" fmla="*/ 1384306 w 1385973"/>
                <a:gd name="connsiteY43" fmla="*/ 205244 h 7242452"/>
                <a:gd name="connsiteX44" fmla="*/ 1384306 w 1385973"/>
                <a:gd name="connsiteY44" fmla="*/ 321811 h 7242452"/>
                <a:gd name="connsiteX45" fmla="*/ 1385973 w 1385973"/>
                <a:gd name="connsiteY45" fmla="*/ 330378 h 7242452"/>
                <a:gd name="connsiteX46" fmla="*/ 1384306 w 1385973"/>
                <a:gd name="connsiteY46" fmla="*/ 338944 h 7242452"/>
                <a:gd name="connsiteX47" fmla="*/ 1384307 w 1385973"/>
                <a:gd name="connsiteY47" fmla="*/ 2491960 h 7242452"/>
                <a:gd name="connsiteX48" fmla="*/ 1385973 w 1385973"/>
                <a:gd name="connsiteY48" fmla="*/ 2491960 h 7242452"/>
                <a:gd name="connsiteX49" fmla="*/ 1385973 w 1385973"/>
                <a:gd name="connsiteY49" fmla="*/ 2625660 h 7242452"/>
                <a:gd name="connsiteX50" fmla="*/ 1385973 w 1385973"/>
                <a:gd name="connsiteY50" fmla="*/ 4940350 h 7242452"/>
                <a:gd name="connsiteX51" fmla="*/ 1385973 w 1385973"/>
                <a:gd name="connsiteY51" fmla="*/ 5074050 h 7242452"/>
                <a:gd name="connsiteX52" fmla="*/ 1384306 w 1385973"/>
                <a:gd name="connsiteY52" fmla="*/ 5074050 h 7242452"/>
                <a:gd name="connsiteX53" fmla="*/ 1384305 w 1385973"/>
                <a:gd name="connsiteY53" fmla="*/ 6903510 h 7242452"/>
                <a:gd name="connsiteX54" fmla="*/ 1385972 w 1385973"/>
                <a:gd name="connsiteY54" fmla="*/ 6912075 h 7242452"/>
                <a:gd name="connsiteX55" fmla="*/ 1384305 w 1385973"/>
                <a:gd name="connsiteY55" fmla="*/ 6920642 h 7242452"/>
                <a:gd name="connsiteX56" fmla="*/ 1384305 w 1385973"/>
                <a:gd name="connsiteY56" fmla="*/ 7037209 h 7242452"/>
                <a:gd name="connsiteX57" fmla="*/ 1385972 w 1385973"/>
                <a:gd name="connsiteY57" fmla="*/ 7045775 h 7242452"/>
                <a:gd name="connsiteX58" fmla="*/ 1371681 w 1385973"/>
                <a:gd name="connsiteY58" fmla="*/ 7119220 h 7242452"/>
                <a:gd name="connsiteX59" fmla="*/ 1357037 w 1385973"/>
                <a:gd name="connsiteY59" fmla="*/ 7141272 h 7242452"/>
                <a:gd name="connsiteX60" fmla="*/ 1339737 w 1385973"/>
                <a:gd name="connsiteY60" fmla="*/ 7171427 h 7242452"/>
                <a:gd name="connsiteX61" fmla="*/ 1333329 w 1385973"/>
                <a:gd name="connsiteY61" fmla="*/ 7176974 h 7242452"/>
                <a:gd name="connsiteX62" fmla="*/ 1328807 w 1385973"/>
                <a:gd name="connsiteY62" fmla="*/ 7183784 h 7242452"/>
                <a:gd name="connsiteX63" fmla="*/ 1328808 w 1385973"/>
                <a:gd name="connsiteY63" fmla="*/ 7183784 h 7242452"/>
                <a:gd name="connsiteX64" fmla="*/ 1314458 w 1385973"/>
                <a:gd name="connsiteY64" fmla="*/ 7193313 h 7242452"/>
                <a:gd name="connsiteX65" fmla="*/ 1290337 w 1385973"/>
                <a:gd name="connsiteY65" fmla="*/ 7214196 h 7242452"/>
                <a:gd name="connsiteX66" fmla="*/ 1272413 w 1385973"/>
                <a:gd name="connsiteY66" fmla="*/ 7221233 h 7242452"/>
                <a:gd name="connsiteX67" fmla="*/ 1264245 w 1385973"/>
                <a:gd name="connsiteY67" fmla="*/ 7226657 h 7242452"/>
                <a:gd name="connsiteX68" fmla="*/ 1253047 w 1385973"/>
                <a:gd name="connsiteY68" fmla="*/ 7228836 h 7242452"/>
                <a:gd name="connsiteX69" fmla="*/ 1228467 w 1385973"/>
                <a:gd name="connsiteY69" fmla="*/ 7238486 h 7242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385973" h="7242452">
                  <a:moveTo>
                    <a:pt x="1189134" y="7242452"/>
                  </a:moveTo>
                  <a:lnTo>
                    <a:pt x="1149800" y="7238486"/>
                  </a:lnTo>
                  <a:lnTo>
                    <a:pt x="1121945" y="7227550"/>
                  </a:lnTo>
                  <a:lnTo>
                    <a:pt x="1117357" y="7226657"/>
                  </a:lnTo>
                  <a:lnTo>
                    <a:pt x="1114011" y="7224435"/>
                  </a:lnTo>
                  <a:lnTo>
                    <a:pt x="1087931" y="7214196"/>
                  </a:lnTo>
                  <a:lnTo>
                    <a:pt x="1052835" y="7183810"/>
                  </a:lnTo>
                  <a:lnTo>
                    <a:pt x="1052794" y="7183784"/>
                  </a:lnTo>
                  <a:lnTo>
                    <a:pt x="1052734" y="7183723"/>
                  </a:lnTo>
                  <a:lnTo>
                    <a:pt x="1038530" y="7171427"/>
                  </a:lnTo>
                  <a:lnTo>
                    <a:pt x="1035965" y="7166954"/>
                  </a:lnTo>
                  <a:lnTo>
                    <a:pt x="0" y="6130977"/>
                  </a:lnTo>
                  <a:lnTo>
                    <a:pt x="0" y="5997277"/>
                  </a:lnTo>
                  <a:lnTo>
                    <a:pt x="0" y="3688080"/>
                  </a:lnTo>
                  <a:lnTo>
                    <a:pt x="0" y="3554380"/>
                  </a:lnTo>
                  <a:lnTo>
                    <a:pt x="1" y="3554380"/>
                  </a:lnTo>
                  <a:lnTo>
                    <a:pt x="1" y="3554373"/>
                  </a:lnTo>
                  <a:lnTo>
                    <a:pt x="1" y="1245176"/>
                  </a:lnTo>
                  <a:lnTo>
                    <a:pt x="1" y="1111476"/>
                  </a:lnTo>
                  <a:lnTo>
                    <a:pt x="1035966" y="75498"/>
                  </a:lnTo>
                  <a:lnTo>
                    <a:pt x="1038531" y="71026"/>
                  </a:lnTo>
                  <a:lnTo>
                    <a:pt x="1052735" y="58730"/>
                  </a:lnTo>
                  <a:lnTo>
                    <a:pt x="1052795" y="58668"/>
                  </a:lnTo>
                  <a:lnTo>
                    <a:pt x="1052836" y="58642"/>
                  </a:lnTo>
                  <a:lnTo>
                    <a:pt x="1087932" y="28256"/>
                  </a:lnTo>
                  <a:lnTo>
                    <a:pt x="1114012" y="18018"/>
                  </a:lnTo>
                  <a:lnTo>
                    <a:pt x="1117358" y="15796"/>
                  </a:lnTo>
                  <a:lnTo>
                    <a:pt x="1121946" y="14902"/>
                  </a:lnTo>
                  <a:lnTo>
                    <a:pt x="1149801" y="3966"/>
                  </a:lnTo>
                  <a:lnTo>
                    <a:pt x="1189135" y="0"/>
                  </a:lnTo>
                  <a:lnTo>
                    <a:pt x="1228468" y="3966"/>
                  </a:lnTo>
                  <a:lnTo>
                    <a:pt x="1253048" y="13616"/>
                  </a:lnTo>
                  <a:lnTo>
                    <a:pt x="1264246" y="15796"/>
                  </a:lnTo>
                  <a:lnTo>
                    <a:pt x="1272414" y="21220"/>
                  </a:lnTo>
                  <a:lnTo>
                    <a:pt x="1290338" y="28256"/>
                  </a:lnTo>
                  <a:lnTo>
                    <a:pt x="1314459" y="49140"/>
                  </a:lnTo>
                  <a:lnTo>
                    <a:pt x="1328809" y="58668"/>
                  </a:lnTo>
                  <a:lnTo>
                    <a:pt x="1328808" y="58668"/>
                  </a:lnTo>
                  <a:lnTo>
                    <a:pt x="1333330" y="65478"/>
                  </a:lnTo>
                  <a:lnTo>
                    <a:pt x="1339738" y="71026"/>
                  </a:lnTo>
                  <a:lnTo>
                    <a:pt x="1357038" y="101180"/>
                  </a:lnTo>
                  <a:lnTo>
                    <a:pt x="1371682" y="123232"/>
                  </a:lnTo>
                  <a:cubicBezTo>
                    <a:pt x="1381210" y="146728"/>
                    <a:pt x="1385972" y="171702"/>
                    <a:pt x="1385973" y="196678"/>
                  </a:cubicBezTo>
                  <a:lnTo>
                    <a:pt x="1384306" y="205244"/>
                  </a:lnTo>
                  <a:lnTo>
                    <a:pt x="1384306" y="321811"/>
                  </a:lnTo>
                  <a:lnTo>
                    <a:pt x="1385973" y="330378"/>
                  </a:lnTo>
                  <a:lnTo>
                    <a:pt x="1384306" y="338944"/>
                  </a:lnTo>
                  <a:lnTo>
                    <a:pt x="1384307" y="2491960"/>
                  </a:lnTo>
                  <a:lnTo>
                    <a:pt x="1385973" y="2491960"/>
                  </a:lnTo>
                  <a:lnTo>
                    <a:pt x="1385973" y="2625660"/>
                  </a:lnTo>
                  <a:lnTo>
                    <a:pt x="1385973" y="4940350"/>
                  </a:lnTo>
                  <a:lnTo>
                    <a:pt x="1385973" y="5074050"/>
                  </a:lnTo>
                  <a:lnTo>
                    <a:pt x="1384306" y="5074050"/>
                  </a:lnTo>
                  <a:lnTo>
                    <a:pt x="1384305" y="6903510"/>
                  </a:lnTo>
                  <a:lnTo>
                    <a:pt x="1385972" y="6912075"/>
                  </a:lnTo>
                  <a:lnTo>
                    <a:pt x="1384305" y="6920642"/>
                  </a:lnTo>
                  <a:lnTo>
                    <a:pt x="1384305" y="7037209"/>
                  </a:lnTo>
                  <a:lnTo>
                    <a:pt x="1385972" y="7045775"/>
                  </a:lnTo>
                  <a:cubicBezTo>
                    <a:pt x="1385971" y="7070750"/>
                    <a:pt x="1381209" y="7095725"/>
                    <a:pt x="1371681" y="7119220"/>
                  </a:cubicBezTo>
                  <a:lnTo>
                    <a:pt x="1357037" y="7141272"/>
                  </a:lnTo>
                  <a:lnTo>
                    <a:pt x="1339737" y="7171427"/>
                  </a:lnTo>
                  <a:lnTo>
                    <a:pt x="1333329" y="7176974"/>
                  </a:lnTo>
                  <a:lnTo>
                    <a:pt x="1328807" y="7183784"/>
                  </a:lnTo>
                  <a:lnTo>
                    <a:pt x="1328808" y="7183784"/>
                  </a:lnTo>
                  <a:lnTo>
                    <a:pt x="1314458" y="7193313"/>
                  </a:lnTo>
                  <a:lnTo>
                    <a:pt x="1290337" y="7214196"/>
                  </a:lnTo>
                  <a:lnTo>
                    <a:pt x="1272413" y="7221233"/>
                  </a:lnTo>
                  <a:lnTo>
                    <a:pt x="1264245" y="7226657"/>
                  </a:lnTo>
                  <a:lnTo>
                    <a:pt x="1253047" y="7228836"/>
                  </a:lnTo>
                  <a:lnTo>
                    <a:pt x="1228467" y="7238486"/>
                  </a:lnTo>
                  <a:close/>
                </a:path>
              </a:pathLst>
            </a:custGeom>
            <a:solidFill>
              <a:srgbClr val="C5C5C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任意多边形 11"/>
            <p:cNvSpPr/>
            <p:nvPr/>
          </p:nvSpPr>
          <p:spPr>
            <a:xfrm rot="16200000" flipV="1">
              <a:off x="5666937" y="2057226"/>
              <a:ext cx="857606" cy="4501199"/>
            </a:xfrm>
            <a:custGeom>
              <a:avLst/>
              <a:gdLst>
                <a:gd name="connsiteX0" fmla="*/ 1385973 w 1385973"/>
                <a:gd name="connsiteY0" fmla="*/ 5105957 h 7274359"/>
                <a:gd name="connsiteX1" fmla="*/ 1385973 w 1385973"/>
                <a:gd name="connsiteY1" fmla="*/ 4940351 h 7274359"/>
                <a:gd name="connsiteX2" fmla="*/ 1385973 w 1385973"/>
                <a:gd name="connsiteY2" fmla="*/ 2657567 h 7274359"/>
                <a:gd name="connsiteX3" fmla="*/ 1385973 w 1385973"/>
                <a:gd name="connsiteY3" fmla="*/ 2491961 h 7274359"/>
                <a:gd name="connsiteX4" fmla="*/ 1384307 w 1385973"/>
                <a:gd name="connsiteY4" fmla="*/ 2491961 h 7274359"/>
                <a:gd name="connsiteX5" fmla="*/ 1384306 w 1385973"/>
                <a:gd name="connsiteY5" fmla="*/ 370851 h 7274359"/>
                <a:gd name="connsiteX6" fmla="*/ 1385973 w 1385973"/>
                <a:gd name="connsiteY6" fmla="*/ 362285 h 7274359"/>
                <a:gd name="connsiteX7" fmla="*/ 1384306 w 1385973"/>
                <a:gd name="connsiteY7" fmla="*/ 353718 h 7274359"/>
                <a:gd name="connsiteX8" fmla="*/ 1384306 w 1385973"/>
                <a:gd name="connsiteY8" fmla="*/ 205245 h 7274359"/>
                <a:gd name="connsiteX9" fmla="*/ 1385973 w 1385973"/>
                <a:gd name="connsiteY9" fmla="*/ 196679 h 7274359"/>
                <a:gd name="connsiteX10" fmla="*/ 1371682 w 1385973"/>
                <a:gd name="connsiteY10" fmla="*/ 123233 h 7274359"/>
                <a:gd name="connsiteX11" fmla="*/ 1357038 w 1385973"/>
                <a:gd name="connsiteY11" fmla="*/ 101181 h 7274359"/>
                <a:gd name="connsiteX12" fmla="*/ 1339738 w 1385973"/>
                <a:gd name="connsiteY12" fmla="*/ 71027 h 7274359"/>
                <a:gd name="connsiteX13" fmla="*/ 1333330 w 1385973"/>
                <a:gd name="connsiteY13" fmla="*/ 65479 h 7274359"/>
                <a:gd name="connsiteX14" fmla="*/ 1328808 w 1385973"/>
                <a:gd name="connsiteY14" fmla="*/ 58669 h 7274359"/>
                <a:gd name="connsiteX15" fmla="*/ 1328809 w 1385973"/>
                <a:gd name="connsiteY15" fmla="*/ 58669 h 7274359"/>
                <a:gd name="connsiteX16" fmla="*/ 1314459 w 1385973"/>
                <a:gd name="connsiteY16" fmla="*/ 49141 h 7274359"/>
                <a:gd name="connsiteX17" fmla="*/ 1290338 w 1385973"/>
                <a:gd name="connsiteY17" fmla="*/ 28257 h 7274359"/>
                <a:gd name="connsiteX18" fmla="*/ 1272414 w 1385973"/>
                <a:gd name="connsiteY18" fmla="*/ 21221 h 7274359"/>
                <a:gd name="connsiteX19" fmla="*/ 1264246 w 1385973"/>
                <a:gd name="connsiteY19" fmla="*/ 15797 h 7274359"/>
                <a:gd name="connsiteX20" fmla="*/ 1253048 w 1385973"/>
                <a:gd name="connsiteY20" fmla="*/ 13617 h 7274359"/>
                <a:gd name="connsiteX21" fmla="*/ 1228468 w 1385973"/>
                <a:gd name="connsiteY21" fmla="*/ 3967 h 7274359"/>
                <a:gd name="connsiteX22" fmla="*/ 1189135 w 1385973"/>
                <a:gd name="connsiteY22" fmla="*/ 0 h 7274359"/>
                <a:gd name="connsiteX23" fmla="*/ 1149801 w 1385973"/>
                <a:gd name="connsiteY23" fmla="*/ 3967 h 7274359"/>
                <a:gd name="connsiteX24" fmla="*/ 1121946 w 1385973"/>
                <a:gd name="connsiteY24" fmla="*/ 14903 h 7274359"/>
                <a:gd name="connsiteX25" fmla="*/ 1117358 w 1385973"/>
                <a:gd name="connsiteY25" fmla="*/ 15797 h 7274359"/>
                <a:gd name="connsiteX26" fmla="*/ 1114012 w 1385973"/>
                <a:gd name="connsiteY26" fmla="*/ 18019 h 7274359"/>
                <a:gd name="connsiteX27" fmla="*/ 1087932 w 1385973"/>
                <a:gd name="connsiteY27" fmla="*/ 28257 h 7274359"/>
                <a:gd name="connsiteX28" fmla="*/ 1052836 w 1385973"/>
                <a:gd name="connsiteY28" fmla="*/ 58643 h 7274359"/>
                <a:gd name="connsiteX29" fmla="*/ 1052795 w 1385973"/>
                <a:gd name="connsiteY29" fmla="*/ 58669 h 7274359"/>
                <a:gd name="connsiteX30" fmla="*/ 1052735 w 1385973"/>
                <a:gd name="connsiteY30" fmla="*/ 58731 h 7274359"/>
                <a:gd name="connsiteX31" fmla="*/ 1038531 w 1385973"/>
                <a:gd name="connsiteY31" fmla="*/ 71027 h 7274359"/>
                <a:gd name="connsiteX32" fmla="*/ 1035966 w 1385973"/>
                <a:gd name="connsiteY32" fmla="*/ 75499 h 7274359"/>
                <a:gd name="connsiteX33" fmla="*/ 1 w 1385973"/>
                <a:gd name="connsiteY33" fmla="*/ 1111477 h 7274359"/>
                <a:gd name="connsiteX34" fmla="*/ 1 w 1385973"/>
                <a:gd name="connsiteY34" fmla="*/ 1277083 h 7274359"/>
                <a:gd name="connsiteX35" fmla="*/ 1 w 1385973"/>
                <a:gd name="connsiteY35" fmla="*/ 3554374 h 7274359"/>
                <a:gd name="connsiteX36" fmla="*/ 1 w 1385973"/>
                <a:gd name="connsiteY36" fmla="*/ 3554381 h 7274359"/>
                <a:gd name="connsiteX37" fmla="*/ 0 w 1385973"/>
                <a:gd name="connsiteY37" fmla="*/ 3554381 h 7274359"/>
                <a:gd name="connsiteX38" fmla="*/ 0 w 1385973"/>
                <a:gd name="connsiteY38" fmla="*/ 3719987 h 7274359"/>
                <a:gd name="connsiteX39" fmla="*/ 0 w 1385973"/>
                <a:gd name="connsiteY39" fmla="*/ 5997278 h 7274359"/>
                <a:gd name="connsiteX40" fmla="*/ 0 w 1385973"/>
                <a:gd name="connsiteY40" fmla="*/ 6162884 h 7274359"/>
                <a:gd name="connsiteX41" fmla="*/ 1035965 w 1385973"/>
                <a:gd name="connsiteY41" fmla="*/ 7198861 h 7274359"/>
                <a:gd name="connsiteX42" fmla="*/ 1038530 w 1385973"/>
                <a:gd name="connsiteY42" fmla="*/ 7203334 h 7274359"/>
                <a:gd name="connsiteX43" fmla="*/ 1052734 w 1385973"/>
                <a:gd name="connsiteY43" fmla="*/ 7215630 h 7274359"/>
                <a:gd name="connsiteX44" fmla="*/ 1052794 w 1385973"/>
                <a:gd name="connsiteY44" fmla="*/ 7215691 h 7274359"/>
                <a:gd name="connsiteX45" fmla="*/ 1052835 w 1385973"/>
                <a:gd name="connsiteY45" fmla="*/ 7215717 h 7274359"/>
                <a:gd name="connsiteX46" fmla="*/ 1087931 w 1385973"/>
                <a:gd name="connsiteY46" fmla="*/ 7246103 h 7274359"/>
                <a:gd name="connsiteX47" fmla="*/ 1114011 w 1385973"/>
                <a:gd name="connsiteY47" fmla="*/ 7256342 h 7274359"/>
                <a:gd name="connsiteX48" fmla="*/ 1117357 w 1385973"/>
                <a:gd name="connsiteY48" fmla="*/ 7258564 h 7274359"/>
                <a:gd name="connsiteX49" fmla="*/ 1121945 w 1385973"/>
                <a:gd name="connsiteY49" fmla="*/ 7259457 h 7274359"/>
                <a:gd name="connsiteX50" fmla="*/ 1149800 w 1385973"/>
                <a:gd name="connsiteY50" fmla="*/ 7270393 h 7274359"/>
                <a:gd name="connsiteX51" fmla="*/ 1189134 w 1385973"/>
                <a:gd name="connsiteY51" fmla="*/ 7274359 h 7274359"/>
                <a:gd name="connsiteX52" fmla="*/ 1228467 w 1385973"/>
                <a:gd name="connsiteY52" fmla="*/ 7270393 h 7274359"/>
                <a:gd name="connsiteX53" fmla="*/ 1253047 w 1385973"/>
                <a:gd name="connsiteY53" fmla="*/ 7260743 h 7274359"/>
                <a:gd name="connsiteX54" fmla="*/ 1264245 w 1385973"/>
                <a:gd name="connsiteY54" fmla="*/ 7258564 h 7274359"/>
                <a:gd name="connsiteX55" fmla="*/ 1272413 w 1385973"/>
                <a:gd name="connsiteY55" fmla="*/ 7253140 h 7274359"/>
                <a:gd name="connsiteX56" fmla="*/ 1290337 w 1385973"/>
                <a:gd name="connsiteY56" fmla="*/ 7246103 h 7274359"/>
                <a:gd name="connsiteX57" fmla="*/ 1314458 w 1385973"/>
                <a:gd name="connsiteY57" fmla="*/ 7225220 h 7274359"/>
                <a:gd name="connsiteX58" fmla="*/ 1328808 w 1385973"/>
                <a:gd name="connsiteY58" fmla="*/ 7215691 h 7274359"/>
                <a:gd name="connsiteX59" fmla="*/ 1328807 w 1385973"/>
                <a:gd name="connsiteY59" fmla="*/ 7215691 h 7274359"/>
                <a:gd name="connsiteX60" fmla="*/ 1333329 w 1385973"/>
                <a:gd name="connsiteY60" fmla="*/ 7208881 h 7274359"/>
                <a:gd name="connsiteX61" fmla="*/ 1339737 w 1385973"/>
                <a:gd name="connsiteY61" fmla="*/ 7203334 h 7274359"/>
                <a:gd name="connsiteX62" fmla="*/ 1357037 w 1385973"/>
                <a:gd name="connsiteY62" fmla="*/ 7173179 h 7274359"/>
                <a:gd name="connsiteX63" fmla="*/ 1371681 w 1385973"/>
                <a:gd name="connsiteY63" fmla="*/ 7151127 h 7274359"/>
                <a:gd name="connsiteX64" fmla="*/ 1385972 w 1385973"/>
                <a:gd name="connsiteY64" fmla="*/ 7077682 h 7274359"/>
                <a:gd name="connsiteX65" fmla="*/ 1384305 w 1385973"/>
                <a:gd name="connsiteY65" fmla="*/ 7069116 h 7274359"/>
                <a:gd name="connsiteX66" fmla="*/ 1384305 w 1385973"/>
                <a:gd name="connsiteY66" fmla="*/ 6920643 h 7274359"/>
                <a:gd name="connsiteX67" fmla="*/ 1385972 w 1385973"/>
                <a:gd name="connsiteY67" fmla="*/ 6912076 h 7274359"/>
                <a:gd name="connsiteX68" fmla="*/ 1384305 w 1385973"/>
                <a:gd name="connsiteY68" fmla="*/ 6903510 h 7274359"/>
                <a:gd name="connsiteX69" fmla="*/ 1384306 w 1385973"/>
                <a:gd name="connsiteY69" fmla="*/ 5105957 h 727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385973" h="7274359">
                  <a:moveTo>
                    <a:pt x="1385973" y="5105957"/>
                  </a:moveTo>
                  <a:lnTo>
                    <a:pt x="1385973" y="4940351"/>
                  </a:lnTo>
                  <a:lnTo>
                    <a:pt x="1385973" y="2657567"/>
                  </a:lnTo>
                  <a:lnTo>
                    <a:pt x="1385973" y="2491961"/>
                  </a:lnTo>
                  <a:lnTo>
                    <a:pt x="1384307" y="2491961"/>
                  </a:lnTo>
                  <a:lnTo>
                    <a:pt x="1384306" y="370851"/>
                  </a:lnTo>
                  <a:lnTo>
                    <a:pt x="1385973" y="362285"/>
                  </a:lnTo>
                  <a:lnTo>
                    <a:pt x="1384306" y="353718"/>
                  </a:lnTo>
                  <a:lnTo>
                    <a:pt x="1384306" y="205245"/>
                  </a:lnTo>
                  <a:lnTo>
                    <a:pt x="1385973" y="196679"/>
                  </a:lnTo>
                  <a:cubicBezTo>
                    <a:pt x="1385972" y="171703"/>
                    <a:pt x="1381210" y="146729"/>
                    <a:pt x="1371682" y="123233"/>
                  </a:cubicBezTo>
                  <a:lnTo>
                    <a:pt x="1357038" y="101181"/>
                  </a:lnTo>
                  <a:lnTo>
                    <a:pt x="1339738" y="71027"/>
                  </a:lnTo>
                  <a:lnTo>
                    <a:pt x="1333330" y="65479"/>
                  </a:lnTo>
                  <a:lnTo>
                    <a:pt x="1328808" y="58669"/>
                  </a:lnTo>
                  <a:lnTo>
                    <a:pt x="1328809" y="58669"/>
                  </a:lnTo>
                  <a:lnTo>
                    <a:pt x="1314459" y="49141"/>
                  </a:lnTo>
                  <a:lnTo>
                    <a:pt x="1290338" y="28257"/>
                  </a:lnTo>
                  <a:lnTo>
                    <a:pt x="1272414" y="21221"/>
                  </a:lnTo>
                  <a:lnTo>
                    <a:pt x="1264246" y="15797"/>
                  </a:lnTo>
                  <a:lnTo>
                    <a:pt x="1253048" y="13617"/>
                  </a:lnTo>
                  <a:lnTo>
                    <a:pt x="1228468" y="3967"/>
                  </a:lnTo>
                  <a:lnTo>
                    <a:pt x="1189135" y="0"/>
                  </a:lnTo>
                  <a:lnTo>
                    <a:pt x="1149801" y="3967"/>
                  </a:lnTo>
                  <a:lnTo>
                    <a:pt x="1121946" y="14903"/>
                  </a:lnTo>
                  <a:lnTo>
                    <a:pt x="1117358" y="15797"/>
                  </a:lnTo>
                  <a:lnTo>
                    <a:pt x="1114012" y="18019"/>
                  </a:lnTo>
                  <a:lnTo>
                    <a:pt x="1087932" y="28257"/>
                  </a:lnTo>
                  <a:lnTo>
                    <a:pt x="1052836" y="58643"/>
                  </a:lnTo>
                  <a:lnTo>
                    <a:pt x="1052795" y="58669"/>
                  </a:lnTo>
                  <a:lnTo>
                    <a:pt x="1052735" y="58731"/>
                  </a:lnTo>
                  <a:lnTo>
                    <a:pt x="1038531" y="71027"/>
                  </a:lnTo>
                  <a:lnTo>
                    <a:pt x="1035966" y="75499"/>
                  </a:lnTo>
                  <a:lnTo>
                    <a:pt x="1" y="1111477"/>
                  </a:lnTo>
                  <a:lnTo>
                    <a:pt x="1" y="1277083"/>
                  </a:lnTo>
                  <a:lnTo>
                    <a:pt x="1" y="3554374"/>
                  </a:lnTo>
                  <a:lnTo>
                    <a:pt x="1" y="3554381"/>
                  </a:lnTo>
                  <a:lnTo>
                    <a:pt x="0" y="3554381"/>
                  </a:lnTo>
                  <a:lnTo>
                    <a:pt x="0" y="3719987"/>
                  </a:lnTo>
                  <a:lnTo>
                    <a:pt x="0" y="5997278"/>
                  </a:lnTo>
                  <a:lnTo>
                    <a:pt x="0" y="6162884"/>
                  </a:lnTo>
                  <a:lnTo>
                    <a:pt x="1035965" y="7198861"/>
                  </a:lnTo>
                  <a:lnTo>
                    <a:pt x="1038530" y="7203334"/>
                  </a:lnTo>
                  <a:lnTo>
                    <a:pt x="1052734" y="7215630"/>
                  </a:lnTo>
                  <a:lnTo>
                    <a:pt x="1052794" y="7215691"/>
                  </a:lnTo>
                  <a:lnTo>
                    <a:pt x="1052835" y="7215717"/>
                  </a:lnTo>
                  <a:lnTo>
                    <a:pt x="1087931" y="7246103"/>
                  </a:lnTo>
                  <a:lnTo>
                    <a:pt x="1114011" y="7256342"/>
                  </a:lnTo>
                  <a:lnTo>
                    <a:pt x="1117357" y="7258564"/>
                  </a:lnTo>
                  <a:lnTo>
                    <a:pt x="1121945" y="7259457"/>
                  </a:lnTo>
                  <a:lnTo>
                    <a:pt x="1149800" y="7270393"/>
                  </a:lnTo>
                  <a:lnTo>
                    <a:pt x="1189134" y="7274359"/>
                  </a:lnTo>
                  <a:lnTo>
                    <a:pt x="1228467" y="7270393"/>
                  </a:lnTo>
                  <a:lnTo>
                    <a:pt x="1253047" y="7260743"/>
                  </a:lnTo>
                  <a:lnTo>
                    <a:pt x="1264245" y="7258564"/>
                  </a:lnTo>
                  <a:lnTo>
                    <a:pt x="1272413" y="7253140"/>
                  </a:lnTo>
                  <a:lnTo>
                    <a:pt x="1290337" y="7246103"/>
                  </a:lnTo>
                  <a:lnTo>
                    <a:pt x="1314458" y="7225220"/>
                  </a:lnTo>
                  <a:lnTo>
                    <a:pt x="1328808" y="7215691"/>
                  </a:lnTo>
                  <a:lnTo>
                    <a:pt x="1328807" y="7215691"/>
                  </a:lnTo>
                  <a:lnTo>
                    <a:pt x="1333329" y="7208881"/>
                  </a:lnTo>
                  <a:lnTo>
                    <a:pt x="1339737" y="7203334"/>
                  </a:lnTo>
                  <a:lnTo>
                    <a:pt x="1357037" y="7173179"/>
                  </a:lnTo>
                  <a:lnTo>
                    <a:pt x="1371681" y="7151127"/>
                  </a:lnTo>
                  <a:cubicBezTo>
                    <a:pt x="1381209" y="7127632"/>
                    <a:pt x="1385971" y="7102657"/>
                    <a:pt x="1385972" y="7077682"/>
                  </a:cubicBezTo>
                  <a:lnTo>
                    <a:pt x="1384305" y="7069116"/>
                  </a:lnTo>
                  <a:lnTo>
                    <a:pt x="1384305" y="6920643"/>
                  </a:lnTo>
                  <a:lnTo>
                    <a:pt x="1385972" y="6912076"/>
                  </a:lnTo>
                  <a:lnTo>
                    <a:pt x="1384305" y="6903510"/>
                  </a:lnTo>
                  <a:lnTo>
                    <a:pt x="1384306" y="5105957"/>
                  </a:lnTo>
                  <a:close/>
                </a:path>
              </a:pathLst>
            </a:custGeom>
            <a:solidFill>
              <a:srgbClr val="D8D8D8"/>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任意多边形 12"/>
            <p:cNvSpPr/>
            <p:nvPr/>
          </p:nvSpPr>
          <p:spPr>
            <a:xfrm rot="10800000" flipH="1" flipV="1">
              <a:off x="5171463" y="3816171"/>
              <a:ext cx="857607" cy="2269220"/>
            </a:xfrm>
            <a:custGeom>
              <a:avLst/>
              <a:gdLst>
                <a:gd name="connsiteX0" fmla="*/ 0 w 980636"/>
                <a:gd name="connsiteY0" fmla="*/ 0 h 2594754"/>
                <a:gd name="connsiteX1" fmla="*/ 980636 w 980636"/>
                <a:gd name="connsiteY1" fmla="*/ 0 h 2594754"/>
                <a:gd name="connsiteX2" fmla="*/ 980636 w 980636"/>
                <a:gd name="connsiteY2" fmla="*/ 503855 h 2594754"/>
                <a:gd name="connsiteX3" fmla="*/ 979457 w 980636"/>
                <a:gd name="connsiteY3" fmla="*/ 503855 h 2594754"/>
                <a:gd name="connsiteX4" fmla="*/ 979457 w 980636"/>
                <a:gd name="connsiteY4" fmla="*/ 2449536 h 2594754"/>
                <a:gd name="connsiteX5" fmla="*/ 980636 w 980636"/>
                <a:gd name="connsiteY5" fmla="*/ 2455597 h 2594754"/>
                <a:gd name="connsiteX6" fmla="*/ 970525 w 980636"/>
                <a:gd name="connsiteY6" fmla="*/ 2507562 h 2594754"/>
                <a:gd name="connsiteX7" fmla="*/ 960163 w 980636"/>
                <a:gd name="connsiteY7" fmla="*/ 2523165 h 2594754"/>
                <a:gd name="connsiteX8" fmla="*/ 947923 w 980636"/>
                <a:gd name="connsiteY8" fmla="*/ 2544501 h 2594754"/>
                <a:gd name="connsiteX9" fmla="*/ 943389 w 980636"/>
                <a:gd name="connsiteY9" fmla="*/ 2548426 h 2594754"/>
                <a:gd name="connsiteX10" fmla="*/ 940190 w 980636"/>
                <a:gd name="connsiteY10" fmla="*/ 2553244 h 2594754"/>
                <a:gd name="connsiteX11" fmla="*/ 940190 w 980636"/>
                <a:gd name="connsiteY11" fmla="*/ 2553244 h 2594754"/>
                <a:gd name="connsiteX12" fmla="*/ 930037 w 980636"/>
                <a:gd name="connsiteY12" fmla="*/ 2559986 h 2594754"/>
                <a:gd name="connsiteX13" fmla="*/ 912970 w 980636"/>
                <a:gd name="connsiteY13" fmla="*/ 2574762 h 2594754"/>
                <a:gd name="connsiteX14" fmla="*/ 900288 w 980636"/>
                <a:gd name="connsiteY14" fmla="*/ 2579741 h 2594754"/>
                <a:gd name="connsiteX15" fmla="*/ 894509 w 980636"/>
                <a:gd name="connsiteY15" fmla="*/ 2583578 h 2594754"/>
                <a:gd name="connsiteX16" fmla="*/ 886586 w 980636"/>
                <a:gd name="connsiteY16" fmla="*/ 2585120 h 2594754"/>
                <a:gd name="connsiteX17" fmla="*/ 869195 w 980636"/>
                <a:gd name="connsiteY17" fmla="*/ 2591948 h 2594754"/>
                <a:gd name="connsiteX18" fmla="*/ 841365 w 980636"/>
                <a:gd name="connsiteY18" fmla="*/ 2594754 h 2594754"/>
                <a:gd name="connsiteX19" fmla="*/ 813534 w 980636"/>
                <a:gd name="connsiteY19" fmla="*/ 2591948 h 2594754"/>
                <a:gd name="connsiteX20" fmla="*/ 793826 w 980636"/>
                <a:gd name="connsiteY20" fmla="*/ 2584210 h 2594754"/>
                <a:gd name="connsiteX21" fmla="*/ 790580 w 980636"/>
                <a:gd name="connsiteY21" fmla="*/ 2583578 h 2594754"/>
                <a:gd name="connsiteX22" fmla="*/ 788212 w 980636"/>
                <a:gd name="connsiteY22" fmla="*/ 2582006 h 2594754"/>
                <a:gd name="connsiteX23" fmla="*/ 769759 w 980636"/>
                <a:gd name="connsiteY23" fmla="*/ 2574762 h 2594754"/>
                <a:gd name="connsiteX24" fmla="*/ 744927 w 980636"/>
                <a:gd name="connsiteY24" fmla="*/ 2553262 h 2594754"/>
                <a:gd name="connsiteX25" fmla="*/ 744898 w 980636"/>
                <a:gd name="connsiteY25" fmla="*/ 2553244 h 2594754"/>
                <a:gd name="connsiteX26" fmla="*/ 744856 w 980636"/>
                <a:gd name="connsiteY26" fmla="*/ 2553201 h 2594754"/>
                <a:gd name="connsiteX27" fmla="*/ 734806 w 980636"/>
                <a:gd name="connsiteY27" fmla="*/ 2544501 h 2594754"/>
                <a:gd name="connsiteX28" fmla="*/ 732991 w 980636"/>
                <a:gd name="connsiteY28" fmla="*/ 2541336 h 2594754"/>
                <a:gd name="connsiteX29" fmla="*/ 1 w 980636"/>
                <a:gd name="connsiteY29" fmla="*/ 1808338 h 2594754"/>
                <a:gd name="connsiteX30" fmla="*/ 1 w 980636"/>
                <a:gd name="connsiteY30" fmla="*/ 503855 h 2594754"/>
                <a:gd name="connsiteX31" fmla="*/ 0 w 980636"/>
                <a:gd name="connsiteY31" fmla="*/ 503855 h 259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80636" h="2594754">
                  <a:moveTo>
                    <a:pt x="0" y="0"/>
                  </a:moveTo>
                  <a:lnTo>
                    <a:pt x="980636" y="0"/>
                  </a:lnTo>
                  <a:lnTo>
                    <a:pt x="980636" y="503855"/>
                  </a:lnTo>
                  <a:lnTo>
                    <a:pt x="979457" y="503855"/>
                  </a:lnTo>
                  <a:lnTo>
                    <a:pt x="979457" y="2449536"/>
                  </a:lnTo>
                  <a:lnTo>
                    <a:pt x="980636" y="2455597"/>
                  </a:lnTo>
                  <a:cubicBezTo>
                    <a:pt x="980636" y="2473268"/>
                    <a:pt x="977266" y="2490938"/>
                    <a:pt x="970525" y="2507562"/>
                  </a:cubicBezTo>
                  <a:lnTo>
                    <a:pt x="960163" y="2523165"/>
                  </a:lnTo>
                  <a:lnTo>
                    <a:pt x="947923" y="2544501"/>
                  </a:lnTo>
                  <a:lnTo>
                    <a:pt x="943389" y="2548426"/>
                  </a:lnTo>
                  <a:lnTo>
                    <a:pt x="940190" y="2553244"/>
                  </a:lnTo>
                  <a:lnTo>
                    <a:pt x="940190" y="2553244"/>
                  </a:lnTo>
                  <a:lnTo>
                    <a:pt x="930037" y="2559986"/>
                  </a:lnTo>
                  <a:lnTo>
                    <a:pt x="912970" y="2574762"/>
                  </a:lnTo>
                  <a:lnTo>
                    <a:pt x="900288" y="2579741"/>
                  </a:lnTo>
                  <a:lnTo>
                    <a:pt x="894509" y="2583578"/>
                  </a:lnTo>
                  <a:lnTo>
                    <a:pt x="886586" y="2585120"/>
                  </a:lnTo>
                  <a:lnTo>
                    <a:pt x="869195" y="2591948"/>
                  </a:lnTo>
                  <a:lnTo>
                    <a:pt x="841365" y="2594754"/>
                  </a:lnTo>
                  <a:lnTo>
                    <a:pt x="813534" y="2591948"/>
                  </a:lnTo>
                  <a:lnTo>
                    <a:pt x="793826" y="2584210"/>
                  </a:lnTo>
                  <a:lnTo>
                    <a:pt x="790580" y="2583578"/>
                  </a:lnTo>
                  <a:lnTo>
                    <a:pt x="788212" y="2582006"/>
                  </a:lnTo>
                  <a:lnTo>
                    <a:pt x="769759" y="2574762"/>
                  </a:lnTo>
                  <a:lnTo>
                    <a:pt x="744927" y="2553262"/>
                  </a:lnTo>
                  <a:lnTo>
                    <a:pt x="744898" y="2553244"/>
                  </a:lnTo>
                  <a:lnTo>
                    <a:pt x="744856" y="2553201"/>
                  </a:lnTo>
                  <a:lnTo>
                    <a:pt x="734806" y="2544501"/>
                  </a:lnTo>
                  <a:lnTo>
                    <a:pt x="732991" y="2541336"/>
                  </a:lnTo>
                  <a:lnTo>
                    <a:pt x="1" y="1808338"/>
                  </a:lnTo>
                  <a:lnTo>
                    <a:pt x="1" y="503855"/>
                  </a:lnTo>
                  <a:lnTo>
                    <a:pt x="0" y="503855"/>
                  </a:lnTo>
                  <a:close/>
                </a:path>
              </a:pathLst>
            </a:custGeom>
            <a:solidFill>
              <a:srgbClr val="C5C5C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矩形 13"/>
            <p:cNvSpPr/>
            <p:nvPr/>
          </p:nvSpPr>
          <p:spPr>
            <a:xfrm rot="16200000">
              <a:off x="5423910" y="3565851"/>
              <a:ext cx="356461" cy="858184"/>
            </a:xfrm>
            <a:prstGeom prst="rect">
              <a:avLst/>
            </a:prstGeom>
            <a:gradFill>
              <a:gsLst>
                <a:gs pos="100000">
                  <a:schemeClr val="tx1">
                    <a:alpha val="34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任意多边形 14"/>
            <p:cNvSpPr/>
            <p:nvPr/>
          </p:nvSpPr>
          <p:spPr>
            <a:xfrm>
              <a:off x="3845142" y="1612636"/>
              <a:ext cx="2095261" cy="2075561"/>
            </a:xfrm>
            <a:custGeom>
              <a:avLst/>
              <a:gdLst>
                <a:gd name="connsiteX0" fmla="*/ 1741424 w 3386138"/>
                <a:gd name="connsiteY0" fmla="*/ 0 h 3354302"/>
                <a:gd name="connsiteX1" fmla="*/ 3361593 w 3386138"/>
                <a:gd name="connsiteY1" fmla="*/ 0 h 3354302"/>
                <a:gd name="connsiteX2" fmla="*/ 3386138 w 3386138"/>
                <a:gd name="connsiteY2" fmla="*/ 2474 h 3354302"/>
                <a:gd name="connsiteX3" fmla="*/ 3386138 w 3386138"/>
                <a:gd name="connsiteY3" fmla="*/ 2562 h 3354302"/>
                <a:gd name="connsiteX4" fmla="*/ 3360737 w 3386138"/>
                <a:gd name="connsiteY4" fmla="*/ 1 h 3354302"/>
                <a:gd name="connsiteX5" fmla="*/ 3359961 w 3386138"/>
                <a:gd name="connsiteY5" fmla="*/ 79 h 3354302"/>
                <a:gd name="connsiteX6" fmla="*/ 3359199 w 3386138"/>
                <a:gd name="connsiteY6" fmla="*/ 3 h 3354302"/>
                <a:gd name="connsiteX7" fmla="*/ 3319865 w 3386138"/>
                <a:gd name="connsiteY7" fmla="*/ 3968 h 3354302"/>
                <a:gd name="connsiteX8" fmla="*/ 3291844 w 3386138"/>
                <a:gd name="connsiteY8" fmla="*/ 14970 h 3354302"/>
                <a:gd name="connsiteX9" fmla="*/ 3287383 w 3386138"/>
                <a:gd name="connsiteY9" fmla="*/ 15837 h 3354302"/>
                <a:gd name="connsiteX10" fmla="*/ 3284128 w 3386138"/>
                <a:gd name="connsiteY10" fmla="*/ 17998 h 3354302"/>
                <a:gd name="connsiteX11" fmla="*/ 3257995 w 3386138"/>
                <a:gd name="connsiteY11" fmla="*/ 28258 h 3354302"/>
                <a:gd name="connsiteX12" fmla="*/ 3222828 w 3386138"/>
                <a:gd name="connsiteY12" fmla="*/ 58704 h 3354302"/>
                <a:gd name="connsiteX13" fmla="*/ 3222818 w 3386138"/>
                <a:gd name="connsiteY13" fmla="*/ 58711 h 3354302"/>
                <a:gd name="connsiteX14" fmla="*/ 3222803 w 3386138"/>
                <a:gd name="connsiteY14" fmla="*/ 58726 h 3354302"/>
                <a:gd name="connsiteX15" fmla="*/ 3208594 w 3386138"/>
                <a:gd name="connsiteY15" fmla="*/ 71027 h 3354302"/>
                <a:gd name="connsiteX16" fmla="*/ 3206027 w 3386138"/>
                <a:gd name="connsiteY16" fmla="*/ 75501 h 3354302"/>
                <a:gd name="connsiteX17" fmla="*/ 75498 w 3386138"/>
                <a:gd name="connsiteY17" fmla="*/ 3205994 h 3354302"/>
                <a:gd name="connsiteX18" fmla="*/ 71025 w 3386138"/>
                <a:gd name="connsiteY18" fmla="*/ 3208560 h 3354302"/>
                <a:gd name="connsiteX19" fmla="*/ 58729 w 3386138"/>
                <a:gd name="connsiteY19" fmla="*/ 3222763 h 3354302"/>
                <a:gd name="connsiteX20" fmla="*/ 58668 w 3386138"/>
                <a:gd name="connsiteY20" fmla="*/ 3222823 h 3354302"/>
                <a:gd name="connsiteX21" fmla="*/ 58642 w 3386138"/>
                <a:gd name="connsiteY21" fmla="*/ 3222864 h 3354302"/>
                <a:gd name="connsiteX22" fmla="*/ 28256 w 3386138"/>
                <a:gd name="connsiteY22" fmla="*/ 3257961 h 3354302"/>
                <a:gd name="connsiteX23" fmla="*/ 18016 w 3386138"/>
                <a:gd name="connsiteY23" fmla="*/ 3284040 h 3354302"/>
                <a:gd name="connsiteX24" fmla="*/ 15794 w 3386138"/>
                <a:gd name="connsiteY24" fmla="*/ 3287387 h 3354302"/>
                <a:gd name="connsiteX25" fmla="*/ 14902 w 3386138"/>
                <a:gd name="connsiteY25" fmla="*/ 3291975 h 3354302"/>
                <a:gd name="connsiteX26" fmla="*/ 3966 w 3386138"/>
                <a:gd name="connsiteY26" fmla="*/ 3319829 h 3354302"/>
                <a:gd name="connsiteX27" fmla="*/ 490 w 3386138"/>
                <a:gd name="connsiteY27" fmla="*/ 3354302 h 3354302"/>
                <a:gd name="connsiteX28" fmla="*/ 0 w 3386138"/>
                <a:gd name="connsiteY28" fmla="*/ 3354302 h 3354302"/>
                <a:gd name="connsiteX29" fmla="*/ 0 w 3386138"/>
                <a:gd name="connsiteY29" fmla="*/ 1741424 h 335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386138" h="3354302">
                  <a:moveTo>
                    <a:pt x="1741424" y="0"/>
                  </a:moveTo>
                  <a:lnTo>
                    <a:pt x="3361593" y="0"/>
                  </a:lnTo>
                  <a:lnTo>
                    <a:pt x="3386138" y="2474"/>
                  </a:lnTo>
                  <a:lnTo>
                    <a:pt x="3386138" y="2562"/>
                  </a:lnTo>
                  <a:lnTo>
                    <a:pt x="3360737" y="1"/>
                  </a:lnTo>
                  <a:lnTo>
                    <a:pt x="3359961" y="79"/>
                  </a:lnTo>
                  <a:lnTo>
                    <a:pt x="3359199" y="3"/>
                  </a:lnTo>
                  <a:lnTo>
                    <a:pt x="3319865" y="3968"/>
                  </a:lnTo>
                  <a:lnTo>
                    <a:pt x="3291844" y="14970"/>
                  </a:lnTo>
                  <a:lnTo>
                    <a:pt x="3287383" y="15837"/>
                  </a:lnTo>
                  <a:lnTo>
                    <a:pt x="3284128" y="17998"/>
                  </a:lnTo>
                  <a:lnTo>
                    <a:pt x="3257995" y="28258"/>
                  </a:lnTo>
                  <a:lnTo>
                    <a:pt x="3222828" y="58704"/>
                  </a:lnTo>
                  <a:lnTo>
                    <a:pt x="3222818" y="58711"/>
                  </a:lnTo>
                  <a:lnTo>
                    <a:pt x="3222803" y="58726"/>
                  </a:lnTo>
                  <a:lnTo>
                    <a:pt x="3208594" y="71027"/>
                  </a:lnTo>
                  <a:lnTo>
                    <a:pt x="3206027" y="75501"/>
                  </a:lnTo>
                  <a:lnTo>
                    <a:pt x="75498" y="3205994"/>
                  </a:lnTo>
                  <a:lnTo>
                    <a:pt x="71025" y="3208560"/>
                  </a:lnTo>
                  <a:lnTo>
                    <a:pt x="58729" y="3222763"/>
                  </a:lnTo>
                  <a:lnTo>
                    <a:pt x="58668" y="3222823"/>
                  </a:lnTo>
                  <a:lnTo>
                    <a:pt x="58642" y="3222864"/>
                  </a:lnTo>
                  <a:lnTo>
                    <a:pt x="28256" y="3257961"/>
                  </a:lnTo>
                  <a:lnTo>
                    <a:pt x="18016" y="3284040"/>
                  </a:lnTo>
                  <a:lnTo>
                    <a:pt x="15794" y="3287387"/>
                  </a:lnTo>
                  <a:lnTo>
                    <a:pt x="14902" y="3291975"/>
                  </a:lnTo>
                  <a:lnTo>
                    <a:pt x="3966" y="3319829"/>
                  </a:lnTo>
                  <a:lnTo>
                    <a:pt x="490" y="3354302"/>
                  </a:lnTo>
                  <a:lnTo>
                    <a:pt x="0" y="3354302"/>
                  </a:lnTo>
                  <a:lnTo>
                    <a:pt x="0" y="1741424"/>
                  </a:lnTo>
                  <a:close/>
                </a:path>
              </a:pathLst>
            </a:custGeom>
            <a:solidFill>
              <a:srgbClr val="FEB750"/>
            </a:solidFill>
            <a:ln w="19050">
              <a:noFill/>
            </a:ln>
            <a:effectLst>
              <a:outerShdw blurRad="584200" dist="1524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任意多边形 15"/>
            <p:cNvSpPr/>
            <p:nvPr/>
          </p:nvSpPr>
          <p:spPr>
            <a:xfrm flipH="1">
              <a:off x="6246337" y="1612636"/>
              <a:ext cx="2095261" cy="2075561"/>
            </a:xfrm>
            <a:custGeom>
              <a:avLst/>
              <a:gdLst>
                <a:gd name="connsiteX0" fmla="*/ 1741424 w 3386138"/>
                <a:gd name="connsiteY0" fmla="*/ 0 h 3354302"/>
                <a:gd name="connsiteX1" fmla="*/ 3361593 w 3386138"/>
                <a:gd name="connsiteY1" fmla="*/ 0 h 3354302"/>
                <a:gd name="connsiteX2" fmla="*/ 3386138 w 3386138"/>
                <a:gd name="connsiteY2" fmla="*/ 2474 h 3354302"/>
                <a:gd name="connsiteX3" fmla="*/ 3386138 w 3386138"/>
                <a:gd name="connsiteY3" fmla="*/ 2562 h 3354302"/>
                <a:gd name="connsiteX4" fmla="*/ 3360737 w 3386138"/>
                <a:gd name="connsiteY4" fmla="*/ 1 h 3354302"/>
                <a:gd name="connsiteX5" fmla="*/ 3359961 w 3386138"/>
                <a:gd name="connsiteY5" fmla="*/ 79 h 3354302"/>
                <a:gd name="connsiteX6" fmla="*/ 3359199 w 3386138"/>
                <a:gd name="connsiteY6" fmla="*/ 3 h 3354302"/>
                <a:gd name="connsiteX7" fmla="*/ 3319865 w 3386138"/>
                <a:gd name="connsiteY7" fmla="*/ 3968 h 3354302"/>
                <a:gd name="connsiteX8" fmla="*/ 3291844 w 3386138"/>
                <a:gd name="connsiteY8" fmla="*/ 14970 h 3354302"/>
                <a:gd name="connsiteX9" fmla="*/ 3287383 w 3386138"/>
                <a:gd name="connsiteY9" fmla="*/ 15837 h 3354302"/>
                <a:gd name="connsiteX10" fmla="*/ 3284128 w 3386138"/>
                <a:gd name="connsiteY10" fmla="*/ 17998 h 3354302"/>
                <a:gd name="connsiteX11" fmla="*/ 3257995 w 3386138"/>
                <a:gd name="connsiteY11" fmla="*/ 28258 h 3354302"/>
                <a:gd name="connsiteX12" fmla="*/ 3222828 w 3386138"/>
                <a:gd name="connsiteY12" fmla="*/ 58704 h 3354302"/>
                <a:gd name="connsiteX13" fmla="*/ 3222818 w 3386138"/>
                <a:gd name="connsiteY13" fmla="*/ 58711 h 3354302"/>
                <a:gd name="connsiteX14" fmla="*/ 3222803 w 3386138"/>
                <a:gd name="connsiteY14" fmla="*/ 58726 h 3354302"/>
                <a:gd name="connsiteX15" fmla="*/ 3208594 w 3386138"/>
                <a:gd name="connsiteY15" fmla="*/ 71027 h 3354302"/>
                <a:gd name="connsiteX16" fmla="*/ 3206027 w 3386138"/>
                <a:gd name="connsiteY16" fmla="*/ 75501 h 3354302"/>
                <a:gd name="connsiteX17" fmla="*/ 75498 w 3386138"/>
                <a:gd name="connsiteY17" fmla="*/ 3205994 h 3354302"/>
                <a:gd name="connsiteX18" fmla="*/ 71025 w 3386138"/>
                <a:gd name="connsiteY18" fmla="*/ 3208560 h 3354302"/>
                <a:gd name="connsiteX19" fmla="*/ 58729 w 3386138"/>
                <a:gd name="connsiteY19" fmla="*/ 3222763 h 3354302"/>
                <a:gd name="connsiteX20" fmla="*/ 58668 w 3386138"/>
                <a:gd name="connsiteY20" fmla="*/ 3222823 h 3354302"/>
                <a:gd name="connsiteX21" fmla="*/ 58642 w 3386138"/>
                <a:gd name="connsiteY21" fmla="*/ 3222864 h 3354302"/>
                <a:gd name="connsiteX22" fmla="*/ 28256 w 3386138"/>
                <a:gd name="connsiteY22" fmla="*/ 3257961 h 3354302"/>
                <a:gd name="connsiteX23" fmla="*/ 18016 w 3386138"/>
                <a:gd name="connsiteY23" fmla="*/ 3284040 h 3354302"/>
                <a:gd name="connsiteX24" fmla="*/ 15794 w 3386138"/>
                <a:gd name="connsiteY24" fmla="*/ 3287387 h 3354302"/>
                <a:gd name="connsiteX25" fmla="*/ 14902 w 3386138"/>
                <a:gd name="connsiteY25" fmla="*/ 3291975 h 3354302"/>
                <a:gd name="connsiteX26" fmla="*/ 3966 w 3386138"/>
                <a:gd name="connsiteY26" fmla="*/ 3319829 h 3354302"/>
                <a:gd name="connsiteX27" fmla="*/ 490 w 3386138"/>
                <a:gd name="connsiteY27" fmla="*/ 3354302 h 3354302"/>
                <a:gd name="connsiteX28" fmla="*/ 0 w 3386138"/>
                <a:gd name="connsiteY28" fmla="*/ 3354302 h 3354302"/>
                <a:gd name="connsiteX29" fmla="*/ 0 w 3386138"/>
                <a:gd name="connsiteY29" fmla="*/ 1741424 h 335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386138" h="3354302">
                  <a:moveTo>
                    <a:pt x="1741424" y="0"/>
                  </a:moveTo>
                  <a:lnTo>
                    <a:pt x="3361593" y="0"/>
                  </a:lnTo>
                  <a:lnTo>
                    <a:pt x="3386138" y="2474"/>
                  </a:lnTo>
                  <a:lnTo>
                    <a:pt x="3386138" y="2562"/>
                  </a:lnTo>
                  <a:lnTo>
                    <a:pt x="3360737" y="1"/>
                  </a:lnTo>
                  <a:lnTo>
                    <a:pt x="3359961" y="79"/>
                  </a:lnTo>
                  <a:lnTo>
                    <a:pt x="3359199" y="3"/>
                  </a:lnTo>
                  <a:lnTo>
                    <a:pt x="3319865" y="3968"/>
                  </a:lnTo>
                  <a:lnTo>
                    <a:pt x="3291844" y="14970"/>
                  </a:lnTo>
                  <a:lnTo>
                    <a:pt x="3287383" y="15837"/>
                  </a:lnTo>
                  <a:lnTo>
                    <a:pt x="3284128" y="17998"/>
                  </a:lnTo>
                  <a:lnTo>
                    <a:pt x="3257995" y="28258"/>
                  </a:lnTo>
                  <a:lnTo>
                    <a:pt x="3222828" y="58704"/>
                  </a:lnTo>
                  <a:lnTo>
                    <a:pt x="3222818" y="58711"/>
                  </a:lnTo>
                  <a:lnTo>
                    <a:pt x="3222803" y="58726"/>
                  </a:lnTo>
                  <a:lnTo>
                    <a:pt x="3208594" y="71027"/>
                  </a:lnTo>
                  <a:lnTo>
                    <a:pt x="3206027" y="75501"/>
                  </a:lnTo>
                  <a:lnTo>
                    <a:pt x="75498" y="3205994"/>
                  </a:lnTo>
                  <a:lnTo>
                    <a:pt x="71025" y="3208560"/>
                  </a:lnTo>
                  <a:lnTo>
                    <a:pt x="58729" y="3222763"/>
                  </a:lnTo>
                  <a:lnTo>
                    <a:pt x="58668" y="3222823"/>
                  </a:lnTo>
                  <a:lnTo>
                    <a:pt x="58642" y="3222864"/>
                  </a:lnTo>
                  <a:lnTo>
                    <a:pt x="28256" y="3257961"/>
                  </a:lnTo>
                  <a:lnTo>
                    <a:pt x="18016" y="3284040"/>
                  </a:lnTo>
                  <a:lnTo>
                    <a:pt x="15794" y="3287387"/>
                  </a:lnTo>
                  <a:lnTo>
                    <a:pt x="14902" y="3291975"/>
                  </a:lnTo>
                  <a:lnTo>
                    <a:pt x="3966" y="3319829"/>
                  </a:lnTo>
                  <a:lnTo>
                    <a:pt x="490" y="3354302"/>
                  </a:lnTo>
                  <a:lnTo>
                    <a:pt x="0" y="3354302"/>
                  </a:lnTo>
                  <a:lnTo>
                    <a:pt x="0" y="1741424"/>
                  </a:lnTo>
                  <a:close/>
                </a:path>
              </a:pathLst>
            </a:custGeom>
            <a:solidFill>
              <a:srgbClr val="E27172"/>
            </a:solidFill>
            <a:ln w="19050">
              <a:noFill/>
            </a:ln>
            <a:effectLst>
              <a:outerShdw blurRad="584200" dist="152400" dir="81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任意多边形 16"/>
            <p:cNvSpPr/>
            <p:nvPr/>
          </p:nvSpPr>
          <p:spPr>
            <a:xfrm flipV="1">
              <a:off x="3845142" y="4008940"/>
              <a:ext cx="2095261" cy="2075561"/>
            </a:xfrm>
            <a:custGeom>
              <a:avLst/>
              <a:gdLst>
                <a:gd name="connsiteX0" fmla="*/ 1741424 w 3386138"/>
                <a:gd name="connsiteY0" fmla="*/ 0 h 3354302"/>
                <a:gd name="connsiteX1" fmla="*/ 3361593 w 3386138"/>
                <a:gd name="connsiteY1" fmla="*/ 0 h 3354302"/>
                <a:gd name="connsiteX2" fmla="*/ 3386138 w 3386138"/>
                <a:gd name="connsiteY2" fmla="*/ 2474 h 3354302"/>
                <a:gd name="connsiteX3" fmla="*/ 3386138 w 3386138"/>
                <a:gd name="connsiteY3" fmla="*/ 2562 h 3354302"/>
                <a:gd name="connsiteX4" fmla="*/ 3360737 w 3386138"/>
                <a:gd name="connsiteY4" fmla="*/ 1 h 3354302"/>
                <a:gd name="connsiteX5" fmla="*/ 3359961 w 3386138"/>
                <a:gd name="connsiteY5" fmla="*/ 79 h 3354302"/>
                <a:gd name="connsiteX6" fmla="*/ 3359199 w 3386138"/>
                <a:gd name="connsiteY6" fmla="*/ 3 h 3354302"/>
                <a:gd name="connsiteX7" fmla="*/ 3319865 w 3386138"/>
                <a:gd name="connsiteY7" fmla="*/ 3968 h 3354302"/>
                <a:gd name="connsiteX8" fmla="*/ 3291844 w 3386138"/>
                <a:gd name="connsiteY8" fmla="*/ 14970 h 3354302"/>
                <a:gd name="connsiteX9" fmla="*/ 3287383 w 3386138"/>
                <a:gd name="connsiteY9" fmla="*/ 15837 h 3354302"/>
                <a:gd name="connsiteX10" fmla="*/ 3284128 w 3386138"/>
                <a:gd name="connsiteY10" fmla="*/ 17998 h 3354302"/>
                <a:gd name="connsiteX11" fmla="*/ 3257995 w 3386138"/>
                <a:gd name="connsiteY11" fmla="*/ 28258 h 3354302"/>
                <a:gd name="connsiteX12" fmla="*/ 3222828 w 3386138"/>
                <a:gd name="connsiteY12" fmla="*/ 58704 h 3354302"/>
                <a:gd name="connsiteX13" fmla="*/ 3222818 w 3386138"/>
                <a:gd name="connsiteY13" fmla="*/ 58711 h 3354302"/>
                <a:gd name="connsiteX14" fmla="*/ 3222803 w 3386138"/>
                <a:gd name="connsiteY14" fmla="*/ 58726 h 3354302"/>
                <a:gd name="connsiteX15" fmla="*/ 3208594 w 3386138"/>
                <a:gd name="connsiteY15" fmla="*/ 71027 h 3354302"/>
                <a:gd name="connsiteX16" fmla="*/ 3206027 w 3386138"/>
                <a:gd name="connsiteY16" fmla="*/ 75501 h 3354302"/>
                <a:gd name="connsiteX17" fmla="*/ 75498 w 3386138"/>
                <a:gd name="connsiteY17" fmla="*/ 3205994 h 3354302"/>
                <a:gd name="connsiteX18" fmla="*/ 71025 w 3386138"/>
                <a:gd name="connsiteY18" fmla="*/ 3208560 h 3354302"/>
                <a:gd name="connsiteX19" fmla="*/ 58729 w 3386138"/>
                <a:gd name="connsiteY19" fmla="*/ 3222763 h 3354302"/>
                <a:gd name="connsiteX20" fmla="*/ 58668 w 3386138"/>
                <a:gd name="connsiteY20" fmla="*/ 3222823 h 3354302"/>
                <a:gd name="connsiteX21" fmla="*/ 58642 w 3386138"/>
                <a:gd name="connsiteY21" fmla="*/ 3222864 h 3354302"/>
                <a:gd name="connsiteX22" fmla="*/ 28256 w 3386138"/>
                <a:gd name="connsiteY22" fmla="*/ 3257961 h 3354302"/>
                <a:gd name="connsiteX23" fmla="*/ 18016 w 3386138"/>
                <a:gd name="connsiteY23" fmla="*/ 3284040 h 3354302"/>
                <a:gd name="connsiteX24" fmla="*/ 15794 w 3386138"/>
                <a:gd name="connsiteY24" fmla="*/ 3287387 h 3354302"/>
                <a:gd name="connsiteX25" fmla="*/ 14902 w 3386138"/>
                <a:gd name="connsiteY25" fmla="*/ 3291975 h 3354302"/>
                <a:gd name="connsiteX26" fmla="*/ 3966 w 3386138"/>
                <a:gd name="connsiteY26" fmla="*/ 3319829 h 3354302"/>
                <a:gd name="connsiteX27" fmla="*/ 490 w 3386138"/>
                <a:gd name="connsiteY27" fmla="*/ 3354302 h 3354302"/>
                <a:gd name="connsiteX28" fmla="*/ 0 w 3386138"/>
                <a:gd name="connsiteY28" fmla="*/ 3354302 h 3354302"/>
                <a:gd name="connsiteX29" fmla="*/ 0 w 3386138"/>
                <a:gd name="connsiteY29" fmla="*/ 1741424 h 335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386138" h="3354302">
                  <a:moveTo>
                    <a:pt x="1741424" y="0"/>
                  </a:moveTo>
                  <a:lnTo>
                    <a:pt x="3361593" y="0"/>
                  </a:lnTo>
                  <a:lnTo>
                    <a:pt x="3386138" y="2474"/>
                  </a:lnTo>
                  <a:lnTo>
                    <a:pt x="3386138" y="2562"/>
                  </a:lnTo>
                  <a:lnTo>
                    <a:pt x="3360737" y="1"/>
                  </a:lnTo>
                  <a:lnTo>
                    <a:pt x="3359961" y="79"/>
                  </a:lnTo>
                  <a:lnTo>
                    <a:pt x="3359199" y="3"/>
                  </a:lnTo>
                  <a:lnTo>
                    <a:pt x="3319865" y="3968"/>
                  </a:lnTo>
                  <a:lnTo>
                    <a:pt x="3291844" y="14970"/>
                  </a:lnTo>
                  <a:lnTo>
                    <a:pt x="3287383" y="15837"/>
                  </a:lnTo>
                  <a:lnTo>
                    <a:pt x="3284128" y="17998"/>
                  </a:lnTo>
                  <a:lnTo>
                    <a:pt x="3257995" y="28258"/>
                  </a:lnTo>
                  <a:lnTo>
                    <a:pt x="3222828" y="58704"/>
                  </a:lnTo>
                  <a:lnTo>
                    <a:pt x="3222818" y="58711"/>
                  </a:lnTo>
                  <a:lnTo>
                    <a:pt x="3222803" y="58726"/>
                  </a:lnTo>
                  <a:lnTo>
                    <a:pt x="3208594" y="71027"/>
                  </a:lnTo>
                  <a:lnTo>
                    <a:pt x="3206027" y="75501"/>
                  </a:lnTo>
                  <a:lnTo>
                    <a:pt x="75498" y="3205994"/>
                  </a:lnTo>
                  <a:lnTo>
                    <a:pt x="71025" y="3208560"/>
                  </a:lnTo>
                  <a:lnTo>
                    <a:pt x="58729" y="3222763"/>
                  </a:lnTo>
                  <a:lnTo>
                    <a:pt x="58668" y="3222823"/>
                  </a:lnTo>
                  <a:lnTo>
                    <a:pt x="58642" y="3222864"/>
                  </a:lnTo>
                  <a:lnTo>
                    <a:pt x="28256" y="3257961"/>
                  </a:lnTo>
                  <a:lnTo>
                    <a:pt x="18016" y="3284040"/>
                  </a:lnTo>
                  <a:lnTo>
                    <a:pt x="15794" y="3287387"/>
                  </a:lnTo>
                  <a:lnTo>
                    <a:pt x="14902" y="3291975"/>
                  </a:lnTo>
                  <a:lnTo>
                    <a:pt x="3966" y="3319829"/>
                  </a:lnTo>
                  <a:lnTo>
                    <a:pt x="490" y="3354302"/>
                  </a:lnTo>
                  <a:lnTo>
                    <a:pt x="0" y="3354302"/>
                  </a:lnTo>
                  <a:lnTo>
                    <a:pt x="0" y="1741424"/>
                  </a:lnTo>
                  <a:close/>
                </a:path>
              </a:pathLst>
            </a:custGeom>
            <a:solidFill>
              <a:srgbClr val="03ACBE"/>
            </a:solidFill>
            <a:ln w="19050">
              <a:noFill/>
            </a:ln>
            <a:effectLst>
              <a:outerShdw blurRad="584200" dist="152400" dir="18900000" algn="b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任意多边形 17"/>
            <p:cNvSpPr/>
            <p:nvPr/>
          </p:nvSpPr>
          <p:spPr>
            <a:xfrm flipH="1" flipV="1">
              <a:off x="6250503" y="4008940"/>
              <a:ext cx="2095261" cy="2075561"/>
            </a:xfrm>
            <a:custGeom>
              <a:avLst/>
              <a:gdLst>
                <a:gd name="connsiteX0" fmla="*/ 1741424 w 3386138"/>
                <a:gd name="connsiteY0" fmla="*/ 0 h 3354302"/>
                <a:gd name="connsiteX1" fmla="*/ 3361593 w 3386138"/>
                <a:gd name="connsiteY1" fmla="*/ 0 h 3354302"/>
                <a:gd name="connsiteX2" fmla="*/ 3386138 w 3386138"/>
                <a:gd name="connsiteY2" fmla="*/ 2474 h 3354302"/>
                <a:gd name="connsiteX3" fmla="*/ 3386138 w 3386138"/>
                <a:gd name="connsiteY3" fmla="*/ 2562 h 3354302"/>
                <a:gd name="connsiteX4" fmla="*/ 3360737 w 3386138"/>
                <a:gd name="connsiteY4" fmla="*/ 1 h 3354302"/>
                <a:gd name="connsiteX5" fmla="*/ 3359961 w 3386138"/>
                <a:gd name="connsiteY5" fmla="*/ 79 h 3354302"/>
                <a:gd name="connsiteX6" fmla="*/ 3359199 w 3386138"/>
                <a:gd name="connsiteY6" fmla="*/ 3 h 3354302"/>
                <a:gd name="connsiteX7" fmla="*/ 3319865 w 3386138"/>
                <a:gd name="connsiteY7" fmla="*/ 3968 h 3354302"/>
                <a:gd name="connsiteX8" fmla="*/ 3291844 w 3386138"/>
                <a:gd name="connsiteY8" fmla="*/ 14970 h 3354302"/>
                <a:gd name="connsiteX9" fmla="*/ 3287383 w 3386138"/>
                <a:gd name="connsiteY9" fmla="*/ 15837 h 3354302"/>
                <a:gd name="connsiteX10" fmla="*/ 3284128 w 3386138"/>
                <a:gd name="connsiteY10" fmla="*/ 17998 h 3354302"/>
                <a:gd name="connsiteX11" fmla="*/ 3257995 w 3386138"/>
                <a:gd name="connsiteY11" fmla="*/ 28258 h 3354302"/>
                <a:gd name="connsiteX12" fmla="*/ 3222828 w 3386138"/>
                <a:gd name="connsiteY12" fmla="*/ 58704 h 3354302"/>
                <a:gd name="connsiteX13" fmla="*/ 3222818 w 3386138"/>
                <a:gd name="connsiteY13" fmla="*/ 58711 h 3354302"/>
                <a:gd name="connsiteX14" fmla="*/ 3222803 w 3386138"/>
                <a:gd name="connsiteY14" fmla="*/ 58726 h 3354302"/>
                <a:gd name="connsiteX15" fmla="*/ 3208594 w 3386138"/>
                <a:gd name="connsiteY15" fmla="*/ 71027 h 3354302"/>
                <a:gd name="connsiteX16" fmla="*/ 3206027 w 3386138"/>
                <a:gd name="connsiteY16" fmla="*/ 75501 h 3354302"/>
                <a:gd name="connsiteX17" fmla="*/ 75498 w 3386138"/>
                <a:gd name="connsiteY17" fmla="*/ 3205994 h 3354302"/>
                <a:gd name="connsiteX18" fmla="*/ 71025 w 3386138"/>
                <a:gd name="connsiteY18" fmla="*/ 3208560 h 3354302"/>
                <a:gd name="connsiteX19" fmla="*/ 58729 w 3386138"/>
                <a:gd name="connsiteY19" fmla="*/ 3222763 h 3354302"/>
                <a:gd name="connsiteX20" fmla="*/ 58668 w 3386138"/>
                <a:gd name="connsiteY20" fmla="*/ 3222823 h 3354302"/>
                <a:gd name="connsiteX21" fmla="*/ 58642 w 3386138"/>
                <a:gd name="connsiteY21" fmla="*/ 3222864 h 3354302"/>
                <a:gd name="connsiteX22" fmla="*/ 28256 w 3386138"/>
                <a:gd name="connsiteY22" fmla="*/ 3257961 h 3354302"/>
                <a:gd name="connsiteX23" fmla="*/ 18016 w 3386138"/>
                <a:gd name="connsiteY23" fmla="*/ 3284040 h 3354302"/>
                <a:gd name="connsiteX24" fmla="*/ 15794 w 3386138"/>
                <a:gd name="connsiteY24" fmla="*/ 3287387 h 3354302"/>
                <a:gd name="connsiteX25" fmla="*/ 14902 w 3386138"/>
                <a:gd name="connsiteY25" fmla="*/ 3291975 h 3354302"/>
                <a:gd name="connsiteX26" fmla="*/ 3966 w 3386138"/>
                <a:gd name="connsiteY26" fmla="*/ 3319829 h 3354302"/>
                <a:gd name="connsiteX27" fmla="*/ 490 w 3386138"/>
                <a:gd name="connsiteY27" fmla="*/ 3354302 h 3354302"/>
                <a:gd name="connsiteX28" fmla="*/ 0 w 3386138"/>
                <a:gd name="connsiteY28" fmla="*/ 3354302 h 3354302"/>
                <a:gd name="connsiteX29" fmla="*/ 0 w 3386138"/>
                <a:gd name="connsiteY29" fmla="*/ 1741424 h 335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386138" h="3354302">
                  <a:moveTo>
                    <a:pt x="1741424" y="0"/>
                  </a:moveTo>
                  <a:lnTo>
                    <a:pt x="3361593" y="0"/>
                  </a:lnTo>
                  <a:lnTo>
                    <a:pt x="3386138" y="2474"/>
                  </a:lnTo>
                  <a:lnTo>
                    <a:pt x="3386138" y="2562"/>
                  </a:lnTo>
                  <a:lnTo>
                    <a:pt x="3360737" y="1"/>
                  </a:lnTo>
                  <a:lnTo>
                    <a:pt x="3359961" y="79"/>
                  </a:lnTo>
                  <a:lnTo>
                    <a:pt x="3359199" y="3"/>
                  </a:lnTo>
                  <a:lnTo>
                    <a:pt x="3319865" y="3968"/>
                  </a:lnTo>
                  <a:lnTo>
                    <a:pt x="3291844" y="14970"/>
                  </a:lnTo>
                  <a:lnTo>
                    <a:pt x="3287383" y="15837"/>
                  </a:lnTo>
                  <a:lnTo>
                    <a:pt x="3284128" y="17998"/>
                  </a:lnTo>
                  <a:lnTo>
                    <a:pt x="3257995" y="28258"/>
                  </a:lnTo>
                  <a:lnTo>
                    <a:pt x="3222828" y="58704"/>
                  </a:lnTo>
                  <a:lnTo>
                    <a:pt x="3222818" y="58711"/>
                  </a:lnTo>
                  <a:lnTo>
                    <a:pt x="3222803" y="58726"/>
                  </a:lnTo>
                  <a:lnTo>
                    <a:pt x="3208594" y="71027"/>
                  </a:lnTo>
                  <a:lnTo>
                    <a:pt x="3206027" y="75501"/>
                  </a:lnTo>
                  <a:lnTo>
                    <a:pt x="75498" y="3205994"/>
                  </a:lnTo>
                  <a:lnTo>
                    <a:pt x="71025" y="3208560"/>
                  </a:lnTo>
                  <a:lnTo>
                    <a:pt x="58729" y="3222763"/>
                  </a:lnTo>
                  <a:lnTo>
                    <a:pt x="58668" y="3222823"/>
                  </a:lnTo>
                  <a:lnTo>
                    <a:pt x="58642" y="3222864"/>
                  </a:lnTo>
                  <a:lnTo>
                    <a:pt x="28256" y="3257961"/>
                  </a:lnTo>
                  <a:lnTo>
                    <a:pt x="18016" y="3284040"/>
                  </a:lnTo>
                  <a:lnTo>
                    <a:pt x="15794" y="3287387"/>
                  </a:lnTo>
                  <a:lnTo>
                    <a:pt x="14902" y="3291975"/>
                  </a:lnTo>
                  <a:lnTo>
                    <a:pt x="3966" y="3319829"/>
                  </a:lnTo>
                  <a:lnTo>
                    <a:pt x="490" y="3354302"/>
                  </a:lnTo>
                  <a:lnTo>
                    <a:pt x="0" y="3354302"/>
                  </a:lnTo>
                  <a:lnTo>
                    <a:pt x="0" y="1741424"/>
                  </a:lnTo>
                  <a:close/>
                </a:path>
              </a:pathLst>
            </a:custGeom>
            <a:solidFill>
              <a:srgbClr val="633E72"/>
            </a:solidFill>
            <a:ln w="19050">
              <a:noFill/>
            </a:ln>
            <a:effectLst>
              <a:outerShdw blurRad="584200" dist="152400" dir="13500000" algn="br"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矩形 18"/>
            <p:cNvSpPr/>
            <p:nvPr/>
          </p:nvSpPr>
          <p:spPr>
            <a:xfrm rot="5400000" flipV="1">
              <a:off x="5432239" y="2347445"/>
              <a:ext cx="356461" cy="858184"/>
            </a:xfrm>
            <a:prstGeom prst="rect">
              <a:avLst/>
            </a:prstGeom>
            <a:gradFill>
              <a:gsLst>
                <a:gs pos="100000">
                  <a:schemeClr val="tx1">
                    <a:alpha val="25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0" name="矩形 19"/>
            <p:cNvSpPr/>
            <p:nvPr/>
          </p:nvSpPr>
          <p:spPr>
            <a:xfrm rot="16200000">
              <a:off x="6386077" y="4482715"/>
              <a:ext cx="356461" cy="858184"/>
            </a:xfrm>
            <a:prstGeom prst="rect">
              <a:avLst/>
            </a:prstGeom>
            <a:gradFill>
              <a:gsLst>
                <a:gs pos="100000">
                  <a:schemeClr val="tx1">
                    <a:alpha val="25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矩形 20"/>
            <p:cNvSpPr/>
            <p:nvPr/>
          </p:nvSpPr>
          <p:spPr>
            <a:xfrm rot="5400000" flipV="1">
              <a:off x="6394406" y="3269862"/>
              <a:ext cx="356461" cy="858184"/>
            </a:xfrm>
            <a:prstGeom prst="rect">
              <a:avLst/>
            </a:prstGeom>
            <a:gradFill>
              <a:gsLst>
                <a:gs pos="100000">
                  <a:schemeClr val="tx1">
                    <a:alpha val="25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矩形 21"/>
            <p:cNvSpPr/>
            <p:nvPr/>
          </p:nvSpPr>
          <p:spPr>
            <a:xfrm>
              <a:off x="4812299" y="3881130"/>
              <a:ext cx="356461" cy="858184"/>
            </a:xfrm>
            <a:prstGeom prst="rect">
              <a:avLst/>
            </a:prstGeom>
            <a:gradFill>
              <a:gsLst>
                <a:gs pos="100000">
                  <a:schemeClr val="tx1">
                    <a:alpha val="25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矩形 22"/>
            <p:cNvSpPr/>
            <p:nvPr/>
          </p:nvSpPr>
          <p:spPr>
            <a:xfrm rot="10800000" flipV="1">
              <a:off x="6026867" y="3870707"/>
              <a:ext cx="356461" cy="858184"/>
            </a:xfrm>
            <a:prstGeom prst="rect">
              <a:avLst/>
            </a:prstGeom>
            <a:gradFill>
              <a:gsLst>
                <a:gs pos="100000">
                  <a:schemeClr val="tx1">
                    <a:alpha val="25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矩形 23"/>
            <p:cNvSpPr/>
            <p:nvPr/>
          </p:nvSpPr>
          <p:spPr>
            <a:xfrm>
              <a:off x="5782661" y="2964029"/>
              <a:ext cx="356461" cy="858184"/>
            </a:xfrm>
            <a:prstGeom prst="rect">
              <a:avLst/>
            </a:prstGeom>
            <a:gradFill>
              <a:gsLst>
                <a:gs pos="100000">
                  <a:schemeClr val="tx1">
                    <a:alpha val="25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 name="矩形 24"/>
            <p:cNvSpPr/>
            <p:nvPr/>
          </p:nvSpPr>
          <p:spPr>
            <a:xfrm rot="10800000" flipV="1">
              <a:off x="6988898" y="2953607"/>
              <a:ext cx="356461" cy="858184"/>
            </a:xfrm>
            <a:prstGeom prst="rect">
              <a:avLst/>
            </a:prstGeom>
            <a:gradFill>
              <a:gsLst>
                <a:gs pos="100000">
                  <a:schemeClr val="tx1">
                    <a:alpha val="25000"/>
                  </a:schemeClr>
                </a:gs>
                <a:gs pos="0">
                  <a:schemeClr val="bg1">
                    <a:lumMod val="9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任意多边形 25"/>
            <p:cNvSpPr/>
            <p:nvPr/>
          </p:nvSpPr>
          <p:spPr>
            <a:xfrm rot="10800000" flipH="1">
              <a:off x="3846336" y="1609452"/>
              <a:ext cx="2204879" cy="2198981"/>
            </a:xfrm>
            <a:custGeom>
              <a:avLst/>
              <a:gdLst>
                <a:gd name="connsiteX0" fmla="*/ 2379148 w 2521182"/>
                <a:gd name="connsiteY0" fmla="*/ 2514438 h 2514438"/>
                <a:gd name="connsiteX1" fmla="*/ 2406978 w 2521182"/>
                <a:gd name="connsiteY1" fmla="*/ 2511632 h 2514438"/>
                <a:gd name="connsiteX2" fmla="*/ 2424370 w 2521182"/>
                <a:gd name="connsiteY2" fmla="*/ 2504804 h 2514438"/>
                <a:gd name="connsiteX3" fmla="*/ 2432293 w 2521182"/>
                <a:gd name="connsiteY3" fmla="*/ 2503263 h 2514438"/>
                <a:gd name="connsiteX4" fmla="*/ 2438072 w 2521182"/>
                <a:gd name="connsiteY4" fmla="*/ 2499425 h 2514438"/>
                <a:gd name="connsiteX5" fmla="*/ 2450754 w 2521182"/>
                <a:gd name="connsiteY5" fmla="*/ 2494446 h 2514438"/>
                <a:gd name="connsiteX6" fmla="*/ 2467821 w 2521182"/>
                <a:gd name="connsiteY6" fmla="*/ 2479670 h 2514438"/>
                <a:gd name="connsiteX7" fmla="*/ 2477974 w 2521182"/>
                <a:gd name="connsiteY7" fmla="*/ 2472928 h 2514438"/>
                <a:gd name="connsiteX8" fmla="*/ 2477973 w 2521182"/>
                <a:gd name="connsiteY8" fmla="*/ 2472928 h 2514438"/>
                <a:gd name="connsiteX9" fmla="*/ 2481173 w 2521182"/>
                <a:gd name="connsiteY9" fmla="*/ 2468110 h 2514438"/>
                <a:gd name="connsiteX10" fmla="*/ 2485706 w 2521182"/>
                <a:gd name="connsiteY10" fmla="*/ 2464185 h 2514438"/>
                <a:gd name="connsiteX11" fmla="*/ 2497947 w 2521182"/>
                <a:gd name="connsiteY11" fmla="*/ 2442849 h 2514438"/>
                <a:gd name="connsiteX12" fmla="*/ 2508308 w 2521182"/>
                <a:gd name="connsiteY12" fmla="*/ 2427246 h 2514438"/>
                <a:gd name="connsiteX13" fmla="*/ 2518420 w 2521182"/>
                <a:gd name="connsiteY13" fmla="*/ 2375281 h 2514438"/>
                <a:gd name="connsiteX14" fmla="*/ 2517240 w 2521182"/>
                <a:gd name="connsiteY14" fmla="*/ 2369220 h 2514438"/>
                <a:gd name="connsiteX15" fmla="*/ 2517240 w 2521182"/>
                <a:gd name="connsiteY15" fmla="*/ 2269594 h 2514438"/>
                <a:gd name="connsiteX16" fmla="*/ 2518420 w 2521182"/>
                <a:gd name="connsiteY16" fmla="*/ 2263529 h 2514438"/>
                <a:gd name="connsiteX17" fmla="*/ 2517241 w 2521182"/>
                <a:gd name="connsiteY17" fmla="*/ 2257468 h 2514438"/>
                <a:gd name="connsiteX18" fmla="*/ 2517242 w 2521182"/>
                <a:gd name="connsiteY18" fmla="*/ 980635 h 2514438"/>
                <a:gd name="connsiteX19" fmla="*/ 2521182 w 2521182"/>
                <a:gd name="connsiteY19" fmla="*/ 980635 h 2514438"/>
                <a:gd name="connsiteX20" fmla="*/ 2521182 w 2521182"/>
                <a:gd name="connsiteY20" fmla="*/ 0 h 2514438"/>
                <a:gd name="connsiteX21" fmla="*/ 1645990 w 2521182"/>
                <a:gd name="connsiteY21" fmla="*/ 0 h 2514438"/>
                <a:gd name="connsiteX22" fmla="*/ 1645990 w 2521182"/>
                <a:gd name="connsiteY22" fmla="*/ 1 h 2514438"/>
                <a:gd name="connsiteX23" fmla="*/ 1534237 w 2521182"/>
                <a:gd name="connsiteY23" fmla="*/ 1 h 2514438"/>
                <a:gd name="connsiteX24" fmla="*/ 1534237 w 2521182"/>
                <a:gd name="connsiteY24" fmla="*/ 1179 h 2514438"/>
                <a:gd name="connsiteX25" fmla="*/ 256970 w 2521182"/>
                <a:gd name="connsiteY25" fmla="*/ 1180 h 2514438"/>
                <a:gd name="connsiteX26" fmla="*/ 250909 w 2521182"/>
                <a:gd name="connsiteY26" fmla="*/ 1 h 2514438"/>
                <a:gd name="connsiteX27" fmla="*/ 244844 w 2521182"/>
                <a:gd name="connsiteY27" fmla="*/ 1181 h 2514438"/>
                <a:gd name="connsiteX28" fmla="*/ 145218 w 2521182"/>
                <a:gd name="connsiteY28" fmla="*/ 1181 h 2514438"/>
                <a:gd name="connsiteX29" fmla="*/ 139157 w 2521182"/>
                <a:gd name="connsiteY29" fmla="*/ 1 h 2514438"/>
                <a:gd name="connsiteX30" fmla="*/ 87192 w 2521182"/>
                <a:gd name="connsiteY30" fmla="*/ 10113 h 2514438"/>
                <a:gd name="connsiteX31" fmla="*/ 71589 w 2521182"/>
                <a:gd name="connsiteY31" fmla="*/ 20474 h 2514438"/>
                <a:gd name="connsiteX32" fmla="*/ 50253 w 2521182"/>
                <a:gd name="connsiteY32" fmla="*/ 32715 h 2514438"/>
                <a:gd name="connsiteX33" fmla="*/ 46328 w 2521182"/>
                <a:gd name="connsiteY33" fmla="*/ 37248 h 2514438"/>
                <a:gd name="connsiteX34" fmla="*/ 41510 w 2521182"/>
                <a:gd name="connsiteY34" fmla="*/ 40448 h 2514438"/>
                <a:gd name="connsiteX35" fmla="*/ 41510 w 2521182"/>
                <a:gd name="connsiteY35" fmla="*/ 40447 h 2514438"/>
                <a:gd name="connsiteX36" fmla="*/ 34768 w 2521182"/>
                <a:gd name="connsiteY36" fmla="*/ 50600 h 2514438"/>
                <a:gd name="connsiteX37" fmla="*/ 19992 w 2521182"/>
                <a:gd name="connsiteY37" fmla="*/ 67667 h 2514438"/>
                <a:gd name="connsiteX38" fmla="*/ 15013 w 2521182"/>
                <a:gd name="connsiteY38" fmla="*/ 80349 h 2514438"/>
                <a:gd name="connsiteX39" fmla="*/ 11175 w 2521182"/>
                <a:gd name="connsiteY39" fmla="*/ 86128 h 2514438"/>
                <a:gd name="connsiteX40" fmla="*/ 9634 w 2521182"/>
                <a:gd name="connsiteY40" fmla="*/ 94051 h 2514438"/>
                <a:gd name="connsiteX41" fmla="*/ 2806 w 2521182"/>
                <a:gd name="connsiteY41" fmla="*/ 111443 h 2514438"/>
                <a:gd name="connsiteX42" fmla="*/ 0 w 2521182"/>
                <a:gd name="connsiteY42" fmla="*/ 139273 h 2514438"/>
                <a:gd name="connsiteX43" fmla="*/ 2806 w 2521182"/>
                <a:gd name="connsiteY43" fmla="*/ 167103 h 2514438"/>
                <a:gd name="connsiteX44" fmla="*/ 10544 w 2521182"/>
                <a:gd name="connsiteY44" fmla="*/ 186812 h 2514438"/>
                <a:gd name="connsiteX45" fmla="*/ 11175 w 2521182"/>
                <a:gd name="connsiteY45" fmla="*/ 190058 h 2514438"/>
                <a:gd name="connsiteX46" fmla="*/ 12748 w 2521182"/>
                <a:gd name="connsiteY46" fmla="*/ 192425 h 2514438"/>
                <a:gd name="connsiteX47" fmla="*/ 19992 w 2521182"/>
                <a:gd name="connsiteY47" fmla="*/ 210878 h 2514438"/>
                <a:gd name="connsiteX48" fmla="*/ 41491 w 2521182"/>
                <a:gd name="connsiteY48" fmla="*/ 235710 h 2514438"/>
                <a:gd name="connsiteX49" fmla="*/ 41510 w 2521182"/>
                <a:gd name="connsiteY49" fmla="*/ 235739 h 2514438"/>
                <a:gd name="connsiteX50" fmla="*/ 41553 w 2521182"/>
                <a:gd name="connsiteY50" fmla="*/ 235781 h 2514438"/>
                <a:gd name="connsiteX51" fmla="*/ 50253 w 2521182"/>
                <a:gd name="connsiteY51" fmla="*/ 245831 h 2514438"/>
                <a:gd name="connsiteX52" fmla="*/ 53418 w 2521182"/>
                <a:gd name="connsiteY52" fmla="*/ 247646 h 2514438"/>
                <a:gd name="connsiteX53" fmla="*/ 786416 w 2521182"/>
                <a:gd name="connsiteY53" fmla="*/ 980636 h 2514438"/>
                <a:gd name="connsiteX54" fmla="*/ 789475 w 2521182"/>
                <a:gd name="connsiteY54" fmla="*/ 980636 h 2514438"/>
                <a:gd name="connsiteX55" fmla="*/ 1578426 w 2521182"/>
                <a:gd name="connsiteY55" fmla="*/ 1769586 h 2514438"/>
                <a:gd name="connsiteX56" fmla="*/ 1578887 w 2521182"/>
                <a:gd name="connsiteY56" fmla="*/ 1769125 h 2514438"/>
                <a:gd name="connsiteX57" fmla="*/ 2270775 w 2521182"/>
                <a:gd name="connsiteY57" fmla="*/ 2461020 h 2514438"/>
                <a:gd name="connsiteX58" fmla="*/ 2272590 w 2521182"/>
                <a:gd name="connsiteY58" fmla="*/ 2464185 h 2514438"/>
                <a:gd name="connsiteX59" fmla="*/ 2282640 w 2521182"/>
                <a:gd name="connsiteY59" fmla="*/ 2472885 h 2514438"/>
                <a:gd name="connsiteX60" fmla="*/ 2282682 w 2521182"/>
                <a:gd name="connsiteY60" fmla="*/ 2472928 h 2514438"/>
                <a:gd name="connsiteX61" fmla="*/ 2282711 w 2521182"/>
                <a:gd name="connsiteY61" fmla="*/ 2472947 h 2514438"/>
                <a:gd name="connsiteX62" fmla="*/ 2307543 w 2521182"/>
                <a:gd name="connsiteY62" fmla="*/ 2494446 h 2514438"/>
                <a:gd name="connsiteX63" fmla="*/ 2325996 w 2521182"/>
                <a:gd name="connsiteY63" fmla="*/ 2501690 h 2514438"/>
                <a:gd name="connsiteX64" fmla="*/ 2328363 w 2521182"/>
                <a:gd name="connsiteY64" fmla="*/ 2503263 h 2514438"/>
                <a:gd name="connsiteX65" fmla="*/ 2331609 w 2521182"/>
                <a:gd name="connsiteY65" fmla="*/ 2503894 h 2514438"/>
                <a:gd name="connsiteX66" fmla="*/ 2351318 w 2521182"/>
                <a:gd name="connsiteY66" fmla="*/ 2511632 h 251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2521182" h="2514438">
                  <a:moveTo>
                    <a:pt x="2379148" y="2514438"/>
                  </a:moveTo>
                  <a:lnTo>
                    <a:pt x="2406978" y="2511632"/>
                  </a:lnTo>
                  <a:lnTo>
                    <a:pt x="2424370" y="2504804"/>
                  </a:lnTo>
                  <a:lnTo>
                    <a:pt x="2432293" y="2503263"/>
                  </a:lnTo>
                  <a:lnTo>
                    <a:pt x="2438072" y="2499425"/>
                  </a:lnTo>
                  <a:lnTo>
                    <a:pt x="2450754" y="2494446"/>
                  </a:lnTo>
                  <a:lnTo>
                    <a:pt x="2467821" y="2479670"/>
                  </a:lnTo>
                  <a:lnTo>
                    <a:pt x="2477974" y="2472928"/>
                  </a:lnTo>
                  <a:lnTo>
                    <a:pt x="2477973" y="2472928"/>
                  </a:lnTo>
                  <a:lnTo>
                    <a:pt x="2481173" y="2468110"/>
                  </a:lnTo>
                  <a:lnTo>
                    <a:pt x="2485706" y="2464185"/>
                  </a:lnTo>
                  <a:lnTo>
                    <a:pt x="2497947" y="2442849"/>
                  </a:lnTo>
                  <a:lnTo>
                    <a:pt x="2508308" y="2427246"/>
                  </a:lnTo>
                  <a:cubicBezTo>
                    <a:pt x="2515050" y="2410623"/>
                    <a:pt x="2518419" y="2392952"/>
                    <a:pt x="2518420" y="2375281"/>
                  </a:cubicBezTo>
                  <a:lnTo>
                    <a:pt x="2517240" y="2369220"/>
                  </a:lnTo>
                  <a:lnTo>
                    <a:pt x="2517240" y="2269594"/>
                  </a:lnTo>
                  <a:lnTo>
                    <a:pt x="2518420" y="2263529"/>
                  </a:lnTo>
                  <a:lnTo>
                    <a:pt x="2517241" y="2257468"/>
                  </a:lnTo>
                  <a:lnTo>
                    <a:pt x="2517242" y="980635"/>
                  </a:lnTo>
                  <a:lnTo>
                    <a:pt x="2521182" y="980635"/>
                  </a:lnTo>
                  <a:lnTo>
                    <a:pt x="2521182" y="0"/>
                  </a:lnTo>
                  <a:lnTo>
                    <a:pt x="1645990" y="0"/>
                  </a:lnTo>
                  <a:lnTo>
                    <a:pt x="1645990" y="1"/>
                  </a:lnTo>
                  <a:lnTo>
                    <a:pt x="1534237" y="1"/>
                  </a:lnTo>
                  <a:lnTo>
                    <a:pt x="1534237" y="1179"/>
                  </a:lnTo>
                  <a:lnTo>
                    <a:pt x="256970" y="1180"/>
                  </a:lnTo>
                  <a:lnTo>
                    <a:pt x="250909" y="1"/>
                  </a:lnTo>
                  <a:lnTo>
                    <a:pt x="244844" y="1181"/>
                  </a:lnTo>
                  <a:lnTo>
                    <a:pt x="145218" y="1181"/>
                  </a:lnTo>
                  <a:lnTo>
                    <a:pt x="139157" y="1"/>
                  </a:lnTo>
                  <a:cubicBezTo>
                    <a:pt x="121486" y="2"/>
                    <a:pt x="103815" y="3371"/>
                    <a:pt x="87192" y="10113"/>
                  </a:cubicBezTo>
                  <a:lnTo>
                    <a:pt x="71589" y="20474"/>
                  </a:lnTo>
                  <a:lnTo>
                    <a:pt x="50253" y="32715"/>
                  </a:lnTo>
                  <a:lnTo>
                    <a:pt x="46328" y="37248"/>
                  </a:lnTo>
                  <a:lnTo>
                    <a:pt x="41510" y="40448"/>
                  </a:lnTo>
                  <a:lnTo>
                    <a:pt x="41510" y="40447"/>
                  </a:lnTo>
                  <a:lnTo>
                    <a:pt x="34768" y="50600"/>
                  </a:lnTo>
                  <a:lnTo>
                    <a:pt x="19992" y="67667"/>
                  </a:lnTo>
                  <a:lnTo>
                    <a:pt x="15013" y="80349"/>
                  </a:lnTo>
                  <a:lnTo>
                    <a:pt x="11175" y="86128"/>
                  </a:lnTo>
                  <a:lnTo>
                    <a:pt x="9634" y="94051"/>
                  </a:lnTo>
                  <a:lnTo>
                    <a:pt x="2806" y="111443"/>
                  </a:lnTo>
                  <a:lnTo>
                    <a:pt x="0" y="139273"/>
                  </a:lnTo>
                  <a:lnTo>
                    <a:pt x="2806" y="167103"/>
                  </a:lnTo>
                  <a:lnTo>
                    <a:pt x="10544" y="186812"/>
                  </a:lnTo>
                  <a:lnTo>
                    <a:pt x="11175" y="190058"/>
                  </a:lnTo>
                  <a:lnTo>
                    <a:pt x="12748" y="192425"/>
                  </a:lnTo>
                  <a:lnTo>
                    <a:pt x="19992" y="210878"/>
                  </a:lnTo>
                  <a:lnTo>
                    <a:pt x="41491" y="235710"/>
                  </a:lnTo>
                  <a:lnTo>
                    <a:pt x="41510" y="235739"/>
                  </a:lnTo>
                  <a:lnTo>
                    <a:pt x="41553" y="235781"/>
                  </a:lnTo>
                  <a:lnTo>
                    <a:pt x="50253" y="245831"/>
                  </a:lnTo>
                  <a:lnTo>
                    <a:pt x="53418" y="247646"/>
                  </a:lnTo>
                  <a:lnTo>
                    <a:pt x="786416" y="980636"/>
                  </a:lnTo>
                  <a:lnTo>
                    <a:pt x="789475" y="980636"/>
                  </a:lnTo>
                  <a:lnTo>
                    <a:pt x="1578426" y="1769586"/>
                  </a:lnTo>
                  <a:lnTo>
                    <a:pt x="1578887" y="1769125"/>
                  </a:lnTo>
                  <a:lnTo>
                    <a:pt x="2270775" y="2461020"/>
                  </a:lnTo>
                  <a:lnTo>
                    <a:pt x="2272590" y="2464185"/>
                  </a:lnTo>
                  <a:lnTo>
                    <a:pt x="2282640" y="2472885"/>
                  </a:lnTo>
                  <a:lnTo>
                    <a:pt x="2282682" y="2472928"/>
                  </a:lnTo>
                  <a:lnTo>
                    <a:pt x="2282711" y="2472947"/>
                  </a:lnTo>
                  <a:lnTo>
                    <a:pt x="2307543" y="2494446"/>
                  </a:lnTo>
                  <a:lnTo>
                    <a:pt x="2325996" y="2501690"/>
                  </a:lnTo>
                  <a:lnTo>
                    <a:pt x="2328363" y="2503263"/>
                  </a:lnTo>
                  <a:lnTo>
                    <a:pt x="2331609" y="2503894"/>
                  </a:lnTo>
                  <a:lnTo>
                    <a:pt x="2351318" y="2511632"/>
                  </a:lnTo>
                  <a:close/>
                </a:path>
              </a:pathLst>
            </a:custGeom>
            <a:noFill/>
            <a:ln w="22225">
              <a:gradFill flip="none" rotWithShape="1">
                <a:gsLst>
                  <a:gs pos="67000">
                    <a:schemeClr val="bg1"/>
                  </a:gs>
                  <a:gs pos="22000">
                    <a:schemeClr val="bg1">
                      <a:alpha val="0"/>
                      <a:lumMod val="100000"/>
                    </a:schemeClr>
                  </a:gs>
                </a:gsLst>
                <a:lin ang="81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任意多边形 26"/>
            <p:cNvSpPr/>
            <p:nvPr/>
          </p:nvSpPr>
          <p:spPr>
            <a:xfrm rot="10800000">
              <a:off x="6138642" y="1615844"/>
              <a:ext cx="2204879" cy="2198981"/>
            </a:xfrm>
            <a:custGeom>
              <a:avLst/>
              <a:gdLst>
                <a:gd name="connsiteX0" fmla="*/ 2379148 w 2521182"/>
                <a:gd name="connsiteY0" fmla="*/ 2514438 h 2514438"/>
                <a:gd name="connsiteX1" fmla="*/ 2406978 w 2521182"/>
                <a:gd name="connsiteY1" fmla="*/ 2511632 h 2514438"/>
                <a:gd name="connsiteX2" fmla="*/ 2424370 w 2521182"/>
                <a:gd name="connsiteY2" fmla="*/ 2504804 h 2514438"/>
                <a:gd name="connsiteX3" fmla="*/ 2432293 w 2521182"/>
                <a:gd name="connsiteY3" fmla="*/ 2503263 h 2514438"/>
                <a:gd name="connsiteX4" fmla="*/ 2438072 w 2521182"/>
                <a:gd name="connsiteY4" fmla="*/ 2499425 h 2514438"/>
                <a:gd name="connsiteX5" fmla="*/ 2450754 w 2521182"/>
                <a:gd name="connsiteY5" fmla="*/ 2494446 h 2514438"/>
                <a:gd name="connsiteX6" fmla="*/ 2467821 w 2521182"/>
                <a:gd name="connsiteY6" fmla="*/ 2479670 h 2514438"/>
                <a:gd name="connsiteX7" fmla="*/ 2477974 w 2521182"/>
                <a:gd name="connsiteY7" fmla="*/ 2472928 h 2514438"/>
                <a:gd name="connsiteX8" fmla="*/ 2477973 w 2521182"/>
                <a:gd name="connsiteY8" fmla="*/ 2472928 h 2514438"/>
                <a:gd name="connsiteX9" fmla="*/ 2481173 w 2521182"/>
                <a:gd name="connsiteY9" fmla="*/ 2468110 h 2514438"/>
                <a:gd name="connsiteX10" fmla="*/ 2485706 w 2521182"/>
                <a:gd name="connsiteY10" fmla="*/ 2464185 h 2514438"/>
                <a:gd name="connsiteX11" fmla="*/ 2497947 w 2521182"/>
                <a:gd name="connsiteY11" fmla="*/ 2442849 h 2514438"/>
                <a:gd name="connsiteX12" fmla="*/ 2508308 w 2521182"/>
                <a:gd name="connsiteY12" fmla="*/ 2427246 h 2514438"/>
                <a:gd name="connsiteX13" fmla="*/ 2518420 w 2521182"/>
                <a:gd name="connsiteY13" fmla="*/ 2375281 h 2514438"/>
                <a:gd name="connsiteX14" fmla="*/ 2517240 w 2521182"/>
                <a:gd name="connsiteY14" fmla="*/ 2369220 h 2514438"/>
                <a:gd name="connsiteX15" fmla="*/ 2517240 w 2521182"/>
                <a:gd name="connsiteY15" fmla="*/ 2269594 h 2514438"/>
                <a:gd name="connsiteX16" fmla="*/ 2518420 w 2521182"/>
                <a:gd name="connsiteY16" fmla="*/ 2263529 h 2514438"/>
                <a:gd name="connsiteX17" fmla="*/ 2517241 w 2521182"/>
                <a:gd name="connsiteY17" fmla="*/ 2257468 h 2514438"/>
                <a:gd name="connsiteX18" fmla="*/ 2517242 w 2521182"/>
                <a:gd name="connsiteY18" fmla="*/ 980635 h 2514438"/>
                <a:gd name="connsiteX19" fmla="*/ 2521182 w 2521182"/>
                <a:gd name="connsiteY19" fmla="*/ 980635 h 2514438"/>
                <a:gd name="connsiteX20" fmla="*/ 2521182 w 2521182"/>
                <a:gd name="connsiteY20" fmla="*/ 0 h 2514438"/>
                <a:gd name="connsiteX21" fmla="*/ 1645990 w 2521182"/>
                <a:gd name="connsiteY21" fmla="*/ 0 h 2514438"/>
                <a:gd name="connsiteX22" fmla="*/ 1645990 w 2521182"/>
                <a:gd name="connsiteY22" fmla="*/ 1 h 2514438"/>
                <a:gd name="connsiteX23" fmla="*/ 1534237 w 2521182"/>
                <a:gd name="connsiteY23" fmla="*/ 1 h 2514438"/>
                <a:gd name="connsiteX24" fmla="*/ 1534237 w 2521182"/>
                <a:gd name="connsiteY24" fmla="*/ 1179 h 2514438"/>
                <a:gd name="connsiteX25" fmla="*/ 256970 w 2521182"/>
                <a:gd name="connsiteY25" fmla="*/ 1180 h 2514438"/>
                <a:gd name="connsiteX26" fmla="*/ 250909 w 2521182"/>
                <a:gd name="connsiteY26" fmla="*/ 1 h 2514438"/>
                <a:gd name="connsiteX27" fmla="*/ 244844 w 2521182"/>
                <a:gd name="connsiteY27" fmla="*/ 1181 h 2514438"/>
                <a:gd name="connsiteX28" fmla="*/ 145218 w 2521182"/>
                <a:gd name="connsiteY28" fmla="*/ 1181 h 2514438"/>
                <a:gd name="connsiteX29" fmla="*/ 139157 w 2521182"/>
                <a:gd name="connsiteY29" fmla="*/ 1 h 2514438"/>
                <a:gd name="connsiteX30" fmla="*/ 87192 w 2521182"/>
                <a:gd name="connsiteY30" fmla="*/ 10113 h 2514438"/>
                <a:gd name="connsiteX31" fmla="*/ 71589 w 2521182"/>
                <a:gd name="connsiteY31" fmla="*/ 20474 h 2514438"/>
                <a:gd name="connsiteX32" fmla="*/ 50253 w 2521182"/>
                <a:gd name="connsiteY32" fmla="*/ 32715 h 2514438"/>
                <a:gd name="connsiteX33" fmla="*/ 46328 w 2521182"/>
                <a:gd name="connsiteY33" fmla="*/ 37248 h 2514438"/>
                <a:gd name="connsiteX34" fmla="*/ 41510 w 2521182"/>
                <a:gd name="connsiteY34" fmla="*/ 40448 h 2514438"/>
                <a:gd name="connsiteX35" fmla="*/ 41510 w 2521182"/>
                <a:gd name="connsiteY35" fmla="*/ 40447 h 2514438"/>
                <a:gd name="connsiteX36" fmla="*/ 34768 w 2521182"/>
                <a:gd name="connsiteY36" fmla="*/ 50600 h 2514438"/>
                <a:gd name="connsiteX37" fmla="*/ 19992 w 2521182"/>
                <a:gd name="connsiteY37" fmla="*/ 67667 h 2514438"/>
                <a:gd name="connsiteX38" fmla="*/ 15013 w 2521182"/>
                <a:gd name="connsiteY38" fmla="*/ 80349 h 2514438"/>
                <a:gd name="connsiteX39" fmla="*/ 11175 w 2521182"/>
                <a:gd name="connsiteY39" fmla="*/ 86128 h 2514438"/>
                <a:gd name="connsiteX40" fmla="*/ 9634 w 2521182"/>
                <a:gd name="connsiteY40" fmla="*/ 94051 h 2514438"/>
                <a:gd name="connsiteX41" fmla="*/ 2806 w 2521182"/>
                <a:gd name="connsiteY41" fmla="*/ 111443 h 2514438"/>
                <a:gd name="connsiteX42" fmla="*/ 0 w 2521182"/>
                <a:gd name="connsiteY42" fmla="*/ 139273 h 2514438"/>
                <a:gd name="connsiteX43" fmla="*/ 2806 w 2521182"/>
                <a:gd name="connsiteY43" fmla="*/ 167103 h 2514438"/>
                <a:gd name="connsiteX44" fmla="*/ 10544 w 2521182"/>
                <a:gd name="connsiteY44" fmla="*/ 186812 h 2514438"/>
                <a:gd name="connsiteX45" fmla="*/ 11175 w 2521182"/>
                <a:gd name="connsiteY45" fmla="*/ 190058 h 2514438"/>
                <a:gd name="connsiteX46" fmla="*/ 12748 w 2521182"/>
                <a:gd name="connsiteY46" fmla="*/ 192425 h 2514438"/>
                <a:gd name="connsiteX47" fmla="*/ 19992 w 2521182"/>
                <a:gd name="connsiteY47" fmla="*/ 210878 h 2514438"/>
                <a:gd name="connsiteX48" fmla="*/ 41491 w 2521182"/>
                <a:gd name="connsiteY48" fmla="*/ 235710 h 2514438"/>
                <a:gd name="connsiteX49" fmla="*/ 41510 w 2521182"/>
                <a:gd name="connsiteY49" fmla="*/ 235739 h 2514438"/>
                <a:gd name="connsiteX50" fmla="*/ 41553 w 2521182"/>
                <a:gd name="connsiteY50" fmla="*/ 235781 h 2514438"/>
                <a:gd name="connsiteX51" fmla="*/ 50253 w 2521182"/>
                <a:gd name="connsiteY51" fmla="*/ 245831 h 2514438"/>
                <a:gd name="connsiteX52" fmla="*/ 53418 w 2521182"/>
                <a:gd name="connsiteY52" fmla="*/ 247646 h 2514438"/>
                <a:gd name="connsiteX53" fmla="*/ 786416 w 2521182"/>
                <a:gd name="connsiteY53" fmla="*/ 980636 h 2514438"/>
                <a:gd name="connsiteX54" fmla="*/ 789475 w 2521182"/>
                <a:gd name="connsiteY54" fmla="*/ 980636 h 2514438"/>
                <a:gd name="connsiteX55" fmla="*/ 1578426 w 2521182"/>
                <a:gd name="connsiteY55" fmla="*/ 1769586 h 2514438"/>
                <a:gd name="connsiteX56" fmla="*/ 1578887 w 2521182"/>
                <a:gd name="connsiteY56" fmla="*/ 1769125 h 2514438"/>
                <a:gd name="connsiteX57" fmla="*/ 2270775 w 2521182"/>
                <a:gd name="connsiteY57" fmla="*/ 2461020 h 2514438"/>
                <a:gd name="connsiteX58" fmla="*/ 2272590 w 2521182"/>
                <a:gd name="connsiteY58" fmla="*/ 2464185 h 2514438"/>
                <a:gd name="connsiteX59" fmla="*/ 2282640 w 2521182"/>
                <a:gd name="connsiteY59" fmla="*/ 2472885 h 2514438"/>
                <a:gd name="connsiteX60" fmla="*/ 2282682 w 2521182"/>
                <a:gd name="connsiteY60" fmla="*/ 2472928 h 2514438"/>
                <a:gd name="connsiteX61" fmla="*/ 2282711 w 2521182"/>
                <a:gd name="connsiteY61" fmla="*/ 2472947 h 2514438"/>
                <a:gd name="connsiteX62" fmla="*/ 2307543 w 2521182"/>
                <a:gd name="connsiteY62" fmla="*/ 2494446 h 2514438"/>
                <a:gd name="connsiteX63" fmla="*/ 2325996 w 2521182"/>
                <a:gd name="connsiteY63" fmla="*/ 2501690 h 2514438"/>
                <a:gd name="connsiteX64" fmla="*/ 2328363 w 2521182"/>
                <a:gd name="connsiteY64" fmla="*/ 2503263 h 2514438"/>
                <a:gd name="connsiteX65" fmla="*/ 2331609 w 2521182"/>
                <a:gd name="connsiteY65" fmla="*/ 2503894 h 2514438"/>
                <a:gd name="connsiteX66" fmla="*/ 2351318 w 2521182"/>
                <a:gd name="connsiteY66" fmla="*/ 2511632 h 251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2521182" h="2514438">
                  <a:moveTo>
                    <a:pt x="2379148" y="2514438"/>
                  </a:moveTo>
                  <a:lnTo>
                    <a:pt x="2406978" y="2511632"/>
                  </a:lnTo>
                  <a:lnTo>
                    <a:pt x="2424370" y="2504804"/>
                  </a:lnTo>
                  <a:lnTo>
                    <a:pt x="2432293" y="2503263"/>
                  </a:lnTo>
                  <a:lnTo>
                    <a:pt x="2438072" y="2499425"/>
                  </a:lnTo>
                  <a:lnTo>
                    <a:pt x="2450754" y="2494446"/>
                  </a:lnTo>
                  <a:lnTo>
                    <a:pt x="2467821" y="2479670"/>
                  </a:lnTo>
                  <a:lnTo>
                    <a:pt x="2477974" y="2472928"/>
                  </a:lnTo>
                  <a:lnTo>
                    <a:pt x="2477973" y="2472928"/>
                  </a:lnTo>
                  <a:lnTo>
                    <a:pt x="2481173" y="2468110"/>
                  </a:lnTo>
                  <a:lnTo>
                    <a:pt x="2485706" y="2464185"/>
                  </a:lnTo>
                  <a:lnTo>
                    <a:pt x="2497947" y="2442849"/>
                  </a:lnTo>
                  <a:lnTo>
                    <a:pt x="2508308" y="2427246"/>
                  </a:lnTo>
                  <a:cubicBezTo>
                    <a:pt x="2515050" y="2410623"/>
                    <a:pt x="2518419" y="2392952"/>
                    <a:pt x="2518420" y="2375281"/>
                  </a:cubicBezTo>
                  <a:lnTo>
                    <a:pt x="2517240" y="2369220"/>
                  </a:lnTo>
                  <a:lnTo>
                    <a:pt x="2517240" y="2269594"/>
                  </a:lnTo>
                  <a:lnTo>
                    <a:pt x="2518420" y="2263529"/>
                  </a:lnTo>
                  <a:lnTo>
                    <a:pt x="2517241" y="2257468"/>
                  </a:lnTo>
                  <a:lnTo>
                    <a:pt x="2517242" y="980635"/>
                  </a:lnTo>
                  <a:lnTo>
                    <a:pt x="2521182" y="980635"/>
                  </a:lnTo>
                  <a:lnTo>
                    <a:pt x="2521182" y="0"/>
                  </a:lnTo>
                  <a:lnTo>
                    <a:pt x="1645990" y="0"/>
                  </a:lnTo>
                  <a:lnTo>
                    <a:pt x="1645990" y="1"/>
                  </a:lnTo>
                  <a:lnTo>
                    <a:pt x="1534237" y="1"/>
                  </a:lnTo>
                  <a:lnTo>
                    <a:pt x="1534237" y="1179"/>
                  </a:lnTo>
                  <a:lnTo>
                    <a:pt x="256970" y="1180"/>
                  </a:lnTo>
                  <a:lnTo>
                    <a:pt x="250909" y="1"/>
                  </a:lnTo>
                  <a:lnTo>
                    <a:pt x="244844" y="1181"/>
                  </a:lnTo>
                  <a:lnTo>
                    <a:pt x="145218" y="1181"/>
                  </a:lnTo>
                  <a:lnTo>
                    <a:pt x="139157" y="1"/>
                  </a:lnTo>
                  <a:cubicBezTo>
                    <a:pt x="121486" y="2"/>
                    <a:pt x="103815" y="3371"/>
                    <a:pt x="87192" y="10113"/>
                  </a:cubicBezTo>
                  <a:lnTo>
                    <a:pt x="71589" y="20474"/>
                  </a:lnTo>
                  <a:lnTo>
                    <a:pt x="50253" y="32715"/>
                  </a:lnTo>
                  <a:lnTo>
                    <a:pt x="46328" y="37248"/>
                  </a:lnTo>
                  <a:lnTo>
                    <a:pt x="41510" y="40448"/>
                  </a:lnTo>
                  <a:lnTo>
                    <a:pt x="41510" y="40447"/>
                  </a:lnTo>
                  <a:lnTo>
                    <a:pt x="34768" y="50600"/>
                  </a:lnTo>
                  <a:lnTo>
                    <a:pt x="19992" y="67667"/>
                  </a:lnTo>
                  <a:lnTo>
                    <a:pt x="15013" y="80349"/>
                  </a:lnTo>
                  <a:lnTo>
                    <a:pt x="11175" y="86128"/>
                  </a:lnTo>
                  <a:lnTo>
                    <a:pt x="9634" y="94051"/>
                  </a:lnTo>
                  <a:lnTo>
                    <a:pt x="2806" y="111443"/>
                  </a:lnTo>
                  <a:lnTo>
                    <a:pt x="0" y="139273"/>
                  </a:lnTo>
                  <a:lnTo>
                    <a:pt x="2806" y="167103"/>
                  </a:lnTo>
                  <a:lnTo>
                    <a:pt x="10544" y="186812"/>
                  </a:lnTo>
                  <a:lnTo>
                    <a:pt x="11175" y="190058"/>
                  </a:lnTo>
                  <a:lnTo>
                    <a:pt x="12748" y="192425"/>
                  </a:lnTo>
                  <a:lnTo>
                    <a:pt x="19992" y="210878"/>
                  </a:lnTo>
                  <a:lnTo>
                    <a:pt x="41491" y="235710"/>
                  </a:lnTo>
                  <a:lnTo>
                    <a:pt x="41510" y="235739"/>
                  </a:lnTo>
                  <a:lnTo>
                    <a:pt x="41553" y="235781"/>
                  </a:lnTo>
                  <a:lnTo>
                    <a:pt x="50253" y="245831"/>
                  </a:lnTo>
                  <a:lnTo>
                    <a:pt x="53418" y="247646"/>
                  </a:lnTo>
                  <a:lnTo>
                    <a:pt x="786416" y="980636"/>
                  </a:lnTo>
                  <a:lnTo>
                    <a:pt x="789475" y="980636"/>
                  </a:lnTo>
                  <a:lnTo>
                    <a:pt x="1578426" y="1769586"/>
                  </a:lnTo>
                  <a:lnTo>
                    <a:pt x="1578887" y="1769125"/>
                  </a:lnTo>
                  <a:lnTo>
                    <a:pt x="2270775" y="2461020"/>
                  </a:lnTo>
                  <a:lnTo>
                    <a:pt x="2272590" y="2464185"/>
                  </a:lnTo>
                  <a:lnTo>
                    <a:pt x="2282640" y="2472885"/>
                  </a:lnTo>
                  <a:lnTo>
                    <a:pt x="2282682" y="2472928"/>
                  </a:lnTo>
                  <a:lnTo>
                    <a:pt x="2282711" y="2472947"/>
                  </a:lnTo>
                  <a:lnTo>
                    <a:pt x="2307543" y="2494446"/>
                  </a:lnTo>
                  <a:lnTo>
                    <a:pt x="2325996" y="2501690"/>
                  </a:lnTo>
                  <a:lnTo>
                    <a:pt x="2328363" y="2503263"/>
                  </a:lnTo>
                  <a:lnTo>
                    <a:pt x="2331609" y="2503894"/>
                  </a:lnTo>
                  <a:lnTo>
                    <a:pt x="2351318" y="2511632"/>
                  </a:lnTo>
                  <a:close/>
                </a:path>
              </a:pathLst>
            </a:custGeom>
            <a:noFill/>
            <a:ln w="22225">
              <a:gradFill flip="none" rotWithShape="1">
                <a:gsLst>
                  <a:gs pos="67000">
                    <a:schemeClr val="bg1"/>
                  </a:gs>
                  <a:gs pos="22000">
                    <a:schemeClr val="bg1">
                      <a:alpha val="0"/>
                      <a:lumMod val="100000"/>
                    </a:schemeClr>
                  </a:gs>
                </a:gsLst>
                <a:lin ang="81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任意多边形 27"/>
            <p:cNvSpPr/>
            <p:nvPr/>
          </p:nvSpPr>
          <p:spPr>
            <a:xfrm rot="10800000" flipH="1" flipV="1">
              <a:off x="3850779" y="3875595"/>
              <a:ext cx="2173791" cy="2198981"/>
            </a:xfrm>
            <a:custGeom>
              <a:avLst/>
              <a:gdLst>
                <a:gd name="connsiteX0" fmla="*/ 2379148 w 2521182"/>
                <a:gd name="connsiteY0" fmla="*/ 2514438 h 2514438"/>
                <a:gd name="connsiteX1" fmla="*/ 2406978 w 2521182"/>
                <a:gd name="connsiteY1" fmla="*/ 2511632 h 2514438"/>
                <a:gd name="connsiteX2" fmla="*/ 2424370 w 2521182"/>
                <a:gd name="connsiteY2" fmla="*/ 2504804 h 2514438"/>
                <a:gd name="connsiteX3" fmla="*/ 2432293 w 2521182"/>
                <a:gd name="connsiteY3" fmla="*/ 2503263 h 2514438"/>
                <a:gd name="connsiteX4" fmla="*/ 2438072 w 2521182"/>
                <a:gd name="connsiteY4" fmla="*/ 2499425 h 2514438"/>
                <a:gd name="connsiteX5" fmla="*/ 2450754 w 2521182"/>
                <a:gd name="connsiteY5" fmla="*/ 2494446 h 2514438"/>
                <a:gd name="connsiteX6" fmla="*/ 2467821 w 2521182"/>
                <a:gd name="connsiteY6" fmla="*/ 2479670 h 2514438"/>
                <a:gd name="connsiteX7" fmla="*/ 2477974 w 2521182"/>
                <a:gd name="connsiteY7" fmla="*/ 2472928 h 2514438"/>
                <a:gd name="connsiteX8" fmla="*/ 2477973 w 2521182"/>
                <a:gd name="connsiteY8" fmla="*/ 2472928 h 2514438"/>
                <a:gd name="connsiteX9" fmla="*/ 2481173 w 2521182"/>
                <a:gd name="connsiteY9" fmla="*/ 2468110 h 2514438"/>
                <a:gd name="connsiteX10" fmla="*/ 2485706 w 2521182"/>
                <a:gd name="connsiteY10" fmla="*/ 2464185 h 2514438"/>
                <a:gd name="connsiteX11" fmla="*/ 2497947 w 2521182"/>
                <a:gd name="connsiteY11" fmla="*/ 2442849 h 2514438"/>
                <a:gd name="connsiteX12" fmla="*/ 2508308 w 2521182"/>
                <a:gd name="connsiteY12" fmla="*/ 2427246 h 2514438"/>
                <a:gd name="connsiteX13" fmla="*/ 2518420 w 2521182"/>
                <a:gd name="connsiteY13" fmla="*/ 2375281 h 2514438"/>
                <a:gd name="connsiteX14" fmla="*/ 2517240 w 2521182"/>
                <a:gd name="connsiteY14" fmla="*/ 2369220 h 2514438"/>
                <a:gd name="connsiteX15" fmla="*/ 2517240 w 2521182"/>
                <a:gd name="connsiteY15" fmla="*/ 2269594 h 2514438"/>
                <a:gd name="connsiteX16" fmla="*/ 2518420 w 2521182"/>
                <a:gd name="connsiteY16" fmla="*/ 2263529 h 2514438"/>
                <a:gd name="connsiteX17" fmla="*/ 2517241 w 2521182"/>
                <a:gd name="connsiteY17" fmla="*/ 2257468 h 2514438"/>
                <a:gd name="connsiteX18" fmla="*/ 2517242 w 2521182"/>
                <a:gd name="connsiteY18" fmla="*/ 980635 h 2514438"/>
                <a:gd name="connsiteX19" fmla="*/ 2521182 w 2521182"/>
                <a:gd name="connsiteY19" fmla="*/ 980635 h 2514438"/>
                <a:gd name="connsiteX20" fmla="*/ 2521182 w 2521182"/>
                <a:gd name="connsiteY20" fmla="*/ 0 h 2514438"/>
                <a:gd name="connsiteX21" fmla="*/ 1645990 w 2521182"/>
                <a:gd name="connsiteY21" fmla="*/ 0 h 2514438"/>
                <a:gd name="connsiteX22" fmla="*/ 1645990 w 2521182"/>
                <a:gd name="connsiteY22" fmla="*/ 1 h 2514438"/>
                <a:gd name="connsiteX23" fmla="*/ 1534237 w 2521182"/>
                <a:gd name="connsiteY23" fmla="*/ 1 h 2514438"/>
                <a:gd name="connsiteX24" fmla="*/ 1534237 w 2521182"/>
                <a:gd name="connsiteY24" fmla="*/ 1179 h 2514438"/>
                <a:gd name="connsiteX25" fmla="*/ 256970 w 2521182"/>
                <a:gd name="connsiteY25" fmla="*/ 1180 h 2514438"/>
                <a:gd name="connsiteX26" fmla="*/ 250909 w 2521182"/>
                <a:gd name="connsiteY26" fmla="*/ 1 h 2514438"/>
                <a:gd name="connsiteX27" fmla="*/ 244844 w 2521182"/>
                <a:gd name="connsiteY27" fmla="*/ 1181 h 2514438"/>
                <a:gd name="connsiteX28" fmla="*/ 145218 w 2521182"/>
                <a:gd name="connsiteY28" fmla="*/ 1181 h 2514438"/>
                <a:gd name="connsiteX29" fmla="*/ 139157 w 2521182"/>
                <a:gd name="connsiteY29" fmla="*/ 1 h 2514438"/>
                <a:gd name="connsiteX30" fmla="*/ 87192 w 2521182"/>
                <a:gd name="connsiteY30" fmla="*/ 10113 h 2514438"/>
                <a:gd name="connsiteX31" fmla="*/ 71589 w 2521182"/>
                <a:gd name="connsiteY31" fmla="*/ 20474 h 2514438"/>
                <a:gd name="connsiteX32" fmla="*/ 50253 w 2521182"/>
                <a:gd name="connsiteY32" fmla="*/ 32715 h 2514438"/>
                <a:gd name="connsiteX33" fmla="*/ 46328 w 2521182"/>
                <a:gd name="connsiteY33" fmla="*/ 37248 h 2514438"/>
                <a:gd name="connsiteX34" fmla="*/ 41510 w 2521182"/>
                <a:gd name="connsiteY34" fmla="*/ 40448 h 2514438"/>
                <a:gd name="connsiteX35" fmla="*/ 41510 w 2521182"/>
                <a:gd name="connsiteY35" fmla="*/ 40447 h 2514438"/>
                <a:gd name="connsiteX36" fmla="*/ 34768 w 2521182"/>
                <a:gd name="connsiteY36" fmla="*/ 50600 h 2514438"/>
                <a:gd name="connsiteX37" fmla="*/ 19992 w 2521182"/>
                <a:gd name="connsiteY37" fmla="*/ 67667 h 2514438"/>
                <a:gd name="connsiteX38" fmla="*/ 15013 w 2521182"/>
                <a:gd name="connsiteY38" fmla="*/ 80349 h 2514438"/>
                <a:gd name="connsiteX39" fmla="*/ 11175 w 2521182"/>
                <a:gd name="connsiteY39" fmla="*/ 86128 h 2514438"/>
                <a:gd name="connsiteX40" fmla="*/ 9634 w 2521182"/>
                <a:gd name="connsiteY40" fmla="*/ 94051 h 2514438"/>
                <a:gd name="connsiteX41" fmla="*/ 2806 w 2521182"/>
                <a:gd name="connsiteY41" fmla="*/ 111443 h 2514438"/>
                <a:gd name="connsiteX42" fmla="*/ 0 w 2521182"/>
                <a:gd name="connsiteY42" fmla="*/ 139273 h 2514438"/>
                <a:gd name="connsiteX43" fmla="*/ 2806 w 2521182"/>
                <a:gd name="connsiteY43" fmla="*/ 167103 h 2514438"/>
                <a:gd name="connsiteX44" fmla="*/ 10544 w 2521182"/>
                <a:gd name="connsiteY44" fmla="*/ 186812 h 2514438"/>
                <a:gd name="connsiteX45" fmla="*/ 11175 w 2521182"/>
                <a:gd name="connsiteY45" fmla="*/ 190058 h 2514438"/>
                <a:gd name="connsiteX46" fmla="*/ 12748 w 2521182"/>
                <a:gd name="connsiteY46" fmla="*/ 192425 h 2514438"/>
                <a:gd name="connsiteX47" fmla="*/ 19992 w 2521182"/>
                <a:gd name="connsiteY47" fmla="*/ 210878 h 2514438"/>
                <a:gd name="connsiteX48" fmla="*/ 41491 w 2521182"/>
                <a:gd name="connsiteY48" fmla="*/ 235710 h 2514438"/>
                <a:gd name="connsiteX49" fmla="*/ 41510 w 2521182"/>
                <a:gd name="connsiteY49" fmla="*/ 235739 h 2514438"/>
                <a:gd name="connsiteX50" fmla="*/ 41553 w 2521182"/>
                <a:gd name="connsiteY50" fmla="*/ 235781 h 2514438"/>
                <a:gd name="connsiteX51" fmla="*/ 50253 w 2521182"/>
                <a:gd name="connsiteY51" fmla="*/ 245831 h 2514438"/>
                <a:gd name="connsiteX52" fmla="*/ 53418 w 2521182"/>
                <a:gd name="connsiteY52" fmla="*/ 247646 h 2514438"/>
                <a:gd name="connsiteX53" fmla="*/ 786416 w 2521182"/>
                <a:gd name="connsiteY53" fmla="*/ 980636 h 2514438"/>
                <a:gd name="connsiteX54" fmla="*/ 789475 w 2521182"/>
                <a:gd name="connsiteY54" fmla="*/ 980636 h 2514438"/>
                <a:gd name="connsiteX55" fmla="*/ 1578426 w 2521182"/>
                <a:gd name="connsiteY55" fmla="*/ 1769586 h 2514438"/>
                <a:gd name="connsiteX56" fmla="*/ 1578887 w 2521182"/>
                <a:gd name="connsiteY56" fmla="*/ 1769125 h 2514438"/>
                <a:gd name="connsiteX57" fmla="*/ 2270775 w 2521182"/>
                <a:gd name="connsiteY57" fmla="*/ 2461020 h 2514438"/>
                <a:gd name="connsiteX58" fmla="*/ 2272590 w 2521182"/>
                <a:gd name="connsiteY58" fmla="*/ 2464185 h 2514438"/>
                <a:gd name="connsiteX59" fmla="*/ 2282640 w 2521182"/>
                <a:gd name="connsiteY59" fmla="*/ 2472885 h 2514438"/>
                <a:gd name="connsiteX60" fmla="*/ 2282682 w 2521182"/>
                <a:gd name="connsiteY60" fmla="*/ 2472928 h 2514438"/>
                <a:gd name="connsiteX61" fmla="*/ 2282711 w 2521182"/>
                <a:gd name="connsiteY61" fmla="*/ 2472947 h 2514438"/>
                <a:gd name="connsiteX62" fmla="*/ 2307543 w 2521182"/>
                <a:gd name="connsiteY62" fmla="*/ 2494446 h 2514438"/>
                <a:gd name="connsiteX63" fmla="*/ 2325996 w 2521182"/>
                <a:gd name="connsiteY63" fmla="*/ 2501690 h 2514438"/>
                <a:gd name="connsiteX64" fmla="*/ 2328363 w 2521182"/>
                <a:gd name="connsiteY64" fmla="*/ 2503263 h 2514438"/>
                <a:gd name="connsiteX65" fmla="*/ 2331609 w 2521182"/>
                <a:gd name="connsiteY65" fmla="*/ 2503894 h 2514438"/>
                <a:gd name="connsiteX66" fmla="*/ 2351318 w 2521182"/>
                <a:gd name="connsiteY66" fmla="*/ 2511632 h 251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2521182" h="2514438">
                  <a:moveTo>
                    <a:pt x="2379148" y="2514438"/>
                  </a:moveTo>
                  <a:lnTo>
                    <a:pt x="2406978" y="2511632"/>
                  </a:lnTo>
                  <a:lnTo>
                    <a:pt x="2424370" y="2504804"/>
                  </a:lnTo>
                  <a:lnTo>
                    <a:pt x="2432293" y="2503263"/>
                  </a:lnTo>
                  <a:lnTo>
                    <a:pt x="2438072" y="2499425"/>
                  </a:lnTo>
                  <a:lnTo>
                    <a:pt x="2450754" y="2494446"/>
                  </a:lnTo>
                  <a:lnTo>
                    <a:pt x="2467821" y="2479670"/>
                  </a:lnTo>
                  <a:lnTo>
                    <a:pt x="2477974" y="2472928"/>
                  </a:lnTo>
                  <a:lnTo>
                    <a:pt x="2477973" y="2472928"/>
                  </a:lnTo>
                  <a:lnTo>
                    <a:pt x="2481173" y="2468110"/>
                  </a:lnTo>
                  <a:lnTo>
                    <a:pt x="2485706" y="2464185"/>
                  </a:lnTo>
                  <a:lnTo>
                    <a:pt x="2497947" y="2442849"/>
                  </a:lnTo>
                  <a:lnTo>
                    <a:pt x="2508308" y="2427246"/>
                  </a:lnTo>
                  <a:cubicBezTo>
                    <a:pt x="2515050" y="2410623"/>
                    <a:pt x="2518419" y="2392952"/>
                    <a:pt x="2518420" y="2375281"/>
                  </a:cubicBezTo>
                  <a:lnTo>
                    <a:pt x="2517240" y="2369220"/>
                  </a:lnTo>
                  <a:lnTo>
                    <a:pt x="2517240" y="2269594"/>
                  </a:lnTo>
                  <a:lnTo>
                    <a:pt x="2518420" y="2263529"/>
                  </a:lnTo>
                  <a:lnTo>
                    <a:pt x="2517241" y="2257468"/>
                  </a:lnTo>
                  <a:lnTo>
                    <a:pt x="2517242" y="980635"/>
                  </a:lnTo>
                  <a:lnTo>
                    <a:pt x="2521182" y="980635"/>
                  </a:lnTo>
                  <a:lnTo>
                    <a:pt x="2521182" y="0"/>
                  </a:lnTo>
                  <a:lnTo>
                    <a:pt x="1645990" y="0"/>
                  </a:lnTo>
                  <a:lnTo>
                    <a:pt x="1645990" y="1"/>
                  </a:lnTo>
                  <a:lnTo>
                    <a:pt x="1534237" y="1"/>
                  </a:lnTo>
                  <a:lnTo>
                    <a:pt x="1534237" y="1179"/>
                  </a:lnTo>
                  <a:lnTo>
                    <a:pt x="256970" y="1180"/>
                  </a:lnTo>
                  <a:lnTo>
                    <a:pt x="250909" y="1"/>
                  </a:lnTo>
                  <a:lnTo>
                    <a:pt x="244844" y="1181"/>
                  </a:lnTo>
                  <a:lnTo>
                    <a:pt x="145218" y="1181"/>
                  </a:lnTo>
                  <a:lnTo>
                    <a:pt x="139157" y="1"/>
                  </a:lnTo>
                  <a:cubicBezTo>
                    <a:pt x="121486" y="2"/>
                    <a:pt x="103815" y="3371"/>
                    <a:pt x="87192" y="10113"/>
                  </a:cubicBezTo>
                  <a:lnTo>
                    <a:pt x="71589" y="20474"/>
                  </a:lnTo>
                  <a:lnTo>
                    <a:pt x="50253" y="32715"/>
                  </a:lnTo>
                  <a:lnTo>
                    <a:pt x="46328" y="37248"/>
                  </a:lnTo>
                  <a:lnTo>
                    <a:pt x="41510" y="40448"/>
                  </a:lnTo>
                  <a:lnTo>
                    <a:pt x="41510" y="40447"/>
                  </a:lnTo>
                  <a:lnTo>
                    <a:pt x="34768" y="50600"/>
                  </a:lnTo>
                  <a:lnTo>
                    <a:pt x="19992" y="67667"/>
                  </a:lnTo>
                  <a:lnTo>
                    <a:pt x="15013" y="80349"/>
                  </a:lnTo>
                  <a:lnTo>
                    <a:pt x="11175" y="86128"/>
                  </a:lnTo>
                  <a:lnTo>
                    <a:pt x="9634" y="94051"/>
                  </a:lnTo>
                  <a:lnTo>
                    <a:pt x="2806" y="111443"/>
                  </a:lnTo>
                  <a:lnTo>
                    <a:pt x="0" y="139273"/>
                  </a:lnTo>
                  <a:lnTo>
                    <a:pt x="2806" y="167103"/>
                  </a:lnTo>
                  <a:lnTo>
                    <a:pt x="10544" y="186812"/>
                  </a:lnTo>
                  <a:lnTo>
                    <a:pt x="11175" y="190058"/>
                  </a:lnTo>
                  <a:lnTo>
                    <a:pt x="12748" y="192425"/>
                  </a:lnTo>
                  <a:lnTo>
                    <a:pt x="19992" y="210878"/>
                  </a:lnTo>
                  <a:lnTo>
                    <a:pt x="41491" y="235710"/>
                  </a:lnTo>
                  <a:lnTo>
                    <a:pt x="41510" y="235739"/>
                  </a:lnTo>
                  <a:lnTo>
                    <a:pt x="41553" y="235781"/>
                  </a:lnTo>
                  <a:lnTo>
                    <a:pt x="50253" y="245831"/>
                  </a:lnTo>
                  <a:lnTo>
                    <a:pt x="53418" y="247646"/>
                  </a:lnTo>
                  <a:lnTo>
                    <a:pt x="786416" y="980636"/>
                  </a:lnTo>
                  <a:lnTo>
                    <a:pt x="789475" y="980636"/>
                  </a:lnTo>
                  <a:lnTo>
                    <a:pt x="1578426" y="1769586"/>
                  </a:lnTo>
                  <a:lnTo>
                    <a:pt x="1578887" y="1769125"/>
                  </a:lnTo>
                  <a:lnTo>
                    <a:pt x="2270775" y="2461020"/>
                  </a:lnTo>
                  <a:lnTo>
                    <a:pt x="2272590" y="2464185"/>
                  </a:lnTo>
                  <a:lnTo>
                    <a:pt x="2282640" y="2472885"/>
                  </a:lnTo>
                  <a:lnTo>
                    <a:pt x="2282682" y="2472928"/>
                  </a:lnTo>
                  <a:lnTo>
                    <a:pt x="2282711" y="2472947"/>
                  </a:lnTo>
                  <a:lnTo>
                    <a:pt x="2307543" y="2494446"/>
                  </a:lnTo>
                  <a:lnTo>
                    <a:pt x="2325996" y="2501690"/>
                  </a:lnTo>
                  <a:lnTo>
                    <a:pt x="2328363" y="2503263"/>
                  </a:lnTo>
                  <a:lnTo>
                    <a:pt x="2331609" y="2503894"/>
                  </a:lnTo>
                  <a:lnTo>
                    <a:pt x="2351318" y="2511632"/>
                  </a:lnTo>
                  <a:close/>
                </a:path>
              </a:pathLst>
            </a:custGeom>
            <a:noFill/>
            <a:ln w="22225">
              <a:gradFill flip="none" rotWithShape="1">
                <a:gsLst>
                  <a:gs pos="67000">
                    <a:schemeClr val="bg1"/>
                  </a:gs>
                  <a:gs pos="22000">
                    <a:schemeClr val="bg1">
                      <a:alpha val="0"/>
                      <a:lumMod val="100000"/>
                    </a:schemeClr>
                  </a:gs>
                </a:gsLst>
                <a:lin ang="81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rot="10800000" flipV="1">
              <a:off x="6149192" y="3881987"/>
              <a:ext cx="2194328" cy="2198981"/>
            </a:xfrm>
            <a:custGeom>
              <a:avLst/>
              <a:gdLst>
                <a:gd name="connsiteX0" fmla="*/ 2379148 w 2521182"/>
                <a:gd name="connsiteY0" fmla="*/ 2514438 h 2514438"/>
                <a:gd name="connsiteX1" fmla="*/ 2406978 w 2521182"/>
                <a:gd name="connsiteY1" fmla="*/ 2511632 h 2514438"/>
                <a:gd name="connsiteX2" fmla="*/ 2424370 w 2521182"/>
                <a:gd name="connsiteY2" fmla="*/ 2504804 h 2514438"/>
                <a:gd name="connsiteX3" fmla="*/ 2432293 w 2521182"/>
                <a:gd name="connsiteY3" fmla="*/ 2503263 h 2514438"/>
                <a:gd name="connsiteX4" fmla="*/ 2438072 w 2521182"/>
                <a:gd name="connsiteY4" fmla="*/ 2499425 h 2514438"/>
                <a:gd name="connsiteX5" fmla="*/ 2450754 w 2521182"/>
                <a:gd name="connsiteY5" fmla="*/ 2494446 h 2514438"/>
                <a:gd name="connsiteX6" fmla="*/ 2467821 w 2521182"/>
                <a:gd name="connsiteY6" fmla="*/ 2479670 h 2514438"/>
                <a:gd name="connsiteX7" fmla="*/ 2477974 w 2521182"/>
                <a:gd name="connsiteY7" fmla="*/ 2472928 h 2514438"/>
                <a:gd name="connsiteX8" fmla="*/ 2477973 w 2521182"/>
                <a:gd name="connsiteY8" fmla="*/ 2472928 h 2514438"/>
                <a:gd name="connsiteX9" fmla="*/ 2481173 w 2521182"/>
                <a:gd name="connsiteY9" fmla="*/ 2468110 h 2514438"/>
                <a:gd name="connsiteX10" fmla="*/ 2485706 w 2521182"/>
                <a:gd name="connsiteY10" fmla="*/ 2464185 h 2514438"/>
                <a:gd name="connsiteX11" fmla="*/ 2497947 w 2521182"/>
                <a:gd name="connsiteY11" fmla="*/ 2442849 h 2514438"/>
                <a:gd name="connsiteX12" fmla="*/ 2508308 w 2521182"/>
                <a:gd name="connsiteY12" fmla="*/ 2427246 h 2514438"/>
                <a:gd name="connsiteX13" fmla="*/ 2518420 w 2521182"/>
                <a:gd name="connsiteY13" fmla="*/ 2375281 h 2514438"/>
                <a:gd name="connsiteX14" fmla="*/ 2517240 w 2521182"/>
                <a:gd name="connsiteY14" fmla="*/ 2369220 h 2514438"/>
                <a:gd name="connsiteX15" fmla="*/ 2517240 w 2521182"/>
                <a:gd name="connsiteY15" fmla="*/ 2269594 h 2514438"/>
                <a:gd name="connsiteX16" fmla="*/ 2518420 w 2521182"/>
                <a:gd name="connsiteY16" fmla="*/ 2263529 h 2514438"/>
                <a:gd name="connsiteX17" fmla="*/ 2517241 w 2521182"/>
                <a:gd name="connsiteY17" fmla="*/ 2257468 h 2514438"/>
                <a:gd name="connsiteX18" fmla="*/ 2517242 w 2521182"/>
                <a:gd name="connsiteY18" fmla="*/ 980635 h 2514438"/>
                <a:gd name="connsiteX19" fmla="*/ 2521182 w 2521182"/>
                <a:gd name="connsiteY19" fmla="*/ 980635 h 2514438"/>
                <a:gd name="connsiteX20" fmla="*/ 2521182 w 2521182"/>
                <a:gd name="connsiteY20" fmla="*/ 0 h 2514438"/>
                <a:gd name="connsiteX21" fmla="*/ 1645990 w 2521182"/>
                <a:gd name="connsiteY21" fmla="*/ 0 h 2514438"/>
                <a:gd name="connsiteX22" fmla="*/ 1645990 w 2521182"/>
                <a:gd name="connsiteY22" fmla="*/ 1 h 2514438"/>
                <a:gd name="connsiteX23" fmla="*/ 1534237 w 2521182"/>
                <a:gd name="connsiteY23" fmla="*/ 1 h 2514438"/>
                <a:gd name="connsiteX24" fmla="*/ 1534237 w 2521182"/>
                <a:gd name="connsiteY24" fmla="*/ 1179 h 2514438"/>
                <a:gd name="connsiteX25" fmla="*/ 256970 w 2521182"/>
                <a:gd name="connsiteY25" fmla="*/ 1180 h 2514438"/>
                <a:gd name="connsiteX26" fmla="*/ 250909 w 2521182"/>
                <a:gd name="connsiteY26" fmla="*/ 1 h 2514438"/>
                <a:gd name="connsiteX27" fmla="*/ 244844 w 2521182"/>
                <a:gd name="connsiteY27" fmla="*/ 1181 h 2514438"/>
                <a:gd name="connsiteX28" fmla="*/ 145218 w 2521182"/>
                <a:gd name="connsiteY28" fmla="*/ 1181 h 2514438"/>
                <a:gd name="connsiteX29" fmla="*/ 139157 w 2521182"/>
                <a:gd name="connsiteY29" fmla="*/ 1 h 2514438"/>
                <a:gd name="connsiteX30" fmla="*/ 87192 w 2521182"/>
                <a:gd name="connsiteY30" fmla="*/ 10113 h 2514438"/>
                <a:gd name="connsiteX31" fmla="*/ 71589 w 2521182"/>
                <a:gd name="connsiteY31" fmla="*/ 20474 h 2514438"/>
                <a:gd name="connsiteX32" fmla="*/ 50253 w 2521182"/>
                <a:gd name="connsiteY32" fmla="*/ 32715 h 2514438"/>
                <a:gd name="connsiteX33" fmla="*/ 46328 w 2521182"/>
                <a:gd name="connsiteY33" fmla="*/ 37248 h 2514438"/>
                <a:gd name="connsiteX34" fmla="*/ 41510 w 2521182"/>
                <a:gd name="connsiteY34" fmla="*/ 40448 h 2514438"/>
                <a:gd name="connsiteX35" fmla="*/ 41510 w 2521182"/>
                <a:gd name="connsiteY35" fmla="*/ 40447 h 2514438"/>
                <a:gd name="connsiteX36" fmla="*/ 34768 w 2521182"/>
                <a:gd name="connsiteY36" fmla="*/ 50600 h 2514438"/>
                <a:gd name="connsiteX37" fmla="*/ 19992 w 2521182"/>
                <a:gd name="connsiteY37" fmla="*/ 67667 h 2514438"/>
                <a:gd name="connsiteX38" fmla="*/ 15013 w 2521182"/>
                <a:gd name="connsiteY38" fmla="*/ 80349 h 2514438"/>
                <a:gd name="connsiteX39" fmla="*/ 11175 w 2521182"/>
                <a:gd name="connsiteY39" fmla="*/ 86128 h 2514438"/>
                <a:gd name="connsiteX40" fmla="*/ 9634 w 2521182"/>
                <a:gd name="connsiteY40" fmla="*/ 94051 h 2514438"/>
                <a:gd name="connsiteX41" fmla="*/ 2806 w 2521182"/>
                <a:gd name="connsiteY41" fmla="*/ 111443 h 2514438"/>
                <a:gd name="connsiteX42" fmla="*/ 0 w 2521182"/>
                <a:gd name="connsiteY42" fmla="*/ 139273 h 2514438"/>
                <a:gd name="connsiteX43" fmla="*/ 2806 w 2521182"/>
                <a:gd name="connsiteY43" fmla="*/ 167103 h 2514438"/>
                <a:gd name="connsiteX44" fmla="*/ 10544 w 2521182"/>
                <a:gd name="connsiteY44" fmla="*/ 186812 h 2514438"/>
                <a:gd name="connsiteX45" fmla="*/ 11175 w 2521182"/>
                <a:gd name="connsiteY45" fmla="*/ 190058 h 2514438"/>
                <a:gd name="connsiteX46" fmla="*/ 12748 w 2521182"/>
                <a:gd name="connsiteY46" fmla="*/ 192425 h 2514438"/>
                <a:gd name="connsiteX47" fmla="*/ 19992 w 2521182"/>
                <a:gd name="connsiteY47" fmla="*/ 210878 h 2514438"/>
                <a:gd name="connsiteX48" fmla="*/ 41491 w 2521182"/>
                <a:gd name="connsiteY48" fmla="*/ 235710 h 2514438"/>
                <a:gd name="connsiteX49" fmla="*/ 41510 w 2521182"/>
                <a:gd name="connsiteY49" fmla="*/ 235739 h 2514438"/>
                <a:gd name="connsiteX50" fmla="*/ 41553 w 2521182"/>
                <a:gd name="connsiteY50" fmla="*/ 235781 h 2514438"/>
                <a:gd name="connsiteX51" fmla="*/ 50253 w 2521182"/>
                <a:gd name="connsiteY51" fmla="*/ 245831 h 2514438"/>
                <a:gd name="connsiteX52" fmla="*/ 53418 w 2521182"/>
                <a:gd name="connsiteY52" fmla="*/ 247646 h 2514438"/>
                <a:gd name="connsiteX53" fmla="*/ 786416 w 2521182"/>
                <a:gd name="connsiteY53" fmla="*/ 980636 h 2514438"/>
                <a:gd name="connsiteX54" fmla="*/ 789475 w 2521182"/>
                <a:gd name="connsiteY54" fmla="*/ 980636 h 2514438"/>
                <a:gd name="connsiteX55" fmla="*/ 1578426 w 2521182"/>
                <a:gd name="connsiteY55" fmla="*/ 1769586 h 2514438"/>
                <a:gd name="connsiteX56" fmla="*/ 1578887 w 2521182"/>
                <a:gd name="connsiteY56" fmla="*/ 1769125 h 2514438"/>
                <a:gd name="connsiteX57" fmla="*/ 2270775 w 2521182"/>
                <a:gd name="connsiteY57" fmla="*/ 2461020 h 2514438"/>
                <a:gd name="connsiteX58" fmla="*/ 2272590 w 2521182"/>
                <a:gd name="connsiteY58" fmla="*/ 2464185 h 2514438"/>
                <a:gd name="connsiteX59" fmla="*/ 2282640 w 2521182"/>
                <a:gd name="connsiteY59" fmla="*/ 2472885 h 2514438"/>
                <a:gd name="connsiteX60" fmla="*/ 2282682 w 2521182"/>
                <a:gd name="connsiteY60" fmla="*/ 2472928 h 2514438"/>
                <a:gd name="connsiteX61" fmla="*/ 2282711 w 2521182"/>
                <a:gd name="connsiteY61" fmla="*/ 2472947 h 2514438"/>
                <a:gd name="connsiteX62" fmla="*/ 2307543 w 2521182"/>
                <a:gd name="connsiteY62" fmla="*/ 2494446 h 2514438"/>
                <a:gd name="connsiteX63" fmla="*/ 2325996 w 2521182"/>
                <a:gd name="connsiteY63" fmla="*/ 2501690 h 2514438"/>
                <a:gd name="connsiteX64" fmla="*/ 2328363 w 2521182"/>
                <a:gd name="connsiteY64" fmla="*/ 2503263 h 2514438"/>
                <a:gd name="connsiteX65" fmla="*/ 2331609 w 2521182"/>
                <a:gd name="connsiteY65" fmla="*/ 2503894 h 2514438"/>
                <a:gd name="connsiteX66" fmla="*/ 2351318 w 2521182"/>
                <a:gd name="connsiteY66" fmla="*/ 2511632 h 2514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2521182" h="2514438">
                  <a:moveTo>
                    <a:pt x="2379148" y="2514438"/>
                  </a:moveTo>
                  <a:lnTo>
                    <a:pt x="2406978" y="2511632"/>
                  </a:lnTo>
                  <a:lnTo>
                    <a:pt x="2424370" y="2504804"/>
                  </a:lnTo>
                  <a:lnTo>
                    <a:pt x="2432293" y="2503263"/>
                  </a:lnTo>
                  <a:lnTo>
                    <a:pt x="2438072" y="2499425"/>
                  </a:lnTo>
                  <a:lnTo>
                    <a:pt x="2450754" y="2494446"/>
                  </a:lnTo>
                  <a:lnTo>
                    <a:pt x="2467821" y="2479670"/>
                  </a:lnTo>
                  <a:lnTo>
                    <a:pt x="2477974" y="2472928"/>
                  </a:lnTo>
                  <a:lnTo>
                    <a:pt x="2477973" y="2472928"/>
                  </a:lnTo>
                  <a:lnTo>
                    <a:pt x="2481173" y="2468110"/>
                  </a:lnTo>
                  <a:lnTo>
                    <a:pt x="2485706" y="2464185"/>
                  </a:lnTo>
                  <a:lnTo>
                    <a:pt x="2497947" y="2442849"/>
                  </a:lnTo>
                  <a:lnTo>
                    <a:pt x="2508308" y="2427246"/>
                  </a:lnTo>
                  <a:cubicBezTo>
                    <a:pt x="2515050" y="2410623"/>
                    <a:pt x="2518419" y="2392952"/>
                    <a:pt x="2518420" y="2375281"/>
                  </a:cubicBezTo>
                  <a:lnTo>
                    <a:pt x="2517240" y="2369220"/>
                  </a:lnTo>
                  <a:lnTo>
                    <a:pt x="2517240" y="2269594"/>
                  </a:lnTo>
                  <a:lnTo>
                    <a:pt x="2518420" y="2263529"/>
                  </a:lnTo>
                  <a:lnTo>
                    <a:pt x="2517241" y="2257468"/>
                  </a:lnTo>
                  <a:lnTo>
                    <a:pt x="2517242" y="980635"/>
                  </a:lnTo>
                  <a:lnTo>
                    <a:pt x="2521182" y="980635"/>
                  </a:lnTo>
                  <a:lnTo>
                    <a:pt x="2521182" y="0"/>
                  </a:lnTo>
                  <a:lnTo>
                    <a:pt x="1645990" y="0"/>
                  </a:lnTo>
                  <a:lnTo>
                    <a:pt x="1645990" y="1"/>
                  </a:lnTo>
                  <a:lnTo>
                    <a:pt x="1534237" y="1"/>
                  </a:lnTo>
                  <a:lnTo>
                    <a:pt x="1534237" y="1179"/>
                  </a:lnTo>
                  <a:lnTo>
                    <a:pt x="256970" y="1180"/>
                  </a:lnTo>
                  <a:lnTo>
                    <a:pt x="250909" y="1"/>
                  </a:lnTo>
                  <a:lnTo>
                    <a:pt x="244844" y="1181"/>
                  </a:lnTo>
                  <a:lnTo>
                    <a:pt x="145218" y="1181"/>
                  </a:lnTo>
                  <a:lnTo>
                    <a:pt x="139157" y="1"/>
                  </a:lnTo>
                  <a:cubicBezTo>
                    <a:pt x="121486" y="2"/>
                    <a:pt x="103815" y="3371"/>
                    <a:pt x="87192" y="10113"/>
                  </a:cubicBezTo>
                  <a:lnTo>
                    <a:pt x="71589" y="20474"/>
                  </a:lnTo>
                  <a:lnTo>
                    <a:pt x="50253" y="32715"/>
                  </a:lnTo>
                  <a:lnTo>
                    <a:pt x="46328" y="37248"/>
                  </a:lnTo>
                  <a:lnTo>
                    <a:pt x="41510" y="40448"/>
                  </a:lnTo>
                  <a:lnTo>
                    <a:pt x="41510" y="40447"/>
                  </a:lnTo>
                  <a:lnTo>
                    <a:pt x="34768" y="50600"/>
                  </a:lnTo>
                  <a:lnTo>
                    <a:pt x="19992" y="67667"/>
                  </a:lnTo>
                  <a:lnTo>
                    <a:pt x="15013" y="80349"/>
                  </a:lnTo>
                  <a:lnTo>
                    <a:pt x="11175" y="86128"/>
                  </a:lnTo>
                  <a:lnTo>
                    <a:pt x="9634" y="94051"/>
                  </a:lnTo>
                  <a:lnTo>
                    <a:pt x="2806" y="111443"/>
                  </a:lnTo>
                  <a:lnTo>
                    <a:pt x="0" y="139273"/>
                  </a:lnTo>
                  <a:lnTo>
                    <a:pt x="2806" y="167103"/>
                  </a:lnTo>
                  <a:lnTo>
                    <a:pt x="10544" y="186812"/>
                  </a:lnTo>
                  <a:lnTo>
                    <a:pt x="11175" y="190058"/>
                  </a:lnTo>
                  <a:lnTo>
                    <a:pt x="12748" y="192425"/>
                  </a:lnTo>
                  <a:lnTo>
                    <a:pt x="19992" y="210878"/>
                  </a:lnTo>
                  <a:lnTo>
                    <a:pt x="41491" y="235710"/>
                  </a:lnTo>
                  <a:lnTo>
                    <a:pt x="41510" y="235739"/>
                  </a:lnTo>
                  <a:lnTo>
                    <a:pt x="41553" y="235781"/>
                  </a:lnTo>
                  <a:lnTo>
                    <a:pt x="50253" y="245831"/>
                  </a:lnTo>
                  <a:lnTo>
                    <a:pt x="53418" y="247646"/>
                  </a:lnTo>
                  <a:lnTo>
                    <a:pt x="786416" y="980636"/>
                  </a:lnTo>
                  <a:lnTo>
                    <a:pt x="789475" y="980636"/>
                  </a:lnTo>
                  <a:lnTo>
                    <a:pt x="1578426" y="1769586"/>
                  </a:lnTo>
                  <a:lnTo>
                    <a:pt x="1578887" y="1769125"/>
                  </a:lnTo>
                  <a:lnTo>
                    <a:pt x="2270775" y="2461020"/>
                  </a:lnTo>
                  <a:lnTo>
                    <a:pt x="2272590" y="2464185"/>
                  </a:lnTo>
                  <a:lnTo>
                    <a:pt x="2282640" y="2472885"/>
                  </a:lnTo>
                  <a:lnTo>
                    <a:pt x="2282682" y="2472928"/>
                  </a:lnTo>
                  <a:lnTo>
                    <a:pt x="2282711" y="2472947"/>
                  </a:lnTo>
                  <a:lnTo>
                    <a:pt x="2307543" y="2494446"/>
                  </a:lnTo>
                  <a:lnTo>
                    <a:pt x="2325996" y="2501690"/>
                  </a:lnTo>
                  <a:lnTo>
                    <a:pt x="2328363" y="2503263"/>
                  </a:lnTo>
                  <a:lnTo>
                    <a:pt x="2331609" y="2503894"/>
                  </a:lnTo>
                  <a:lnTo>
                    <a:pt x="2351318" y="2511632"/>
                  </a:lnTo>
                  <a:close/>
                </a:path>
              </a:pathLst>
            </a:custGeom>
            <a:noFill/>
            <a:ln w="22225">
              <a:gradFill flip="none" rotWithShape="1">
                <a:gsLst>
                  <a:gs pos="67000">
                    <a:schemeClr val="bg1"/>
                  </a:gs>
                  <a:gs pos="22000">
                    <a:schemeClr val="bg1">
                      <a:alpha val="0"/>
                      <a:lumMod val="100000"/>
                    </a:schemeClr>
                  </a:gs>
                </a:gsLst>
                <a:lin ang="810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任意多边形 29"/>
            <p:cNvSpPr/>
            <p:nvPr/>
          </p:nvSpPr>
          <p:spPr>
            <a:xfrm>
              <a:off x="4683630" y="1613617"/>
              <a:ext cx="1249496" cy="231786"/>
            </a:xfrm>
            <a:custGeom>
              <a:avLst/>
              <a:gdLst>
                <a:gd name="connsiteX0" fmla="*/ 265037 w 1428743"/>
                <a:gd name="connsiteY0" fmla="*/ 0 h 265037"/>
                <a:gd name="connsiteX1" fmla="*/ 1411376 w 1428743"/>
                <a:gd name="connsiteY1" fmla="*/ 0 h 265037"/>
                <a:gd name="connsiteX2" fmla="*/ 1428743 w 1428743"/>
                <a:gd name="connsiteY2" fmla="*/ 1751 h 265037"/>
                <a:gd name="connsiteX3" fmla="*/ 1428743 w 1428743"/>
                <a:gd name="connsiteY3" fmla="*/ 1813 h 265037"/>
                <a:gd name="connsiteX4" fmla="*/ 1410771 w 1428743"/>
                <a:gd name="connsiteY4" fmla="*/ 1 h 265037"/>
                <a:gd name="connsiteX5" fmla="*/ 1410222 w 1428743"/>
                <a:gd name="connsiteY5" fmla="*/ 56 h 265037"/>
                <a:gd name="connsiteX6" fmla="*/ 1409683 w 1428743"/>
                <a:gd name="connsiteY6" fmla="*/ 2 h 265037"/>
                <a:gd name="connsiteX7" fmla="*/ 1381852 w 1428743"/>
                <a:gd name="connsiteY7" fmla="*/ 2808 h 265037"/>
                <a:gd name="connsiteX8" fmla="*/ 1362026 w 1428743"/>
                <a:gd name="connsiteY8" fmla="*/ 10592 h 265037"/>
                <a:gd name="connsiteX9" fmla="*/ 1358870 w 1428743"/>
                <a:gd name="connsiteY9" fmla="*/ 11205 h 265037"/>
                <a:gd name="connsiteX10" fmla="*/ 1356567 w 1428743"/>
                <a:gd name="connsiteY10" fmla="*/ 12734 h 265037"/>
                <a:gd name="connsiteX11" fmla="*/ 1338076 w 1428743"/>
                <a:gd name="connsiteY11" fmla="*/ 19994 h 265037"/>
                <a:gd name="connsiteX12" fmla="*/ 1313194 w 1428743"/>
                <a:gd name="connsiteY12" fmla="*/ 41536 h 265037"/>
                <a:gd name="connsiteX13" fmla="*/ 1313187 w 1428743"/>
                <a:gd name="connsiteY13" fmla="*/ 41541 h 265037"/>
                <a:gd name="connsiteX14" fmla="*/ 1313177 w 1428743"/>
                <a:gd name="connsiteY14" fmla="*/ 41551 h 265037"/>
                <a:gd name="connsiteX15" fmla="*/ 1303123 w 1428743"/>
                <a:gd name="connsiteY15" fmla="*/ 50255 h 265037"/>
                <a:gd name="connsiteX16" fmla="*/ 1301307 w 1428743"/>
                <a:gd name="connsiteY16" fmla="*/ 53420 h 265037"/>
                <a:gd name="connsiteX17" fmla="*/ 1089688 w 1428743"/>
                <a:gd name="connsiteY17" fmla="*/ 265037 h 265037"/>
                <a:gd name="connsiteX18" fmla="*/ 0 w 1428743"/>
                <a:gd name="connsiteY18" fmla="*/ 265037 h 265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28743" h="265037">
                  <a:moveTo>
                    <a:pt x="265037" y="0"/>
                  </a:moveTo>
                  <a:lnTo>
                    <a:pt x="1411376" y="0"/>
                  </a:lnTo>
                  <a:lnTo>
                    <a:pt x="1428743" y="1751"/>
                  </a:lnTo>
                  <a:lnTo>
                    <a:pt x="1428743" y="1813"/>
                  </a:lnTo>
                  <a:lnTo>
                    <a:pt x="1410771" y="1"/>
                  </a:lnTo>
                  <a:lnTo>
                    <a:pt x="1410222" y="56"/>
                  </a:lnTo>
                  <a:lnTo>
                    <a:pt x="1409683" y="2"/>
                  </a:lnTo>
                  <a:lnTo>
                    <a:pt x="1381852" y="2808"/>
                  </a:lnTo>
                  <a:lnTo>
                    <a:pt x="1362026" y="10592"/>
                  </a:lnTo>
                  <a:lnTo>
                    <a:pt x="1358870" y="11205"/>
                  </a:lnTo>
                  <a:lnTo>
                    <a:pt x="1356567" y="12734"/>
                  </a:lnTo>
                  <a:lnTo>
                    <a:pt x="1338076" y="19994"/>
                  </a:lnTo>
                  <a:lnTo>
                    <a:pt x="1313194" y="41536"/>
                  </a:lnTo>
                  <a:lnTo>
                    <a:pt x="1313187" y="41541"/>
                  </a:lnTo>
                  <a:lnTo>
                    <a:pt x="1313177" y="41551"/>
                  </a:lnTo>
                  <a:lnTo>
                    <a:pt x="1303123" y="50255"/>
                  </a:lnTo>
                  <a:lnTo>
                    <a:pt x="1301307" y="53420"/>
                  </a:lnTo>
                  <a:lnTo>
                    <a:pt x="1089688" y="265037"/>
                  </a:lnTo>
                  <a:lnTo>
                    <a:pt x="0" y="265037"/>
                  </a:lnTo>
                  <a:close/>
                </a:path>
              </a:pathLst>
            </a:custGeom>
            <a:gradFill flip="none" rotWithShape="1">
              <a:gsLst>
                <a:gs pos="100000">
                  <a:schemeClr val="bg1">
                    <a:alpha val="0"/>
                  </a:schemeClr>
                </a:gs>
                <a:gs pos="22000">
                  <a:srgbClr val="F9F9F9">
                    <a:alpha val="56000"/>
                  </a:srgbClr>
                </a:gs>
                <a:gs pos="2000">
                  <a:schemeClr val="bg1">
                    <a:lumMod val="95000"/>
                    <a:alpha val="50000"/>
                  </a:schemeClr>
                </a:gs>
              </a:gsLst>
              <a:lin ang="54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任意多边形 30"/>
            <p:cNvSpPr/>
            <p:nvPr/>
          </p:nvSpPr>
          <p:spPr>
            <a:xfrm flipH="1">
              <a:off x="6258207" y="1612883"/>
              <a:ext cx="1249496" cy="231786"/>
            </a:xfrm>
            <a:custGeom>
              <a:avLst/>
              <a:gdLst>
                <a:gd name="connsiteX0" fmla="*/ 265037 w 1428743"/>
                <a:gd name="connsiteY0" fmla="*/ 0 h 265037"/>
                <a:gd name="connsiteX1" fmla="*/ 1411376 w 1428743"/>
                <a:gd name="connsiteY1" fmla="*/ 0 h 265037"/>
                <a:gd name="connsiteX2" fmla="*/ 1428743 w 1428743"/>
                <a:gd name="connsiteY2" fmla="*/ 1751 h 265037"/>
                <a:gd name="connsiteX3" fmla="*/ 1428743 w 1428743"/>
                <a:gd name="connsiteY3" fmla="*/ 1813 h 265037"/>
                <a:gd name="connsiteX4" fmla="*/ 1410771 w 1428743"/>
                <a:gd name="connsiteY4" fmla="*/ 1 h 265037"/>
                <a:gd name="connsiteX5" fmla="*/ 1410222 w 1428743"/>
                <a:gd name="connsiteY5" fmla="*/ 56 h 265037"/>
                <a:gd name="connsiteX6" fmla="*/ 1409683 w 1428743"/>
                <a:gd name="connsiteY6" fmla="*/ 2 h 265037"/>
                <a:gd name="connsiteX7" fmla="*/ 1381852 w 1428743"/>
                <a:gd name="connsiteY7" fmla="*/ 2808 h 265037"/>
                <a:gd name="connsiteX8" fmla="*/ 1362026 w 1428743"/>
                <a:gd name="connsiteY8" fmla="*/ 10592 h 265037"/>
                <a:gd name="connsiteX9" fmla="*/ 1358870 w 1428743"/>
                <a:gd name="connsiteY9" fmla="*/ 11205 h 265037"/>
                <a:gd name="connsiteX10" fmla="*/ 1356567 w 1428743"/>
                <a:gd name="connsiteY10" fmla="*/ 12734 h 265037"/>
                <a:gd name="connsiteX11" fmla="*/ 1338076 w 1428743"/>
                <a:gd name="connsiteY11" fmla="*/ 19994 h 265037"/>
                <a:gd name="connsiteX12" fmla="*/ 1313194 w 1428743"/>
                <a:gd name="connsiteY12" fmla="*/ 41536 h 265037"/>
                <a:gd name="connsiteX13" fmla="*/ 1313187 w 1428743"/>
                <a:gd name="connsiteY13" fmla="*/ 41541 h 265037"/>
                <a:gd name="connsiteX14" fmla="*/ 1313177 w 1428743"/>
                <a:gd name="connsiteY14" fmla="*/ 41551 h 265037"/>
                <a:gd name="connsiteX15" fmla="*/ 1303123 w 1428743"/>
                <a:gd name="connsiteY15" fmla="*/ 50255 h 265037"/>
                <a:gd name="connsiteX16" fmla="*/ 1301307 w 1428743"/>
                <a:gd name="connsiteY16" fmla="*/ 53420 h 265037"/>
                <a:gd name="connsiteX17" fmla="*/ 1089688 w 1428743"/>
                <a:gd name="connsiteY17" fmla="*/ 265037 h 265037"/>
                <a:gd name="connsiteX18" fmla="*/ 0 w 1428743"/>
                <a:gd name="connsiteY18" fmla="*/ 265037 h 265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28743" h="265037">
                  <a:moveTo>
                    <a:pt x="265037" y="0"/>
                  </a:moveTo>
                  <a:lnTo>
                    <a:pt x="1411376" y="0"/>
                  </a:lnTo>
                  <a:lnTo>
                    <a:pt x="1428743" y="1751"/>
                  </a:lnTo>
                  <a:lnTo>
                    <a:pt x="1428743" y="1813"/>
                  </a:lnTo>
                  <a:lnTo>
                    <a:pt x="1410771" y="1"/>
                  </a:lnTo>
                  <a:lnTo>
                    <a:pt x="1410222" y="56"/>
                  </a:lnTo>
                  <a:lnTo>
                    <a:pt x="1409683" y="2"/>
                  </a:lnTo>
                  <a:lnTo>
                    <a:pt x="1381852" y="2808"/>
                  </a:lnTo>
                  <a:lnTo>
                    <a:pt x="1362026" y="10592"/>
                  </a:lnTo>
                  <a:lnTo>
                    <a:pt x="1358870" y="11205"/>
                  </a:lnTo>
                  <a:lnTo>
                    <a:pt x="1356567" y="12734"/>
                  </a:lnTo>
                  <a:lnTo>
                    <a:pt x="1338076" y="19994"/>
                  </a:lnTo>
                  <a:lnTo>
                    <a:pt x="1313194" y="41536"/>
                  </a:lnTo>
                  <a:lnTo>
                    <a:pt x="1313187" y="41541"/>
                  </a:lnTo>
                  <a:lnTo>
                    <a:pt x="1313177" y="41551"/>
                  </a:lnTo>
                  <a:lnTo>
                    <a:pt x="1303123" y="50255"/>
                  </a:lnTo>
                  <a:lnTo>
                    <a:pt x="1301307" y="53420"/>
                  </a:lnTo>
                  <a:lnTo>
                    <a:pt x="1089688" y="265037"/>
                  </a:lnTo>
                  <a:lnTo>
                    <a:pt x="0" y="265037"/>
                  </a:lnTo>
                  <a:close/>
                </a:path>
              </a:pathLst>
            </a:custGeom>
            <a:gradFill flip="none" rotWithShape="1">
              <a:gsLst>
                <a:gs pos="100000">
                  <a:schemeClr val="bg1">
                    <a:alpha val="0"/>
                  </a:schemeClr>
                </a:gs>
                <a:gs pos="22000">
                  <a:srgbClr val="F9F9F9">
                    <a:alpha val="50000"/>
                  </a:srgbClr>
                </a:gs>
                <a:gs pos="2000">
                  <a:schemeClr val="bg1">
                    <a:lumMod val="95000"/>
                    <a:alpha val="46000"/>
                  </a:schemeClr>
                </a:gs>
              </a:gsLst>
              <a:lin ang="54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2" name="任意多边形 31"/>
            <p:cNvSpPr/>
            <p:nvPr/>
          </p:nvSpPr>
          <p:spPr>
            <a:xfrm flipH="1" flipV="1">
              <a:off x="6249877" y="5854815"/>
              <a:ext cx="1249496" cy="231786"/>
            </a:xfrm>
            <a:custGeom>
              <a:avLst/>
              <a:gdLst>
                <a:gd name="connsiteX0" fmla="*/ 265037 w 1428743"/>
                <a:gd name="connsiteY0" fmla="*/ 0 h 265037"/>
                <a:gd name="connsiteX1" fmla="*/ 1411376 w 1428743"/>
                <a:gd name="connsiteY1" fmla="*/ 0 h 265037"/>
                <a:gd name="connsiteX2" fmla="*/ 1428743 w 1428743"/>
                <a:gd name="connsiteY2" fmla="*/ 1751 h 265037"/>
                <a:gd name="connsiteX3" fmla="*/ 1428743 w 1428743"/>
                <a:gd name="connsiteY3" fmla="*/ 1813 h 265037"/>
                <a:gd name="connsiteX4" fmla="*/ 1410771 w 1428743"/>
                <a:gd name="connsiteY4" fmla="*/ 1 h 265037"/>
                <a:gd name="connsiteX5" fmla="*/ 1410222 w 1428743"/>
                <a:gd name="connsiteY5" fmla="*/ 56 h 265037"/>
                <a:gd name="connsiteX6" fmla="*/ 1409683 w 1428743"/>
                <a:gd name="connsiteY6" fmla="*/ 2 h 265037"/>
                <a:gd name="connsiteX7" fmla="*/ 1381852 w 1428743"/>
                <a:gd name="connsiteY7" fmla="*/ 2808 h 265037"/>
                <a:gd name="connsiteX8" fmla="*/ 1362026 w 1428743"/>
                <a:gd name="connsiteY8" fmla="*/ 10592 h 265037"/>
                <a:gd name="connsiteX9" fmla="*/ 1358870 w 1428743"/>
                <a:gd name="connsiteY9" fmla="*/ 11205 h 265037"/>
                <a:gd name="connsiteX10" fmla="*/ 1356567 w 1428743"/>
                <a:gd name="connsiteY10" fmla="*/ 12734 h 265037"/>
                <a:gd name="connsiteX11" fmla="*/ 1338076 w 1428743"/>
                <a:gd name="connsiteY11" fmla="*/ 19994 h 265037"/>
                <a:gd name="connsiteX12" fmla="*/ 1313194 w 1428743"/>
                <a:gd name="connsiteY12" fmla="*/ 41536 h 265037"/>
                <a:gd name="connsiteX13" fmla="*/ 1313187 w 1428743"/>
                <a:gd name="connsiteY13" fmla="*/ 41541 h 265037"/>
                <a:gd name="connsiteX14" fmla="*/ 1313177 w 1428743"/>
                <a:gd name="connsiteY14" fmla="*/ 41551 h 265037"/>
                <a:gd name="connsiteX15" fmla="*/ 1303123 w 1428743"/>
                <a:gd name="connsiteY15" fmla="*/ 50255 h 265037"/>
                <a:gd name="connsiteX16" fmla="*/ 1301307 w 1428743"/>
                <a:gd name="connsiteY16" fmla="*/ 53420 h 265037"/>
                <a:gd name="connsiteX17" fmla="*/ 1089688 w 1428743"/>
                <a:gd name="connsiteY17" fmla="*/ 265037 h 265037"/>
                <a:gd name="connsiteX18" fmla="*/ 0 w 1428743"/>
                <a:gd name="connsiteY18" fmla="*/ 265037 h 265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28743" h="265037">
                  <a:moveTo>
                    <a:pt x="265037" y="0"/>
                  </a:moveTo>
                  <a:lnTo>
                    <a:pt x="1411376" y="0"/>
                  </a:lnTo>
                  <a:lnTo>
                    <a:pt x="1428743" y="1751"/>
                  </a:lnTo>
                  <a:lnTo>
                    <a:pt x="1428743" y="1813"/>
                  </a:lnTo>
                  <a:lnTo>
                    <a:pt x="1410771" y="1"/>
                  </a:lnTo>
                  <a:lnTo>
                    <a:pt x="1410222" y="56"/>
                  </a:lnTo>
                  <a:lnTo>
                    <a:pt x="1409683" y="2"/>
                  </a:lnTo>
                  <a:lnTo>
                    <a:pt x="1381852" y="2808"/>
                  </a:lnTo>
                  <a:lnTo>
                    <a:pt x="1362026" y="10592"/>
                  </a:lnTo>
                  <a:lnTo>
                    <a:pt x="1358870" y="11205"/>
                  </a:lnTo>
                  <a:lnTo>
                    <a:pt x="1356567" y="12734"/>
                  </a:lnTo>
                  <a:lnTo>
                    <a:pt x="1338076" y="19994"/>
                  </a:lnTo>
                  <a:lnTo>
                    <a:pt x="1313194" y="41536"/>
                  </a:lnTo>
                  <a:lnTo>
                    <a:pt x="1313187" y="41541"/>
                  </a:lnTo>
                  <a:lnTo>
                    <a:pt x="1313177" y="41551"/>
                  </a:lnTo>
                  <a:lnTo>
                    <a:pt x="1303123" y="50255"/>
                  </a:lnTo>
                  <a:lnTo>
                    <a:pt x="1301307" y="53420"/>
                  </a:lnTo>
                  <a:lnTo>
                    <a:pt x="1089688" y="265037"/>
                  </a:lnTo>
                  <a:lnTo>
                    <a:pt x="0" y="265037"/>
                  </a:lnTo>
                  <a:close/>
                </a:path>
              </a:pathLst>
            </a:custGeom>
            <a:gradFill flip="none" rotWithShape="1">
              <a:gsLst>
                <a:gs pos="100000">
                  <a:schemeClr val="tx1">
                    <a:alpha val="0"/>
                  </a:schemeClr>
                </a:gs>
                <a:gs pos="26000">
                  <a:schemeClr val="tx1">
                    <a:alpha val="35000"/>
                  </a:schemeClr>
                </a:gs>
                <a:gs pos="2000">
                  <a:schemeClr val="tx1">
                    <a:alpha val="12000"/>
                  </a:schemeClr>
                </a:gs>
              </a:gsLst>
              <a:lin ang="54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3" name="任意多边形 32"/>
            <p:cNvSpPr/>
            <p:nvPr/>
          </p:nvSpPr>
          <p:spPr>
            <a:xfrm flipV="1">
              <a:off x="4691258" y="5854815"/>
              <a:ext cx="1249496" cy="231786"/>
            </a:xfrm>
            <a:custGeom>
              <a:avLst/>
              <a:gdLst>
                <a:gd name="connsiteX0" fmla="*/ 265037 w 1428743"/>
                <a:gd name="connsiteY0" fmla="*/ 0 h 265037"/>
                <a:gd name="connsiteX1" fmla="*/ 1411376 w 1428743"/>
                <a:gd name="connsiteY1" fmla="*/ 0 h 265037"/>
                <a:gd name="connsiteX2" fmla="*/ 1428743 w 1428743"/>
                <a:gd name="connsiteY2" fmla="*/ 1751 h 265037"/>
                <a:gd name="connsiteX3" fmla="*/ 1428743 w 1428743"/>
                <a:gd name="connsiteY3" fmla="*/ 1813 h 265037"/>
                <a:gd name="connsiteX4" fmla="*/ 1410771 w 1428743"/>
                <a:gd name="connsiteY4" fmla="*/ 1 h 265037"/>
                <a:gd name="connsiteX5" fmla="*/ 1410222 w 1428743"/>
                <a:gd name="connsiteY5" fmla="*/ 56 h 265037"/>
                <a:gd name="connsiteX6" fmla="*/ 1409683 w 1428743"/>
                <a:gd name="connsiteY6" fmla="*/ 2 h 265037"/>
                <a:gd name="connsiteX7" fmla="*/ 1381852 w 1428743"/>
                <a:gd name="connsiteY7" fmla="*/ 2808 h 265037"/>
                <a:gd name="connsiteX8" fmla="*/ 1362026 w 1428743"/>
                <a:gd name="connsiteY8" fmla="*/ 10592 h 265037"/>
                <a:gd name="connsiteX9" fmla="*/ 1358870 w 1428743"/>
                <a:gd name="connsiteY9" fmla="*/ 11205 h 265037"/>
                <a:gd name="connsiteX10" fmla="*/ 1356567 w 1428743"/>
                <a:gd name="connsiteY10" fmla="*/ 12734 h 265037"/>
                <a:gd name="connsiteX11" fmla="*/ 1338076 w 1428743"/>
                <a:gd name="connsiteY11" fmla="*/ 19994 h 265037"/>
                <a:gd name="connsiteX12" fmla="*/ 1313194 w 1428743"/>
                <a:gd name="connsiteY12" fmla="*/ 41536 h 265037"/>
                <a:gd name="connsiteX13" fmla="*/ 1313187 w 1428743"/>
                <a:gd name="connsiteY13" fmla="*/ 41541 h 265037"/>
                <a:gd name="connsiteX14" fmla="*/ 1313177 w 1428743"/>
                <a:gd name="connsiteY14" fmla="*/ 41551 h 265037"/>
                <a:gd name="connsiteX15" fmla="*/ 1303123 w 1428743"/>
                <a:gd name="connsiteY15" fmla="*/ 50255 h 265037"/>
                <a:gd name="connsiteX16" fmla="*/ 1301307 w 1428743"/>
                <a:gd name="connsiteY16" fmla="*/ 53420 h 265037"/>
                <a:gd name="connsiteX17" fmla="*/ 1089688 w 1428743"/>
                <a:gd name="connsiteY17" fmla="*/ 265037 h 265037"/>
                <a:gd name="connsiteX18" fmla="*/ 0 w 1428743"/>
                <a:gd name="connsiteY18" fmla="*/ 265037 h 265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28743" h="265037">
                  <a:moveTo>
                    <a:pt x="265037" y="0"/>
                  </a:moveTo>
                  <a:lnTo>
                    <a:pt x="1411376" y="0"/>
                  </a:lnTo>
                  <a:lnTo>
                    <a:pt x="1428743" y="1751"/>
                  </a:lnTo>
                  <a:lnTo>
                    <a:pt x="1428743" y="1813"/>
                  </a:lnTo>
                  <a:lnTo>
                    <a:pt x="1410771" y="1"/>
                  </a:lnTo>
                  <a:lnTo>
                    <a:pt x="1410222" y="56"/>
                  </a:lnTo>
                  <a:lnTo>
                    <a:pt x="1409683" y="2"/>
                  </a:lnTo>
                  <a:lnTo>
                    <a:pt x="1381852" y="2808"/>
                  </a:lnTo>
                  <a:lnTo>
                    <a:pt x="1362026" y="10592"/>
                  </a:lnTo>
                  <a:lnTo>
                    <a:pt x="1358870" y="11205"/>
                  </a:lnTo>
                  <a:lnTo>
                    <a:pt x="1356567" y="12734"/>
                  </a:lnTo>
                  <a:lnTo>
                    <a:pt x="1338076" y="19994"/>
                  </a:lnTo>
                  <a:lnTo>
                    <a:pt x="1313194" y="41536"/>
                  </a:lnTo>
                  <a:lnTo>
                    <a:pt x="1313187" y="41541"/>
                  </a:lnTo>
                  <a:lnTo>
                    <a:pt x="1313177" y="41551"/>
                  </a:lnTo>
                  <a:lnTo>
                    <a:pt x="1303123" y="50255"/>
                  </a:lnTo>
                  <a:lnTo>
                    <a:pt x="1301307" y="53420"/>
                  </a:lnTo>
                  <a:lnTo>
                    <a:pt x="1089688" y="265037"/>
                  </a:lnTo>
                  <a:lnTo>
                    <a:pt x="0" y="265037"/>
                  </a:lnTo>
                  <a:close/>
                </a:path>
              </a:pathLst>
            </a:custGeom>
            <a:gradFill flip="none" rotWithShape="1">
              <a:gsLst>
                <a:gs pos="100000">
                  <a:schemeClr val="tx1">
                    <a:alpha val="0"/>
                  </a:schemeClr>
                </a:gs>
                <a:gs pos="26000">
                  <a:schemeClr val="tx1">
                    <a:alpha val="19000"/>
                  </a:schemeClr>
                </a:gs>
                <a:gs pos="2000">
                  <a:schemeClr val="tx1">
                    <a:alpha val="10000"/>
                  </a:schemeClr>
                </a:gs>
              </a:gsLst>
              <a:lin ang="54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任意多边形 33"/>
            <p:cNvSpPr/>
            <p:nvPr/>
          </p:nvSpPr>
          <p:spPr>
            <a:xfrm rot="5400000" flipV="1">
              <a:off x="3339197" y="2969200"/>
              <a:ext cx="1249495" cy="231786"/>
            </a:xfrm>
            <a:custGeom>
              <a:avLst/>
              <a:gdLst>
                <a:gd name="connsiteX0" fmla="*/ 265037 w 1428743"/>
                <a:gd name="connsiteY0" fmla="*/ 0 h 265037"/>
                <a:gd name="connsiteX1" fmla="*/ 1411376 w 1428743"/>
                <a:gd name="connsiteY1" fmla="*/ 0 h 265037"/>
                <a:gd name="connsiteX2" fmla="*/ 1428743 w 1428743"/>
                <a:gd name="connsiteY2" fmla="*/ 1751 h 265037"/>
                <a:gd name="connsiteX3" fmla="*/ 1428743 w 1428743"/>
                <a:gd name="connsiteY3" fmla="*/ 1813 h 265037"/>
                <a:gd name="connsiteX4" fmla="*/ 1410771 w 1428743"/>
                <a:gd name="connsiteY4" fmla="*/ 1 h 265037"/>
                <a:gd name="connsiteX5" fmla="*/ 1410222 w 1428743"/>
                <a:gd name="connsiteY5" fmla="*/ 56 h 265037"/>
                <a:gd name="connsiteX6" fmla="*/ 1409683 w 1428743"/>
                <a:gd name="connsiteY6" fmla="*/ 2 h 265037"/>
                <a:gd name="connsiteX7" fmla="*/ 1381852 w 1428743"/>
                <a:gd name="connsiteY7" fmla="*/ 2808 h 265037"/>
                <a:gd name="connsiteX8" fmla="*/ 1362026 w 1428743"/>
                <a:gd name="connsiteY8" fmla="*/ 10592 h 265037"/>
                <a:gd name="connsiteX9" fmla="*/ 1358870 w 1428743"/>
                <a:gd name="connsiteY9" fmla="*/ 11205 h 265037"/>
                <a:gd name="connsiteX10" fmla="*/ 1356567 w 1428743"/>
                <a:gd name="connsiteY10" fmla="*/ 12734 h 265037"/>
                <a:gd name="connsiteX11" fmla="*/ 1338076 w 1428743"/>
                <a:gd name="connsiteY11" fmla="*/ 19994 h 265037"/>
                <a:gd name="connsiteX12" fmla="*/ 1313194 w 1428743"/>
                <a:gd name="connsiteY12" fmla="*/ 41536 h 265037"/>
                <a:gd name="connsiteX13" fmla="*/ 1313187 w 1428743"/>
                <a:gd name="connsiteY13" fmla="*/ 41541 h 265037"/>
                <a:gd name="connsiteX14" fmla="*/ 1313177 w 1428743"/>
                <a:gd name="connsiteY14" fmla="*/ 41551 h 265037"/>
                <a:gd name="connsiteX15" fmla="*/ 1303123 w 1428743"/>
                <a:gd name="connsiteY15" fmla="*/ 50255 h 265037"/>
                <a:gd name="connsiteX16" fmla="*/ 1301307 w 1428743"/>
                <a:gd name="connsiteY16" fmla="*/ 53420 h 265037"/>
                <a:gd name="connsiteX17" fmla="*/ 1089688 w 1428743"/>
                <a:gd name="connsiteY17" fmla="*/ 265037 h 265037"/>
                <a:gd name="connsiteX18" fmla="*/ 0 w 1428743"/>
                <a:gd name="connsiteY18" fmla="*/ 265037 h 265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28743" h="265037">
                  <a:moveTo>
                    <a:pt x="265037" y="0"/>
                  </a:moveTo>
                  <a:lnTo>
                    <a:pt x="1411376" y="0"/>
                  </a:lnTo>
                  <a:lnTo>
                    <a:pt x="1428743" y="1751"/>
                  </a:lnTo>
                  <a:lnTo>
                    <a:pt x="1428743" y="1813"/>
                  </a:lnTo>
                  <a:lnTo>
                    <a:pt x="1410771" y="1"/>
                  </a:lnTo>
                  <a:lnTo>
                    <a:pt x="1410222" y="56"/>
                  </a:lnTo>
                  <a:lnTo>
                    <a:pt x="1409683" y="2"/>
                  </a:lnTo>
                  <a:lnTo>
                    <a:pt x="1381852" y="2808"/>
                  </a:lnTo>
                  <a:lnTo>
                    <a:pt x="1362026" y="10592"/>
                  </a:lnTo>
                  <a:lnTo>
                    <a:pt x="1358870" y="11205"/>
                  </a:lnTo>
                  <a:lnTo>
                    <a:pt x="1356567" y="12734"/>
                  </a:lnTo>
                  <a:lnTo>
                    <a:pt x="1338076" y="19994"/>
                  </a:lnTo>
                  <a:lnTo>
                    <a:pt x="1313194" y="41536"/>
                  </a:lnTo>
                  <a:lnTo>
                    <a:pt x="1313187" y="41541"/>
                  </a:lnTo>
                  <a:lnTo>
                    <a:pt x="1313177" y="41551"/>
                  </a:lnTo>
                  <a:lnTo>
                    <a:pt x="1303123" y="50255"/>
                  </a:lnTo>
                  <a:lnTo>
                    <a:pt x="1301307" y="53420"/>
                  </a:lnTo>
                  <a:lnTo>
                    <a:pt x="1089688" y="265037"/>
                  </a:lnTo>
                  <a:lnTo>
                    <a:pt x="0" y="265037"/>
                  </a:lnTo>
                  <a:close/>
                </a:path>
              </a:pathLst>
            </a:custGeom>
            <a:gradFill flip="none" rotWithShape="1">
              <a:gsLst>
                <a:gs pos="100000">
                  <a:schemeClr val="bg1">
                    <a:alpha val="0"/>
                  </a:schemeClr>
                </a:gs>
                <a:gs pos="22000">
                  <a:srgbClr val="F9F9F9">
                    <a:alpha val="50000"/>
                  </a:srgbClr>
                </a:gs>
                <a:gs pos="2000">
                  <a:schemeClr val="bg1">
                    <a:lumMod val="95000"/>
                    <a:alpha val="46000"/>
                  </a:schemeClr>
                </a:gs>
              </a:gsLst>
              <a:lin ang="54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5" name="任意多边形 34"/>
            <p:cNvSpPr/>
            <p:nvPr/>
          </p:nvSpPr>
          <p:spPr>
            <a:xfrm rot="16200000">
              <a:off x="3339197" y="4499117"/>
              <a:ext cx="1249495" cy="231786"/>
            </a:xfrm>
            <a:custGeom>
              <a:avLst/>
              <a:gdLst>
                <a:gd name="connsiteX0" fmla="*/ 265037 w 1428743"/>
                <a:gd name="connsiteY0" fmla="*/ 0 h 265037"/>
                <a:gd name="connsiteX1" fmla="*/ 1411376 w 1428743"/>
                <a:gd name="connsiteY1" fmla="*/ 0 h 265037"/>
                <a:gd name="connsiteX2" fmla="*/ 1428743 w 1428743"/>
                <a:gd name="connsiteY2" fmla="*/ 1751 h 265037"/>
                <a:gd name="connsiteX3" fmla="*/ 1428743 w 1428743"/>
                <a:gd name="connsiteY3" fmla="*/ 1813 h 265037"/>
                <a:gd name="connsiteX4" fmla="*/ 1410771 w 1428743"/>
                <a:gd name="connsiteY4" fmla="*/ 1 h 265037"/>
                <a:gd name="connsiteX5" fmla="*/ 1410222 w 1428743"/>
                <a:gd name="connsiteY5" fmla="*/ 56 h 265037"/>
                <a:gd name="connsiteX6" fmla="*/ 1409683 w 1428743"/>
                <a:gd name="connsiteY6" fmla="*/ 2 h 265037"/>
                <a:gd name="connsiteX7" fmla="*/ 1381852 w 1428743"/>
                <a:gd name="connsiteY7" fmla="*/ 2808 h 265037"/>
                <a:gd name="connsiteX8" fmla="*/ 1362026 w 1428743"/>
                <a:gd name="connsiteY8" fmla="*/ 10592 h 265037"/>
                <a:gd name="connsiteX9" fmla="*/ 1358870 w 1428743"/>
                <a:gd name="connsiteY9" fmla="*/ 11205 h 265037"/>
                <a:gd name="connsiteX10" fmla="*/ 1356567 w 1428743"/>
                <a:gd name="connsiteY10" fmla="*/ 12734 h 265037"/>
                <a:gd name="connsiteX11" fmla="*/ 1338076 w 1428743"/>
                <a:gd name="connsiteY11" fmla="*/ 19994 h 265037"/>
                <a:gd name="connsiteX12" fmla="*/ 1313194 w 1428743"/>
                <a:gd name="connsiteY12" fmla="*/ 41536 h 265037"/>
                <a:gd name="connsiteX13" fmla="*/ 1313187 w 1428743"/>
                <a:gd name="connsiteY13" fmla="*/ 41541 h 265037"/>
                <a:gd name="connsiteX14" fmla="*/ 1313177 w 1428743"/>
                <a:gd name="connsiteY14" fmla="*/ 41551 h 265037"/>
                <a:gd name="connsiteX15" fmla="*/ 1303123 w 1428743"/>
                <a:gd name="connsiteY15" fmla="*/ 50255 h 265037"/>
                <a:gd name="connsiteX16" fmla="*/ 1301307 w 1428743"/>
                <a:gd name="connsiteY16" fmla="*/ 53420 h 265037"/>
                <a:gd name="connsiteX17" fmla="*/ 1089688 w 1428743"/>
                <a:gd name="connsiteY17" fmla="*/ 265037 h 265037"/>
                <a:gd name="connsiteX18" fmla="*/ 0 w 1428743"/>
                <a:gd name="connsiteY18" fmla="*/ 265037 h 265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28743" h="265037">
                  <a:moveTo>
                    <a:pt x="265037" y="0"/>
                  </a:moveTo>
                  <a:lnTo>
                    <a:pt x="1411376" y="0"/>
                  </a:lnTo>
                  <a:lnTo>
                    <a:pt x="1428743" y="1751"/>
                  </a:lnTo>
                  <a:lnTo>
                    <a:pt x="1428743" y="1813"/>
                  </a:lnTo>
                  <a:lnTo>
                    <a:pt x="1410771" y="1"/>
                  </a:lnTo>
                  <a:lnTo>
                    <a:pt x="1410222" y="56"/>
                  </a:lnTo>
                  <a:lnTo>
                    <a:pt x="1409683" y="2"/>
                  </a:lnTo>
                  <a:lnTo>
                    <a:pt x="1381852" y="2808"/>
                  </a:lnTo>
                  <a:lnTo>
                    <a:pt x="1362026" y="10592"/>
                  </a:lnTo>
                  <a:lnTo>
                    <a:pt x="1358870" y="11205"/>
                  </a:lnTo>
                  <a:lnTo>
                    <a:pt x="1356567" y="12734"/>
                  </a:lnTo>
                  <a:lnTo>
                    <a:pt x="1338076" y="19994"/>
                  </a:lnTo>
                  <a:lnTo>
                    <a:pt x="1313194" y="41536"/>
                  </a:lnTo>
                  <a:lnTo>
                    <a:pt x="1313187" y="41541"/>
                  </a:lnTo>
                  <a:lnTo>
                    <a:pt x="1313177" y="41551"/>
                  </a:lnTo>
                  <a:lnTo>
                    <a:pt x="1303123" y="50255"/>
                  </a:lnTo>
                  <a:lnTo>
                    <a:pt x="1301307" y="53420"/>
                  </a:lnTo>
                  <a:lnTo>
                    <a:pt x="1089688" y="265037"/>
                  </a:lnTo>
                  <a:lnTo>
                    <a:pt x="0" y="265037"/>
                  </a:lnTo>
                  <a:close/>
                </a:path>
              </a:pathLst>
            </a:custGeom>
            <a:gradFill flip="none" rotWithShape="1">
              <a:gsLst>
                <a:gs pos="100000">
                  <a:schemeClr val="bg1">
                    <a:alpha val="0"/>
                  </a:schemeClr>
                </a:gs>
                <a:gs pos="22000">
                  <a:srgbClr val="F9F9F9">
                    <a:alpha val="50000"/>
                  </a:srgbClr>
                </a:gs>
                <a:gs pos="2000">
                  <a:schemeClr val="bg1">
                    <a:lumMod val="95000"/>
                    <a:alpha val="46000"/>
                  </a:schemeClr>
                </a:gs>
              </a:gsLst>
              <a:lin ang="54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6" name="任意多边形 35"/>
            <p:cNvSpPr/>
            <p:nvPr/>
          </p:nvSpPr>
          <p:spPr>
            <a:xfrm rot="16200000" flipH="1" flipV="1">
              <a:off x="7606218" y="2969200"/>
              <a:ext cx="1249495" cy="231786"/>
            </a:xfrm>
            <a:custGeom>
              <a:avLst/>
              <a:gdLst>
                <a:gd name="connsiteX0" fmla="*/ 265037 w 1428743"/>
                <a:gd name="connsiteY0" fmla="*/ 0 h 265037"/>
                <a:gd name="connsiteX1" fmla="*/ 1411376 w 1428743"/>
                <a:gd name="connsiteY1" fmla="*/ 0 h 265037"/>
                <a:gd name="connsiteX2" fmla="*/ 1428743 w 1428743"/>
                <a:gd name="connsiteY2" fmla="*/ 1751 h 265037"/>
                <a:gd name="connsiteX3" fmla="*/ 1428743 w 1428743"/>
                <a:gd name="connsiteY3" fmla="*/ 1813 h 265037"/>
                <a:gd name="connsiteX4" fmla="*/ 1410771 w 1428743"/>
                <a:gd name="connsiteY4" fmla="*/ 1 h 265037"/>
                <a:gd name="connsiteX5" fmla="*/ 1410222 w 1428743"/>
                <a:gd name="connsiteY5" fmla="*/ 56 h 265037"/>
                <a:gd name="connsiteX6" fmla="*/ 1409683 w 1428743"/>
                <a:gd name="connsiteY6" fmla="*/ 2 h 265037"/>
                <a:gd name="connsiteX7" fmla="*/ 1381852 w 1428743"/>
                <a:gd name="connsiteY7" fmla="*/ 2808 h 265037"/>
                <a:gd name="connsiteX8" fmla="*/ 1362026 w 1428743"/>
                <a:gd name="connsiteY8" fmla="*/ 10592 h 265037"/>
                <a:gd name="connsiteX9" fmla="*/ 1358870 w 1428743"/>
                <a:gd name="connsiteY9" fmla="*/ 11205 h 265037"/>
                <a:gd name="connsiteX10" fmla="*/ 1356567 w 1428743"/>
                <a:gd name="connsiteY10" fmla="*/ 12734 h 265037"/>
                <a:gd name="connsiteX11" fmla="*/ 1338076 w 1428743"/>
                <a:gd name="connsiteY11" fmla="*/ 19994 h 265037"/>
                <a:gd name="connsiteX12" fmla="*/ 1313194 w 1428743"/>
                <a:gd name="connsiteY12" fmla="*/ 41536 h 265037"/>
                <a:gd name="connsiteX13" fmla="*/ 1313187 w 1428743"/>
                <a:gd name="connsiteY13" fmla="*/ 41541 h 265037"/>
                <a:gd name="connsiteX14" fmla="*/ 1313177 w 1428743"/>
                <a:gd name="connsiteY14" fmla="*/ 41551 h 265037"/>
                <a:gd name="connsiteX15" fmla="*/ 1303123 w 1428743"/>
                <a:gd name="connsiteY15" fmla="*/ 50255 h 265037"/>
                <a:gd name="connsiteX16" fmla="*/ 1301307 w 1428743"/>
                <a:gd name="connsiteY16" fmla="*/ 53420 h 265037"/>
                <a:gd name="connsiteX17" fmla="*/ 1089688 w 1428743"/>
                <a:gd name="connsiteY17" fmla="*/ 265037 h 265037"/>
                <a:gd name="connsiteX18" fmla="*/ 0 w 1428743"/>
                <a:gd name="connsiteY18" fmla="*/ 265037 h 265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28743" h="265037">
                  <a:moveTo>
                    <a:pt x="265037" y="0"/>
                  </a:moveTo>
                  <a:lnTo>
                    <a:pt x="1411376" y="0"/>
                  </a:lnTo>
                  <a:lnTo>
                    <a:pt x="1428743" y="1751"/>
                  </a:lnTo>
                  <a:lnTo>
                    <a:pt x="1428743" y="1813"/>
                  </a:lnTo>
                  <a:lnTo>
                    <a:pt x="1410771" y="1"/>
                  </a:lnTo>
                  <a:lnTo>
                    <a:pt x="1410222" y="56"/>
                  </a:lnTo>
                  <a:lnTo>
                    <a:pt x="1409683" y="2"/>
                  </a:lnTo>
                  <a:lnTo>
                    <a:pt x="1381852" y="2808"/>
                  </a:lnTo>
                  <a:lnTo>
                    <a:pt x="1362026" y="10592"/>
                  </a:lnTo>
                  <a:lnTo>
                    <a:pt x="1358870" y="11205"/>
                  </a:lnTo>
                  <a:lnTo>
                    <a:pt x="1356567" y="12734"/>
                  </a:lnTo>
                  <a:lnTo>
                    <a:pt x="1338076" y="19994"/>
                  </a:lnTo>
                  <a:lnTo>
                    <a:pt x="1313194" y="41536"/>
                  </a:lnTo>
                  <a:lnTo>
                    <a:pt x="1313187" y="41541"/>
                  </a:lnTo>
                  <a:lnTo>
                    <a:pt x="1313177" y="41551"/>
                  </a:lnTo>
                  <a:lnTo>
                    <a:pt x="1303123" y="50255"/>
                  </a:lnTo>
                  <a:lnTo>
                    <a:pt x="1301307" y="53420"/>
                  </a:lnTo>
                  <a:lnTo>
                    <a:pt x="1089688" y="265037"/>
                  </a:lnTo>
                  <a:lnTo>
                    <a:pt x="0" y="265037"/>
                  </a:lnTo>
                  <a:close/>
                </a:path>
              </a:pathLst>
            </a:custGeom>
            <a:gradFill flip="none" rotWithShape="1">
              <a:gsLst>
                <a:gs pos="100000">
                  <a:schemeClr val="tx1">
                    <a:alpha val="0"/>
                  </a:schemeClr>
                </a:gs>
                <a:gs pos="17000">
                  <a:schemeClr val="tx1">
                    <a:alpha val="19000"/>
                  </a:schemeClr>
                </a:gs>
                <a:gs pos="2000">
                  <a:schemeClr val="tx1">
                    <a:alpha val="15000"/>
                  </a:schemeClr>
                </a:gs>
              </a:gsLst>
              <a:lin ang="54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任意多边形 36"/>
            <p:cNvSpPr/>
            <p:nvPr/>
          </p:nvSpPr>
          <p:spPr>
            <a:xfrm rot="5400000" flipH="1">
              <a:off x="7606218" y="4499117"/>
              <a:ext cx="1249495" cy="231786"/>
            </a:xfrm>
            <a:custGeom>
              <a:avLst/>
              <a:gdLst>
                <a:gd name="connsiteX0" fmla="*/ 265037 w 1428743"/>
                <a:gd name="connsiteY0" fmla="*/ 0 h 265037"/>
                <a:gd name="connsiteX1" fmla="*/ 1411376 w 1428743"/>
                <a:gd name="connsiteY1" fmla="*/ 0 h 265037"/>
                <a:gd name="connsiteX2" fmla="*/ 1428743 w 1428743"/>
                <a:gd name="connsiteY2" fmla="*/ 1751 h 265037"/>
                <a:gd name="connsiteX3" fmla="*/ 1428743 w 1428743"/>
                <a:gd name="connsiteY3" fmla="*/ 1813 h 265037"/>
                <a:gd name="connsiteX4" fmla="*/ 1410771 w 1428743"/>
                <a:gd name="connsiteY4" fmla="*/ 1 h 265037"/>
                <a:gd name="connsiteX5" fmla="*/ 1410222 w 1428743"/>
                <a:gd name="connsiteY5" fmla="*/ 56 h 265037"/>
                <a:gd name="connsiteX6" fmla="*/ 1409683 w 1428743"/>
                <a:gd name="connsiteY6" fmla="*/ 2 h 265037"/>
                <a:gd name="connsiteX7" fmla="*/ 1381852 w 1428743"/>
                <a:gd name="connsiteY7" fmla="*/ 2808 h 265037"/>
                <a:gd name="connsiteX8" fmla="*/ 1362026 w 1428743"/>
                <a:gd name="connsiteY8" fmla="*/ 10592 h 265037"/>
                <a:gd name="connsiteX9" fmla="*/ 1358870 w 1428743"/>
                <a:gd name="connsiteY9" fmla="*/ 11205 h 265037"/>
                <a:gd name="connsiteX10" fmla="*/ 1356567 w 1428743"/>
                <a:gd name="connsiteY10" fmla="*/ 12734 h 265037"/>
                <a:gd name="connsiteX11" fmla="*/ 1338076 w 1428743"/>
                <a:gd name="connsiteY11" fmla="*/ 19994 h 265037"/>
                <a:gd name="connsiteX12" fmla="*/ 1313194 w 1428743"/>
                <a:gd name="connsiteY12" fmla="*/ 41536 h 265037"/>
                <a:gd name="connsiteX13" fmla="*/ 1313187 w 1428743"/>
                <a:gd name="connsiteY13" fmla="*/ 41541 h 265037"/>
                <a:gd name="connsiteX14" fmla="*/ 1313177 w 1428743"/>
                <a:gd name="connsiteY14" fmla="*/ 41551 h 265037"/>
                <a:gd name="connsiteX15" fmla="*/ 1303123 w 1428743"/>
                <a:gd name="connsiteY15" fmla="*/ 50255 h 265037"/>
                <a:gd name="connsiteX16" fmla="*/ 1301307 w 1428743"/>
                <a:gd name="connsiteY16" fmla="*/ 53420 h 265037"/>
                <a:gd name="connsiteX17" fmla="*/ 1089688 w 1428743"/>
                <a:gd name="connsiteY17" fmla="*/ 265037 h 265037"/>
                <a:gd name="connsiteX18" fmla="*/ 0 w 1428743"/>
                <a:gd name="connsiteY18" fmla="*/ 265037 h 265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28743" h="265037">
                  <a:moveTo>
                    <a:pt x="265037" y="0"/>
                  </a:moveTo>
                  <a:lnTo>
                    <a:pt x="1411376" y="0"/>
                  </a:lnTo>
                  <a:lnTo>
                    <a:pt x="1428743" y="1751"/>
                  </a:lnTo>
                  <a:lnTo>
                    <a:pt x="1428743" y="1813"/>
                  </a:lnTo>
                  <a:lnTo>
                    <a:pt x="1410771" y="1"/>
                  </a:lnTo>
                  <a:lnTo>
                    <a:pt x="1410222" y="56"/>
                  </a:lnTo>
                  <a:lnTo>
                    <a:pt x="1409683" y="2"/>
                  </a:lnTo>
                  <a:lnTo>
                    <a:pt x="1381852" y="2808"/>
                  </a:lnTo>
                  <a:lnTo>
                    <a:pt x="1362026" y="10592"/>
                  </a:lnTo>
                  <a:lnTo>
                    <a:pt x="1358870" y="11205"/>
                  </a:lnTo>
                  <a:lnTo>
                    <a:pt x="1356567" y="12734"/>
                  </a:lnTo>
                  <a:lnTo>
                    <a:pt x="1338076" y="19994"/>
                  </a:lnTo>
                  <a:lnTo>
                    <a:pt x="1313194" y="41536"/>
                  </a:lnTo>
                  <a:lnTo>
                    <a:pt x="1313187" y="41541"/>
                  </a:lnTo>
                  <a:lnTo>
                    <a:pt x="1313177" y="41551"/>
                  </a:lnTo>
                  <a:lnTo>
                    <a:pt x="1303123" y="50255"/>
                  </a:lnTo>
                  <a:lnTo>
                    <a:pt x="1301307" y="53420"/>
                  </a:lnTo>
                  <a:lnTo>
                    <a:pt x="1089688" y="265037"/>
                  </a:lnTo>
                  <a:lnTo>
                    <a:pt x="0" y="265037"/>
                  </a:lnTo>
                  <a:close/>
                </a:path>
              </a:pathLst>
            </a:custGeom>
            <a:gradFill flip="none" rotWithShape="1">
              <a:gsLst>
                <a:gs pos="100000">
                  <a:schemeClr val="tx1">
                    <a:alpha val="0"/>
                  </a:schemeClr>
                </a:gs>
                <a:gs pos="26000">
                  <a:schemeClr val="tx1">
                    <a:alpha val="19000"/>
                  </a:schemeClr>
                </a:gs>
                <a:gs pos="2000">
                  <a:schemeClr val="tx1">
                    <a:alpha val="10000"/>
                  </a:schemeClr>
                </a:gs>
              </a:gsLst>
              <a:lin ang="54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38" name="文本框 111"/>
          <p:cNvSpPr txBox="1"/>
          <p:nvPr/>
        </p:nvSpPr>
        <p:spPr>
          <a:xfrm>
            <a:off x="5011350" y="2966640"/>
            <a:ext cx="1005510" cy="707886"/>
          </a:xfrm>
          <a:prstGeom prst="rect">
            <a:avLst/>
          </a:prstGeom>
          <a:noFill/>
        </p:spPr>
        <p:txBody>
          <a:bodyPr wrap="square" rtlCol="0">
            <a:spAutoFit/>
          </a:bodyPr>
          <a:lstStyle/>
          <a:p>
            <a:pPr algn="ctr"/>
            <a:r>
              <a:rPr lang="en-US" altLang="zh-CN" sz="4000" dirty="0">
                <a:solidFill>
                  <a:srgbClr val="FEB750"/>
                </a:solidFill>
                <a:latin typeface="Impact" panose="020B0806030902050204" pitchFamily="34" charset="0"/>
              </a:rPr>
              <a:t>01</a:t>
            </a:r>
            <a:endParaRPr lang="zh-CN" altLang="en-US" sz="4000" dirty="0">
              <a:solidFill>
                <a:srgbClr val="FEB750"/>
              </a:solidFill>
              <a:latin typeface="Impact" panose="020B0806030902050204" pitchFamily="34" charset="0"/>
            </a:endParaRPr>
          </a:p>
        </p:txBody>
      </p:sp>
      <p:sp>
        <p:nvSpPr>
          <p:cNvPr id="39" name="文本框 112"/>
          <p:cNvSpPr txBox="1"/>
          <p:nvPr/>
        </p:nvSpPr>
        <p:spPr>
          <a:xfrm>
            <a:off x="5011350" y="3846482"/>
            <a:ext cx="1005510" cy="707886"/>
          </a:xfrm>
          <a:prstGeom prst="rect">
            <a:avLst/>
          </a:prstGeom>
          <a:noFill/>
        </p:spPr>
        <p:txBody>
          <a:bodyPr wrap="square" rtlCol="0">
            <a:spAutoFit/>
          </a:bodyPr>
          <a:lstStyle/>
          <a:p>
            <a:pPr algn="ctr"/>
            <a:r>
              <a:rPr lang="en-US" altLang="zh-CN" sz="4000" dirty="0">
                <a:solidFill>
                  <a:srgbClr val="03ACBE"/>
                </a:solidFill>
                <a:latin typeface="Impact" panose="020B0806030902050204" pitchFamily="34" charset="0"/>
              </a:rPr>
              <a:t>04</a:t>
            </a:r>
            <a:endParaRPr lang="zh-CN" altLang="en-US" sz="4000" dirty="0">
              <a:solidFill>
                <a:srgbClr val="03ACBE"/>
              </a:solidFill>
              <a:latin typeface="Impact" panose="020B0806030902050204" pitchFamily="34" charset="0"/>
            </a:endParaRPr>
          </a:p>
        </p:txBody>
      </p:sp>
      <p:sp>
        <p:nvSpPr>
          <p:cNvPr id="40" name="文本框 113"/>
          <p:cNvSpPr txBox="1"/>
          <p:nvPr/>
        </p:nvSpPr>
        <p:spPr>
          <a:xfrm>
            <a:off x="5957915" y="2966640"/>
            <a:ext cx="1005510" cy="707886"/>
          </a:xfrm>
          <a:prstGeom prst="rect">
            <a:avLst/>
          </a:prstGeom>
          <a:noFill/>
        </p:spPr>
        <p:txBody>
          <a:bodyPr wrap="square" rtlCol="0">
            <a:spAutoFit/>
          </a:bodyPr>
          <a:lstStyle/>
          <a:p>
            <a:pPr algn="ctr"/>
            <a:r>
              <a:rPr lang="en-US" altLang="zh-CN" sz="4000" dirty="0">
                <a:solidFill>
                  <a:srgbClr val="E27172"/>
                </a:solidFill>
                <a:latin typeface="Impact" panose="020B0806030902050204" pitchFamily="34" charset="0"/>
              </a:rPr>
              <a:t>02</a:t>
            </a:r>
            <a:endParaRPr lang="zh-CN" altLang="en-US" sz="4000" dirty="0">
              <a:solidFill>
                <a:srgbClr val="E27172"/>
              </a:solidFill>
              <a:latin typeface="Impact" panose="020B0806030902050204" pitchFamily="34" charset="0"/>
            </a:endParaRPr>
          </a:p>
        </p:txBody>
      </p:sp>
      <p:sp>
        <p:nvSpPr>
          <p:cNvPr id="41" name="文本框 114"/>
          <p:cNvSpPr txBox="1"/>
          <p:nvPr/>
        </p:nvSpPr>
        <p:spPr>
          <a:xfrm>
            <a:off x="5957915" y="3846482"/>
            <a:ext cx="1005510" cy="707886"/>
          </a:xfrm>
          <a:prstGeom prst="rect">
            <a:avLst/>
          </a:prstGeom>
          <a:noFill/>
        </p:spPr>
        <p:txBody>
          <a:bodyPr wrap="square" rtlCol="0">
            <a:spAutoFit/>
          </a:bodyPr>
          <a:lstStyle/>
          <a:p>
            <a:pPr algn="ctr"/>
            <a:r>
              <a:rPr lang="en-US" altLang="zh-CN" sz="4000" dirty="0">
                <a:solidFill>
                  <a:srgbClr val="633E72"/>
                </a:solidFill>
                <a:latin typeface="Impact" panose="020B0806030902050204" pitchFamily="34" charset="0"/>
              </a:rPr>
              <a:t>03</a:t>
            </a:r>
            <a:endParaRPr lang="zh-CN" altLang="en-US" sz="4000" dirty="0">
              <a:solidFill>
                <a:srgbClr val="633E72"/>
              </a:solidFill>
              <a:latin typeface="Impact" panose="020B0806030902050204" pitchFamily="34" charset="0"/>
            </a:endParaRPr>
          </a:p>
        </p:txBody>
      </p:sp>
      <p:grpSp>
        <p:nvGrpSpPr>
          <p:cNvPr id="42" name="Group 41"/>
          <p:cNvGrpSpPr>
            <a:grpSpLocks noChangeAspect="1"/>
          </p:cNvGrpSpPr>
          <p:nvPr/>
        </p:nvGrpSpPr>
        <p:grpSpPr bwMode="auto">
          <a:xfrm>
            <a:off x="4359213" y="1999938"/>
            <a:ext cx="323126" cy="395405"/>
            <a:chOff x="3783" y="2089"/>
            <a:chExt cx="116" cy="142"/>
          </a:xfrm>
          <a:solidFill>
            <a:schemeClr val="bg1"/>
          </a:solidFill>
          <a:effectLst/>
        </p:grpSpPr>
        <p:sp>
          <p:nvSpPr>
            <p:cNvPr id="43" name="Freeform 42"/>
            <p:cNvSpPr>
              <a:spLocks/>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 name="Freeform 43"/>
            <p:cNvSpPr>
              <a:spLocks/>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 name="Freeform 44"/>
            <p:cNvSpPr>
              <a:spLocks/>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 name="Freeform 45"/>
            <p:cNvSpPr>
              <a:spLocks/>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 name="Freeform 46"/>
            <p:cNvSpPr>
              <a:spLocks/>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 name="Freeform 47"/>
            <p:cNvSpPr>
              <a:spLocks/>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 name="Freeform 48"/>
            <p:cNvSpPr>
              <a:spLocks/>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 name="Freeform 49"/>
            <p:cNvSpPr>
              <a:spLocks/>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51" name="Group 52"/>
          <p:cNvGrpSpPr>
            <a:grpSpLocks noChangeAspect="1"/>
          </p:cNvGrpSpPr>
          <p:nvPr/>
        </p:nvGrpSpPr>
        <p:grpSpPr bwMode="auto">
          <a:xfrm>
            <a:off x="4353280" y="4955947"/>
            <a:ext cx="372723" cy="369375"/>
            <a:chOff x="3783" y="2102"/>
            <a:chExt cx="116" cy="115"/>
          </a:xfrm>
          <a:solidFill>
            <a:schemeClr val="bg1"/>
          </a:solidFill>
          <a:effectLst/>
        </p:grpSpPr>
        <p:sp>
          <p:nvSpPr>
            <p:cNvPr id="52" name="Freeform 53"/>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 name="Freeform 54"/>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 name="Freeform 55"/>
            <p:cNvSpPr>
              <a:spLocks/>
            </p:cNvSpPr>
            <p:nvPr/>
          </p:nvSpPr>
          <p:spPr bwMode="auto">
            <a:xfrm>
              <a:off x="3839" y="2115"/>
              <a:ext cx="7" cy="10"/>
            </a:xfrm>
            <a:custGeom>
              <a:avLst/>
              <a:gdLst>
                <a:gd name="T0" fmla="*/ 1 w 3"/>
                <a:gd name="T1" fmla="*/ 4 h 4"/>
                <a:gd name="T2" fmla="*/ 1 w 3"/>
                <a:gd name="T3" fmla="*/ 4 h 4"/>
                <a:gd name="T4" fmla="*/ 3 w 3"/>
                <a:gd name="T5" fmla="*/ 3 h 4"/>
                <a:gd name="T6" fmla="*/ 3 w 3"/>
                <a:gd name="T7" fmla="*/ 0 h 4"/>
                <a:gd name="T8" fmla="*/ 1 w 3"/>
                <a:gd name="T9" fmla="*/ 0 h 4"/>
                <a:gd name="T10" fmla="*/ 0 w 3"/>
                <a:gd name="T11" fmla="*/ 0 h 4"/>
                <a:gd name="T12" fmla="*/ 0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2" y="4"/>
                    <a:pt x="3" y="4"/>
                    <a:pt x="3" y="3"/>
                  </a:cubicBezTo>
                  <a:cubicBezTo>
                    <a:pt x="3" y="0"/>
                    <a:pt x="3" y="0"/>
                    <a:pt x="3" y="0"/>
                  </a:cubicBezTo>
                  <a:cubicBezTo>
                    <a:pt x="2" y="0"/>
                    <a:pt x="2" y="0"/>
                    <a:pt x="1" y="0"/>
                  </a:cubicBezTo>
                  <a:cubicBezTo>
                    <a:pt x="1" y="0"/>
                    <a:pt x="0" y="0"/>
                    <a:pt x="0" y="0"/>
                  </a:cubicBezTo>
                  <a:cubicBezTo>
                    <a:pt x="0" y="3"/>
                    <a:pt x="0" y="3"/>
                    <a:pt x="0" y="3"/>
                  </a:cubicBezTo>
                  <a:cubicBezTo>
                    <a:pt x="0" y="4"/>
                    <a:pt x="0"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 name="Freeform 56"/>
            <p:cNvSpPr>
              <a:spLocks/>
            </p:cNvSpPr>
            <p:nvPr/>
          </p:nvSpPr>
          <p:spPr bwMode="auto">
            <a:xfrm>
              <a:off x="3839" y="2195"/>
              <a:ext cx="7" cy="10"/>
            </a:xfrm>
            <a:custGeom>
              <a:avLst/>
              <a:gdLst>
                <a:gd name="T0" fmla="*/ 1 w 3"/>
                <a:gd name="T1" fmla="*/ 0 h 4"/>
                <a:gd name="T2" fmla="*/ 1 w 3"/>
                <a:gd name="T3" fmla="*/ 0 h 4"/>
                <a:gd name="T4" fmla="*/ 0 w 3"/>
                <a:gd name="T5" fmla="*/ 1 h 4"/>
                <a:gd name="T6" fmla="*/ 0 w 3"/>
                <a:gd name="T7" fmla="*/ 4 h 4"/>
                <a:gd name="T8" fmla="*/ 1 w 3"/>
                <a:gd name="T9" fmla="*/ 4 h 4"/>
                <a:gd name="T10" fmla="*/ 3 w 3"/>
                <a:gd name="T11" fmla="*/ 4 h 4"/>
                <a:gd name="T12" fmla="*/ 3 w 3"/>
                <a:gd name="T13" fmla="*/ 1 h 4"/>
                <a:gd name="T14" fmla="*/ 1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0"/>
                  </a:moveTo>
                  <a:cubicBezTo>
                    <a:pt x="1" y="0"/>
                    <a:pt x="1" y="0"/>
                    <a:pt x="1" y="0"/>
                  </a:cubicBezTo>
                  <a:cubicBezTo>
                    <a:pt x="0" y="0"/>
                    <a:pt x="0" y="1"/>
                    <a:pt x="0" y="1"/>
                  </a:cubicBezTo>
                  <a:cubicBezTo>
                    <a:pt x="0" y="4"/>
                    <a:pt x="0" y="4"/>
                    <a:pt x="0" y="4"/>
                  </a:cubicBezTo>
                  <a:cubicBezTo>
                    <a:pt x="0" y="4"/>
                    <a:pt x="1" y="4"/>
                    <a:pt x="1" y="4"/>
                  </a:cubicBezTo>
                  <a:cubicBezTo>
                    <a:pt x="2" y="4"/>
                    <a:pt x="2" y="4"/>
                    <a:pt x="3" y="4"/>
                  </a:cubicBezTo>
                  <a:cubicBezTo>
                    <a:pt x="3" y="1"/>
                    <a:pt x="3" y="1"/>
                    <a:pt x="3" y="1"/>
                  </a:cubicBezTo>
                  <a:cubicBezTo>
                    <a:pt x="3" y="1"/>
                    <a:pt x="2" y="0"/>
                    <a:pt x="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 name="Freeform 57"/>
            <p:cNvSpPr>
              <a:spLocks/>
            </p:cNvSpPr>
            <p:nvPr/>
          </p:nvSpPr>
          <p:spPr bwMode="auto">
            <a:xfrm>
              <a:off x="3796" y="2155"/>
              <a:ext cx="10" cy="10"/>
            </a:xfrm>
            <a:custGeom>
              <a:avLst/>
              <a:gdLst>
                <a:gd name="T0" fmla="*/ 3 w 4"/>
                <a:gd name="T1" fmla="*/ 0 h 4"/>
                <a:gd name="T2" fmla="*/ 0 w 4"/>
                <a:gd name="T3" fmla="*/ 0 h 4"/>
                <a:gd name="T4" fmla="*/ 0 w 4"/>
                <a:gd name="T5" fmla="*/ 2 h 4"/>
                <a:gd name="T6" fmla="*/ 0 w 4"/>
                <a:gd name="T7" fmla="*/ 4 h 4"/>
                <a:gd name="T8" fmla="*/ 3 w 4"/>
                <a:gd name="T9" fmla="*/ 4 h 4"/>
                <a:gd name="T10" fmla="*/ 4 w 4"/>
                <a:gd name="T11" fmla="*/ 2 h 4"/>
                <a:gd name="T12" fmla="*/ 4 w 4"/>
                <a:gd name="T13" fmla="*/ 2 h 4"/>
                <a:gd name="T14" fmla="*/ 3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3" y="0"/>
                  </a:moveTo>
                  <a:cubicBezTo>
                    <a:pt x="0" y="0"/>
                    <a:pt x="0" y="0"/>
                    <a:pt x="0" y="0"/>
                  </a:cubicBezTo>
                  <a:cubicBezTo>
                    <a:pt x="0" y="1"/>
                    <a:pt x="0" y="1"/>
                    <a:pt x="0" y="2"/>
                  </a:cubicBezTo>
                  <a:cubicBezTo>
                    <a:pt x="0" y="3"/>
                    <a:pt x="0" y="3"/>
                    <a:pt x="0" y="4"/>
                  </a:cubicBezTo>
                  <a:cubicBezTo>
                    <a:pt x="3" y="4"/>
                    <a:pt x="3" y="4"/>
                    <a:pt x="3" y="4"/>
                  </a:cubicBezTo>
                  <a:cubicBezTo>
                    <a:pt x="4" y="4"/>
                    <a:pt x="4" y="3"/>
                    <a:pt x="4" y="2"/>
                  </a:cubicBezTo>
                  <a:cubicBezTo>
                    <a:pt x="4" y="2"/>
                    <a:pt x="4" y="2"/>
                    <a:pt x="4" y="2"/>
                  </a:cubicBezTo>
                  <a:cubicBezTo>
                    <a:pt x="4" y="1"/>
                    <a:pt x="4" y="0"/>
                    <a:pt x="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 name="Freeform 58"/>
            <p:cNvSpPr>
              <a:spLocks/>
            </p:cNvSpPr>
            <p:nvPr/>
          </p:nvSpPr>
          <p:spPr bwMode="auto">
            <a:xfrm>
              <a:off x="3877" y="2155"/>
              <a:ext cx="10" cy="10"/>
            </a:xfrm>
            <a:custGeom>
              <a:avLst/>
              <a:gdLst>
                <a:gd name="T0" fmla="*/ 4 w 4"/>
                <a:gd name="T1" fmla="*/ 0 h 4"/>
                <a:gd name="T2" fmla="*/ 2 w 4"/>
                <a:gd name="T3" fmla="*/ 0 h 4"/>
                <a:gd name="T4" fmla="*/ 0 w 4"/>
                <a:gd name="T5" fmla="*/ 2 h 4"/>
                <a:gd name="T6" fmla="*/ 0 w 4"/>
                <a:gd name="T7" fmla="*/ 2 h 4"/>
                <a:gd name="T8" fmla="*/ 2 w 4"/>
                <a:gd name="T9" fmla="*/ 4 h 4"/>
                <a:gd name="T10" fmla="*/ 4 w 4"/>
                <a:gd name="T11" fmla="*/ 4 h 4"/>
                <a:gd name="T12" fmla="*/ 4 w 4"/>
                <a:gd name="T13" fmla="*/ 2 h 4"/>
                <a:gd name="T14" fmla="*/ 4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0"/>
                  </a:moveTo>
                  <a:cubicBezTo>
                    <a:pt x="2" y="0"/>
                    <a:pt x="2" y="0"/>
                    <a:pt x="2" y="0"/>
                  </a:cubicBezTo>
                  <a:cubicBezTo>
                    <a:pt x="1" y="0"/>
                    <a:pt x="0" y="1"/>
                    <a:pt x="0" y="2"/>
                  </a:cubicBezTo>
                  <a:cubicBezTo>
                    <a:pt x="0" y="2"/>
                    <a:pt x="0" y="2"/>
                    <a:pt x="0" y="2"/>
                  </a:cubicBezTo>
                  <a:cubicBezTo>
                    <a:pt x="0" y="3"/>
                    <a:pt x="1" y="4"/>
                    <a:pt x="2" y="4"/>
                  </a:cubicBezTo>
                  <a:cubicBezTo>
                    <a:pt x="4" y="4"/>
                    <a:pt x="4" y="4"/>
                    <a:pt x="4" y="4"/>
                  </a:cubicBezTo>
                  <a:cubicBezTo>
                    <a:pt x="4" y="3"/>
                    <a:pt x="4" y="3"/>
                    <a:pt x="4" y="2"/>
                  </a:cubicBezTo>
                  <a:cubicBezTo>
                    <a:pt x="4" y="1"/>
                    <a:pt x="4" y="1"/>
                    <a:pt x="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 name="Freeform 59"/>
            <p:cNvSpPr>
              <a:spLocks/>
            </p:cNvSpPr>
            <p:nvPr/>
          </p:nvSpPr>
          <p:spPr bwMode="auto">
            <a:xfrm>
              <a:off x="3813" y="2127"/>
              <a:ext cx="33" cy="38"/>
            </a:xfrm>
            <a:custGeom>
              <a:avLst/>
              <a:gdLst>
                <a:gd name="T0" fmla="*/ 11 w 13"/>
                <a:gd name="T1" fmla="*/ 0 h 15"/>
                <a:gd name="T2" fmla="*/ 10 w 13"/>
                <a:gd name="T3" fmla="*/ 2 h 15"/>
                <a:gd name="T4" fmla="*/ 10 w 13"/>
                <a:gd name="T5" fmla="*/ 11 h 15"/>
                <a:gd name="T6" fmla="*/ 9 w 13"/>
                <a:gd name="T7" fmla="*/ 12 h 15"/>
                <a:gd name="T8" fmla="*/ 2 w 13"/>
                <a:gd name="T9" fmla="*/ 12 h 15"/>
                <a:gd name="T10" fmla="*/ 0 w 13"/>
                <a:gd name="T11" fmla="*/ 14 h 15"/>
                <a:gd name="T12" fmla="*/ 2 w 13"/>
                <a:gd name="T13" fmla="*/ 15 h 15"/>
                <a:gd name="T14" fmla="*/ 11 w 13"/>
                <a:gd name="T15" fmla="*/ 15 h 15"/>
                <a:gd name="T16" fmla="*/ 12 w 13"/>
                <a:gd name="T17" fmla="*/ 15 h 15"/>
                <a:gd name="T18" fmla="*/ 12 w 13"/>
                <a:gd name="T19" fmla="*/ 15 h 15"/>
                <a:gd name="T20" fmla="*/ 13 w 13"/>
                <a:gd name="T21" fmla="*/ 13 h 15"/>
                <a:gd name="T22" fmla="*/ 13 w 13"/>
                <a:gd name="T23" fmla="*/ 2 h 15"/>
                <a:gd name="T24" fmla="*/ 11 w 13"/>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5">
                  <a:moveTo>
                    <a:pt x="11" y="0"/>
                  </a:moveTo>
                  <a:cubicBezTo>
                    <a:pt x="10" y="0"/>
                    <a:pt x="10" y="1"/>
                    <a:pt x="10" y="2"/>
                  </a:cubicBezTo>
                  <a:cubicBezTo>
                    <a:pt x="10" y="11"/>
                    <a:pt x="10" y="11"/>
                    <a:pt x="10" y="11"/>
                  </a:cubicBezTo>
                  <a:cubicBezTo>
                    <a:pt x="10" y="12"/>
                    <a:pt x="9" y="12"/>
                    <a:pt x="9" y="12"/>
                  </a:cubicBezTo>
                  <a:cubicBezTo>
                    <a:pt x="2" y="12"/>
                    <a:pt x="2" y="12"/>
                    <a:pt x="2" y="12"/>
                  </a:cubicBezTo>
                  <a:cubicBezTo>
                    <a:pt x="1" y="12"/>
                    <a:pt x="0" y="13"/>
                    <a:pt x="0" y="14"/>
                  </a:cubicBezTo>
                  <a:cubicBezTo>
                    <a:pt x="0" y="14"/>
                    <a:pt x="1" y="15"/>
                    <a:pt x="2" y="15"/>
                  </a:cubicBezTo>
                  <a:cubicBezTo>
                    <a:pt x="11" y="15"/>
                    <a:pt x="11" y="15"/>
                    <a:pt x="11" y="15"/>
                  </a:cubicBezTo>
                  <a:cubicBezTo>
                    <a:pt x="11" y="15"/>
                    <a:pt x="12" y="15"/>
                    <a:pt x="12" y="15"/>
                  </a:cubicBezTo>
                  <a:cubicBezTo>
                    <a:pt x="12" y="15"/>
                    <a:pt x="12" y="15"/>
                    <a:pt x="12" y="15"/>
                  </a:cubicBezTo>
                  <a:cubicBezTo>
                    <a:pt x="13" y="14"/>
                    <a:pt x="13" y="14"/>
                    <a:pt x="13" y="13"/>
                  </a:cubicBezTo>
                  <a:cubicBezTo>
                    <a:pt x="13" y="2"/>
                    <a:pt x="13" y="2"/>
                    <a:pt x="13" y="2"/>
                  </a:cubicBezTo>
                  <a:cubicBezTo>
                    <a:pt x="13" y="1"/>
                    <a:pt x="12" y="0"/>
                    <a:pt x="1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59" name="Group 62"/>
          <p:cNvGrpSpPr>
            <a:grpSpLocks noChangeAspect="1"/>
          </p:cNvGrpSpPr>
          <p:nvPr/>
        </p:nvGrpSpPr>
        <p:grpSpPr bwMode="auto">
          <a:xfrm>
            <a:off x="7214652" y="2072568"/>
            <a:ext cx="397460" cy="317237"/>
            <a:chOff x="3775" y="2110"/>
            <a:chExt cx="129" cy="103"/>
          </a:xfrm>
          <a:solidFill>
            <a:schemeClr val="bg1"/>
          </a:solidFill>
          <a:effectLst/>
        </p:grpSpPr>
        <p:sp>
          <p:nvSpPr>
            <p:cNvPr id="60" name="Freeform 63"/>
            <p:cNvSpPr>
              <a:spLocks/>
            </p:cNvSpPr>
            <p:nvPr/>
          </p:nvSpPr>
          <p:spPr bwMode="auto">
            <a:xfrm>
              <a:off x="3775" y="2177"/>
              <a:ext cx="40" cy="36"/>
            </a:xfrm>
            <a:custGeom>
              <a:avLst/>
              <a:gdLst>
                <a:gd name="T0" fmla="*/ 5 w 16"/>
                <a:gd name="T1" fmla="*/ 0 h 14"/>
                <a:gd name="T2" fmla="*/ 0 w 16"/>
                <a:gd name="T3" fmla="*/ 4 h 14"/>
                <a:gd name="T4" fmla="*/ 10 w 16"/>
                <a:gd name="T5" fmla="*/ 14 h 14"/>
                <a:gd name="T6" fmla="*/ 16 w 16"/>
                <a:gd name="T7" fmla="*/ 9 h 14"/>
                <a:gd name="T8" fmla="*/ 5 w 16"/>
                <a:gd name="T9" fmla="*/ 0 h 14"/>
              </a:gdLst>
              <a:ahLst/>
              <a:cxnLst>
                <a:cxn ang="0">
                  <a:pos x="T0" y="T1"/>
                </a:cxn>
                <a:cxn ang="0">
                  <a:pos x="T2" y="T3"/>
                </a:cxn>
                <a:cxn ang="0">
                  <a:pos x="T4" y="T5"/>
                </a:cxn>
                <a:cxn ang="0">
                  <a:pos x="T6" y="T7"/>
                </a:cxn>
                <a:cxn ang="0">
                  <a:pos x="T8" y="T9"/>
                </a:cxn>
              </a:cxnLst>
              <a:rect l="0" t="0" r="r" b="b"/>
              <a:pathLst>
                <a:path w="16" h="14">
                  <a:moveTo>
                    <a:pt x="5" y="0"/>
                  </a:moveTo>
                  <a:cubicBezTo>
                    <a:pt x="1" y="3"/>
                    <a:pt x="0" y="4"/>
                    <a:pt x="0" y="4"/>
                  </a:cubicBezTo>
                  <a:cubicBezTo>
                    <a:pt x="10" y="14"/>
                    <a:pt x="10" y="14"/>
                    <a:pt x="10" y="14"/>
                  </a:cubicBezTo>
                  <a:cubicBezTo>
                    <a:pt x="10" y="14"/>
                    <a:pt x="13" y="11"/>
                    <a:pt x="16" y="9"/>
                  </a:cubicBezTo>
                  <a:lnTo>
                    <a:pt x="5"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1" name="Freeform 64"/>
            <p:cNvSpPr>
              <a:spLocks/>
            </p:cNvSpPr>
            <p:nvPr/>
          </p:nvSpPr>
          <p:spPr bwMode="auto">
            <a:xfrm>
              <a:off x="3795" y="2156"/>
              <a:ext cx="109" cy="41"/>
            </a:xfrm>
            <a:custGeom>
              <a:avLst/>
              <a:gdLst>
                <a:gd name="T0" fmla="*/ 37 w 44"/>
                <a:gd name="T1" fmla="*/ 4 h 16"/>
                <a:gd name="T2" fmla="*/ 29 w 44"/>
                <a:gd name="T3" fmla="*/ 9 h 16"/>
                <a:gd name="T4" fmla="*/ 18 w 44"/>
                <a:gd name="T5" fmla="*/ 8 h 16"/>
                <a:gd name="T6" fmla="*/ 25 w 44"/>
                <a:gd name="T7" fmla="*/ 7 h 16"/>
                <a:gd name="T8" fmla="*/ 31 w 44"/>
                <a:gd name="T9" fmla="*/ 2 h 16"/>
                <a:gd name="T10" fmla="*/ 20 w 44"/>
                <a:gd name="T11" fmla="*/ 2 h 16"/>
                <a:gd name="T12" fmla="*/ 9 w 44"/>
                <a:gd name="T13" fmla="*/ 2 h 16"/>
                <a:gd name="T14" fmla="*/ 0 w 44"/>
                <a:gd name="T15" fmla="*/ 7 h 16"/>
                <a:gd name="T16" fmla="*/ 9 w 44"/>
                <a:gd name="T17" fmla="*/ 16 h 16"/>
                <a:gd name="T18" fmla="*/ 13 w 44"/>
                <a:gd name="T19" fmla="*/ 14 h 16"/>
                <a:gd name="T20" fmla="*/ 29 w 44"/>
                <a:gd name="T21" fmla="*/ 14 h 16"/>
                <a:gd name="T22" fmla="*/ 44 w 44"/>
                <a:gd name="T23" fmla="*/ 2 h 16"/>
                <a:gd name="T24" fmla="*/ 37 w 44"/>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16">
                  <a:moveTo>
                    <a:pt x="37" y="4"/>
                  </a:moveTo>
                  <a:cubicBezTo>
                    <a:pt x="34" y="7"/>
                    <a:pt x="32" y="8"/>
                    <a:pt x="29" y="9"/>
                  </a:cubicBezTo>
                  <a:cubicBezTo>
                    <a:pt x="24" y="10"/>
                    <a:pt x="19" y="9"/>
                    <a:pt x="18" y="8"/>
                  </a:cubicBezTo>
                  <a:cubicBezTo>
                    <a:pt x="15" y="6"/>
                    <a:pt x="18" y="7"/>
                    <a:pt x="25" y="7"/>
                  </a:cubicBezTo>
                  <a:cubicBezTo>
                    <a:pt x="32" y="6"/>
                    <a:pt x="31" y="2"/>
                    <a:pt x="31" y="2"/>
                  </a:cubicBezTo>
                  <a:cubicBezTo>
                    <a:pt x="29" y="2"/>
                    <a:pt x="27" y="2"/>
                    <a:pt x="20" y="2"/>
                  </a:cubicBezTo>
                  <a:cubicBezTo>
                    <a:pt x="17" y="2"/>
                    <a:pt x="12" y="1"/>
                    <a:pt x="9" y="2"/>
                  </a:cubicBezTo>
                  <a:cubicBezTo>
                    <a:pt x="6" y="2"/>
                    <a:pt x="4" y="5"/>
                    <a:pt x="0" y="7"/>
                  </a:cubicBezTo>
                  <a:cubicBezTo>
                    <a:pt x="9" y="16"/>
                    <a:pt x="9" y="16"/>
                    <a:pt x="9" y="16"/>
                  </a:cubicBezTo>
                  <a:cubicBezTo>
                    <a:pt x="11" y="15"/>
                    <a:pt x="12" y="14"/>
                    <a:pt x="13" y="14"/>
                  </a:cubicBezTo>
                  <a:cubicBezTo>
                    <a:pt x="16" y="14"/>
                    <a:pt x="23" y="15"/>
                    <a:pt x="29" y="14"/>
                  </a:cubicBezTo>
                  <a:cubicBezTo>
                    <a:pt x="40" y="9"/>
                    <a:pt x="44" y="2"/>
                    <a:pt x="44" y="2"/>
                  </a:cubicBezTo>
                  <a:cubicBezTo>
                    <a:pt x="44" y="2"/>
                    <a:pt x="41" y="0"/>
                    <a:pt x="3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2" name="Freeform 65"/>
            <p:cNvSpPr>
              <a:spLocks noEditPoints="1"/>
            </p:cNvSpPr>
            <p:nvPr/>
          </p:nvSpPr>
          <p:spPr bwMode="auto">
            <a:xfrm>
              <a:off x="3810" y="2110"/>
              <a:ext cx="94" cy="41"/>
            </a:xfrm>
            <a:custGeom>
              <a:avLst/>
              <a:gdLst>
                <a:gd name="T0" fmla="*/ 38 w 38"/>
                <a:gd name="T1" fmla="*/ 0 h 16"/>
                <a:gd name="T2" fmla="*/ 34 w 38"/>
                <a:gd name="T3" fmla="*/ 0 h 16"/>
                <a:gd name="T4" fmla="*/ 34 w 38"/>
                <a:gd name="T5" fmla="*/ 6 h 16"/>
                <a:gd name="T6" fmla="*/ 32 w 38"/>
                <a:gd name="T7" fmla="*/ 6 h 16"/>
                <a:gd name="T8" fmla="*/ 32 w 38"/>
                <a:gd name="T9" fmla="*/ 0 h 16"/>
                <a:gd name="T10" fmla="*/ 28 w 38"/>
                <a:gd name="T11" fmla="*/ 0 h 16"/>
                <a:gd name="T12" fmla="*/ 28 w 38"/>
                <a:gd name="T13" fmla="*/ 6 h 16"/>
                <a:gd name="T14" fmla="*/ 12 w 38"/>
                <a:gd name="T15" fmla="*/ 6 h 16"/>
                <a:gd name="T16" fmla="*/ 12 w 38"/>
                <a:gd name="T17" fmla="*/ 3 h 16"/>
                <a:gd name="T18" fmla="*/ 12 w 38"/>
                <a:gd name="T19" fmla="*/ 1 h 16"/>
                <a:gd name="T20" fmla="*/ 11 w 38"/>
                <a:gd name="T21" fmla="*/ 0 h 16"/>
                <a:gd name="T22" fmla="*/ 9 w 38"/>
                <a:gd name="T23" fmla="*/ 0 h 16"/>
                <a:gd name="T24" fmla="*/ 3 w 38"/>
                <a:gd name="T25" fmla="*/ 0 h 16"/>
                <a:gd name="T26" fmla="*/ 1 w 38"/>
                <a:gd name="T27" fmla="*/ 0 h 16"/>
                <a:gd name="T28" fmla="*/ 0 w 38"/>
                <a:gd name="T29" fmla="*/ 2 h 16"/>
                <a:gd name="T30" fmla="*/ 0 w 38"/>
                <a:gd name="T31" fmla="*/ 3 h 16"/>
                <a:gd name="T32" fmla="*/ 0 w 38"/>
                <a:gd name="T33" fmla="*/ 13 h 16"/>
                <a:gd name="T34" fmla="*/ 0 w 38"/>
                <a:gd name="T35" fmla="*/ 15 h 16"/>
                <a:gd name="T36" fmla="*/ 2 w 38"/>
                <a:gd name="T37" fmla="*/ 16 h 16"/>
                <a:gd name="T38" fmla="*/ 3 w 38"/>
                <a:gd name="T39" fmla="*/ 16 h 16"/>
                <a:gd name="T40" fmla="*/ 9 w 38"/>
                <a:gd name="T41" fmla="*/ 16 h 16"/>
                <a:gd name="T42" fmla="*/ 11 w 38"/>
                <a:gd name="T43" fmla="*/ 16 h 16"/>
                <a:gd name="T44" fmla="*/ 12 w 38"/>
                <a:gd name="T45" fmla="*/ 14 h 16"/>
                <a:gd name="T46" fmla="*/ 12 w 38"/>
                <a:gd name="T47" fmla="*/ 13 h 16"/>
                <a:gd name="T48" fmla="*/ 12 w 38"/>
                <a:gd name="T49" fmla="*/ 10 h 16"/>
                <a:gd name="T50" fmla="*/ 38 w 38"/>
                <a:gd name="T51" fmla="*/ 10 h 16"/>
                <a:gd name="T52" fmla="*/ 38 w 38"/>
                <a:gd name="T53" fmla="*/ 0 h 16"/>
                <a:gd name="T54" fmla="*/ 3 w 38"/>
                <a:gd name="T55" fmla="*/ 3 h 16"/>
                <a:gd name="T56" fmla="*/ 9 w 38"/>
                <a:gd name="T57" fmla="*/ 3 h 16"/>
                <a:gd name="T58" fmla="*/ 9 w 38"/>
                <a:gd name="T59" fmla="*/ 13 h 16"/>
                <a:gd name="T60" fmla="*/ 3 w 38"/>
                <a:gd name="T61" fmla="*/ 13 h 16"/>
                <a:gd name="T62" fmla="*/ 3 w 38"/>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16">
                  <a:moveTo>
                    <a:pt x="38" y="0"/>
                  </a:moveTo>
                  <a:cubicBezTo>
                    <a:pt x="34" y="0"/>
                    <a:pt x="34" y="0"/>
                    <a:pt x="34" y="0"/>
                  </a:cubicBezTo>
                  <a:cubicBezTo>
                    <a:pt x="34" y="6"/>
                    <a:pt x="34" y="6"/>
                    <a:pt x="34" y="6"/>
                  </a:cubicBezTo>
                  <a:cubicBezTo>
                    <a:pt x="32" y="6"/>
                    <a:pt x="32" y="6"/>
                    <a:pt x="32" y="6"/>
                  </a:cubicBezTo>
                  <a:cubicBezTo>
                    <a:pt x="32" y="0"/>
                    <a:pt x="32" y="0"/>
                    <a:pt x="32" y="0"/>
                  </a:cubicBezTo>
                  <a:cubicBezTo>
                    <a:pt x="28" y="0"/>
                    <a:pt x="28" y="0"/>
                    <a:pt x="28" y="0"/>
                  </a:cubicBezTo>
                  <a:cubicBezTo>
                    <a:pt x="28" y="6"/>
                    <a:pt x="28" y="6"/>
                    <a:pt x="28" y="6"/>
                  </a:cubicBezTo>
                  <a:cubicBezTo>
                    <a:pt x="12" y="6"/>
                    <a:pt x="12" y="6"/>
                    <a:pt x="12" y="6"/>
                  </a:cubicBezTo>
                  <a:cubicBezTo>
                    <a:pt x="12" y="3"/>
                    <a:pt x="12" y="3"/>
                    <a:pt x="12" y="3"/>
                  </a:cubicBezTo>
                  <a:cubicBezTo>
                    <a:pt x="12" y="2"/>
                    <a:pt x="12" y="2"/>
                    <a:pt x="12" y="1"/>
                  </a:cubicBezTo>
                  <a:cubicBezTo>
                    <a:pt x="12" y="1"/>
                    <a:pt x="11" y="0"/>
                    <a:pt x="11" y="0"/>
                  </a:cubicBezTo>
                  <a:cubicBezTo>
                    <a:pt x="10" y="0"/>
                    <a:pt x="10" y="0"/>
                    <a:pt x="9" y="0"/>
                  </a:cubicBezTo>
                  <a:cubicBezTo>
                    <a:pt x="3" y="0"/>
                    <a:pt x="3" y="0"/>
                    <a:pt x="3" y="0"/>
                  </a:cubicBezTo>
                  <a:cubicBezTo>
                    <a:pt x="2" y="0"/>
                    <a:pt x="2" y="0"/>
                    <a:pt x="1" y="0"/>
                  </a:cubicBezTo>
                  <a:cubicBezTo>
                    <a:pt x="1" y="1"/>
                    <a:pt x="0" y="1"/>
                    <a:pt x="0" y="2"/>
                  </a:cubicBezTo>
                  <a:cubicBezTo>
                    <a:pt x="0" y="2"/>
                    <a:pt x="0" y="2"/>
                    <a:pt x="0" y="3"/>
                  </a:cubicBezTo>
                  <a:cubicBezTo>
                    <a:pt x="0" y="13"/>
                    <a:pt x="0" y="13"/>
                    <a:pt x="0" y="13"/>
                  </a:cubicBezTo>
                  <a:cubicBezTo>
                    <a:pt x="0" y="14"/>
                    <a:pt x="0" y="14"/>
                    <a:pt x="0" y="15"/>
                  </a:cubicBezTo>
                  <a:cubicBezTo>
                    <a:pt x="1" y="15"/>
                    <a:pt x="1" y="16"/>
                    <a:pt x="2" y="16"/>
                  </a:cubicBezTo>
                  <a:cubicBezTo>
                    <a:pt x="2" y="16"/>
                    <a:pt x="2" y="16"/>
                    <a:pt x="3" y="16"/>
                  </a:cubicBezTo>
                  <a:cubicBezTo>
                    <a:pt x="9" y="16"/>
                    <a:pt x="9" y="16"/>
                    <a:pt x="9" y="16"/>
                  </a:cubicBezTo>
                  <a:cubicBezTo>
                    <a:pt x="10" y="16"/>
                    <a:pt x="11" y="16"/>
                    <a:pt x="11" y="16"/>
                  </a:cubicBezTo>
                  <a:cubicBezTo>
                    <a:pt x="12" y="15"/>
                    <a:pt x="12" y="15"/>
                    <a:pt x="12" y="14"/>
                  </a:cubicBezTo>
                  <a:cubicBezTo>
                    <a:pt x="12" y="14"/>
                    <a:pt x="12" y="13"/>
                    <a:pt x="12" y="13"/>
                  </a:cubicBezTo>
                  <a:cubicBezTo>
                    <a:pt x="12" y="10"/>
                    <a:pt x="12" y="10"/>
                    <a:pt x="12" y="10"/>
                  </a:cubicBezTo>
                  <a:cubicBezTo>
                    <a:pt x="38" y="10"/>
                    <a:pt x="38" y="10"/>
                    <a:pt x="38" y="10"/>
                  </a:cubicBezTo>
                  <a:lnTo>
                    <a:pt x="38" y="0"/>
                  </a:lnTo>
                  <a:close/>
                  <a:moveTo>
                    <a:pt x="3" y="3"/>
                  </a:moveTo>
                  <a:cubicBezTo>
                    <a:pt x="9" y="3"/>
                    <a:pt x="9" y="3"/>
                    <a:pt x="9" y="3"/>
                  </a:cubicBezTo>
                  <a:cubicBezTo>
                    <a:pt x="9" y="13"/>
                    <a:pt x="9" y="13"/>
                    <a:pt x="9" y="13"/>
                  </a:cubicBezTo>
                  <a:cubicBezTo>
                    <a:pt x="3" y="13"/>
                    <a:pt x="3" y="13"/>
                    <a:pt x="3" y="13"/>
                  </a:cubicBezTo>
                  <a:lnTo>
                    <a:pt x="3" y="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63" name="Group 68"/>
          <p:cNvGrpSpPr>
            <a:grpSpLocks noChangeAspect="1"/>
          </p:cNvGrpSpPr>
          <p:nvPr/>
        </p:nvGrpSpPr>
        <p:grpSpPr bwMode="auto">
          <a:xfrm>
            <a:off x="7387231" y="4958535"/>
            <a:ext cx="354549" cy="341486"/>
            <a:chOff x="3770" y="2095"/>
            <a:chExt cx="137" cy="132"/>
          </a:xfrm>
          <a:solidFill>
            <a:schemeClr val="bg1"/>
          </a:solidFill>
          <a:effectLst/>
        </p:grpSpPr>
        <p:sp>
          <p:nvSpPr>
            <p:cNvPr id="64" name="Freeform 69"/>
            <p:cNvSpPr>
              <a:spLocks/>
            </p:cNvSpPr>
            <p:nvPr/>
          </p:nvSpPr>
          <p:spPr bwMode="auto">
            <a:xfrm>
              <a:off x="3770" y="2190"/>
              <a:ext cx="137" cy="37"/>
            </a:xfrm>
            <a:custGeom>
              <a:avLst/>
              <a:gdLst>
                <a:gd name="T0" fmla="*/ 52 w 55"/>
                <a:gd name="T1" fmla="*/ 6 h 15"/>
                <a:gd name="T2" fmla="*/ 38 w 55"/>
                <a:gd name="T3" fmla="*/ 6 h 15"/>
                <a:gd name="T4" fmla="*/ 37 w 55"/>
                <a:gd name="T5" fmla="*/ 6 h 15"/>
                <a:gd name="T6" fmla="*/ 37 w 55"/>
                <a:gd name="T7" fmla="*/ 3 h 15"/>
                <a:gd name="T8" fmla="*/ 37 w 55"/>
                <a:gd name="T9" fmla="*/ 1 h 15"/>
                <a:gd name="T10" fmla="*/ 35 w 55"/>
                <a:gd name="T11" fmla="*/ 0 h 15"/>
                <a:gd name="T12" fmla="*/ 20 w 55"/>
                <a:gd name="T13" fmla="*/ 0 h 15"/>
                <a:gd name="T14" fmla="*/ 18 w 55"/>
                <a:gd name="T15" fmla="*/ 3 h 15"/>
                <a:gd name="T16" fmla="*/ 18 w 55"/>
                <a:gd name="T17" fmla="*/ 6 h 15"/>
                <a:gd name="T18" fmla="*/ 18 w 55"/>
                <a:gd name="T19" fmla="*/ 6 h 15"/>
                <a:gd name="T20" fmla="*/ 3 w 55"/>
                <a:gd name="T21" fmla="*/ 6 h 15"/>
                <a:gd name="T22" fmla="*/ 0 w 55"/>
                <a:gd name="T23" fmla="*/ 8 h 15"/>
                <a:gd name="T24" fmla="*/ 0 w 55"/>
                <a:gd name="T25" fmla="*/ 14 h 15"/>
                <a:gd name="T26" fmla="*/ 1 w 55"/>
                <a:gd name="T27" fmla="*/ 15 h 15"/>
                <a:gd name="T28" fmla="*/ 2 w 55"/>
                <a:gd name="T29" fmla="*/ 14 h 15"/>
                <a:gd name="T30" fmla="*/ 2 w 55"/>
                <a:gd name="T31" fmla="*/ 8 h 15"/>
                <a:gd name="T32" fmla="*/ 3 w 55"/>
                <a:gd name="T33" fmla="*/ 8 h 15"/>
                <a:gd name="T34" fmla="*/ 18 w 55"/>
                <a:gd name="T35" fmla="*/ 8 h 15"/>
                <a:gd name="T36" fmla="*/ 18 w 55"/>
                <a:gd name="T37" fmla="*/ 8 h 15"/>
                <a:gd name="T38" fmla="*/ 18 w 55"/>
                <a:gd name="T39" fmla="*/ 9 h 15"/>
                <a:gd name="T40" fmla="*/ 19 w 55"/>
                <a:gd name="T41" fmla="*/ 9 h 15"/>
                <a:gd name="T42" fmla="*/ 20 w 55"/>
                <a:gd name="T43" fmla="*/ 9 h 15"/>
                <a:gd name="T44" fmla="*/ 20 w 55"/>
                <a:gd name="T45" fmla="*/ 8 h 15"/>
                <a:gd name="T46" fmla="*/ 20 w 55"/>
                <a:gd name="T47" fmla="*/ 3 h 15"/>
                <a:gd name="T48" fmla="*/ 20 w 55"/>
                <a:gd name="T49" fmla="*/ 2 h 15"/>
                <a:gd name="T50" fmla="*/ 35 w 55"/>
                <a:gd name="T51" fmla="*/ 2 h 15"/>
                <a:gd name="T52" fmla="*/ 35 w 55"/>
                <a:gd name="T53" fmla="*/ 3 h 15"/>
                <a:gd name="T54" fmla="*/ 35 w 55"/>
                <a:gd name="T55" fmla="*/ 8 h 15"/>
                <a:gd name="T56" fmla="*/ 36 w 55"/>
                <a:gd name="T57" fmla="*/ 9 h 15"/>
                <a:gd name="T58" fmla="*/ 36 w 55"/>
                <a:gd name="T59" fmla="*/ 9 h 15"/>
                <a:gd name="T60" fmla="*/ 37 w 55"/>
                <a:gd name="T61" fmla="*/ 9 h 15"/>
                <a:gd name="T62" fmla="*/ 37 w 55"/>
                <a:gd name="T63" fmla="*/ 8 h 15"/>
                <a:gd name="T64" fmla="*/ 38 w 55"/>
                <a:gd name="T65" fmla="*/ 8 h 15"/>
                <a:gd name="T66" fmla="*/ 52 w 55"/>
                <a:gd name="T67" fmla="*/ 8 h 15"/>
                <a:gd name="T68" fmla="*/ 53 w 55"/>
                <a:gd name="T69" fmla="*/ 8 h 15"/>
                <a:gd name="T70" fmla="*/ 53 w 55"/>
                <a:gd name="T71" fmla="*/ 14 h 15"/>
                <a:gd name="T72" fmla="*/ 54 w 55"/>
                <a:gd name="T73" fmla="*/ 15 h 15"/>
                <a:gd name="T74" fmla="*/ 55 w 55"/>
                <a:gd name="T75" fmla="*/ 14 h 15"/>
                <a:gd name="T76" fmla="*/ 55 w 55"/>
                <a:gd name="T77" fmla="*/ 8 h 15"/>
                <a:gd name="T78" fmla="*/ 52 w 55"/>
                <a:gd name="T79"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 h="15">
                  <a:moveTo>
                    <a:pt x="52" y="6"/>
                  </a:moveTo>
                  <a:cubicBezTo>
                    <a:pt x="38" y="6"/>
                    <a:pt x="38" y="6"/>
                    <a:pt x="38" y="6"/>
                  </a:cubicBezTo>
                  <a:cubicBezTo>
                    <a:pt x="38" y="6"/>
                    <a:pt x="37" y="6"/>
                    <a:pt x="37" y="6"/>
                  </a:cubicBezTo>
                  <a:cubicBezTo>
                    <a:pt x="37" y="3"/>
                    <a:pt x="37" y="3"/>
                    <a:pt x="37" y="3"/>
                  </a:cubicBezTo>
                  <a:cubicBezTo>
                    <a:pt x="37" y="2"/>
                    <a:pt x="37" y="1"/>
                    <a:pt x="37" y="1"/>
                  </a:cubicBezTo>
                  <a:cubicBezTo>
                    <a:pt x="36" y="0"/>
                    <a:pt x="36" y="0"/>
                    <a:pt x="35" y="0"/>
                  </a:cubicBezTo>
                  <a:cubicBezTo>
                    <a:pt x="20" y="0"/>
                    <a:pt x="20" y="0"/>
                    <a:pt x="20" y="0"/>
                  </a:cubicBezTo>
                  <a:cubicBezTo>
                    <a:pt x="19" y="0"/>
                    <a:pt x="18" y="1"/>
                    <a:pt x="18" y="3"/>
                  </a:cubicBezTo>
                  <a:cubicBezTo>
                    <a:pt x="18" y="6"/>
                    <a:pt x="18" y="6"/>
                    <a:pt x="18" y="6"/>
                  </a:cubicBezTo>
                  <a:cubicBezTo>
                    <a:pt x="18" y="6"/>
                    <a:pt x="18" y="6"/>
                    <a:pt x="18" y="6"/>
                  </a:cubicBezTo>
                  <a:cubicBezTo>
                    <a:pt x="3" y="6"/>
                    <a:pt x="3" y="6"/>
                    <a:pt x="3" y="6"/>
                  </a:cubicBezTo>
                  <a:cubicBezTo>
                    <a:pt x="2" y="6"/>
                    <a:pt x="0" y="7"/>
                    <a:pt x="0" y="8"/>
                  </a:cubicBezTo>
                  <a:cubicBezTo>
                    <a:pt x="0" y="14"/>
                    <a:pt x="0" y="14"/>
                    <a:pt x="0" y="14"/>
                  </a:cubicBezTo>
                  <a:cubicBezTo>
                    <a:pt x="0" y="14"/>
                    <a:pt x="1" y="15"/>
                    <a:pt x="1" y="15"/>
                  </a:cubicBezTo>
                  <a:cubicBezTo>
                    <a:pt x="2" y="15"/>
                    <a:pt x="2" y="14"/>
                    <a:pt x="2" y="14"/>
                  </a:cubicBezTo>
                  <a:cubicBezTo>
                    <a:pt x="2" y="8"/>
                    <a:pt x="2" y="8"/>
                    <a:pt x="2" y="8"/>
                  </a:cubicBezTo>
                  <a:cubicBezTo>
                    <a:pt x="2" y="8"/>
                    <a:pt x="3" y="8"/>
                    <a:pt x="3" y="8"/>
                  </a:cubicBezTo>
                  <a:cubicBezTo>
                    <a:pt x="18" y="8"/>
                    <a:pt x="18" y="8"/>
                    <a:pt x="18" y="8"/>
                  </a:cubicBezTo>
                  <a:cubicBezTo>
                    <a:pt x="18" y="8"/>
                    <a:pt x="18" y="8"/>
                    <a:pt x="18" y="8"/>
                  </a:cubicBezTo>
                  <a:cubicBezTo>
                    <a:pt x="18" y="8"/>
                    <a:pt x="18" y="8"/>
                    <a:pt x="18" y="9"/>
                  </a:cubicBezTo>
                  <a:cubicBezTo>
                    <a:pt x="18" y="9"/>
                    <a:pt x="19" y="9"/>
                    <a:pt x="19" y="9"/>
                  </a:cubicBezTo>
                  <a:cubicBezTo>
                    <a:pt x="19" y="9"/>
                    <a:pt x="19" y="9"/>
                    <a:pt x="20" y="9"/>
                  </a:cubicBezTo>
                  <a:cubicBezTo>
                    <a:pt x="20" y="8"/>
                    <a:pt x="20" y="8"/>
                    <a:pt x="20" y="8"/>
                  </a:cubicBezTo>
                  <a:cubicBezTo>
                    <a:pt x="20" y="3"/>
                    <a:pt x="20" y="3"/>
                    <a:pt x="20" y="3"/>
                  </a:cubicBezTo>
                  <a:cubicBezTo>
                    <a:pt x="20" y="2"/>
                    <a:pt x="20" y="2"/>
                    <a:pt x="20" y="2"/>
                  </a:cubicBezTo>
                  <a:cubicBezTo>
                    <a:pt x="35" y="2"/>
                    <a:pt x="35" y="2"/>
                    <a:pt x="35" y="2"/>
                  </a:cubicBezTo>
                  <a:cubicBezTo>
                    <a:pt x="35" y="2"/>
                    <a:pt x="35" y="2"/>
                    <a:pt x="35" y="3"/>
                  </a:cubicBezTo>
                  <a:cubicBezTo>
                    <a:pt x="35" y="8"/>
                    <a:pt x="35" y="8"/>
                    <a:pt x="35" y="8"/>
                  </a:cubicBezTo>
                  <a:cubicBezTo>
                    <a:pt x="35" y="8"/>
                    <a:pt x="35" y="8"/>
                    <a:pt x="36" y="9"/>
                  </a:cubicBezTo>
                  <a:cubicBezTo>
                    <a:pt x="36" y="9"/>
                    <a:pt x="36" y="9"/>
                    <a:pt x="36" y="9"/>
                  </a:cubicBezTo>
                  <a:cubicBezTo>
                    <a:pt x="37" y="9"/>
                    <a:pt x="37" y="9"/>
                    <a:pt x="37" y="9"/>
                  </a:cubicBezTo>
                  <a:cubicBezTo>
                    <a:pt x="37" y="8"/>
                    <a:pt x="37" y="8"/>
                    <a:pt x="37" y="8"/>
                  </a:cubicBezTo>
                  <a:cubicBezTo>
                    <a:pt x="37" y="8"/>
                    <a:pt x="37" y="8"/>
                    <a:pt x="38" y="8"/>
                  </a:cubicBezTo>
                  <a:cubicBezTo>
                    <a:pt x="52" y="8"/>
                    <a:pt x="52" y="8"/>
                    <a:pt x="52" y="8"/>
                  </a:cubicBezTo>
                  <a:cubicBezTo>
                    <a:pt x="53" y="8"/>
                    <a:pt x="53" y="8"/>
                    <a:pt x="53" y="8"/>
                  </a:cubicBezTo>
                  <a:cubicBezTo>
                    <a:pt x="53" y="14"/>
                    <a:pt x="53" y="14"/>
                    <a:pt x="53" y="14"/>
                  </a:cubicBezTo>
                  <a:cubicBezTo>
                    <a:pt x="53" y="14"/>
                    <a:pt x="53" y="15"/>
                    <a:pt x="54" y="15"/>
                  </a:cubicBezTo>
                  <a:cubicBezTo>
                    <a:pt x="54" y="15"/>
                    <a:pt x="55" y="14"/>
                    <a:pt x="55" y="14"/>
                  </a:cubicBezTo>
                  <a:cubicBezTo>
                    <a:pt x="55" y="8"/>
                    <a:pt x="55" y="8"/>
                    <a:pt x="55" y="8"/>
                  </a:cubicBezTo>
                  <a:cubicBezTo>
                    <a:pt x="55" y="7"/>
                    <a:pt x="54" y="6"/>
                    <a:pt x="52"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5" name="Freeform 70"/>
            <p:cNvSpPr>
              <a:spLocks/>
            </p:cNvSpPr>
            <p:nvPr/>
          </p:nvSpPr>
          <p:spPr bwMode="auto">
            <a:xfrm>
              <a:off x="3820" y="2118"/>
              <a:ext cx="37" cy="69"/>
            </a:xfrm>
            <a:custGeom>
              <a:avLst/>
              <a:gdLst>
                <a:gd name="T0" fmla="*/ 2 w 15"/>
                <a:gd name="T1" fmla="*/ 14 h 28"/>
                <a:gd name="T2" fmla="*/ 3 w 15"/>
                <a:gd name="T3" fmla="*/ 13 h 28"/>
                <a:gd name="T4" fmla="*/ 3 w 15"/>
                <a:gd name="T5" fmla="*/ 8 h 28"/>
                <a:gd name="T6" fmla="*/ 4 w 15"/>
                <a:gd name="T7" fmla="*/ 4 h 28"/>
                <a:gd name="T8" fmla="*/ 4 w 15"/>
                <a:gd name="T9" fmla="*/ 4 h 28"/>
                <a:gd name="T10" fmla="*/ 4 w 15"/>
                <a:gd name="T11" fmla="*/ 12 h 28"/>
                <a:gd name="T12" fmla="*/ 4 w 15"/>
                <a:gd name="T13" fmla="*/ 13 h 28"/>
                <a:gd name="T14" fmla="*/ 4 w 15"/>
                <a:gd name="T15" fmla="*/ 26 h 28"/>
                <a:gd name="T16" fmla="*/ 5 w 15"/>
                <a:gd name="T17" fmla="*/ 28 h 28"/>
                <a:gd name="T18" fmla="*/ 5 w 15"/>
                <a:gd name="T19" fmla="*/ 28 h 28"/>
                <a:gd name="T20" fmla="*/ 5 w 15"/>
                <a:gd name="T21" fmla="*/ 28 h 28"/>
                <a:gd name="T22" fmla="*/ 7 w 15"/>
                <a:gd name="T23" fmla="*/ 26 h 28"/>
                <a:gd name="T24" fmla="*/ 7 w 15"/>
                <a:gd name="T25" fmla="*/ 14 h 28"/>
                <a:gd name="T26" fmla="*/ 8 w 15"/>
                <a:gd name="T27" fmla="*/ 14 h 28"/>
                <a:gd name="T28" fmla="*/ 8 w 15"/>
                <a:gd name="T29" fmla="*/ 26 h 28"/>
                <a:gd name="T30" fmla="*/ 10 w 15"/>
                <a:gd name="T31" fmla="*/ 28 h 28"/>
                <a:gd name="T32" fmla="*/ 10 w 15"/>
                <a:gd name="T33" fmla="*/ 28 h 28"/>
                <a:gd name="T34" fmla="*/ 10 w 15"/>
                <a:gd name="T35" fmla="*/ 28 h 28"/>
                <a:gd name="T36" fmla="*/ 12 w 15"/>
                <a:gd name="T37" fmla="*/ 26 h 28"/>
                <a:gd name="T38" fmla="*/ 12 w 15"/>
                <a:gd name="T39" fmla="*/ 13 h 28"/>
                <a:gd name="T40" fmla="*/ 12 w 15"/>
                <a:gd name="T41" fmla="*/ 12 h 28"/>
                <a:gd name="T42" fmla="*/ 12 w 15"/>
                <a:gd name="T43" fmla="*/ 4 h 28"/>
                <a:gd name="T44" fmla="*/ 12 w 15"/>
                <a:gd name="T45" fmla="*/ 4 h 28"/>
                <a:gd name="T46" fmla="*/ 12 w 15"/>
                <a:gd name="T47" fmla="*/ 8 h 28"/>
                <a:gd name="T48" fmla="*/ 12 w 15"/>
                <a:gd name="T49" fmla="*/ 13 h 28"/>
                <a:gd name="T50" fmla="*/ 14 w 15"/>
                <a:gd name="T51" fmla="*/ 14 h 28"/>
                <a:gd name="T52" fmla="*/ 15 w 15"/>
                <a:gd name="T53" fmla="*/ 13 h 28"/>
                <a:gd name="T54" fmla="*/ 15 w 15"/>
                <a:gd name="T55" fmla="*/ 8 h 28"/>
                <a:gd name="T56" fmla="*/ 13 w 15"/>
                <a:gd name="T57" fmla="*/ 1 h 28"/>
                <a:gd name="T58" fmla="*/ 10 w 15"/>
                <a:gd name="T59" fmla="*/ 0 h 28"/>
                <a:gd name="T60" fmla="*/ 10 w 15"/>
                <a:gd name="T61" fmla="*/ 0 h 28"/>
                <a:gd name="T62" fmla="*/ 10 w 15"/>
                <a:gd name="T63" fmla="*/ 0 h 28"/>
                <a:gd name="T64" fmla="*/ 10 w 15"/>
                <a:gd name="T65" fmla="*/ 0 h 28"/>
                <a:gd name="T66" fmla="*/ 8 w 15"/>
                <a:gd name="T67" fmla="*/ 4 h 28"/>
                <a:gd name="T68" fmla="*/ 8 w 15"/>
                <a:gd name="T69" fmla="*/ 1 h 28"/>
                <a:gd name="T70" fmla="*/ 8 w 15"/>
                <a:gd name="T71" fmla="*/ 1 h 28"/>
                <a:gd name="T72" fmla="*/ 8 w 15"/>
                <a:gd name="T73" fmla="*/ 0 h 28"/>
                <a:gd name="T74" fmla="*/ 8 w 15"/>
                <a:gd name="T75" fmla="*/ 0 h 28"/>
                <a:gd name="T76" fmla="*/ 7 w 15"/>
                <a:gd name="T77" fmla="*/ 0 h 28"/>
                <a:gd name="T78" fmla="*/ 7 w 15"/>
                <a:gd name="T79" fmla="*/ 0 h 28"/>
                <a:gd name="T80" fmla="*/ 7 w 15"/>
                <a:gd name="T81" fmla="*/ 1 h 28"/>
                <a:gd name="T82" fmla="*/ 7 w 15"/>
                <a:gd name="T83" fmla="*/ 1 h 28"/>
                <a:gd name="T84" fmla="*/ 7 w 15"/>
                <a:gd name="T85" fmla="*/ 4 h 28"/>
                <a:gd name="T86" fmla="*/ 6 w 15"/>
                <a:gd name="T87" fmla="*/ 0 h 28"/>
                <a:gd name="T88" fmla="*/ 6 w 15"/>
                <a:gd name="T89" fmla="*/ 0 h 28"/>
                <a:gd name="T90" fmla="*/ 6 w 15"/>
                <a:gd name="T91" fmla="*/ 0 h 28"/>
                <a:gd name="T92" fmla="*/ 5 w 15"/>
                <a:gd name="T93" fmla="*/ 0 h 28"/>
                <a:gd name="T94" fmla="*/ 2 w 15"/>
                <a:gd name="T95" fmla="*/ 1 h 28"/>
                <a:gd name="T96" fmla="*/ 0 w 15"/>
                <a:gd name="T97" fmla="*/ 8 h 28"/>
                <a:gd name="T98" fmla="*/ 0 w 15"/>
                <a:gd name="T99" fmla="*/ 13 h 28"/>
                <a:gd name="T100" fmla="*/ 2 w 15"/>
                <a:gd name="T101"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 h="28">
                  <a:moveTo>
                    <a:pt x="2" y="14"/>
                  </a:moveTo>
                  <a:cubicBezTo>
                    <a:pt x="3" y="14"/>
                    <a:pt x="3" y="14"/>
                    <a:pt x="3" y="13"/>
                  </a:cubicBezTo>
                  <a:cubicBezTo>
                    <a:pt x="3" y="13"/>
                    <a:pt x="3" y="10"/>
                    <a:pt x="3" y="8"/>
                  </a:cubicBezTo>
                  <a:cubicBezTo>
                    <a:pt x="3" y="7"/>
                    <a:pt x="3" y="4"/>
                    <a:pt x="4" y="4"/>
                  </a:cubicBezTo>
                  <a:cubicBezTo>
                    <a:pt x="4" y="4"/>
                    <a:pt x="4" y="4"/>
                    <a:pt x="4" y="4"/>
                  </a:cubicBezTo>
                  <a:cubicBezTo>
                    <a:pt x="4" y="12"/>
                    <a:pt x="4" y="12"/>
                    <a:pt x="4" y="12"/>
                  </a:cubicBezTo>
                  <a:cubicBezTo>
                    <a:pt x="4" y="12"/>
                    <a:pt x="4" y="13"/>
                    <a:pt x="4" y="13"/>
                  </a:cubicBezTo>
                  <a:cubicBezTo>
                    <a:pt x="4" y="26"/>
                    <a:pt x="4" y="26"/>
                    <a:pt x="4" y="26"/>
                  </a:cubicBezTo>
                  <a:cubicBezTo>
                    <a:pt x="4" y="27"/>
                    <a:pt x="4" y="28"/>
                    <a:pt x="5" y="28"/>
                  </a:cubicBezTo>
                  <a:cubicBezTo>
                    <a:pt x="5" y="28"/>
                    <a:pt x="5" y="28"/>
                    <a:pt x="5" y="28"/>
                  </a:cubicBezTo>
                  <a:cubicBezTo>
                    <a:pt x="5" y="28"/>
                    <a:pt x="5" y="28"/>
                    <a:pt x="5" y="28"/>
                  </a:cubicBezTo>
                  <a:cubicBezTo>
                    <a:pt x="6" y="28"/>
                    <a:pt x="7" y="27"/>
                    <a:pt x="7" y="26"/>
                  </a:cubicBezTo>
                  <a:cubicBezTo>
                    <a:pt x="7" y="14"/>
                    <a:pt x="7" y="14"/>
                    <a:pt x="7" y="14"/>
                  </a:cubicBezTo>
                  <a:cubicBezTo>
                    <a:pt x="8" y="14"/>
                    <a:pt x="8" y="14"/>
                    <a:pt x="8" y="14"/>
                  </a:cubicBezTo>
                  <a:cubicBezTo>
                    <a:pt x="8" y="26"/>
                    <a:pt x="8" y="26"/>
                    <a:pt x="8" y="26"/>
                  </a:cubicBezTo>
                  <a:cubicBezTo>
                    <a:pt x="8" y="27"/>
                    <a:pt x="9" y="28"/>
                    <a:pt x="10" y="28"/>
                  </a:cubicBezTo>
                  <a:cubicBezTo>
                    <a:pt x="10" y="28"/>
                    <a:pt x="10" y="28"/>
                    <a:pt x="10" y="28"/>
                  </a:cubicBezTo>
                  <a:cubicBezTo>
                    <a:pt x="10" y="28"/>
                    <a:pt x="10" y="28"/>
                    <a:pt x="10" y="28"/>
                  </a:cubicBezTo>
                  <a:cubicBezTo>
                    <a:pt x="11" y="28"/>
                    <a:pt x="12" y="27"/>
                    <a:pt x="12" y="26"/>
                  </a:cubicBezTo>
                  <a:cubicBezTo>
                    <a:pt x="12" y="13"/>
                    <a:pt x="12" y="13"/>
                    <a:pt x="12" y="13"/>
                  </a:cubicBezTo>
                  <a:cubicBezTo>
                    <a:pt x="12" y="13"/>
                    <a:pt x="12" y="12"/>
                    <a:pt x="12" y="12"/>
                  </a:cubicBezTo>
                  <a:cubicBezTo>
                    <a:pt x="12" y="4"/>
                    <a:pt x="12" y="4"/>
                    <a:pt x="12" y="4"/>
                  </a:cubicBezTo>
                  <a:cubicBezTo>
                    <a:pt x="12" y="4"/>
                    <a:pt x="12" y="4"/>
                    <a:pt x="12" y="4"/>
                  </a:cubicBezTo>
                  <a:cubicBezTo>
                    <a:pt x="12" y="4"/>
                    <a:pt x="12" y="7"/>
                    <a:pt x="12" y="8"/>
                  </a:cubicBezTo>
                  <a:cubicBezTo>
                    <a:pt x="13" y="10"/>
                    <a:pt x="12" y="13"/>
                    <a:pt x="12" y="13"/>
                  </a:cubicBezTo>
                  <a:cubicBezTo>
                    <a:pt x="12" y="14"/>
                    <a:pt x="13" y="14"/>
                    <a:pt x="14" y="14"/>
                  </a:cubicBezTo>
                  <a:cubicBezTo>
                    <a:pt x="15" y="14"/>
                    <a:pt x="15" y="14"/>
                    <a:pt x="15" y="13"/>
                  </a:cubicBezTo>
                  <a:cubicBezTo>
                    <a:pt x="15" y="13"/>
                    <a:pt x="15" y="10"/>
                    <a:pt x="15" y="8"/>
                  </a:cubicBezTo>
                  <a:cubicBezTo>
                    <a:pt x="15" y="3"/>
                    <a:pt x="13" y="1"/>
                    <a:pt x="13" y="1"/>
                  </a:cubicBezTo>
                  <a:cubicBezTo>
                    <a:pt x="12" y="1"/>
                    <a:pt x="11" y="0"/>
                    <a:pt x="10" y="0"/>
                  </a:cubicBezTo>
                  <a:cubicBezTo>
                    <a:pt x="10" y="0"/>
                    <a:pt x="10" y="0"/>
                    <a:pt x="10" y="0"/>
                  </a:cubicBezTo>
                  <a:cubicBezTo>
                    <a:pt x="10" y="0"/>
                    <a:pt x="10" y="0"/>
                    <a:pt x="10" y="0"/>
                  </a:cubicBezTo>
                  <a:cubicBezTo>
                    <a:pt x="10" y="0"/>
                    <a:pt x="10" y="0"/>
                    <a:pt x="10" y="0"/>
                  </a:cubicBezTo>
                  <a:cubicBezTo>
                    <a:pt x="10" y="0"/>
                    <a:pt x="9" y="2"/>
                    <a:pt x="8" y="4"/>
                  </a:cubicBezTo>
                  <a:cubicBezTo>
                    <a:pt x="8" y="3"/>
                    <a:pt x="8" y="1"/>
                    <a:pt x="8" y="1"/>
                  </a:cubicBezTo>
                  <a:cubicBezTo>
                    <a:pt x="8" y="1"/>
                    <a:pt x="8" y="1"/>
                    <a:pt x="8" y="1"/>
                  </a:cubicBezTo>
                  <a:cubicBezTo>
                    <a:pt x="8" y="0"/>
                    <a:pt x="8" y="0"/>
                    <a:pt x="8" y="0"/>
                  </a:cubicBezTo>
                  <a:cubicBezTo>
                    <a:pt x="8" y="0"/>
                    <a:pt x="8" y="0"/>
                    <a:pt x="8" y="0"/>
                  </a:cubicBezTo>
                  <a:cubicBezTo>
                    <a:pt x="7" y="0"/>
                    <a:pt x="7" y="0"/>
                    <a:pt x="7" y="0"/>
                  </a:cubicBezTo>
                  <a:cubicBezTo>
                    <a:pt x="7" y="0"/>
                    <a:pt x="7" y="0"/>
                    <a:pt x="7" y="0"/>
                  </a:cubicBezTo>
                  <a:cubicBezTo>
                    <a:pt x="7" y="1"/>
                    <a:pt x="7" y="1"/>
                    <a:pt x="7" y="1"/>
                  </a:cubicBezTo>
                  <a:cubicBezTo>
                    <a:pt x="7" y="1"/>
                    <a:pt x="7" y="1"/>
                    <a:pt x="7" y="1"/>
                  </a:cubicBezTo>
                  <a:cubicBezTo>
                    <a:pt x="7" y="1"/>
                    <a:pt x="7" y="3"/>
                    <a:pt x="7" y="4"/>
                  </a:cubicBezTo>
                  <a:cubicBezTo>
                    <a:pt x="6" y="2"/>
                    <a:pt x="6" y="0"/>
                    <a:pt x="6" y="0"/>
                  </a:cubicBezTo>
                  <a:cubicBezTo>
                    <a:pt x="6" y="0"/>
                    <a:pt x="6" y="0"/>
                    <a:pt x="6" y="0"/>
                  </a:cubicBezTo>
                  <a:cubicBezTo>
                    <a:pt x="6" y="0"/>
                    <a:pt x="6" y="0"/>
                    <a:pt x="6" y="0"/>
                  </a:cubicBezTo>
                  <a:cubicBezTo>
                    <a:pt x="5" y="0"/>
                    <a:pt x="5" y="0"/>
                    <a:pt x="5" y="0"/>
                  </a:cubicBezTo>
                  <a:cubicBezTo>
                    <a:pt x="4" y="0"/>
                    <a:pt x="3" y="1"/>
                    <a:pt x="2" y="1"/>
                  </a:cubicBezTo>
                  <a:cubicBezTo>
                    <a:pt x="2" y="1"/>
                    <a:pt x="1" y="3"/>
                    <a:pt x="0" y="8"/>
                  </a:cubicBezTo>
                  <a:cubicBezTo>
                    <a:pt x="0" y="10"/>
                    <a:pt x="0" y="13"/>
                    <a:pt x="0" y="13"/>
                  </a:cubicBezTo>
                  <a:cubicBezTo>
                    <a:pt x="1" y="14"/>
                    <a:pt x="1" y="14"/>
                    <a:pt x="2"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6" name="Freeform 71"/>
            <p:cNvSpPr>
              <a:spLocks/>
            </p:cNvSpPr>
            <p:nvPr/>
          </p:nvSpPr>
          <p:spPr bwMode="auto">
            <a:xfrm>
              <a:off x="3830" y="2095"/>
              <a:ext cx="17" cy="20"/>
            </a:xfrm>
            <a:custGeom>
              <a:avLst/>
              <a:gdLst>
                <a:gd name="T0" fmla="*/ 1 w 7"/>
                <a:gd name="T1" fmla="*/ 5 h 8"/>
                <a:gd name="T2" fmla="*/ 4 w 7"/>
                <a:gd name="T3" fmla="*/ 8 h 8"/>
                <a:gd name="T4" fmla="*/ 7 w 7"/>
                <a:gd name="T5" fmla="*/ 5 h 8"/>
                <a:gd name="T6" fmla="*/ 7 w 7"/>
                <a:gd name="T7" fmla="*/ 4 h 8"/>
                <a:gd name="T8" fmla="*/ 7 w 7"/>
                <a:gd name="T9" fmla="*/ 4 h 8"/>
                <a:gd name="T10" fmla="*/ 4 w 7"/>
                <a:gd name="T11" fmla="*/ 0 h 8"/>
                <a:gd name="T12" fmla="*/ 1 w 7"/>
                <a:gd name="T13" fmla="*/ 4 h 8"/>
                <a:gd name="T14" fmla="*/ 0 w 7"/>
                <a:gd name="T15" fmla="*/ 4 h 8"/>
                <a:gd name="T16" fmla="*/ 1 w 7"/>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1" y="5"/>
                  </a:moveTo>
                  <a:cubicBezTo>
                    <a:pt x="1" y="7"/>
                    <a:pt x="2" y="8"/>
                    <a:pt x="4" y="8"/>
                  </a:cubicBezTo>
                  <a:cubicBezTo>
                    <a:pt x="5" y="8"/>
                    <a:pt x="6" y="7"/>
                    <a:pt x="7" y="5"/>
                  </a:cubicBezTo>
                  <a:cubicBezTo>
                    <a:pt x="7" y="5"/>
                    <a:pt x="7" y="5"/>
                    <a:pt x="7" y="4"/>
                  </a:cubicBezTo>
                  <a:cubicBezTo>
                    <a:pt x="7" y="4"/>
                    <a:pt x="7" y="4"/>
                    <a:pt x="7" y="4"/>
                  </a:cubicBezTo>
                  <a:cubicBezTo>
                    <a:pt x="7" y="2"/>
                    <a:pt x="5" y="0"/>
                    <a:pt x="4" y="0"/>
                  </a:cubicBezTo>
                  <a:cubicBezTo>
                    <a:pt x="2" y="0"/>
                    <a:pt x="1" y="2"/>
                    <a:pt x="1" y="4"/>
                  </a:cubicBezTo>
                  <a:cubicBezTo>
                    <a:pt x="0" y="4"/>
                    <a:pt x="0" y="4"/>
                    <a:pt x="0" y="4"/>
                  </a:cubicBezTo>
                  <a:cubicBezTo>
                    <a:pt x="0" y="5"/>
                    <a:pt x="0" y="5"/>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7" name="Freeform 72"/>
            <p:cNvSpPr>
              <a:spLocks/>
            </p:cNvSpPr>
            <p:nvPr/>
          </p:nvSpPr>
          <p:spPr bwMode="auto">
            <a:xfrm>
              <a:off x="3867"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3 w 14"/>
                <a:gd name="T55" fmla="*/ 7 h 26"/>
                <a:gd name="T56" fmla="*/ 12 w 14"/>
                <a:gd name="T57" fmla="*/ 1 h 26"/>
                <a:gd name="T58" fmla="*/ 9 w 14"/>
                <a:gd name="T59" fmla="*/ 0 h 26"/>
                <a:gd name="T60" fmla="*/ 8 w 14"/>
                <a:gd name="T61" fmla="*/ 0 h 26"/>
                <a:gd name="T62" fmla="*/ 8 w 14"/>
                <a:gd name="T63" fmla="*/ 0 h 26"/>
                <a:gd name="T64" fmla="*/ 8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1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5"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3" y="7"/>
                  </a:cubicBezTo>
                  <a:cubicBezTo>
                    <a:pt x="13" y="3"/>
                    <a:pt x="12" y="1"/>
                    <a:pt x="12" y="1"/>
                  </a:cubicBezTo>
                  <a:cubicBezTo>
                    <a:pt x="11" y="0"/>
                    <a:pt x="10" y="0"/>
                    <a:pt x="9" y="0"/>
                  </a:cubicBezTo>
                  <a:cubicBezTo>
                    <a:pt x="9" y="0"/>
                    <a:pt x="9" y="0"/>
                    <a:pt x="8" y="0"/>
                  </a:cubicBezTo>
                  <a:cubicBezTo>
                    <a:pt x="8" y="0"/>
                    <a:pt x="8" y="0"/>
                    <a:pt x="8" y="0"/>
                  </a:cubicBezTo>
                  <a:cubicBezTo>
                    <a:pt x="8" y="0"/>
                    <a:pt x="8" y="0"/>
                    <a:pt x="8" y="0"/>
                  </a:cubicBezTo>
                  <a:cubicBezTo>
                    <a:pt x="8"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4" y="0"/>
                    <a:pt x="4" y="0"/>
                    <a:pt x="4" y="0"/>
                  </a:cubicBezTo>
                  <a:cubicBezTo>
                    <a:pt x="3" y="0"/>
                    <a:pt x="2" y="0"/>
                    <a:pt x="1"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8" name="Freeform 73"/>
            <p:cNvSpPr>
              <a:spLocks/>
            </p:cNvSpPr>
            <p:nvPr/>
          </p:nvSpPr>
          <p:spPr bwMode="auto">
            <a:xfrm>
              <a:off x="3875" y="2115"/>
              <a:ext cx="17" cy="18"/>
            </a:xfrm>
            <a:custGeom>
              <a:avLst/>
              <a:gdLst>
                <a:gd name="T0" fmla="*/ 1 w 7"/>
                <a:gd name="T1" fmla="*/ 5 h 7"/>
                <a:gd name="T2" fmla="*/ 4 w 7"/>
                <a:gd name="T3" fmla="*/ 7 h 7"/>
                <a:gd name="T4" fmla="*/ 6 w 7"/>
                <a:gd name="T5" fmla="*/ 4 h 7"/>
                <a:gd name="T6" fmla="*/ 7 w 7"/>
                <a:gd name="T7" fmla="*/ 3 h 7"/>
                <a:gd name="T8" fmla="*/ 6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6" y="3"/>
                  </a:cubicBezTo>
                  <a:cubicBezTo>
                    <a:pt x="6" y="1"/>
                    <a:pt x="5" y="0"/>
                    <a:pt x="4" y="0"/>
                  </a:cubicBezTo>
                  <a:cubicBezTo>
                    <a:pt x="2" y="0"/>
                    <a:pt x="1" y="1"/>
                    <a:pt x="1" y="3"/>
                  </a:cubicBezTo>
                  <a:cubicBezTo>
                    <a:pt x="0" y="3"/>
                    <a:pt x="0" y="3"/>
                    <a:pt x="0" y="3"/>
                  </a:cubicBezTo>
                  <a:cubicBezTo>
                    <a:pt x="0" y="4"/>
                    <a:pt x="0" y="4"/>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9" name="Freeform 74"/>
            <p:cNvSpPr>
              <a:spLocks/>
            </p:cNvSpPr>
            <p:nvPr/>
          </p:nvSpPr>
          <p:spPr bwMode="auto">
            <a:xfrm>
              <a:off x="3778"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4 w 14"/>
                <a:gd name="T55" fmla="*/ 7 h 26"/>
                <a:gd name="T56" fmla="*/ 12 w 14"/>
                <a:gd name="T57" fmla="*/ 1 h 26"/>
                <a:gd name="T58" fmla="*/ 9 w 14"/>
                <a:gd name="T59" fmla="*/ 0 h 26"/>
                <a:gd name="T60" fmla="*/ 9 w 14"/>
                <a:gd name="T61" fmla="*/ 0 h 26"/>
                <a:gd name="T62" fmla="*/ 9 w 14"/>
                <a:gd name="T63" fmla="*/ 0 h 26"/>
                <a:gd name="T64" fmla="*/ 9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2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6"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4" y="7"/>
                  </a:cubicBezTo>
                  <a:cubicBezTo>
                    <a:pt x="13" y="3"/>
                    <a:pt x="12" y="1"/>
                    <a:pt x="12" y="1"/>
                  </a:cubicBezTo>
                  <a:cubicBezTo>
                    <a:pt x="11" y="0"/>
                    <a:pt x="10" y="0"/>
                    <a:pt x="9" y="0"/>
                  </a:cubicBezTo>
                  <a:cubicBezTo>
                    <a:pt x="9" y="0"/>
                    <a:pt x="9" y="0"/>
                    <a:pt x="9" y="0"/>
                  </a:cubicBezTo>
                  <a:cubicBezTo>
                    <a:pt x="9" y="0"/>
                    <a:pt x="9" y="0"/>
                    <a:pt x="9" y="0"/>
                  </a:cubicBezTo>
                  <a:cubicBezTo>
                    <a:pt x="9" y="0"/>
                    <a:pt x="9" y="0"/>
                    <a:pt x="9" y="0"/>
                  </a:cubicBezTo>
                  <a:cubicBezTo>
                    <a:pt x="9"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5" y="0"/>
                    <a:pt x="4" y="0"/>
                    <a:pt x="4" y="0"/>
                  </a:cubicBezTo>
                  <a:cubicBezTo>
                    <a:pt x="3" y="0"/>
                    <a:pt x="2" y="0"/>
                    <a:pt x="2"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0" name="Freeform 75"/>
            <p:cNvSpPr>
              <a:spLocks/>
            </p:cNvSpPr>
            <p:nvPr/>
          </p:nvSpPr>
          <p:spPr bwMode="auto">
            <a:xfrm>
              <a:off x="3785" y="2115"/>
              <a:ext cx="18" cy="18"/>
            </a:xfrm>
            <a:custGeom>
              <a:avLst/>
              <a:gdLst>
                <a:gd name="T0" fmla="*/ 1 w 7"/>
                <a:gd name="T1" fmla="*/ 5 h 7"/>
                <a:gd name="T2" fmla="*/ 4 w 7"/>
                <a:gd name="T3" fmla="*/ 7 h 7"/>
                <a:gd name="T4" fmla="*/ 6 w 7"/>
                <a:gd name="T5" fmla="*/ 4 h 7"/>
                <a:gd name="T6" fmla="*/ 7 w 7"/>
                <a:gd name="T7" fmla="*/ 3 h 7"/>
                <a:gd name="T8" fmla="*/ 7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7" y="3"/>
                  </a:cubicBezTo>
                  <a:cubicBezTo>
                    <a:pt x="7" y="1"/>
                    <a:pt x="5" y="0"/>
                    <a:pt x="4" y="0"/>
                  </a:cubicBezTo>
                  <a:cubicBezTo>
                    <a:pt x="2" y="0"/>
                    <a:pt x="1" y="1"/>
                    <a:pt x="1" y="3"/>
                  </a:cubicBezTo>
                  <a:cubicBezTo>
                    <a:pt x="1" y="3"/>
                    <a:pt x="0" y="3"/>
                    <a:pt x="0" y="3"/>
                  </a:cubicBezTo>
                  <a:cubicBezTo>
                    <a:pt x="0" y="4"/>
                    <a:pt x="1" y="4"/>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71" name="组合 70"/>
          <p:cNvGrpSpPr/>
          <p:nvPr/>
        </p:nvGrpSpPr>
        <p:grpSpPr>
          <a:xfrm>
            <a:off x="8603265" y="1546776"/>
            <a:ext cx="2288316" cy="1477243"/>
            <a:chOff x="8703732" y="1692310"/>
            <a:chExt cx="2288018" cy="1477585"/>
          </a:xfrm>
        </p:grpSpPr>
        <p:sp>
          <p:nvSpPr>
            <p:cNvPr id="72" name="文本框 148"/>
            <p:cNvSpPr txBox="1"/>
            <p:nvPr/>
          </p:nvSpPr>
          <p:spPr>
            <a:xfrm>
              <a:off x="8703732" y="1692310"/>
              <a:ext cx="1567938" cy="369332"/>
            </a:xfrm>
            <a:prstGeom prst="rect">
              <a:avLst/>
            </a:prstGeom>
            <a:noFill/>
          </p:spPr>
          <p:txBody>
            <a:bodyPr wrap="square" rtlCol="0">
              <a:spAutoFit/>
            </a:bodyPr>
            <a:lstStyle/>
            <a:p>
              <a:r>
                <a:rPr lang="zh-CN" altLang="en-US" sz="1800" dirty="0">
                  <a:solidFill>
                    <a:srgbClr val="E87071"/>
                  </a:solidFill>
                  <a:latin typeface="微软雅黑" panose="020B0503020204020204" pitchFamily="34" charset="-122"/>
                  <a:ea typeface="微软雅黑" panose="020B0503020204020204" pitchFamily="34" charset="-122"/>
                </a:rPr>
                <a:t>在此添加标题</a:t>
              </a:r>
            </a:p>
          </p:txBody>
        </p:sp>
        <p:sp>
          <p:nvSpPr>
            <p:cNvPr id="73" name="文本框 113"/>
            <p:cNvSpPr txBox="1"/>
            <p:nvPr/>
          </p:nvSpPr>
          <p:spPr>
            <a:xfrm>
              <a:off x="8744129" y="2061642"/>
              <a:ext cx="2247621" cy="1108253"/>
            </a:xfrm>
            <a:prstGeom prst="rect">
              <a:avLst/>
            </a:prstGeom>
            <a:noFill/>
          </p:spPr>
          <p:txBody>
            <a:bodyPr wrap="square" rtlCol="0">
              <a:spAutoFit/>
            </a:bodyPr>
            <a:lstStyle/>
            <a:p>
              <a:pPr>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en-US" altLang="zh-CN" sz="11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a:t>
              </a: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74" name="组合 73"/>
          <p:cNvGrpSpPr/>
          <p:nvPr/>
        </p:nvGrpSpPr>
        <p:grpSpPr>
          <a:xfrm>
            <a:off x="8603265" y="4507253"/>
            <a:ext cx="2288316" cy="1468411"/>
            <a:chOff x="8703732" y="4653472"/>
            <a:chExt cx="2288018" cy="1468751"/>
          </a:xfrm>
        </p:grpSpPr>
        <p:sp>
          <p:nvSpPr>
            <p:cNvPr id="75" name="文本框 154"/>
            <p:cNvSpPr txBox="1"/>
            <p:nvPr/>
          </p:nvSpPr>
          <p:spPr>
            <a:xfrm>
              <a:off x="8703732" y="4653472"/>
              <a:ext cx="1567938" cy="369332"/>
            </a:xfrm>
            <a:prstGeom prst="rect">
              <a:avLst/>
            </a:prstGeom>
            <a:noFill/>
          </p:spPr>
          <p:txBody>
            <a:bodyPr wrap="square" rtlCol="0">
              <a:spAutoFit/>
            </a:bodyPr>
            <a:lstStyle/>
            <a:p>
              <a:r>
                <a:rPr lang="zh-CN" altLang="en-US" sz="1800" dirty="0">
                  <a:solidFill>
                    <a:srgbClr val="683E79"/>
                  </a:solidFill>
                  <a:latin typeface="微软雅黑" panose="020B0503020204020204" pitchFamily="34" charset="-122"/>
                  <a:ea typeface="微软雅黑" panose="020B0503020204020204" pitchFamily="34" charset="-122"/>
                </a:rPr>
                <a:t>在此添加标题</a:t>
              </a:r>
            </a:p>
          </p:txBody>
        </p:sp>
        <p:sp>
          <p:nvSpPr>
            <p:cNvPr id="76" name="文本框 113"/>
            <p:cNvSpPr txBox="1"/>
            <p:nvPr/>
          </p:nvSpPr>
          <p:spPr>
            <a:xfrm>
              <a:off x="8744129" y="5013970"/>
              <a:ext cx="2247621" cy="1108253"/>
            </a:xfrm>
            <a:prstGeom prst="rect">
              <a:avLst/>
            </a:prstGeom>
            <a:noFill/>
          </p:spPr>
          <p:txBody>
            <a:bodyPr wrap="square" rtlCol="0">
              <a:spAutoFit/>
            </a:bodyPr>
            <a:lstStyle/>
            <a:p>
              <a:pPr>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en-US" altLang="zh-CN" sz="11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a:t>
              </a: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77" name="组合 76"/>
          <p:cNvGrpSpPr/>
          <p:nvPr/>
        </p:nvGrpSpPr>
        <p:grpSpPr>
          <a:xfrm>
            <a:off x="1241253" y="1546776"/>
            <a:ext cx="2304556" cy="1540580"/>
            <a:chOff x="1342678" y="1692310"/>
            <a:chExt cx="2304256" cy="1540936"/>
          </a:xfrm>
        </p:grpSpPr>
        <p:sp>
          <p:nvSpPr>
            <p:cNvPr id="78" name="文本框 145"/>
            <p:cNvSpPr txBox="1"/>
            <p:nvPr/>
          </p:nvSpPr>
          <p:spPr>
            <a:xfrm>
              <a:off x="2078996" y="1692310"/>
              <a:ext cx="1567938" cy="369332"/>
            </a:xfrm>
            <a:prstGeom prst="rect">
              <a:avLst/>
            </a:prstGeom>
            <a:noFill/>
          </p:spPr>
          <p:txBody>
            <a:bodyPr wrap="square" rtlCol="0">
              <a:spAutoFit/>
            </a:bodyPr>
            <a:lstStyle/>
            <a:p>
              <a:r>
                <a:rPr lang="zh-CN" altLang="en-US" sz="1800" dirty="0">
                  <a:solidFill>
                    <a:srgbClr val="FFB850"/>
                  </a:solidFill>
                  <a:latin typeface="微软雅黑" panose="020B0503020204020204" pitchFamily="34" charset="-122"/>
                  <a:ea typeface="微软雅黑" panose="020B0503020204020204" pitchFamily="34" charset="-122"/>
                </a:rPr>
                <a:t>在此添加标题</a:t>
              </a:r>
            </a:p>
          </p:txBody>
        </p:sp>
        <p:sp>
          <p:nvSpPr>
            <p:cNvPr id="79" name="文本框 113"/>
            <p:cNvSpPr txBox="1"/>
            <p:nvPr/>
          </p:nvSpPr>
          <p:spPr>
            <a:xfrm>
              <a:off x="1342678" y="2124994"/>
              <a:ext cx="2247621" cy="1108252"/>
            </a:xfrm>
            <a:prstGeom prst="rect">
              <a:avLst/>
            </a:prstGeom>
            <a:noFill/>
          </p:spPr>
          <p:txBody>
            <a:bodyPr wrap="square" rtlCol="0">
              <a:spAutoFit/>
            </a:bodyPr>
            <a:lstStyle/>
            <a:p>
              <a:pPr algn="r">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en-US" altLang="zh-CN" sz="11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a:t>
              </a: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80" name="组合 79"/>
          <p:cNvGrpSpPr/>
          <p:nvPr/>
        </p:nvGrpSpPr>
        <p:grpSpPr>
          <a:xfrm>
            <a:off x="1241253" y="4507253"/>
            <a:ext cx="2304556" cy="1531748"/>
            <a:chOff x="1342678" y="4653472"/>
            <a:chExt cx="2304256" cy="1532102"/>
          </a:xfrm>
        </p:grpSpPr>
        <p:sp>
          <p:nvSpPr>
            <p:cNvPr id="81" name="文本框 151"/>
            <p:cNvSpPr txBox="1"/>
            <p:nvPr/>
          </p:nvSpPr>
          <p:spPr>
            <a:xfrm>
              <a:off x="2078996" y="4653472"/>
              <a:ext cx="1567938" cy="369332"/>
            </a:xfrm>
            <a:prstGeom prst="rect">
              <a:avLst/>
            </a:prstGeom>
            <a:noFill/>
          </p:spPr>
          <p:txBody>
            <a:bodyPr wrap="square" rtlCol="0">
              <a:spAutoFit/>
            </a:bodyPr>
            <a:lstStyle/>
            <a:p>
              <a:r>
                <a:rPr lang="zh-CN" altLang="en-US" sz="1800" dirty="0">
                  <a:solidFill>
                    <a:schemeClr val="accent5"/>
                  </a:solidFill>
                  <a:latin typeface="微软雅黑" panose="020B0503020204020204" pitchFamily="34" charset="-122"/>
                  <a:ea typeface="微软雅黑" panose="020B0503020204020204" pitchFamily="34" charset="-122"/>
                </a:rPr>
                <a:t>在此添加标题</a:t>
              </a:r>
            </a:p>
          </p:txBody>
        </p:sp>
        <p:sp>
          <p:nvSpPr>
            <p:cNvPr id="82" name="文本框 113"/>
            <p:cNvSpPr txBox="1"/>
            <p:nvPr/>
          </p:nvSpPr>
          <p:spPr>
            <a:xfrm>
              <a:off x="1342678" y="5077322"/>
              <a:ext cx="2247621" cy="1108252"/>
            </a:xfrm>
            <a:prstGeom prst="rect">
              <a:avLst/>
            </a:prstGeom>
            <a:noFill/>
          </p:spPr>
          <p:txBody>
            <a:bodyPr wrap="square" rtlCol="0">
              <a:spAutoFit/>
            </a:bodyPr>
            <a:lstStyle/>
            <a:p>
              <a:pPr algn="r">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en-US" altLang="zh-CN" sz="11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a:t>
              </a: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83" name="文本框 82"/>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2275480263"/>
      </p:ext>
    </p:extLst>
  </p:cSld>
  <p:clrMapOvr>
    <a:masterClrMapping/>
  </p:clrMapOvr>
  <mc:AlternateContent xmlns:mc="http://schemas.openxmlformats.org/markup-compatibility/2006">
    <mc:Choice xmlns:p14="http://schemas.microsoft.com/office/powerpoint/2010/main" xmlns="" Requires="p14">
      <p:transition spd="slow" p14:dur="1200" advClick="0" advTm="0">
        <p14:prism/>
      </p:transition>
    </mc:Choice>
    <mc:Fallback>
      <p:transition spd="slow" advClick="0" advTm="0">
        <p:fade/>
      </p:transition>
    </mc:Fallback>
  </mc:AlternateContent>
  <mc:AlternateContent xmlns:mc="http://schemas.openxmlformats.org/markup-compatibility/2006">
    <mc:Choice xmlns:p14="http://schemas.microsoft.com/office/powerpoint/2010/main" xmlns=""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31" presetClass="entr" presetSubtype="0"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1000" fill="hold"/>
                                            <p:tgtEl>
                                              <p:spTgt spid="8"/>
                                            </p:tgtEl>
                                            <p:attrNameLst>
                                              <p:attrName>ppt_w</p:attrName>
                                            </p:attrNameLst>
                                          </p:cBhvr>
                                          <p:tavLst>
                                            <p:tav tm="0">
                                              <p:val>
                                                <p:fltVal val="0"/>
                                              </p:val>
                                            </p:tav>
                                            <p:tav tm="100000">
                                              <p:val>
                                                <p:strVal val="#ppt_w"/>
                                              </p:val>
                                            </p:tav>
                                          </p:tavLst>
                                        </p:anim>
                                        <p:anim calcmode="lin" valueType="num">
                                          <p:cBhvr>
                                            <p:cTn id="18" dur="1000" fill="hold"/>
                                            <p:tgtEl>
                                              <p:spTgt spid="8"/>
                                            </p:tgtEl>
                                            <p:attrNameLst>
                                              <p:attrName>ppt_h</p:attrName>
                                            </p:attrNameLst>
                                          </p:cBhvr>
                                          <p:tavLst>
                                            <p:tav tm="0">
                                              <p:val>
                                                <p:fltVal val="0"/>
                                              </p:val>
                                            </p:tav>
                                            <p:tav tm="100000">
                                              <p:val>
                                                <p:strVal val="#ppt_h"/>
                                              </p:val>
                                            </p:tav>
                                          </p:tavLst>
                                        </p:anim>
                                        <p:anim calcmode="lin" valueType="num">
                                          <p:cBhvr>
                                            <p:cTn id="19" dur="1000" fill="hold"/>
                                            <p:tgtEl>
                                              <p:spTgt spid="8"/>
                                            </p:tgtEl>
                                            <p:attrNameLst>
                                              <p:attrName>style.rotation</p:attrName>
                                            </p:attrNameLst>
                                          </p:cBhvr>
                                          <p:tavLst>
                                            <p:tav tm="0">
                                              <p:val>
                                                <p:fltVal val="90"/>
                                              </p:val>
                                            </p:tav>
                                            <p:tav tm="100000">
                                              <p:val>
                                                <p:fltVal val="0"/>
                                              </p:val>
                                            </p:tav>
                                          </p:tavLst>
                                        </p:anim>
                                        <p:animEffect transition="in" filter="fade">
                                          <p:cBhvr>
                                            <p:cTn id="20" dur="1000"/>
                                            <p:tgtEl>
                                              <p:spTgt spid="8"/>
                                            </p:tgtEl>
                                          </p:cBhvr>
                                        </p:animEffect>
                                      </p:childTnLst>
                                    </p:cTn>
                                  </p:par>
                                  <p:par>
                                    <p:cTn id="21" presetID="8" presetClass="emph" presetSubtype="0" repeatCount="2000" fill="hold" nodeType="withEffect">
                                      <p:stCondLst>
                                        <p:cond delay="0"/>
                                      </p:stCondLst>
                                      <p:childTnLst>
                                        <p:animRot by="-21600000">
                                          <p:cBhvr>
                                            <p:cTn id="22" dur="1500" fill="hold"/>
                                            <p:tgtEl>
                                              <p:spTgt spid="8"/>
                                            </p:tgtEl>
                                            <p:attrNameLst>
                                              <p:attrName>r</p:attrName>
                                            </p:attrNameLst>
                                          </p:cBhvr>
                                        </p:animRot>
                                      </p:childTnLst>
                                    </p:cTn>
                                  </p:par>
                                </p:childTnLst>
                              </p:cTn>
                            </p:par>
                            <p:par>
                              <p:cTn id="23" fill="hold">
                                <p:stCondLst>
                                  <p:cond delay="4000"/>
                                </p:stCondLst>
                                <p:childTnLst>
                                  <p:par>
                                    <p:cTn id="24" presetID="14" presetClass="entr" presetSubtype="10" fill="hold" grpId="0" nodeType="afterEffect">
                                      <p:stCondLst>
                                        <p:cond delay="0"/>
                                      </p:stCondLst>
                                      <p:childTnLst>
                                        <p:set>
                                          <p:cBhvr>
                                            <p:cTn id="25" dur="1" fill="hold">
                                              <p:stCondLst>
                                                <p:cond delay="0"/>
                                              </p:stCondLst>
                                            </p:cTn>
                                            <p:tgtEl>
                                              <p:spTgt spid="38"/>
                                            </p:tgtEl>
                                            <p:attrNameLst>
                                              <p:attrName>style.visibility</p:attrName>
                                            </p:attrNameLst>
                                          </p:cBhvr>
                                          <p:to>
                                            <p:strVal val="visible"/>
                                          </p:to>
                                        </p:set>
                                        <p:animEffect transition="in" filter="randombar(horizontal)">
                                          <p:cBhvr>
                                            <p:cTn id="26" dur="500"/>
                                            <p:tgtEl>
                                              <p:spTgt spid="38"/>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40"/>
                                            </p:tgtEl>
                                            <p:attrNameLst>
                                              <p:attrName>style.visibility</p:attrName>
                                            </p:attrNameLst>
                                          </p:cBhvr>
                                          <p:to>
                                            <p:strVal val="visible"/>
                                          </p:to>
                                        </p:set>
                                        <p:animEffect transition="in" filter="randombar(horizontal)">
                                          <p:cBhvr>
                                            <p:cTn id="29" dur="500"/>
                                            <p:tgtEl>
                                              <p:spTgt spid="40"/>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randombar(horizontal)">
                                          <p:cBhvr>
                                            <p:cTn id="32" dur="500"/>
                                            <p:tgtEl>
                                              <p:spTgt spid="41"/>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randombar(horizontal)">
                                          <p:cBhvr>
                                            <p:cTn id="35" dur="500"/>
                                            <p:tgtEl>
                                              <p:spTgt spid="39"/>
                                            </p:tgtEl>
                                          </p:cBhvr>
                                        </p:animEffect>
                                      </p:childTnLst>
                                    </p:cTn>
                                  </p:par>
                                </p:childTnLst>
                              </p:cTn>
                            </p:par>
                            <p:par>
                              <p:cTn id="36" fill="hold">
                                <p:stCondLst>
                                  <p:cond delay="4500"/>
                                </p:stCondLst>
                                <p:childTnLst>
                                  <p:par>
                                    <p:cTn id="37" presetID="31" presetClass="entr" presetSubtype="0" fill="hold" nodeType="afterEffect">
                                      <p:stCondLst>
                                        <p:cond delay="0"/>
                                      </p:stCondLst>
                                      <p:childTnLst>
                                        <p:set>
                                          <p:cBhvr>
                                            <p:cTn id="38" dur="1" fill="hold">
                                              <p:stCondLst>
                                                <p:cond delay="0"/>
                                              </p:stCondLst>
                                            </p:cTn>
                                            <p:tgtEl>
                                              <p:spTgt spid="42"/>
                                            </p:tgtEl>
                                            <p:attrNameLst>
                                              <p:attrName>style.visibility</p:attrName>
                                            </p:attrNameLst>
                                          </p:cBhvr>
                                          <p:to>
                                            <p:strVal val="visible"/>
                                          </p:to>
                                        </p:set>
                                        <p:anim calcmode="lin" valueType="num">
                                          <p:cBhvr>
                                            <p:cTn id="39" dur="1000" fill="hold"/>
                                            <p:tgtEl>
                                              <p:spTgt spid="42"/>
                                            </p:tgtEl>
                                            <p:attrNameLst>
                                              <p:attrName>ppt_w</p:attrName>
                                            </p:attrNameLst>
                                          </p:cBhvr>
                                          <p:tavLst>
                                            <p:tav tm="0">
                                              <p:val>
                                                <p:fltVal val="0"/>
                                              </p:val>
                                            </p:tav>
                                            <p:tav tm="100000">
                                              <p:val>
                                                <p:strVal val="#ppt_w"/>
                                              </p:val>
                                            </p:tav>
                                          </p:tavLst>
                                        </p:anim>
                                        <p:anim calcmode="lin" valueType="num">
                                          <p:cBhvr>
                                            <p:cTn id="40" dur="1000" fill="hold"/>
                                            <p:tgtEl>
                                              <p:spTgt spid="42"/>
                                            </p:tgtEl>
                                            <p:attrNameLst>
                                              <p:attrName>ppt_h</p:attrName>
                                            </p:attrNameLst>
                                          </p:cBhvr>
                                          <p:tavLst>
                                            <p:tav tm="0">
                                              <p:val>
                                                <p:fltVal val="0"/>
                                              </p:val>
                                            </p:tav>
                                            <p:tav tm="100000">
                                              <p:val>
                                                <p:strVal val="#ppt_h"/>
                                              </p:val>
                                            </p:tav>
                                          </p:tavLst>
                                        </p:anim>
                                        <p:anim calcmode="lin" valueType="num">
                                          <p:cBhvr>
                                            <p:cTn id="41" dur="1000" fill="hold"/>
                                            <p:tgtEl>
                                              <p:spTgt spid="42"/>
                                            </p:tgtEl>
                                            <p:attrNameLst>
                                              <p:attrName>style.rotation</p:attrName>
                                            </p:attrNameLst>
                                          </p:cBhvr>
                                          <p:tavLst>
                                            <p:tav tm="0">
                                              <p:val>
                                                <p:fltVal val="90"/>
                                              </p:val>
                                            </p:tav>
                                            <p:tav tm="100000">
                                              <p:val>
                                                <p:fltVal val="0"/>
                                              </p:val>
                                            </p:tav>
                                          </p:tavLst>
                                        </p:anim>
                                        <p:animEffect transition="in" filter="fade">
                                          <p:cBhvr>
                                            <p:cTn id="42" dur="1000"/>
                                            <p:tgtEl>
                                              <p:spTgt spid="42"/>
                                            </p:tgtEl>
                                          </p:cBhvr>
                                        </p:animEffect>
                                      </p:childTnLst>
                                    </p:cTn>
                                  </p:par>
                                  <p:par>
                                    <p:cTn id="43" presetID="31" presetClass="entr" presetSubtype="0" fill="hold" nodeType="withEffect">
                                      <p:stCondLst>
                                        <p:cond delay="0"/>
                                      </p:stCondLst>
                                      <p:childTnLst>
                                        <p:set>
                                          <p:cBhvr>
                                            <p:cTn id="44" dur="1" fill="hold">
                                              <p:stCondLst>
                                                <p:cond delay="0"/>
                                              </p:stCondLst>
                                            </p:cTn>
                                            <p:tgtEl>
                                              <p:spTgt spid="59"/>
                                            </p:tgtEl>
                                            <p:attrNameLst>
                                              <p:attrName>style.visibility</p:attrName>
                                            </p:attrNameLst>
                                          </p:cBhvr>
                                          <p:to>
                                            <p:strVal val="visible"/>
                                          </p:to>
                                        </p:set>
                                        <p:anim calcmode="lin" valueType="num">
                                          <p:cBhvr>
                                            <p:cTn id="45" dur="1000" fill="hold"/>
                                            <p:tgtEl>
                                              <p:spTgt spid="59"/>
                                            </p:tgtEl>
                                            <p:attrNameLst>
                                              <p:attrName>ppt_w</p:attrName>
                                            </p:attrNameLst>
                                          </p:cBhvr>
                                          <p:tavLst>
                                            <p:tav tm="0">
                                              <p:val>
                                                <p:fltVal val="0"/>
                                              </p:val>
                                            </p:tav>
                                            <p:tav tm="100000">
                                              <p:val>
                                                <p:strVal val="#ppt_w"/>
                                              </p:val>
                                            </p:tav>
                                          </p:tavLst>
                                        </p:anim>
                                        <p:anim calcmode="lin" valueType="num">
                                          <p:cBhvr>
                                            <p:cTn id="46" dur="1000" fill="hold"/>
                                            <p:tgtEl>
                                              <p:spTgt spid="59"/>
                                            </p:tgtEl>
                                            <p:attrNameLst>
                                              <p:attrName>ppt_h</p:attrName>
                                            </p:attrNameLst>
                                          </p:cBhvr>
                                          <p:tavLst>
                                            <p:tav tm="0">
                                              <p:val>
                                                <p:fltVal val="0"/>
                                              </p:val>
                                            </p:tav>
                                            <p:tav tm="100000">
                                              <p:val>
                                                <p:strVal val="#ppt_h"/>
                                              </p:val>
                                            </p:tav>
                                          </p:tavLst>
                                        </p:anim>
                                        <p:anim calcmode="lin" valueType="num">
                                          <p:cBhvr>
                                            <p:cTn id="47" dur="1000" fill="hold"/>
                                            <p:tgtEl>
                                              <p:spTgt spid="59"/>
                                            </p:tgtEl>
                                            <p:attrNameLst>
                                              <p:attrName>style.rotation</p:attrName>
                                            </p:attrNameLst>
                                          </p:cBhvr>
                                          <p:tavLst>
                                            <p:tav tm="0">
                                              <p:val>
                                                <p:fltVal val="90"/>
                                              </p:val>
                                            </p:tav>
                                            <p:tav tm="100000">
                                              <p:val>
                                                <p:fltVal val="0"/>
                                              </p:val>
                                            </p:tav>
                                          </p:tavLst>
                                        </p:anim>
                                        <p:animEffect transition="in" filter="fade">
                                          <p:cBhvr>
                                            <p:cTn id="48" dur="1000"/>
                                            <p:tgtEl>
                                              <p:spTgt spid="59"/>
                                            </p:tgtEl>
                                          </p:cBhvr>
                                        </p:animEffect>
                                      </p:childTnLst>
                                    </p:cTn>
                                  </p:par>
                                  <p:par>
                                    <p:cTn id="49" presetID="31" presetClass="entr" presetSubtype="0" fill="hold" nodeType="withEffect">
                                      <p:stCondLst>
                                        <p:cond delay="0"/>
                                      </p:stCondLst>
                                      <p:childTnLst>
                                        <p:set>
                                          <p:cBhvr>
                                            <p:cTn id="50" dur="1" fill="hold">
                                              <p:stCondLst>
                                                <p:cond delay="0"/>
                                              </p:stCondLst>
                                            </p:cTn>
                                            <p:tgtEl>
                                              <p:spTgt spid="51"/>
                                            </p:tgtEl>
                                            <p:attrNameLst>
                                              <p:attrName>style.visibility</p:attrName>
                                            </p:attrNameLst>
                                          </p:cBhvr>
                                          <p:to>
                                            <p:strVal val="visible"/>
                                          </p:to>
                                        </p:set>
                                        <p:anim calcmode="lin" valueType="num">
                                          <p:cBhvr>
                                            <p:cTn id="51" dur="1000" fill="hold"/>
                                            <p:tgtEl>
                                              <p:spTgt spid="51"/>
                                            </p:tgtEl>
                                            <p:attrNameLst>
                                              <p:attrName>ppt_w</p:attrName>
                                            </p:attrNameLst>
                                          </p:cBhvr>
                                          <p:tavLst>
                                            <p:tav tm="0">
                                              <p:val>
                                                <p:fltVal val="0"/>
                                              </p:val>
                                            </p:tav>
                                            <p:tav tm="100000">
                                              <p:val>
                                                <p:strVal val="#ppt_w"/>
                                              </p:val>
                                            </p:tav>
                                          </p:tavLst>
                                        </p:anim>
                                        <p:anim calcmode="lin" valueType="num">
                                          <p:cBhvr>
                                            <p:cTn id="52" dur="1000" fill="hold"/>
                                            <p:tgtEl>
                                              <p:spTgt spid="51"/>
                                            </p:tgtEl>
                                            <p:attrNameLst>
                                              <p:attrName>ppt_h</p:attrName>
                                            </p:attrNameLst>
                                          </p:cBhvr>
                                          <p:tavLst>
                                            <p:tav tm="0">
                                              <p:val>
                                                <p:fltVal val="0"/>
                                              </p:val>
                                            </p:tav>
                                            <p:tav tm="100000">
                                              <p:val>
                                                <p:strVal val="#ppt_h"/>
                                              </p:val>
                                            </p:tav>
                                          </p:tavLst>
                                        </p:anim>
                                        <p:anim calcmode="lin" valueType="num">
                                          <p:cBhvr>
                                            <p:cTn id="53" dur="1000" fill="hold"/>
                                            <p:tgtEl>
                                              <p:spTgt spid="51"/>
                                            </p:tgtEl>
                                            <p:attrNameLst>
                                              <p:attrName>style.rotation</p:attrName>
                                            </p:attrNameLst>
                                          </p:cBhvr>
                                          <p:tavLst>
                                            <p:tav tm="0">
                                              <p:val>
                                                <p:fltVal val="90"/>
                                              </p:val>
                                            </p:tav>
                                            <p:tav tm="100000">
                                              <p:val>
                                                <p:fltVal val="0"/>
                                              </p:val>
                                            </p:tav>
                                          </p:tavLst>
                                        </p:anim>
                                        <p:animEffect transition="in" filter="fade">
                                          <p:cBhvr>
                                            <p:cTn id="54" dur="1000"/>
                                            <p:tgtEl>
                                              <p:spTgt spid="51"/>
                                            </p:tgtEl>
                                          </p:cBhvr>
                                        </p:animEffect>
                                      </p:childTnLst>
                                    </p:cTn>
                                  </p:par>
                                  <p:par>
                                    <p:cTn id="55" presetID="31" presetClass="entr" presetSubtype="0" fill="hold" nodeType="withEffect">
                                      <p:stCondLst>
                                        <p:cond delay="0"/>
                                      </p:stCondLst>
                                      <p:childTnLst>
                                        <p:set>
                                          <p:cBhvr>
                                            <p:cTn id="56" dur="1" fill="hold">
                                              <p:stCondLst>
                                                <p:cond delay="0"/>
                                              </p:stCondLst>
                                            </p:cTn>
                                            <p:tgtEl>
                                              <p:spTgt spid="63"/>
                                            </p:tgtEl>
                                            <p:attrNameLst>
                                              <p:attrName>style.visibility</p:attrName>
                                            </p:attrNameLst>
                                          </p:cBhvr>
                                          <p:to>
                                            <p:strVal val="visible"/>
                                          </p:to>
                                        </p:set>
                                        <p:anim calcmode="lin" valueType="num">
                                          <p:cBhvr>
                                            <p:cTn id="57" dur="1000" fill="hold"/>
                                            <p:tgtEl>
                                              <p:spTgt spid="63"/>
                                            </p:tgtEl>
                                            <p:attrNameLst>
                                              <p:attrName>ppt_w</p:attrName>
                                            </p:attrNameLst>
                                          </p:cBhvr>
                                          <p:tavLst>
                                            <p:tav tm="0">
                                              <p:val>
                                                <p:fltVal val="0"/>
                                              </p:val>
                                            </p:tav>
                                            <p:tav tm="100000">
                                              <p:val>
                                                <p:strVal val="#ppt_w"/>
                                              </p:val>
                                            </p:tav>
                                          </p:tavLst>
                                        </p:anim>
                                        <p:anim calcmode="lin" valueType="num">
                                          <p:cBhvr>
                                            <p:cTn id="58" dur="1000" fill="hold"/>
                                            <p:tgtEl>
                                              <p:spTgt spid="63"/>
                                            </p:tgtEl>
                                            <p:attrNameLst>
                                              <p:attrName>ppt_h</p:attrName>
                                            </p:attrNameLst>
                                          </p:cBhvr>
                                          <p:tavLst>
                                            <p:tav tm="0">
                                              <p:val>
                                                <p:fltVal val="0"/>
                                              </p:val>
                                            </p:tav>
                                            <p:tav tm="100000">
                                              <p:val>
                                                <p:strVal val="#ppt_h"/>
                                              </p:val>
                                            </p:tav>
                                          </p:tavLst>
                                        </p:anim>
                                        <p:anim calcmode="lin" valueType="num">
                                          <p:cBhvr>
                                            <p:cTn id="59" dur="1000" fill="hold"/>
                                            <p:tgtEl>
                                              <p:spTgt spid="63"/>
                                            </p:tgtEl>
                                            <p:attrNameLst>
                                              <p:attrName>style.rotation</p:attrName>
                                            </p:attrNameLst>
                                          </p:cBhvr>
                                          <p:tavLst>
                                            <p:tav tm="0">
                                              <p:val>
                                                <p:fltVal val="90"/>
                                              </p:val>
                                            </p:tav>
                                            <p:tav tm="100000">
                                              <p:val>
                                                <p:fltVal val="0"/>
                                              </p:val>
                                            </p:tav>
                                          </p:tavLst>
                                        </p:anim>
                                        <p:animEffect transition="in" filter="fade">
                                          <p:cBhvr>
                                            <p:cTn id="60" dur="1000"/>
                                            <p:tgtEl>
                                              <p:spTgt spid="63"/>
                                            </p:tgtEl>
                                          </p:cBhvr>
                                        </p:animEffect>
                                      </p:childTnLst>
                                    </p:cTn>
                                  </p:par>
                                </p:childTnLst>
                              </p:cTn>
                            </p:par>
                            <p:par>
                              <p:cTn id="61" fill="hold">
                                <p:stCondLst>
                                  <p:cond delay="5500"/>
                                </p:stCondLst>
                                <p:childTnLst>
                                  <p:par>
                                    <p:cTn id="62" presetID="2" presetClass="entr" presetSubtype="8" accel="40000" fill="hold" nodeType="afterEffect" p14:presetBounceEnd="40000">
                                      <p:stCondLst>
                                        <p:cond delay="0"/>
                                      </p:stCondLst>
                                      <p:childTnLst>
                                        <p:set>
                                          <p:cBhvr>
                                            <p:cTn id="63" dur="1" fill="hold">
                                              <p:stCondLst>
                                                <p:cond delay="0"/>
                                              </p:stCondLst>
                                            </p:cTn>
                                            <p:tgtEl>
                                              <p:spTgt spid="77"/>
                                            </p:tgtEl>
                                            <p:attrNameLst>
                                              <p:attrName>style.visibility</p:attrName>
                                            </p:attrNameLst>
                                          </p:cBhvr>
                                          <p:to>
                                            <p:strVal val="visible"/>
                                          </p:to>
                                        </p:set>
                                        <p:anim calcmode="lin" valueType="num" p14:bounceEnd="40000">
                                          <p:cBhvr additive="base">
                                            <p:cTn id="64" dur="1250" fill="hold"/>
                                            <p:tgtEl>
                                              <p:spTgt spid="77"/>
                                            </p:tgtEl>
                                            <p:attrNameLst>
                                              <p:attrName>ppt_x</p:attrName>
                                            </p:attrNameLst>
                                          </p:cBhvr>
                                          <p:tavLst>
                                            <p:tav tm="0">
                                              <p:val>
                                                <p:strVal val="0-#ppt_w/2"/>
                                              </p:val>
                                            </p:tav>
                                            <p:tav tm="100000">
                                              <p:val>
                                                <p:strVal val="#ppt_x"/>
                                              </p:val>
                                            </p:tav>
                                          </p:tavLst>
                                        </p:anim>
                                        <p:anim calcmode="lin" valueType="num" p14:bounceEnd="40000">
                                          <p:cBhvr additive="base">
                                            <p:cTn id="65" dur="1250" fill="hold"/>
                                            <p:tgtEl>
                                              <p:spTgt spid="77"/>
                                            </p:tgtEl>
                                            <p:attrNameLst>
                                              <p:attrName>ppt_y</p:attrName>
                                            </p:attrNameLst>
                                          </p:cBhvr>
                                          <p:tavLst>
                                            <p:tav tm="0">
                                              <p:val>
                                                <p:strVal val="#ppt_y"/>
                                              </p:val>
                                            </p:tav>
                                            <p:tav tm="100000">
                                              <p:val>
                                                <p:strVal val="#ppt_y"/>
                                              </p:val>
                                            </p:tav>
                                          </p:tavLst>
                                        </p:anim>
                                      </p:childTnLst>
                                    </p:cTn>
                                  </p:par>
                                  <p:par>
                                    <p:cTn id="66" presetID="2" presetClass="entr" presetSubtype="8" accel="40000" fill="hold" nodeType="withEffect" p14:presetBounceEnd="40000">
                                      <p:stCondLst>
                                        <p:cond delay="250"/>
                                      </p:stCondLst>
                                      <p:childTnLst>
                                        <p:set>
                                          <p:cBhvr>
                                            <p:cTn id="67" dur="1" fill="hold">
                                              <p:stCondLst>
                                                <p:cond delay="0"/>
                                              </p:stCondLst>
                                            </p:cTn>
                                            <p:tgtEl>
                                              <p:spTgt spid="80"/>
                                            </p:tgtEl>
                                            <p:attrNameLst>
                                              <p:attrName>style.visibility</p:attrName>
                                            </p:attrNameLst>
                                          </p:cBhvr>
                                          <p:to>
                                            <p:strVal val="visible"/>
                                          </p:to>
                                        </p:set>
                                        <p:anim calcmode="lin" valueType="num" p14:bounceEnd="40000">
                                          <p:cBhvr additive="base">
                                            <p:cTn id="68" dur="1250" fill="hold"/>
                                            <p:tgtEl>
                                              <p:spTgt spid="80"/>
                                            </p:tgtEl>
                                            <p:attrNameLst>
                                              <p:attrName>ppt_x</p:attrName>
                                            </p:attrNameLst>
                                          </p:cBhvr>
                                          <p:tavLst>
                                            <p:tav tm="0">
                                              <p:val>
                                                <p:strVal val="0-#ppt_w/2"/>
                                              </p:val>
                                            </p:tav>
                                            <p:tav tm="100000">
                                              <p:val>
                                                <p:strVal val="#ppt_x"/>
                                              </p:val>
                                            </p:tav>
                                          </p:tavLst>
                                        </p:anim>
                                        <p:anim calcmode="lin" valueType="num" p14:bounceEnd="40000">
                                          <p:cBhvr additive="base">
                                            <p:cTn id="69" dur="1250" fill="hold"/>
                                            <p:tgtEl>
                                              <p:spTgt spid="80"/>
                                            </p:tgtEl>
                                            <p:attrNameLst>
                                              <p:attrName>ppt_y</p:attrName>
                                            </p:attrNameLst>
                                          </p:cBhvr>
                                          <p:tavLst>
                                            <p:tav tm="0">
                                              <p:val>
                                                <p:strVal val="#ppt_y"/>
                                              </p:val>
                                            </p:tav>
                                            <p:tav tm="100000">
                                              <p:val>
                                                <p:strVal val="#ppt_y"/>
                                              </p:val>
                                            </p:tav>
                                          </p:tavLst>
                                        </p:anim>
                                      </p:childTnLst>
                                    </p:cTn>
                                  </p:par>
                                  <p:par>
                                    <p:cTn id="70" presetID="2" presetClass="entr" presetSubtype="2" accel="40000" fill="hold" nodeType="withEffect" p14:presetBounceEnd="40000">
                                      <p:stCondLst>
                                        <p:cond delay="500"/>
                                      </p:stCondLst>
                                      <p:childTnLst>
                                        <p:set>
                                          <p:cBhvr>
                                            <p:cTn id="71" dur="1" fill="hold">
                                              <p:stCondLst>
                                                <p:cond delay="0"/>
                                              </p:stCondLst>
                                            </p:cTn>
                                            <p:tgtEl>
                                              <p:spTgt spid="71"/>
                                            </p:tgtEl>
                                            <p:attrNameLst>
                                              <p:attrName>style.visibility</p:attrName>
                                            </p:attrNameLst>
                                          </p:cBhvr>
                                          <p:to>
                                            <p:strVal val="visible"/>
                                          </p:to>
                                        </p:set>
                                        <p:anim calcmode="lin" valueType="num" p14:bounceEnd="40000">
                                          <p:cBhvr additive="base">
                                            <p:cTn id="72" dur="1250" fill="hold"/>
                                            <p:tgtEl>
                                              <p:spTgt spid="71"/>
                                            </p:tgtEl>
                                            <p:attrNameLst>
                                              <p:attrName>ppt_x</p:attrName>
                                            </p:attrNameLst>
                                          </p:cBhvr>
                                          <p:tavLst>
                                            <p:tav tm="0">
                                              <p:val>
                                                <p:strVal val="1+#ppt_w/2"/>
                                              </p:val>
                                            </p:tav>
                                            <p:tav tm="100000">
                                              <p:val>
                                                <p:strVal val="#ppt_x"/>
                                              </p:val>
                                            </p:tav>
                                          </p:tavLst>
                                        </p:anim>
                                        <p:anim calcmode="lin" valueType="num" p14:bounceEnd="40000">
                                          <p:cBhvr additive="base">
                                            <p:cTn id="73" dur="1250" fill="hold"/>
                                            <p:tgtEl>
                                              <p:spTgt spid="71"/>
                                            </p:tgtEl>
                                            <p:attrNameLst>
                                              <p:attrName>ppt_y</p:attrName>
                                            </p:attrNameLst>
                                          </p:cBhvr>
                                          <p:tavLst>
                                            <p:tav tm="0">
                                              <p:val>
                                                <p:strVal val="#ppt_y"/>
                                              </p:val>
                                            </p:tav>
                                            <p:tav tm="100000">
                                              <p:val>
                                                <p:strVal val="#ppt_y"/>
                                              </p:val>
                                            </p:tav>
                                          </p:tavLst>
                                        </p:anim>
                                      </p:childTnLst>
                                    </p:cTn>
                                  </p:par>
                                  <p:par>
                                    <p:cTn id="74" presetID="2" presetClass="entr" presetSubtype="2" accel="40000" fill="hold" nodeType="withEffect" p14:presetBounceEnd="40000">
                                      <p:stCondLst>
                                        <p:cond delay="750"/>
                                      </p:stCondLst>
                                      <p:childTnLst>
                                        <p:set>
                                          <p:cBhvr>
                                            <p:cTn id="75" dur="1" fill="hold">
                                              <p:stCondLst>
                                                <p:cond delay="0"/>
                                              </p:stCondLst>
                                            </p:cTn>
                                            <p:tgtEl>
                                              <p:spTgt spid="74"/>
                                            </p:tgtEl>
                                            <p:attrNameLst>
                                              <p:attrName>style.visibility</p:attrName>
                                            </p:attrNameLst>
                                          </p:cBhvr>
                                          <p:to>
                                            <p:strVal val="visible"/>
                                          </p:to>
                                        </p:set>
                                        <p:anim calcmode="lin" valueType="num" p14:bounceEnd="40000">
                                          <p:cBhvr additive="base">
                                            <p:cTn id="76" dur="1250" fill="hold"/>
                                            <p:tgtEl>
                                              <p:spTgt spid="74"/>
                                            </p:tgtEl>
                                            <p:attrNameLst>
                                              <p:attrName>ppt_x</p:attrName>
                                            </p:attrNameLst>
                                          </p:cBhvr>
                                          <p:tavLst>
                                            <p:tav tm="0">
                                              <p:val>
                                                <p:strVal val="1+#ppt_w/2"/>
                                              </p:val>
                                            </p:tav>
                                            <p:tav tm="100000">
                                              <p:val>
                                                <p:strVal val="#ppt_x"/>
                                              </p:val>
                                            </p:tav>
                                          </p:tavLst>
                                        </p:anim>
                                        <p:anim calcmode="lin" valueType="num" p14:bounceEnd="40000">
                                          <p:cBhvr additive="base">
                                            <p:cTn id="77" dur="1250" fill="hold"/>
                                            <p:tgtEl>
                                              <p:spTgt spid="74"/>
                                            </p:tgtEl>
                                            <p:attrNameLst>
                                              <p:attrName>ppt_y</p:attrName>
                                            </p:attrNameLst>
                                          </p:cBhvr>
                                          <p:tavLst>
                                            <p:tav tm="0">
                                              <p:val>
                                                <p:strVal val="#ppt_y"/>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83"/>
                                            </p:tgtEl>
                                            <p:attrNameLst>
                                              <p:attrName>style.visibility</p:attrName>
                                            </p:attrNameLst>
                                          </p:cBhvr>
                                          <p:to>
                                            <p:strVal val="visible"/>
                                          </p:to>
                                        </p:set>
                                        <p:animEffect transition="in" filter="wipe(down)">
                                          <p:cBhvr>
                                            <p:cTn id="82"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8" grpId="0"/>
          <p:bldP spid="39" grpId="0"/>
          <p:bldP spid="40" grpId="0"/>
          <p:bldP spid="41" grpId="0"/>
          <p:bldP spid="8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31" presetClass="entr" presetSubtype="0"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1000" fill="hold"/>
                                            <p:tgtEl>
                                              <p:spTgt spid="8"/>
                                            </p:tgtEl>
                                            <p:attrNameLst>
                                              <p:attrName>ppt_w</p:attrName>
                                            </p:attrNameLst>
                                          </p:cBhvr>
                                          <p:tavLst>
                                            <p:tav tm="0">
                                              <p:val>
                                                <p:fltVal val="0"/>
                                              </p:val>
                                            </p:tav>
                                            <p:tav tm="100000">
                                              <p:val>
                                                <p:strVal val="#ppt_w"/>
                                              </p:val>
                                            </p:tav>
                                          </p:tavLst>
                                        </p:anim>
                                        <p:anim calcmode="lin" valueType="num">
                                          <p:cBhvr>
                                            <p:cTn id="18" dur="1000" fill="hold"/>
                                            <p:tgtEl>
                                              <p:spTgt spid="8"/>
                                            </p:tgtEl>
                                            <p:attrNameLst>
                                              <p:attrName>ppt_h</p:attrName>
                                            </p:attrNameLst>
                                          </p:cBhvr>
                                          <p:tavLst>
                                            <p:tav tm="0">
                                              <p:val>
                                                <p:fltVal val="0"/>
                                              </p:val>
                                            </p:tav>
                                            <p:tav tm="100000">
                                              <p:val>
                                                <p:strVal val="#ppt_h"/>
                                              </p:val>
                                            </p:tav>
                                          </p:tavLst>
                                        </p:anim>
                                        <p:anim calcmode="lin" valueType="num">
                                          <p:cBhvr>
                                            <p:cTn id="19" dur="1000" fill="hold"/>
                                            <p:tgtEl>
                                              <p:spTgt spid="8"/>
                                            </p:tgtEl>
                                            <p:attrNameLst>
                                              <p:attrName>style.rotation</p:attrName>
                                            </p:attrNameLst>
                                          </p:cBhvr>
                                          <p:tavLst>
                                            <p:tav tm="0">
                                              <p:val>
                                                <p:fltVal val="90"/>
                                              </p:val>
                                            </p:tav>
                                            <p:tav tm="100000">
                                              <p:val>
                                                <p:fltVal val="0"/>
                                              </p:val>
                                            </p:tav>
                                          </p:tavLst>
                                        </p:anim>
                                        <p:animEffect transition="in" filter="fade">
                                          <p:cBhvr>
                                            <p:cTn id="20" dur="1000"/>
                                            <p:tgtEl>
                                              <p:spTgt spid="8"/>
                                            </p:tgtEl>
                                          </p:cBhvr>
                                        </p:animEffect>
                                      </p:childTnLst>
                                    </p:cTn>
                                  </p:par>
                                  <p:par>
                                    <p:cTn id="21" presetID="8" presetClass="emph" presetSubtype="0" repeatCount="2000" fill="hold" nodeType="withEffect">
                                      <p:stCondLst>
                                        <p:cond delay="0"/>
                                      </p:stCondLst>
                                      <p:childTnLst>
                                        <p:animRot by="-21600000">
                                          <p:cBhvr>
                                            <p:cTn id="22" dur="1500" fill="hold"/>
                                            <p:tgtEl>
                                              <p:spTgt spid="8"/>
                                            </p:tgtEl>
                                            <p:attrNameLst>
                                              <p:attrName>r</p:attrName>
                                            </p:attrNameLst>
                                          </p:cBhvr>
                                        </p:animRot>
                                      </p:childTnLst>
                                    </p:cTn>
                                  </p:par>
                                </p:childTnLst>
                              </p:cTn>
                            </p:par>
                            <p:par>
                              <p:cTn id="23" fill="hold">
                                <p:stCondLst>
                                  <p:cond delay="4000"/>
                                </p:stCondLst>
                                <p:childTnLst>
                                  <p:par>
                                    <p:cTn id="24" presetID="14" presetClass="entr" presetSubtype="10" fill="hold" grpId="0" nodeType="afterEffect">
                                      <p:stCondLst>
                                        <p:cond delay="0"/>
                                      </p:stCondLst>
                                      <p:childTnLst>
                                        <p:set>
                                          <p:cBhvr>
                                            <p:cTn id="25" dur="1" fill="hold">
                                              <p:stCondLst>
                                                <p:cond delay="0"/>
                                              </p:stCondLst>
                                            </p:cTn>
                                            <p:tgtEl>
                                              <p:spTgt spid="38"/>
                                            </p:tgtEl>
                                            <p:attrNameLst>
                                              <p:attrName>style.visibility</p:attrName>
                                            </p:attrNameLst>
                                          </p:cBhvr>
                                          <p:to>
                                            <p:strVal val="visible"/>
                                          </p:to>
                                        </p:set>
                                        <p:animEffect transition="in" filter="randombar(horizontal)">
                                          <p:cBhvr>
                                            <p:cTn id="26" dur="500"/>
                                            <p:tgtEl>
                                              <p:spTgt spid="38"/>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40"/>
                                            </p:tgtEl>
                                            <p:attrNameLst>
                                              <p:attrName>style.visibility</p:attrName>
                                            </p:attrNameLst>
                                          </p:cBhvr>
                                          <p:to>
                                            <p:strVal val="visible"/>
                                          </p:to>
                                        </p:set>
                                        <p:animEffect transition="in" filter="randombar(horizontal)">
                                          <p:cBhvr>
                                            <p:cTn id="29" dur="500"/>
                                            <p:tgtEl>
                                              <p:spTgt spid="40"/>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randombar(horizontal)">
                                          <p:cBhvr>
                                            <p:cTn id="32" dur="500"/>
                                            <p:tgtEl>
                                              <p:spTgt spid="41"/>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randombar(horizontal)">
                                          <p:cBhvr>
                                            <p:cTn id="35" dur="500"/>
                                            <p:tgtEl>
                                              <p:spTgt spid="39"/>
                                            </p:tgtEl>
                                          </p:cBhvr>
                                        </p:animEffect>
                                      </p:childTnLst>
                                    </p:cTn>
                                  </p:par>
                                </p:childTnLst>
                              </p:cTn>
                            </p:par>
                            <p:par>
                              <p:cTn id="36" fill="hold">
                                <p:stCondLst>
                                  <p:cond delay="4500"/>
                                </p:stCondLst>
                                <p:childTnLst>
                                  <p:par>
                                    <p:cTn id="37" presetID="31" presetClass="entr" presetSubtype="0" fill="hold" nodeType="afterEffect">
                                      <p:stCondLst>
                                        <p:cond delay="0"/>
                                      </p:stCondLst>
                                      <p:childTnLst>
                                        <p:set>
                                          <p:cBhvr>
                                            <p:cTn id="38" dur="1" fill="hold">
                                              <p:stCondLst>
                                                <p:cond delay="0"/>
                                              </p:stCondLst>
                                            </p:cTn>
                                            <p:tgtEl>
                                              <p:spTgt spid="42"/>
                                            </p:tgtEl>
                                            <p:attrNameLst>
                                              <p:attrName>style.visibility</p:attrName>
                                            </p:attrNameLst>
                                          </p:cBhvr>
                                          <p:to>
                                            <p:strVal val="visible"/>
                                          </p:to>
                                        </p:set>
                                        <p:anim calcmode="lin" valueType="num">
                                          <p:cBhvr>
                                            <p:cTn id="39" dur="1000" fill="hold"/>
                                            <p:tgtEl>
                                              <p:spTgt spid="42"/>
                                            </p:tgtEl>
                                            <p:attrNameLst>
                                              <p:attrName>ppt_w</p:attrName>
                                            </p:attrNameLst>
                                          </p:cBhvr>
                                          <p:tavLst>
                                            <p:tav tm="0">
                                              <p:val>
                                                <p:fltVal val="0"/>
                                              </p:val>
                                            </p:tav>
                                            <p:tav tm="100000">
                                              <p:val>
                                                <p:strVal val="#ppt_w"/>
                                              </p:val>
                                            </p:tav>
                                          </p:tavLst>
                                        </p:anim>
                                        <p:anim calcmode="lin" valueType="num">
                                          <p:cBhvr>
                                            <p:cTn id="40" dur="1000" fill="hold"/>
                                            <p:tgtEl>
                                              <p:spTgt spid="42"/>
                                            </p:tgtEl>
                                            <p:attrNameLst>
                                              <p:attrName>ppt_h</p:attrName>
                                            </p:attrNameLst>
                                          </p:cBhvr>
                                          <p:tavLst>
                                            <p:tav tm="0">
                                              <p:val>
                                                <p:fltVal val="0"/>
                                              </p:val>
                                            </p:tav>
                                            <p:tav tm="100000">
                                              <p:val>
                                                <p:strVal val="#ppt_h"/>
                                              </p:val>
                                            </p:tav>
                                          </p:tavLst>
                                        </p:anim>
                                        <p:anim calcmode="lin" valueType="num">
                                          <p:cBhvr>
                                            <p:cTn id="41" dur="1000" fill="hold"/>
                                            <p:tgtEl>
                                              <p:spTgt spid="42"/>
                                            </p:tgtEl>
                                            <p:attrNameLst>
                                              <p:attrName>style.rotation</p:attrName>
                                            </p:attrNameLst>
                                          </p:cBhvr>
                                          <p:tavLst>
                                            <p:tav tm="0">
                                              <p:val>
                                                <p:fltVal val="90"/>
                                              </p:val>
                                            </p:tav>
                                            <p:tav tm="100000">
                                              <p:val>
                                                <p:fltVal val="0"/>
                                              </p:val>
                                            </p:tav>
                                          </p:tavLst>
                                        </p:anim>
                                        <p:animEffect transition="in" filter="fade">
                                          <p:cBhvr>
                                            <p:cTn id="42" dur="1000"/>
                                            <p:tgtEl>
                                              <p:spTgt spid="42"/>
                                            </p:tgtEl>
                                          </p:cBhvr>
                                        </p:animEffect>
                                      </p:childTnLst>
                                    </p:cTn>
                                  </p:par>
                                  <p:par>
                                    <p:cTn id="43" presetID="31" presetClass="entr" presetSubtype="0" fill="hold" nodeType="withEffect">
                                      <p:stCondLst>
                                        <p:cond delay="0"/>
                                      </p:stCondLst>
                                      <p:childTnLst>
                                        <p:set>
                                          <p:cBhvr>
                                            <p:cTn id="44" dur="1" fill="hold">
                                              <p:stCondLst>
                                                <p:cond delay="0"/>
                                              </p:stCondLst>
                                            </p:cTn>
                                            <p:tgtEl>
                                              <p:spTgt spid="59"/>
                                            </p:tgtEl>
                                            <p:attrNameLst>
                                              <p:attrName>style.visibility</p:attrName>
                                            </p:attrNameLst>
                                          </p:cBhvr>
                                          <p:to>
                                            <p:strVal val="visible"/>
                                          </p:to>
                                        </p:set>
                                        <p:anim calcmode="lin" valueType="num">
                                          <p:cBhvr>
                                            <p:cTn id="45" dur="1000" fill="hold"/>
                                            <p:tgtEl>
                                              <p:spTgt spid="59"/>
                                            </p:tgtEl>
                                            <p:attrNameLst>
                                              <p:attrName>ppt_w</p:attrName>
                                            </p:attrNameLst>
                                          </p:cBhvr>
                                          <p:tavLst>
                                            <p:tav tm="0">
                                              <p:val>
                                                <p:fltVal val="0"/>
                                              </p:val>
                                            </p:tav>
                                            <p:tav tm="100000">
                                              <p:val>
                                                <p:strVal val="#ppt_w"/>
                                              </p:val>
                                            </p:tav>
                                          </p:tavLst>
                                        </p:anim>
                                        <p:anim calcmode="lin" valueType="num">
                                          <p:cBhvr>
                                            <p:cTn id="46" dur="1000" fill="hold"/>
                                            <p:tgtEl>
                                              <p:spTgt spid="59"/>
                                            </p:tgtEl>
                                            <p:attrNameLst>
                                              <p:attrName>ppt_h</p:attrName>
                                            </p:attrNameLst>
                                          </p:cBhvr>
                                          <p:tavLst>
                                            <p:tav tm="0">
                                              <p:val>
                                                <p:fltVal val="0"/>
                                              </p:val>
                                            </p:tav>
                                            <p:tav tm="100000">
                                              <p:val>
                                                <p:strVal val="#ppt_h"/>
                                              </p:val>
                                            </p:tav>
                                          </p:tavLst>
                                        </p:anim>
                                        <p:anim calcmode="lin" valueType="num">
                                          <p:cBhvr>
                                            <p:cTn id="47" dur="1000" fill="hold"/>
                                            <p:tgtEl>
                                              <p:spTgt spid="59"/>
                                            </p:tgtEl>
                                            <p:attrNameLst>
                                              <p:attrName>style.rotation</p:attrName>
                                            </p:attrNameLst>
                                          </p:cBhvr>
                                          <p:tavLst>
                                            <p:tav tm="0">
                                              <p:val>
                                                <p:fltVal val="90"/>
                                              </p:val>
                                            </p:tav>
                                            <p:tav tm="100000">
                                              <p:val>
                                                <p:fltVal val="0"/>
                                              </p:val>
                                            </p:tav>
                                          </p:tavLst>
                                        </p:anim>
                                        <p:animEffect transition="in" filter="fade">
                                          <p:cBhvr>
                                            <p:cTn id="48" dur="1000"/>
                                            <p:tgtEl>
                                              <p:spTgt spid="59"/>
                                            </p:tgtEl>
                                          </p:cBhvr>
                                        </p:animEffect>
                                      </p:childTnLst>
                                    </p:cTn>
                                  </p:par>
                                  <p:par>
                                    <p:cTn id="49" presetID="31" presetClass="entr" presetSubtype="0" fill="hold" nodeType="withEffect">
                                      <p:stCondLst>
                                        <p:cond delay="0"/>
                                      </p:stCondLst>
                                      <p:childTnLst>
                                        <p:set>
                                          <p:cBhvr>
                                            <p:cTn id="50" dur="1" fill="hold">
                                              <p:stCondLst>
                                                <p:cond delay="0"/>
                                              </p:stCondLst>
                                            </p:cTn>
                                            <p:tgtEl>
                                              <p:spTgt spid="51"/>
                                            </p:tgtEl>
                                            <p:attrNameLst>
                                              <p:attrName>style.visibility</p:attrName>
                                            </p:attrNameLst>
                                          </p:cBhvr>
                                          <p:to>
                                            <p:strVal val="visible"/>
                                          </p:to>
                                        </p:set>
                                        <p:anim calcmode="lin" valueType="num">
                                          <p:cBhvr>
                                            <p:cTn id="51" dur="1000" fill="hold"/>
                                            <p:tgtEl>
                                              <p:spTgt spid="51"/>
                                            </p:tgtEl>
                                            <p:attrNameLst>
                                              <p:attrName>ppt_w</p:attrName>
                                            </p:attrNameLst>
                                          </p:cBhvr>
                                          <p:tavLst>
                                            <p:tav tm="0">
                                              <p:val>
                                                <p:fltVal val="0"/>
                                              </p:val>
                                            </p:tav>
                                            <p:tav tm="100000">
                                              <p:val>
                                                <p:strVal val="#ppt_w"/>
                                              </p:val>
                                            </p:tav>
                                          </p:tavLst>
                                        </p:anim>
                                        <p:anim calcmode="lin" valueType="num">
                                          <p:cBhvr>
                                            <p:cTn id="52" dur="1000" fill="hold"/>
                                            <p:tgtEl>
                                              <p:spTgt spid="51"/>
                                            </p:tgtEl>
                                            <p:attrNameLst>
                                              <p:attrName>ppt_h</p:attrName>
                                            </p:attrNameLst>
                                          </p:cBhvr>
                                          <p:tavLst>
                                            <p:tav tm="0">
                                              <p:val>
                                                <p:fltVal val="0"/>
                                              </p:val>
                                            </p:tav>
                                            <p:tav tm="100000">
                                              <p:val>
                                                <p:strVal val="#ppt_h"/>
                                              </p:val>
                                            </p:tav>
                                          </p:tavLst>
                                        </p:anim>
                                        <p:anim calcmode="lin" valueType="num">
                                          <p:cBhvr>
                                            <p:cTn id="53" dur="1000" fill="hold"/>
                                            <p:tgtEl>
                                              <p:spTgt spid="51"/>
                                            </p:tgtEl>
                                            <p:attrNameLst>
                                              <p:attrName>style.rotation</p:attrName>
                                            </p:attrNameLst>
                                          </p:cBhvr>
                                          <p:tavLst>
                                            <p:tav tm="0">
                                              <p:val>
                                                <p:fltVal val="90"/>
                                              </p:val>
                                            </p:tav>
                                            <p:tav tm="100000">
                                              <p:val>
                                                <p:fltVal val="0"/>
                                              </p:val>
                                            </p:tav>
                                          </p:tavLst>
                                        </p:anim>
                                        <p:animEffect transition="in" filter="fade">
                                          <p:cBhvr>
                                            <p:cTn id="54" dur="1000"/>
                                            <p:tgtEl>
                                              <p:spTgt spid="51"/>
                                            </p:tgtEl>
                                          </p:cBhvr>
                                        </p:animEffect>
                                      </p:childTnLst>
                                    </p:cTn>
                                  </p:par>
                                  <p:par>
                                    <p:cTn id="55" presetID="31" presetClass="entr" presetSubtype="0" fill="hold" nodeType="withEffect">
                                      <p:stCondLst>
                                        <p:cond delay="0"/>
                                      </p:stCondLst>
                                      <p:childTnLst>
                                        <p:set>
                                          <p:cBhvr>
                                            <p:cTn id="56" dur="1" fill="hold">
                                              <p:stCondLst>
                                                <p:cond delay="0"/>
                                              </p:stCondLst>
                                            </p:cTn>
                                            <p:tgtEl>
                                              <p:spTgt spid="63"/>
                                            </p:tgtEl>
                                            <p:attrNameLst>
                                              <p:attrName>style.visibility</p:attrName>
                                            </p:attrNameLst>
                                          </p:cBhvr>
                                          <p:to>
                                            <p:strVal val="visible"/>
                                          </p:to>
                                        </p:set>
                                        <p:anim calcmode="lin" valueType="num">
                                          <p:cBhvr>
                                            <p:cTn id="57" dur="1000" fill="hold"/>
                                            <p:tgtEl>
                                              <p:spTgt spid="63"/>
                                            </p:tgtEl>
                                            <p:attrNameLst>
                                              <p:attrName>ppt_w</p:attrName>
                                            </p:attrNameLst>
                                          </p:cBhvr>
                                          <p:tavLst>
                                            <p:tav tm="0">
                                              <p:val>
                                                <p:fltVal val="0"/>
                                              </p:val>
                                            </p:tav>
                                            <p:tav tm="100000">
                                              <p:val>
                                                <p:strVal val="#ppt_w"/>
                                              </p:val>
                                            </p:tav>
                                          </p:tavLst>
                                        </p:anim>
                                        <p:anim calcmode="lin" valueType="num">
                                          <p:cBhvr>
                                            <p:cTn id="58" dur="1000" fill="hold"/>
                                            <p:tgtEl>
                                              <p:spTgt spid="63"/>
                                            </p:tgtEl>
                                            <p:attrNameLst>
                                              <p:attrName>ppt_h</p:attrName>
                                            </p:attrNameLst>
                                          </p:cBhvr>
                                          <p:tavLst>
                                            <p:tav tm="0">
                                              <p:val>
                                                <p:fltVal val="0"/>
                                              </p:val>
                                            </p:tav>
                                            <p:tav tm="100000">
                                              <p:val>
                                                <p:strVal val="#ppt_h"/>
                                              </p:val>
                                            </p:tav>
                                          </p:tavLst>
                                        </p:anim>
                                        <p:anim calcmode="lin" valueType="num">
                                          <p:cBhvr>
                                            <p:cTn id="59" dur="1000" fill="hold"/>
                                            <p:tgtEl>
                                              <p:spTgt spid="63"/>
                                            </p:tgtEl>
                                            <p:attrNameLst>
                                              <p:attrName>style.rotation</p:attrName>
                                            </p:attrNameLst>
                                          </p:cBhvr>
                                          <p:tavLst>
                                            <p:tav tm="0">
                                              <p:val>
                                                <p:fltVal val="90"/>
                                              </p:val>
                                            </p:tav>
                                            <p:tav tm="100000">
                                              <p:val>
                                                <p:fltVal val="0"/>
                                              </p:val>
                                            </p:tav>
                                          </p:tavLst>
                                        </p:anim>
                                        <p:animEffect transition="in" filter="fade">
                                          <p:cBhvr>
                                            <p:cTn id="60" dur="1000"/>
                                            <p:tgtEl>
                                              <p:spTgt spid="63"/>
                                            </p:tgtEl>
                                          </p:cBhvr>
                                        </p:animEffect>
                                      </p:childTnLst>
                                    </p:cTn>
                                  </p:par>
                                </p:childTnLst>
                              </p:cTn>
                            </p:par>
                            <p:par>
                              <p:cTn id="61" fill="hold">
                                <p:stCondLst>
                                  <p:cond delay="5500"/>
                                </p:stCondLst>
                                <p:childTnLst>
                                  <p:par>
                                    <p:cTn id="62" presetID="2" presetClass="entr" presetSubtype="8" accel="40000" fill="hold" nodeType="afterEffect">
                                      <p:stCondLst>
                                        <p:cond delay="0"/>
                                      </p:stCondLst>
                                      <p:childTnLst>
                                        <p:set>
                                          <p:cBhvr>
                                            <p:cTn id="63" dur="1" fill="hold">
                                              <p:stCondLst>
                                                <p:cond delay="0"/>
                                              </p:stCondLst>
                                            </p:cTn>
                                            <p:tgtEl>
                                              <p:spTgt spid="77"/>
                                            </p:tgtEl>
                                            <p:attrNameLst>
                                              <p:attrName>style.visibility</p:attrName>
                                            </p:attrNameLst>
                                          </p:cBhvr>
                                          <p:to>
                                            <p:strVal val="visible"/>
                                          </p:to>
                                        </p:set>
                                        <p:anim calcmode="lin" valueType="num">
                                          <p:cBhvr additive="base">
                                            <p:cTn id="64" dur="1250" fill="hold"/>
                                            <p:tgtEl>
                                              <p:spTgt spid="77"/>
                                            </p:tgtEl>
                                            <p:attrNameLst>
                                              <p:attrName>ppt_x</p:attrName>
                                            </p:attrNameLst>
                                          </p:cBhvr>
                                          <p:tavLst>
                                            <p:tav tm="0">
                                              <p:val>
                                                <p:strVal val="0-#ppt_w/2"/>
                                              </p:val>
                                            </p:tav>
                                            <p:tav tm="100000">
                                              <p:val>
                                                <p:strVal val="#ppt_x"/>
                                              </p:val>
                                            </p:tav>
                                          </p:tavLst>
                                        </p:anim>
                                        <p:anim calcmode="lin" valueType="num">
                                          <p:cBhvr additive="base">
                                            <p:cTn id="65" dur="1250" fill="hold"/>
                                            <p:tgtEl>
                                              <p:spTgt spid="77"/>
                                            </p:tgtEl>
                                            <p:attrNameLst>
                                              <p:attrName>ppt_y</p:attrName>
                                            </p:attrNameLst>
                                          </p:cBhvr>
                                          <p:tavLst>
                                            <p:tav tm="0">
                                              <p:val>
                                                <p:strVal val="#ppt_y"/>
                                              </p:val>
                                            </p:tav>
                                            <p:tav tm="100000">
                                              <p:val>
                                                <p:strVal val="#ppt_y"/>
                                              </p:val>
                                            </p:tav>
                                          </p:tavLst>
                                        </p:anim>
                                      </p:childTnLst>
                                    </p:cTn>
                                  </p:par>
                                  <p:par>
                                    <p:cTn id="66" presetID="2" presetClass="entr" presetSubtype="8" accel="40000" fill="hold" nodeType="withEffect">
                                      <p:stCondLst>
                                        <p:cond delay="250"/>
                                      </p:stCondLst>
                                      <p:childTnLst>
                                        <p:set>
                                          <p:cBhvr>
                                            <p:cTn id="67" dur="1" fill="hold">
                                              <p:stCondLst>
                                                <p:cond delay="0"/>
                                              </p:stCondLst>
                                            </p:cTn>
                                            <p:tgtEl>
                                              <p:spTgt spid="80"/>
                                            </p:tgtEl>
                                            <p:attrNameLst>
                                              <p:attrName>style.visibility</p:attrName>
                                            </p:attrNameLst>
                                          </p:cBhvr>
                                          <p:to>
                                            <p:strVal val="visible"/>
                                          </p:to>
                                        </p:set>
                                        <p:anim calcmode="lin" valueType="num">
                                          <p:cBhvr additive="base">
                                            <p:cTn id="68" dur="1250" fill="hold"/>
                                            <p:tgtEl>
                                              <p:spTgt spid="80"/>
                                            </p:tgtEl>
                                            <p:attrNameLst>
                                              <p:attrName>ppt_x</p:attrName>
                                            </p:attrNameLst>
                                          </p:cBhvr>
                                          <p:tavLst>
                                            <p:tav tm="0">
                                              <p:val>
                                                <p:strVal val="0-#ppt_w/2"/>
                                              </p:val>
                                            </p:tav>
                                            <p:tav tm="100000">
                                              <p:val>
                                                <p:strVal val="#ppt_x"/>
                                              </p:val>
                                            </p:tav>
                                          </p:tavLst>
                                        </p:anim>
                                        <p:anim calcmode="lin" valueType="num">
                                          <p:cBhvr additive="base">
                                            <p:cTn id="69" dur="1250" fill="hold"/>
                                            <p:tgtEl>
                                              <p:spTgt spid="80"/>
                                            </p:tgtEl>
                                            <p:attrNameLst>
                                              <p:attrName>ppt_y</p:attrName>
                                            </p:attrNameLst>
                                          </p:cBhvr>
                                          <p:tavLst>
                                            <p:tav tm="0">
                                              <p:val>
                                                <p:strVal val="#ppt_y"/>
                                              </p:val>
                                            </p:tav>
                                            <p:tav tm="100000">
                                              <p:val>
                                                <p:strVal val="#ppt_y"/>
                                              </p:val>
                                            </p:tav>
                                          </p:tavLst>
                                        </p:anim>
                                      </p:childTnLst>
                                    </p:cTn>
                                  </p:par>
                                  <p:par>
                                    <p:cTn id="70" presetID="2" presetClass="entr" presetSubtype="2" accel="40000" fill="hold" nodeType="withEffect">
                                      <p:stCondLst>
                                        <p:cond delay="500"/>
                                      </p:stCondLst>
                                      <p:childTnLst>
                                        <p:set>
                                          <p:cBhvr>
                                            <p:cTn id="71" dur="1" fill="hold">
                                              <p:stCondLst>
                                                <p:cond delay="0"/>
                                              </p:stCondLst>
                                            </p:cTn>
                                            <p:tgtEl>
                                              <p:spTgt spid="71"/>
                                            </p:tgtEl>
                                            <p:attrNameLst>
                                              <p:attrName>style.visibility</p:attrName>
                                            </p:attrNameLst>
                                          </p:cBhvr>
                                          <p:to>
                                            <p:strVal val="visible"/>
                                          </p:to>
                                        </p:set>
                                        <p:anim calcmode="lin" valueType="num">
                                          <p:cBhvr additive="base">
                                            <p:cTn id="72" dur="1250" fill="hold"/>
                                            <p:tgtEl>
                                              <p:spTgt spid="71"/>
                                            </p:tgtEl>
                                            <p:attrNameLst>
                                              <p:attrName>ppt_x</p:attrName>
                                            </p:attrNameLst>
                                          </p:cBhvr>
                                          <p:tavLst>
                                            <p:tav tm="0">
                                              <p:val>
                                                <p:strVal val="1+#ppt_w/2"/>
                                              </p:val>
                                            </p:tav>
                                            <p:tav tm="100000">
                                              <p:val>
                                                <p:strVal val="#ppt_x"/>
                                              </p:val>
                                            </p:tav>
                                          </p:tavLst>
                                        </p:anim>
                                        <p:anim calcmode="lin" valueType="num">
                                          <p:cBhvr additive="base">
                                            <p:cTn id="73" dur="1250" fill="hold"/>
                                            <p:tgtEl>
                                              <p:spTgt spid="71"/>
                                            </p:tgtEl>
                                            <p:attrNameLst>
                                              <p:attrName>ppt_y</p:attrName>
                                            </p:attrNameLst>
                                          </p:cBhvr>
                                          <p:tavLst>
                                            <p:tav tm="0">
                                              <p:val>
                                                <p:strVal val="#ppt_y"/>
                                              </p:val>
                                            </p:tav>
                                            <p:tav tm="100000">
                                              <p:val>
                                                <p:strVal val="#ppt_y"/>
                                              </p:val>
                                            </p:tav>
                                          </p:tavLst>
                                        </p:anim>
                                      </p:childTnLst>
                                    </p:cTn>
                                  </p:par>
                                  <p:par>
                                    <p:cTn id="74" presetID="2" presetClass="entr" presetSubtype="2" accel="40000" fill="hold" nodeType="withEffect">
                                      <p:stCondLst>
                                        <p:cond delay="750"/>
                                      </p:stCondLst>
                                      <p:childTnLst>
                                        <p:set>
                                          <p:cBhvr>
                                            <p:cTn id="75" dur="1" fill="hold">
                                              <p:stCondLst>
                                                <p:cond delay="0"/>
                                              </p:stCondLst>
                                            </p:cTn>
                                            <p:tgtEl>
                                              <p:spTgt spid="74"/>
                                            </p:tgtEl>
                                            <p:attrNameLst>
                                              <p:attrName>style.visibility</p:attrName>
                                            </p:attrNameLst>
                                          </p:cBhvr>
                                          <p:to>
                                            <p:strVal val="visible"/>
                                          </p:to>
                                        </p:set>
                                        <p:anim calcmode="lin" valueType="num">
                                          <p:cBhvr additive="base">
                                            <p:cTn id="76" dur="1250" fill="hold"/>
                                            <p:tgtEl>
                                              <p:spTgt spid="74"/>
                                            </p:tgtEl>
                                            <p:attrNameLst>
                                              <p:attrName>ppt_x</p:attrName>
                                            </p:attrNameLst>
                                          </p:cBhvr>
                                          <p:tavLst>
                                            <p:tav tm="0">
                                              <p:val>
                                                <p:strVal val="1+#ppt_w/2"/>
                                              </p:val>
                                            </p:tav>
                                            <p:tav tm="100000">
                                              <p:val>
                                                <p:strVal val="#ppt_x"/>
                                              </p:val>
                                            </p:tav>
                                          </p:tavLst>
                                        </p:anim>
                                        <p:anim calcmode="lin" valueType="num">
                                          <p:cBhvr additive="base">
                                            <p:cTn id="77" dur="1250" fill="hold"/>
                                            <p:tgtEl>
                                              <p:spTgt spid="74"/>
                                            </p:tgtEl>
                                            <p:attrNameLst>
                                              <p:attrName>ppt_y</p:attrName>
                                            </p:attrNameLst>
                                          </p:cBhvr>
                                          <p:tavLst>
                                            <p:tav tm="0">
                                              <p:val>
                                                <p:strVal val="#ppt_y"/>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83"/>
                                            </p:tgtEl>
                                            <p:attrNameLst>
                                              <p:attrName>style.visibility</p:attrName>
                                            </p:attrNameLst>
                                          </p:cBhvr>
                                          <p:to>
                                            <p:strVal val="visible"/>
                                          </p:to>
                                        </p:set>
                                        <p:animEffect transition="in" filter="wipe(down)">
                                          <p:cBhvr>
                                            <p:cTn id="82"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8" grpId="0"/>
          <p:bldP spid="39" grpId="0"/>
          <p:bldP spid="40" grpId="0"/>
          <p:bldP spid="41" grpId="0"/>
          <p:bldP spid="83"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464503" y="139353"/>
            <a:ext cx="1362874" cy="502766"/>
          </a:xfrm>
          <a:prstGeom prst="rect">
            <a:avLst/>
          </a:prstGeom>
          <a:noFill/>
        </p:spPr>
        <p:txBody>
          <a:bodyPr wrap="none" rtlCol="0">
            <a:spAutoFit/>
          </a:bodyPr>
          <a:lstStyle/>
          <a:p>
            <a:r>
              <a:rPr lang="zh-CN" altLang="en-US" sz="2667" spc="400" dirty="0" smtClean="0">
                <a:solidFill>
                  <a:schemeClr val="bg1"/>
                </a:solidFill>
                <a:latin typeface="+mj-ea"/>
                <a:ea typeface="+mj-ea"/>
              </a:rPr>
              <a:t>执行力</a:t>
            </a:r>
            <a:endParaRPr lang="zh-CN" altLang="en-US" sz="2667" spc="400" dirty="0">
              <a:solidFill>
                <a:schemeClr val="bg1"/>
              </a:solidFill>
              <a:latin typeface="+mj-ea"/>
              <a:ea typeface="+mj-ea"/>
            </a:endParaRPr>
          </a:p>
        </p:txBody>
      </p:sp>
      <p:sp>
        <p:nvSpPr>
          <p:cNvPr id="93" name="文本框 63"/>
          <p:cNvSpPr txBox="1"/>
          <p:nvPr/>
        </p:nvSpPr>
        <p:spPr>
          <a:xfrm>
            <a:off x="1186540" y="4987629"/>
            <a:ext cx="1802083" cy="369332"/>
          </a:xfrm>
          <a:prstGeom prst="rect">
            <a:avLst/>
          </a:prstGeom>
          <a:noFill/>
        </p:spPr>
        <p:txBody>
          <a:bodyPr wrap="square" rtlCol="0">
            <a:spAutoFit/>
          </a:bodyPr>
          <a:lstStyle/>
          <a:p>
            <a:pPr algn="ctr"/>
            <a:r>
              <a:rPr lang="zh-CN" altLang="en-US" dirty="0">
                <a:solidFill>
                  <a:srgbClr val="01ACBE"/>
                </a:solidFill>
                <a:latin typeface="微软雅黑" panose="020B0503020204020204" pitchFamily="34" charset="-122"/>
                <a:ea typeface="微软雅黑" panose="020B0503020204020204" pitchFamily="34" charset="-122"/>
              </a:rPr>
              <a:t>在此添加标题</a:t>
            </a:r>
          </a:p>
        </p:txBody>
      </p:sp>
      <p:sp>
        <p:nvSpPr>
          <p:cNvPr id="94" name="文本框 77"/>
          <p:cNvSpPr txBox="1"/>
          <p:nvPr/>
        </p:nvSpPr>
        <p:spPr>
          <a:xfrm>
            <a:off x="8917544" y="1497917"/>
            <a:ext cx="1802083" cy="369332"/>
          </a:xfrm>
          <a:prstGeom prst="rect">
            <a:avLst/>
          </a:prstGeom>
          <a:noFill/>
        </p:spPr>
        <p:txBody>
          <a:bodyPr wrap="square" rtlCol="0">
            <a:spAutoFit/>
          </a:bodyPr>
          <a:lstStyle/>
          <a:p>
            <a:pPr algn="ctr"/>
            <a:r>
              <a:rPr lang="zh-CN" altLang="en-US" dirty="0">
                <a:solidFill>
                  <a:srgbClr val="663A77"/>
                </a:solidFill>
                <a:latin typeface="微软雅黑" panose="020B0503020204020204" pitchFamily="34" charset="-122"/>
                <a:ea typeface="微软雅黑" panose="020B0503020204020204" pitchFamily="34" charset="-122"/>
              </a:rPr>
              <a:t>在此添加标题</a:t>
            </a:r>
          </a:p>
        </p:txBody>
      </p:sp>
      <p:sp>
        <p:nvSpPr>
          <p:cNvPr id="95" name="文本框 93"/>
          <p:cNvSpPr txBox="1"/>
          <p:nvPr/>
        </p:nvSpPr>
        <p:spPr>
          <a:xfrm>
            <a:off x="8917544" y="4987629"/>
            <a:ext cx="1802083" cy="369332"/>
          </a:xfrm>
          <a:prstGeom prst="rect">
            <a:avLst/>
          </a:prstGeom>
          <a:noFill/>
        </p:spPr>
        <p:txBody>
          <a:bodyPr wrap="square" rtlCol="0">
            <a:spAutoFit/>
          </a:bodyPr>
          <a:lstStyle/>
          <a:p>
            <a:pPr algn="ctr"/>
            <a:r>
              <a:rPr lang="zh-CN" altLang="en-US" dirty="0">
                <a:solidFill>
                  <a:srgbClr val="E87071"/>
                </a:solidFill>
                <a:latin typeface="微软雅黑" panose="020B0503020204020204" pitchFamily="34" charset="-122"/>
                <a:ea typeface="微软雅黑" panose="020B0503020204020204" pitchFamily="34" charset="-122"/>
              </a:rPr>
              <a:t>在此添加标题</a:t>
            </a:r>
          </a:p>
        </p:txBody>
      </p:sp>
      <p:sp>
        <p:nvSpPr>
          <p:cNvPr id="96" name="文本框 94"/>
          <p:cNvSpPr txBox="1"/>
          <p:nvPr/>
        </p:nvSpPr>
        <p:spPr>
          <a:xfrm>
            <a:off x="1193446" y="1497917"/>
            <a:ext cx="1802083" cy="369332"/>
          </a:xfrm>
          <a:prstGeom prst="rect">
            <a:avLst/>
          </a:prstGeom>
          <a:noFill/>
        </p:spPr>
        <p:txBody>
          <a:bodyPr wrap="square" rtlCol="0">
            <a:spAutoFit/>
          </a:bodyPr>
          <a:lstStyle/>
          <a:p>
            <a:pPr algn="ctr"/>
            <a:r>
              <a:rPr lang="zh-CN" altLang="en-US" dirty="0">
                <a:solidFill>
                  <a:srgbClr val="FFB850"/>
                </a:solidFill>
                <a:latin typeface="微软雅黑" panose="020B0503020204020204" pitchFamily="34" charset="-122"/>
                <a:ea typeface="微软雅黑" panose="020B0503020204020204" pitchFamily="34" charset="-122"/>
              </a:rPr>
              <a:t>在此添加标题</a:t>
            </a:r>
          </a:p>
        </p:txBody>
      </p:sp>
      <p:sp>
        <p:nvSpPr>
          <p:cNvPr id="97" name="矩形 96"/>
          <p:cNvSpPr/>
          <p:nvPr/>
        </p:nvSpPr>
        <p:spPr>
          <a:xfrm rot="18900000" flipH="1">
            <a:off x="6547378" y="2702268"/>
            <a:ext cx="902453" cy="201426"/>
          </a:xfrm>
          <a:prstGeom prst="rect">
            <a:avLst/>
          </a:prstGeom>
          <a:solidFill>
            <a:srgbClr val="663A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8" name="矩形 97"/>
          <p:cNvSpPr/>
          <p:nvPr/>
        </p:nvSpPr>
        <p:spPr>
          <a:xfrm rot="18900000" flipH="1">
            <a:off x="4696285" y="4480443"/>
            <a:ext cx="902453" cy="201426"/>
          </a:xfrm>
          <a:prstGeom prst="rect">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9" name="矩形 98"/>
          <p:cNvSpPr/>
          <p:nvPr/>
        </p:nvSpPr>
        <p:spPr>
          <a:xfrm rot="2700000">
            <a:off x="6426921" y="4498537"/>
            <a:ext cx="902127" cy="201499"/>
          </a:xfrm>
          <a:prstGeom prst="rect">
            <a:avLst/>
          </a:prstGeom>
          <a:solidFill>
            <a:srgbClr val="E76F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0" name="矩形 99"/>
          <p:cNvSpPr/>
          <p:nvPr/>
        </p:nvSpPr>
        <p:spPr>
          <a:xfrm rot="2700000">
            <a:off x="4676069" y="2779218"/>
            <a:ext cx="902127" cy="201499"/>
          </a:xfrm>
          <a:prstGeom prst="rect">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01" name="组合 100"/>
          <p:cNvGrpSpPr/>
          <p:nvPr/>
        </p:nvGrpSpPr>
        <p:grpSpPr>
          <a:xfrm>
            <a:off x="4246180" y="761458"/>
            <a:ext cx="3724738" cy="5905053"/>
            <a:chOff x="4231114" y="765498"/>
            <a:chExt cx="3724253" cy="5906420"/>
          </a:xfrm>
        </p:grpSpPr>
        <p:sp>
          <p:nvSpPr>
            <p:cNvPr id="102" name="任意多边形 101"/>
            <p:cNvSpPr/>
            <p:nvPr/>
          </p:nvSpPr>
          <p:spPr>
            <a:xfrm rot="2700000">
              <a:off x="4682811" y="1856583"/>
              <a:ext cx="4363640" cy="2181472"/>
            </a:xfrm>
            <a:custGeom>
              <a:avLst/>
              <a:gdLst>
                <a:gd name="connsiteX0" fmla="*/ 12303 w 5220392"/>
                <a:gd name="connsiteY0" fmla="*/ 2365939 h 2609780"/>
                <a:gd name="connsiteX1" fmla="*/ 12303 w 5220392"/>
                <a:gd name="connsiteY1" fmla="*/ 2609780 h 2609780"/>
                <a:gd name="connsiteX2" fmla="*/ 10 w 5220392"/>
                <a:gd name="connsiteY2" fmla="*/ 2609780 h 2609780"/>
                <a:gd name="connsiteX3" fmla="*/ 0 w 5220392"/>
                <a:gd name="connsiteY3" fmla="*/ 2609584 h 2609780"/>
                <a:gd name="connsiteX4" fmla="*/ 2622303 w 5220392"/>
                <a:gd name="connsiteY4" fmla="*/ 0 h 2609780"/>
                <a:gd name="connsiteX5" fmla="*/ 2877074 w 5220392"/>
                <a:gd name="connsiteY5" fmla="*/ 12864 h 2609780"/>
                <a:gd name="connsiteX6" fmla="*/ 5220392 w 5220392"/>
                <a:gd name="connsiteY6" fmla="*/ 2609584 h 2609780"/>
                <a:gd name="connsiteX7" fmla="*/ 5220383 w 5220392"/>
                <a:gd name="connsiteY7" fmla="*/ 2609780 h 2609780"/>
                <a:gd name="connsiteX8" fmla="*/ 4988752 w 5220392"/>
                <a:gd name="connsiteY8" fmla="*/ 2609780 h 2609780"/>
                <a:gd name="connsiteX9" fmla="*/ 4988761 w 5220392"/>
                <a:gd name="connsiteY9" fmla="*/ 2609584 h 2609780"/>
                <a:gd name="connsiteX10" fmla="*/ 2853391 w 5220392"/>
                <a:gd name="connsiteY10" fmla="*/ 243299 h 2609780"/>
                <a:gd name="connsiteX11" fmla="*/ 2622303 w 5220392"/>
                <a:gd name="connsiteY11" fmla="*/ 231631 h 2609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0392" h="2609780">
                  <a:moveTo>
                    <a:pt x="12303" y="2365939"/>
                  </a:moveTo>
                  <a:lnTo>
                    <a:pt x="12303" y="2609780"/>
                  </a:lnTo>
                  <a:lnTo>
                    <a:pt x="10" y="2609780"/>
                  </a:lnTo>
                  <a:lnTo>
                    <a:pt x="0" y="2609584"/>
                  </a:lnTo>
                  <a:close/>
                  <a:moveTo>
                    <a:pt x="2622303" y="0"/>
                  </a:moveTo>
                  <a:lnTo>
                    <a:pt x="2877074" y="12864"/>
                  </a:lnTo>
                  <a:cubicBezTo>
                    <a:pt x="4193280" y="146533"/>
                    <a:pt x="5220392" y="1258111"/>
                    <a:pt x="5220392" y="2609584"/>
                  </a:cubicBezTo>
                  <a:lnTo>
                    <a:pt x="5220383" y="2609780"/>
                  </a:lnTo>
                  <a:lnTo>
                    <a:pt x="4988752" y="2609780"/>
                  </a:lnTo>
                  <a:lnTo>
                    <a:pt x="4988761" y="2609584"/>
                  </a:lnTo>
                  <a:cubicBezTo>
                    <a:pt x="4988761" y="1378042"/>
                    <a:pt x="4052796" y="365106"/>
                    <a:pt x="2853391" y="243299"/>
                  </a:cubicBezTo>
                  <a:lnTo>
                    <a:pt x="2622303" y="231631"/>
                  </a:lnTo>
                  <a:close/>
                </a:path>
              </a:pathLst>
            </a:custGeom>
            <a:solidFill>
              <a:srgbClr val="E76F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3" name="任意多边形 102"/>
            <p:cNvSpPr/>
            <p:nvPr/>
          </p:nvSpPr>
          <p:spPr>
            <a:xfrm rot="2700000" flipV="1">
              <a:off x="3140031" y="3399362"/>
              <a:ext cx="4363640" cy="2181472"/>
            </a:xfrm>
            <a:custGeom>
              <a:avLst/>
              <a:gdLst>
                <a:gd name="connsiteX0" fmla="*/ 12303 w 5220392"/>
                <a:gd name="connsiteY0" fmla="*/ 2365939 h 2609780"/>
                <a:gd name="connsiteX1" fmla="*/ 12303 w 5220392"/>
                <a:gd name="connsiteY1" fmla="*/ 2609780 h 2609780"/>
                <a:gd name="connsiteX2" fmla="*/ 10 w 5220392"/>
                <a:gd name="connsiteY2" fmla="*/ 2609780 h 2609780"/>
                <a:gd name="connsiteX3" fmla="*/ 0 w 5220392"/>
                <a:gd name="connsiteY3" fmla="*/ 2609584 h 2609780"/>
                <a:gd name="connsiteX4" fmla="*/ 2622303 w 5220392"/>
                <a:gd name="connsiteY4" fmla="*/ 0 h 2609780"/>
                <a:gd name="connsiteX5" fmla="*/ 2877074 w 5220392"/>
                <a:gd name="connsiteY5" fmla="*/ 12864 h 2609780"/>
                <a:gd name="connsiteX6" fmla="*/ 5220392 w 5220392"/>
                <a:gd name="connsiteY6" fmla="*/ 2609584 h 2609780"/>
                <a:gd name="connsiteX7" fmla="*/ 5220383 w 5220392"/>
                <a:gd name="connsiteY7" fmla="*/ 2609780 h 2609780"/>
                <a:gd name="connsiteX8" fmla="*/ 4988752 w 5220392"/>
                <a:gd name="connsiteY8" fmla="*/ 2609780 h 2609780"/>
                <a:gd name="connsiteX9" fmla="*/ 4988761 w 5220392"/>
                <a:gd name="connsiteY9" fmla="*/ 2609584 h 2609780"/>
                <a:gd name="connsiteX10" fmla="*/ 2853391 w 5220392"/>
                <a:gd name="connsiteY10" fmla="*/ 243299 h 2609780"/>
                <a:gd name="connsiteX11" fmla="*/ 2622303 w 5220392"/>
                <a:gd name="connsiteY11" fmla="*/ 231631 h 2609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0392" h="2609780">
                  <a:moveTo>
                    <a:pt x="12303" y="2365939"/>
                  </a:moveTo>
                  <a:lnTo>
                    <a:pt x="12303" y="2609780"/>
                  </a:lnTo>
                  <a:lnTo>
                    <a:pt x="10" y="2609780"/>
                  </a:lnTo>
                  <a:lnTo>
                    <a:pt x="0" y="2609584"/>
                  </a:lnTo>
                  <a:close/>
                  <a:moveTo>
                    <a:pt x="2622303" y="0"/>
                  </a:moveTo>
                  <a:lnTo>
                    <a:pt x="2877074" y="12864"/>
                  </a:lnTo>
                  <a:cubicBezTo>
                    <a:pt x="4193280" y="146533"/>
                    <a:pt x="5220392" y="1258111"/>
                    <a:pt x="5220392" y="2609584"/>
                  </a:cubicBezTo>
                  <a:lnTo>
                    <a:pt x="5220383" y="2609780"/>
                  </a:lnTo>
                  <a:lnTo>
                    <a:pt x="4988752" y="2609780"/>
                  </a:lnTo>
                  <a:lnTo>
                    <a:pt x="4988761" y="2609584"/>
                  </a:lnTo>
                  <a:cubicBezTo>
                    <a:pt x="4988761" y="1378042"/>
                    <a:pt x="4052796" y="365106"/>
                    <a:pt x="2853391" y="243299"/>
                  </a:cubicBezTo>
                  <a:lnTo>
                    <a:pt x="2622303" y="231631"/>
                  </a:lnTo>
                  <a:close/>
                </a:path>
              </a:pathLst>
            </a:cu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4" name="任意多边形 103"/>
            <p:cNvSpPr/>
            <p:nvPr/>
          </p:nvSpPr>
          <p:spPr>
            <a:xfrm rot="2700000" flipH="1">
              <a:off x="4682810" y="1856582"/>
              <a:ext cx="4363640" cy="2181472"/>
            </a:xfrm>
            <a:custGeom>
              <a:avLst/>
              <a:gdLst>
                <a:gd name="connsiteX0" fmla="*/ 12303 w 5220392"/>
                <a:gd name="connsiteY0" fmla="*/ 2365939 h 2609780"/>
                <a:gd name="connsiteX1" fmla="*/ 12303 w 5220392"/>
                <a:gd name="connsiteY1" fmla="*/ 2609780 h 2609780"/>
                <a:gd name="connsiteX2" fmla="*/ 10 w 5220392"/>
                <a:gd name="connsiteY2" fmla="*/ 2609780 h 2609780"/>
                <a:gd name="connsiteX3" fmla="*/ 0 w 5220392"/>
                <a:gd name="connsiteY3" fmla="*/ 2609584 h 2609780"/>
                <a:gd name="connsiteX4" fmla="*/ 2622303 w 5220392"/>
                <a:gd name="connsiteY4" fmla="*/ 0 h 2609780"/>
                <a:gd name="connsiteX5" fmla="*/ 2877074 w 5220392"/>
                <a:gd name="connsiteY5" fmla="*/ 12864 h 2609780"/>
                <a:gd name="connsiteX6" fmla="*/ 5220392 w 5220392"/>
                <a:gd name="connsiteY6" fmla="*/ 2609584 h 2609780"/>
                <a:gd name="connsiteX7" fmla="*/ 5220383 w 5220392"/>
                <a:gd name="connsiteY7" fmla="*/ 2609780 h 2609780"/>
                <a:gd name="connsiteX8" fmla="*/ 4988752 w 5220392"/>
                <a:gd name="connsiteY8" fmla="*/ 2609780 h 2609780"/>
                <a:gd name="connsiteX9" fmla="*/ 4988761 w 5220392"/>
                <a:gd name="connsiteY9" fmla="*/ 2609584 h 2609780"/>
                <a:gd name="connsiteX10" fmla="*/ 2853391 w 5220392"/>
                <a:gd name="connsiteY10" fmla="*/ 243299 h 2609780"/>
                <a:gd name="connsiteX11" fmla="*/ 2622303 w 5220392"/>
                <a:gd name="connsiteY11" fmla="*/ 231631 h 2609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0392" h="2609780">
                  <a:moveTo>
                    <a:pt x="12303" y="2365939"/>
                  </a:moveTo>
                  <a:lnTo>
                    <a:pt x="12303" y="2609780"/>
                  </a:lnTo>
                  <a:lnTo>
                    <a:pt x="10" y="2609780"/>
                  </a:lnTo>
                  <a:lnTo>
                    <a:pt x="0" y="2609584"/>
                  </a:lnTo>
                  <a:close/>
                  <a:moveTo>
                    <a:pt x="2622303" y="0"/>
                  </a:moveTo>
                  <a:lnTo>
                    <a:pt x="2877074" y="12864"/>
                  </a:lnTo>
                  <a:cubicBezTo>
                    <a:pt x="4193280" y="146533"/>
                    <a:pt x="5220392" y="1258111"/>
                    <a:pt x="5220392" y="2609584"/>
                  </a:cubicBezTo>
                  <a:lnTo>
                    <a:pt x="5220383" y="2609780"/>
                  </a:lnTo>
                  <a:lnTo>
                    <a:pt x="4988752" y="2609780"/>
                  </a:lnTo>
                  <a:lnTo>
                    <a:pt x="4988761" y="2609584"/>
                  </a:lnTo>
                  <a:cubicBezTo>
                    <a:pt x="4988761" y="1378042"/>
                    <a:pt x="4052796" y="365106"/>
                    <a:pt x="2853391" y="243299"/>
                  </a:cubicBezTo>
                  <a:lnTo>
                    <a:pt x="2622303" y="231631"/>
                  </a:lnTo>
                  <a:close/>
                </a:path>
              </a:pathLst>
            </a:custGeom>
            <a:solidFill>
              <a:srgbClr val="663A7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5" name="任意多边形 104"/>
            <p:cNvSpPr/>
            <p:nvPr/>
          </p:nvSpPr>
          <p:spPr>
            <a:xfrm rot="2700000" flipH="1" flipV="1">
              <a:off x="3140030" y="3399361"/>
              <a:ext cx="4363640" cy="2181472"/>
            </a:xfrm>
            <a:custGeom>
              <a:avLst/>
              <a:gdLst>
                <a:gd name="connsiteX0" fmla="*/ 12303 w 5220392"/>
                <a:gd name="connsiteY0" fmla="*/ 2365939 h 2609780"/>
                <a:gd name="connsiteX1" fmla="*/ 12303 w 5220392"/>
                <a:gd name="connsiteY1" fmla="*/ 2609780 h 2609780"/>
                <a:gd name="connsiteX2" fmla="*/ 10 w 5220392"/>
                <a:gd name="connsiteY2" fmla="*/ 2609780 h 2609780"/>
                <a:gd name="connsiteX3" fmla="*/ 0 w 5220392"/>
                <a:gd name="connsiteY3" fmla="*/ 2609584 h 2609780"/>
                <a:gd name="connsiteX4" fmla="*/ 2622303 w 5220392"/>
                <a:gd name="connsiteY4" fmla="*/ 0 h 2609780"/>
                <a:gd name="connsiteX5" fmla="*/ 2877074 w 5220392"/>
                <a:gd name="connsiteY5" fmla="*/ 12864 h 2609780"/>
                <a:gd name="connsiteX6" fmla="*/ 5220392 w 5220392"/>
                <a:gd name="connsiteY6" fmla="*/ 2609584 h 2609780"/>
                <a:gd name="connsiteX7" fmla="*/ 5220383 w 5220392"/>
                <a:gd name="connsiteY7" fmla="*/ 2609780 h 2609780"/>
                <a:gd name="connsiteX8" fmla="*/ 4988752 w 5220392"/>
                <a:gd name="connsiteY8" fmla="*/ 2609780 h 2609780"/>
                <a:gd name="connsiteX9" fmla="*/ 4988761 w 5220392"/>
                <a:gd name="connsiteY9" fmla="*/ 2609584 h 2609780"/>
                <a:gd name="connsiteX10" fmla="*/ 2853391 w 5220392"/>
                <a:gd name="connsiteY10" fmla="*/ 243299 h 2609780"/>
                <a:gd name="connsiteX11" fmla="*/ 2622303 w 5220392"/>
                <a:gd name="connsiteY11" fmla="*/ 231631 h 2609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0392" h="2609780">
                  <a:moveTo>
                    <a:pt x="12303" y="2365939"/>
                  </a:moveTo>
                  <a:lnTo>
                    <a:pt x="12303" y="2609780"/>
                  </a:lnTo>
                  <a:lnTo>
                    <a:pt x="10" y="2609780"/>
                  </a:lnTo>
                  <a:lnTo>
                    <a:pt x="0" y="2609584"/>
                  </a:lnTo>
                  <a:close/>
                  <a:moveTo>
                    <a:pt x="2622303" y="0"/>
                  </a:moveTo>
                  <a:lnTo>
                    <a:pt x="2877074" y="12864"/>
                  </a:lnTo>
                  <a:cubicBezTo>
                    <a:pt x="4193280" y="146533"/>
                    <a:pt x="5220392" y="1258111"/>
                    <a:pt x="5220392" y="2609584"/>
                  </a:cubicBezTo>
                  <a:lnTo>
                    <a:pt x="5220383" y="2609780"/>
                  </a:lnTo>
                  <a:lnTo>
                    <a:pt x="4988752" y="2609780"/>
                  </a:lnTo>
                  <a:lnTo>
                    <a:pt x="4988761" y="2609584"/>
                  </a:lnTo>
                  <a:cubicBezTo>
                    <a:pt x="4988761" y="1378042"/>
                    <a:pt x="4052796" y="365106"/>
                    <a:pt x="2853391" y="243299"/>
                  </a:cubicBezTo>
                  <a:lnTo>
                    <a:pt x="2622303" y="231631"/>
                  </a:lnTo>
                  <a:close/>
                </a:path>
              </a:pathLst>
            </a:custGeom>
            <a:solidFill>
              <a:srgbClr val="FFB85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06" name="组合 105"/>
          <p:cNvGrpSpPr/>
          <p:nvPr/>
        </p:nvGrpSpPr>
        <p:grpSpPr>
          <a:xfrm>
            <a:off x="3728556" y="1438238"/>
            <a:ext cx="1551798" cy="1458566"/>
            <a:chOff x="3713558" y="1442435"/>
            <a:chExt cx="1551596" cy="1458904"/>
          </a:xfrm>
        </p:grpSpPr>
        <p:sp>
          <p:nvSpPr>
            <p:cNvPr id="107" name="椭圆 106"/>
            <p:cNvSpPr/>
            <p:nvPr/>
          </p:nvSpPr>
          <p:spPr>
            <a:xfrm>
              <a:off x="3713558" y="1442435"/>
              <a:ext cx="1458905" cy="1458904"/>
            </a:xfrm>
            <a:prstGeom prst="ellipse">
              <a:avLst/>
            </a:prstGeom>
            <a:gradFill>
              <a:gsLst>
                <a:gs pos="0">
                  <a:srgbClr val="CFCFCF"/>
                </a:gs>
                <a:gs pos="100000">
                  <a:schemeClr val="bg1">
                    <a:lumMod val="95000"/>
                  </a:schemeClr>
                </a:gs>
              </a:gsLst>
              <a:lin ang="2700000" scaled="1"/>
            </a:gradFill>
            <a:ln>
              <a:noFill/>
            </a:ln>
            <a:effectLst>
              <a:innerShdw blurRad="292100" dist="50800" dir="13500000">
                <a:srgbClr val="2E2E2E">
                  <a:alpha val="20784"/>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8" name="任意多边形 107"/>
            <p:cNvSpPr/>
            <p:nvPr/>
          </p:nvSpPr>
          <p:spPr>
            <a:xfrm rot="2700000">
              <a:off x="4306647" y="1877061"/>
              <a:ext cx="791144" cy="1125871"/>
            </a:xfrm>
            <a:custGeom>
              <a:avLst/>
              <a:gdLst>
                <a:gd name="connsiteX0" fmla="*/ 0 w 1062685"/>
                <a:gd name="connsiteY0" fmla="*/ 0 h 1555200"/>
                <a:gd name="connsiteX1" fmla="*/ 712021 w 1062685"/>
                <a:gd name="connsiteY1" fmla="*/ 0 h 1555200"/>
                <a:gd name="connsiteX2" fmla="*/ 755181 w 1062685"/>
                <a:gd name="connsiteY2" fmla="*/ 39011 h 1555200"/>
                <a:gd name="connsiteX3" fmla="*/ 755181 w 1062685"/>
                <a:gd name="connsiteY3" fmla="*/ 1523774 h 1555200"/>
                <a:gd name="connsiteX4" fmla="*/ 720412 w 1062685"/>
                <a:gd name="connsiteY4" fmla="*/ 1555200 h 1555200"/>
                <a:gd name="connsiteX5" fmla="*/ 0 w 1062685"/>
                <a:gd name="connsiteY5" fmla="*/ 1555200 h 155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2685" h="1555200">
                  <a:moveTo>
                    <a:pt x="0" y="0"/>
                  </a:moveTo>
                  <a:lnTo>
                    <a:pt x="712021" y="0"/>
                  </a:lnTo>
                  <a:lnTo>
                    <a:pt x="755181" y="39011"/>
                  </a:lnTo>
                  <a:cubicBezTo>
                    <a:pt x="1165187" y="449017"/>
                    <a:pt x="1165187" y="1113768"/>
                    <a:pt x="755181" y="1523774"/>
                  </a:cubicBezTo>
                  <a:lnTo>
                    <a:pt x="720412" y="1555200"/>
                  </a:lnTo>
                  <a:lnTo>
                    <a:pt x="0" y="1555200"/>
                  </a:lnTo>
                  <a:close/>
                </a:path>
              </a:pathLst>
            </a:custGeom>
            <a:gradFill>
              <a:gsLst>
                <a:gs pos="0">
                  <a:schemeClr val="tx1">
                    <a:alpha val="31000"/>
                  </a:schemeClr>
                </a:gs>
                <a:gs pos="100000">
                  <a:schemeClr val="tx1">
                    <a:alpha val="5000"/>
                  </a:scheme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9" name="任意多边形 108"/>
            <p:cNvSpPr/>
            <p:nvPr/>
          </p:nvSpPr>
          <p:spPr>
            <a:xfrm rot="2700000">
              <a:off x="4362762" y="1817902"/>
              <a:ext cx="540019" cy="1080039"/>
            </a:xfrm>
            <a:custGeom>
              <a:avLst/>
              <a:gdLst>
                <a:gd name="connsiteX0" fmla="*/ 0 w 777239"/>
                <a:gd name="connsiteY0" fmla="*/ 0 h 1554478"/>
                <a:gd name="connsiteX1" fmla="*/ 777239 w 777239"/>
                <a:gd name="connsiteY1" fmla="*/ 777239 h 1554478"/>
                <a:gd name="connsiteX2" fmla="*/ 0 w 777239"/>
                <a:gd name="connsiteY2" fmla="*/ 1554478 h 1554478"/>
              </a:gdLst>
              <a:ahLst/>
              <a:cxnLst>
                <a:cxn ang="0">
                  <a:pos x="connsiteX0" y="connsiteY0"/>
                </a:cxn>
                <a:cxn ang="0">
                  <a:pos x="connsiteX1" y="connsiteY1"/>
                </a:cxn>
                <a:cxn ang="0">
                  <a:pos x="connsiteX2" y="connsiteY2"/>
                </a:cxn>
              </a:cxnLst>
              <a:rect l="l" t="t" r="r" b="b"/>
              <a:pathLst>
                <a:path w="777239" h="1554478">
                  <a:moveTo>
                    <a:pt x="0" y="0"/>
                  </a:moveTo>
                  <a:cubicBezTo>
                    <a:pt x="429257" y="0"/>
                    <a:pt x="777239" y="347982"/>
                    <a:pt x="777239" y="777239"/>
                  </a:cubicBezTo>
                  <a:cubicBezTo>
                    <a:pt x="777239" y="1206496"/>
                    <a:pt x="429257" y="1554478"/>
                    <a:pt x="0" y="1554478"/>
                  </a:cubicBezTo>
                  <a:close/>
                </a:path>
              </a:pathLst>
            </a:custGeom>
            <a:gradFill>
              <a:gsLst>
                <a:gs pos="0">
                  <a:schemeClr val="bg1">
                    <a:lumMod val="95000"/>
                  </a:schemeClr>
                </a:gs>
                <a:gs pos="100000">
                  <a:schemeClr val="bg1">
                    <a:lumMod val="75000"/>
                  </a:schemeClr>
                </a:gs>
              </a:gsLst>
              <a:lin ang="2700000" scaled="1"/>
            </a:gradFill>
            <a:ln>
              <a:noFill/>
            </a:ln>
            <a:effectLst>
              <a:outerShdw blurRad="203200" dist="63500" dir="33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0" name="椭圆 109"/>
            <p:cNvSpPr/>
            <p:nvPr/>
          </p:nvSpPr>
          <p:spPr>
            <a:xfrm>
              <a:off x="3902991" y="1631868"/>
              <a:ext cx="1080039" cy="1080038"/>
            </a:xfrm>
            <a:prstGeom prst="ellipse">
              <a:avLst/>
            </a:prstGeom>
            <a:gradFill>
              <a:gsLst>
                <a:gs pos="0">
                  <a:schemeClr val="bg1">
                    <a:lumMod val="95000"/>
                  </a:schemeClr>
                </a:gs>
                <a:gs pos="100000">
                  <a:schemeClr val="bg1">
                    <a:lumMod val="75000"/>
                  </a:schemeClr>
                </a:gs>
              </a:gsLst>
              <a:lin ang="2700000" scaled="1"/>
            </a:gradFill>
            <a:ln>
              <a:noFill/>
            </a:ln>
            <a:effectLst>
              <a:innerShdw blurRad="381000" dist="177800" dir="2700000">
                <a:schemeClr val="tx1">
                  <a:lumMod val="50000"/>
                  <a:lumOff val="50000"/>
                  <a:alpha val="48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1" name="文本框 24"/>
            <p:cNvSpPr txBox="1"/>
            <p:nvPr/>
          </p:nvSpPr>
          <p:spPr>
            <a:xfrm>
              <a:off x="4084265" y="1819279"/>
              <a:ext cx="685644" cy="641522"/>
            </a:xfrm>
            <a:prstGeom prst="rect">
              <a:avLst/>
            </a:prstGeom>
            <a:noFill/>
            <a:effectLst>
              <a:innerShdw blurRad="152400" dist="50800" dir="13500000">
                <a:srgbClr val="925700">
                  <a:alpha val="54000"/>
                </a:srgbClr>
              </a:innerShdw>
            </a:effectLst>
          </p:spPr>
          <p:txBody>
            <a:bodyPr wrap="square" rtlCol="0">
              <a:spAutoFit/>
            </a:bodyPr>
            <a:lstStyle/>
            <a:p>
              <a:pPr algn="ctr"/>
              <a:r>
                <a:rPr lang="en-US" altLang="zh-CN" sz="3600" dirty="0">
                  <a:solidFill>
                    <a:srgbClr val="FFB850"/>
                  </a:solidFill>
                  <a:effectLst>
                    <a:innerShdw blurRad="50800" dist="50800" dir="13500000">
                      <a:srgbClr val="925700">
                        <a:alpha val="65000"/>
                      </a:srgbClr>
                    </a:innerShdw>
                  </a:effectLst>
                  <a:latin typeface="Impact" panose="020B0806030902050204" pitchFamily="34" charset="0"/>
                </a:rPr>
                <a:t>01</a:t>
              </a:r>
              <a:endParaRPr lang="zh-CN" altLang="en-US" sz="3600" dirty="0">
                <a:solidFill>
                  <a:srgbClr val="FFB850"/>
                </a:solidFill>
                <a:effectLst>
                  <a:innerShdw blurRad="50800" dist="50800" dir="13500000">
                    <a:srgbClr val="925700">
                      <a:alpha val="65000"/>
                    </a:srgbClr>
                  </a:innerShdw>
                </a:effectLst>
                <a:latin typeface="Impact" panose="020B0806030902050204" pitchFamily="34" charset="0"/>
              </a:endParaRPr>
            </a:p>
          </p:txBody>
        </p:sp>
        <p:sp>
          <p:nvSpPr>
            <p:cNvPr id="112" name="任意多边形 111"/>
            <p:cNvSpPr/>
            <p:nvPr/>
          </p:nvSpPr>
          <p:spPr>
            <a:xfrm rot="18900000">
              <a:off x="4043616" y="1969288"/>
              <a:ext cx="1080039" cy="678997"/>
            </a:xfrm>
            <a:custGeom>
              <a:avLst/>
              <a:gdLst>
                <a:gd name="connsiteX0" fmla="*/ 0 w 1554478"/>
                <a:gd name="connsiteY0" fmla="*/ 0 h 777239"/>
                <a:gd name="connsiteX1" fmla="*/ 1554478 w 1554478"/>
                <a:gd name="connsiteY1" fmla="*/ 0 h 777239"/>
                <a:gd name="connsiteX2" fmla="*/ 777239 w 1554478"/>
                <a:gd name="connsiteY2" fmla="*/ 777239 h 777239"/>
                <a:gd name="connsiteX3" fmla="*/ 0 w 1554478"/>
                <a:gd name="connsiteY3" fmla="*/ 0 h 777239"/>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200027 h 977266"/>
                <a:gd name="connsiteX1" fmla="*/ 805698 w 1554478"/>
                <a:gd name="connsiteY1" fmla="*/ 0 h 977266"/>
                <a:gd name="connsiteX2" fmla="*/ 1554478 w 1554478"/>
                <a:gd name="connsiteY2" fmla="*/ 200027 h 977266"/>
                <a:gd name="connsiteX3" fmla="*/ 777239 w 1554478"/>
                <a:gd name="connsiteY3" fmla="*/ 977266 h 977266"/>
                <a:gd name="connsiteX4" fmla="*/ 0 w 1554478"/>
                <a:gd name="connsiteY4" fmla="*/ 200027 h 977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78" h="977266">
                  <a:moveTo>
                    <a:pt x="0" y="200027"/>
                  </a:moveTo>
                  <a:cubicBezTo>
                    <a:pt x="262216" y="47626"/>
                    <a:pt x="553007" y="1"/>
                    <a:pt x="805698" y="0"/>
                  </a:cubicBezTo>
                  <a:cubicBezTo>
                    <a:pt x="1071166" y="1"/>
                    <a:pt x="1346160" y="47626"/>
                    <a:pt x="1554478" y="200027"/>
                  </a:cubicBezTo>
                  <a:cubicBezTo>
                    <a:pt x="1554478" y="629284"/>
                    <a:pt x="1206496" y="977266"/>
                    <a:pt x="777239" y="977266"/>
                  </a:cubicBezTo>
                  <a:cubicBezTo>
                    <a:pt x="347982" y="977266"/>
                    <a:pt x="0" y="629284"/>
                    <a:pt x="0" y="200027"/>
                  </a:cubicBezTo>
                  <a:close/>
                </a:path>
              </a:pathLst>
            </a:custGeom>
            <a:solidFill>
              <a:schemeClr val="tx1">
                <a:lumMod val="50000"/>
                <a:lumOff val="50000"/>
                <a:alpha val="3000"/>
              </a:schemeClr>
            </a:solidFill>
            <a:ln>
              <a:noFill/>
            </a:ln>
            <a:effectLst>
              <a:innerShdw blurRad="381000" dist="177800" dir="2700000">
                <a:schemeClr val="tx1">
                  <a:lumMod val="50000"/>
                  <a:lumOff val="50000"/>
                  <a:alpha val="48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3" name="椭圆 112"/>
            <p:cNvSpPr/>
            <p:nvPr/>
          </p:nvSpPr>
          <p:spPr>
            <a:xfrm rot="18900000">
              <a:off x="4043435" y="1764530"/>
              <a:ext cx="321403" cy="245660"/>
            </a:xfrm>
            <a:prstGeom prst="ellipse">
              <a:avLst/>
            </a:prstGeom>
            <a:solidFill>
              <a:schemeClr val="bg1">
                <a:alpha val="79000"/>
              </a:schemeClr>
            </a:solidFill>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14" name="组合 113"/>
          <p:cNvGrpSpPr/>
          <p:nvPr/>
        </p:nvGrpSpPr>
        <p:grpSpPr>
          <a:xfrm>
            <a:off x="3677163" y="4581993"/>
            <a:ext cx="1558599" cy="1458566"/>
            <a:chOff x="3662171" y="4586918"/>
            <a:chExt cx="1558396" cy="1458904"/>
          </a:xfrm>
        </p:grpSpPr>
        <p:sp>
          <p:nvSpPr>
            <p:cNvPr id="115" name="任意多边形 114"/>
            <p:cNvSpPr/>
            <p:nvPr/>
          </p:nvSpPr>
          <p:spPr>
            <a:xfrm rot="2700000">
              <a:off x="4262060" y="5027270"/>
              <a:ext cx="791144" cy="1125871"/>
            </a:xfrm>
            <a:custGeom>
              <a:avLst/>
              <a:gdLst>
                <a:gd name="connsiteX0" fmla="*/ 0 w 1062685"/>
                <a:gd name="connsiteY0" fmla="*/ 0 h 1555200"/>
                <a:gd name="connsiteX1" fmla="*/ 712021 w 1062685"/>
                <a:gd name="connsiteY1" fmla="*/ 0 h 1555200"/>
                <a:gd name="connsiteX2" fmla="*/ 755181 w 1062685"/>
                <a:gd name="connsiteY2" fmla="*/ 39011 h 1555200"/>
                <a:gd name="connsiteX3" fmla="*/ 755181 w 1062685"/>
                <a:gd name="connsiteY3" fmla="*/ 1523774 h 1555200"/>
                <a:gd name="connsiteX4" fmla="*/ 720412 w 1062685"/>
                <a:gd name="connsiteY4" fmla="*/ 1555200 h 1555200"/>
                <a:gd name="connsiteX5" fmla="*/ 0 w 1062685"/>
                <a:gd name="connsiteY5" fmla="*/ 1555200 h 155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2685" h="1555200">
                  <a:moveTo>
                    <a:pt x="0" y="0"/>
                  </a:moveTo>
                  <a:lnTo>
                    <a:pt x="712021" y="0"/>
                  </a:lnTo>
                  <a:lnTo>
                    <a:pt x="755181" y="39011"/>
                  </a:lnTo>
                  <a:cubicBezTo>
                    <a:pt x="1165187" y="449017"/>
                    <a:pt x="1165187" y="1113768"/>
                    <a:pt x="755181" y="1523774"/>
                  </a:cubicBezTo>
                  <a:lnTo>
                    <a:pt x="720412" y="1555200"/>
                  </a:lnTo>
                  <a:lnTo>
                    <a:pt x="0" y="1555200"/>
                  </a:lnTo>
                  <a:close/>
                </a:path>
              </a:pathLst>
            </a:custGeom>
            <a:gradFill>
              <a:gsLst>
                <a:gs pos="0">
                  <a:schemeClr val="tx1">
                    <a:alpha val="31000"/>
                  </a:schemeClr>
                </a:gs>
                <a:gs pos="100000">
                  <a:schemeClr val="tx1">
                    <a:alpha val="5000"/>
                  </a:scheme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16" name="组合 115"/>
            <p:cNvGrpSpPr/>
            <p:nvPr/>
          </p:nvGrpSpPr>
          <p:grpSpPr>
            <a:xfrm>
              <a:off x="3662171" y="4586918"/>
              <a:ext cx="1459233" cy="1458904"/>
              <a:chOff x="3662171" y="4586918"/>
              <a:chExt cx="1459233" cy="1458904"/>
            </a:xfrm>
          </p:grpSpPr>
          <p:sp>
            <p:nvSpPr>
              <p:cNvPr id="117" name="椭圆 116"/>
              <p:cNvSpPr/>
              <p:nvPr/>
            </p:nvSpPr>
            <p:spPr>
              <a:xfrm>
                <a:off x="3662171" y="4586918"/>
                <a:ext cx="1458905" cy="1458904"/>
              </a:xfrm>
              <a:prstGeom prst="ellipse">
                <a:avLst/>
              </a:prstGeom>
              <a:gradFill>
                <a:gsLst>
                  <a:gs pos="0">
                    <a:srgbClr val="CFCFCF"/>
                  </a:gs>
                  <a:gs pos="100000">
                    <a:schemeClr val="bg1">
                      <a:lumMod val="95000"/>
                    </a:schemeClr>
                  </a:gs>
                </a:gsLst>
                <a:lin ang="2700000" scaled="1"/>
              </a:gradFill>
              <a:ln>
                <a:noFill/>
              </a:ln>
              <a:effectLst>
                <a:innerShdw blurRad="292100" dist="50800" dir="13500000">
                  <a:srgbClr val="2E2E2E">
                    <a:alpha val="20784"/>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8" name="任意多边形 117"/>
              <p:cNvSpPr/>
              <p:nvPr/>
            </p:nvSpPr>
            <p:spPr>
              <a:xfrm rot="2700000">
                <a:off x="4311375" y="4962385"/>
                <a:ext cx="540019" cy="1080039"/>
              </a:xfrm>
              <a:custGeom>
                <a:avLst/>
                <a:gdLst>
                  <a:gd name="connsiteX0" fmla="*/ 0 w 777239"/>
                  <a:gd name="connsiteY0" fmla="*/ 0 h 1554478"/>
                  <a:gd name="connsiteX1" fmla="*/ 777239 w 777239"/>
                  <a:gd name="connsiteY1" fmla="*/ 777239 h 1554478"/>
                  <a:gd name="connsiteX2" fmla="*/ 0 w 777239"/>
                  <a:gd name="connsiteY2" fmla="*/ 1554478 h 1554478"/>
                </a:gdLst>
                <a:ahLst/>
                <a:cxnLst>
                  <a:cxn ang="0">
                    <a:pos x="connsiteX0" y="connsiteY0"/>
                  </a:cxn>
                  <a:cxn ang="0">
                    <a:pos x="connsiteX1" y="connsiteY1"/>
                  </a:cxn>
                  <a:cxn ang="0">
                    <a:pos x="connsiteX2" y="connsiteY2"/>
                  </a:cxn>
                </a:cxnLst>
                <a:rect l="l" t="t" r="r" b="b"/>
                <a:pathLst>
                  <a:path w="777239" h="1554478">
                    <a:moveTo>
                      <a:pt x="0" y="0"/>
                    </a:moveTo>
                    <a:cubicBezTo>
                      <a:pt x="429257" y="0"/>
                      <a:pt x="777239" y="347982"/>
                      <a:pt x="777239" y="777239"/>
                    </a:cubicBezTo>
                    <a:cubicBezTo>
                      <a:pt x="777239" y="1206496"/>
                      <a:pt x="429257" y="1554478"/>
                      <a:pt x="0" y="1554478"/>
                    </a:cubicBezTo>
                    <a:close/>
                  </a:path>
                </a:pathLst>
              </a:custGeom>
              <a:gradFill>
                <a:gsLst>
                  <a:gs pos="0">
                    <a:schemeClr val="bg1">
                      <a:lumMod val="95000"/>
                    </a:schemeClr>
                  </a:gs>
                  <a:gs pos="100000">
                    <a:schemeClr val="bg1">
                      <a:lumMod val="75000"/>
                    </a:schemeClr>
                  </a:gs>
                </a:gsLst>
                <a:lin ang="2700000" scaled="1"/>
              </a:gradFill>
              <a:ln>
                <a:noFill/>
              </a:ln>
              <a:effectLst>
                <a:outerShdw blurRad="203200" dist="63500" dir="33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9" name="椭圆 118"/>
              <p:cNvSpPr/>
              <p:nvPr/>
            </p:nvSpPr>
            <p:spPr>
              <a:xfrm>
                <a:off x="3851604" y="4776351"/>
                <a:ext cx="1080039" cy="1080038"/>
              </a:xfrm>
              <a:prstGeom prst="ellipse">
                <a:avLst/>
              </a:prstGeom>
              <a:gradFill>
                <a:gsLst>
                  <a:gs pos="0">
                    <a:schemeClr val="bg1">
                      <a:lumMod val="95000"/>
                    </a:schemeClr>
                  </a:gs>
                  <a:gs pos="100000">
                    <a:schemeClr val="bg1">
                      <a:lumMod val="75000"/>
                    </a:schemeClr>
                  </a:gs>
                </a:gsLst>
                <a:lin ang="2700000" scaled="1"/>
              </a:gradFill>
              <a:ln>
                <a:noFill/>
              </a:ln>
              <a:effectLst>
                <a:innerShdw blurRad="381000" dist="177800" dir="2700000">
                  <a:schemeClr val="tx1">
                    <a:lumMod val="50000"/>
                    <a:lumOff val="50000"/>
                    <a:alpha val="48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0" name="文本框 74"/>
              <p:cNvSpPr txBox="1"/>
              <p:nvPr/>
            </p:nvSpPr>
            <p:spPr>
              <a:xfrm>
                <a:off x="4015718" y="4942651"/>
                <a:ext cx="755082" cy="646331"/>
              </a:xfrm>
              <a:prstGeom prst="rect">
                <a:avLst/>
              </a:prstGeom>
              <a:noFill/>
              <a:effectLst>
                <a:innerShdw blurRad="152400" dist="50800" dir="13500000">
                  <a:srgbClr val="925700">
                    <a:alpha val="54000"/>
                  </a:srgbClr>
                </a:innerShdw>
              </a:effectLst>
            </p:spPr>
            <p:txBody>
              <a:bodyPr wrap="square" rtlCol="0">
                <a:spAutoFit/>
              </a:bodyPr>
              <a:lstStyle/>
              <a:p>
                <a:pPr algn="ctr"/>
                <a:r>
                  <a:rPr lang="en-US" altLang="zh-CN" sz="3600" dirty="0">
                    <a:solidFill>
                      <a:srgbClr val="01ACBE"/>
                    </a:solidFill>
                    <a:effectLst>
                      <a:innerShdw blurRad="50800" dist="50800" dir="13500000">
                        <a:srgbClr val="01525B">
                          <a:alpha val="64706"/>
                        </a:srgbClr>
                      </a:innerShdw>
                    </a:effectLst>
                    <a:latin typeface="Impact" panose="020B0806030902050204" pitchFamily="34" charset="0"/>
                  </a:rPr>
                  <a:t>02</a:t>
                </a:r>
                <a:endParaRPr lang="zh-CN" altLang="en-US" sz="3600" dirty="0">
                  <a:solidFill>
                    <a:srgbClr val="01ACBE"/>
                  </a:solidFill>
                  <a:effectLst>
                    <a:innerShdw blurRad="50800" dist="50800" dir="13500000">
                      <a:srgbClr val="01525B">
                        <a:alpha val="64706"/>
                      </a:srgbClr>
                    </a:innerShdw>
                  </a:effectLst>
                  <a:latin typeface="Impact" panose="020B0806030902050204" pitchFamily="34" charset="0"/>
                </a:endParaRPr>
              </a:p>
            </p:txBody>
          </p:sp>
          <p:sp>
            <p:nvSpPr>
              <p:cNvPr id="121" name="任意多边形 120"/>
              <p:cNvSpPr/>
              <p:nvPr/>
            </p:nvSpPr>
            <p:spPr>
              <a:xfrm rot="18900000">
                <a:off x="3992229" y="5113771"/>
                <a:ext cx="1080039" cy="678997"/>
              </a:xfrm>
              <a:custGeom>
                <a:avLst/>
                <a:gdLst>
                  <a:gd name="connsiteX0" fmla="*/ 0 w 1554478"/>
                  <a:gd name="connsiteY0" fmla="*/ 0 h 777239"/>
                  <a:gd name="connsiteX1" fmla="*/ 1554478 w 1554478"/>
                  <a:gd name="connsiteY1" fmla="*/ 0 h 777239"/>
                  <a:gd name="connsiteX2" fmla="*/ 777239 w 1554478"/>
                  <a:gd name="connsiteY2" fmla="*/ 777239 h 777239"/>
                  <a:gd name="connsiteX3" fmla="*/ 0 w 1554478"/>
                  <a:gd name="connsiteY3" fmla="*/ 0 h 777239"/>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200027 h 977266"/>
                  <a:gd name="connsiteX1" fmla="*/ 805698 w 1554478"/>
                  <a:gd name="connsiteY1" fmla="*/ 0 h 977266"/>
                  <a:gd name="connsiteX2" fmla="*/ 1554478 w 1554478"/>
                  <a:gd name="connsiteY2" fmla="*/ 200027 h 977266"/>
                  <a:gd name="connsiteX3" fmla="*/ 777239 w 1554478"/>
                  <a:gd name="connsiteY3" fmla="*/ 977266 h 977266"/>
                  <a:gd name="connsiteX4" fmla="*/ 0 w 1554478"/>
                  <a:gd name="connsiteY4" fmla="*/ 200027 h 977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78" h="977266">
                    <a:moveTo>
                      <a:pt x="0" y="200027"/>
                    </a:moveTo>
                    <a:cubicBezTo>
                      <a:pt x="262216" y="47626"/>
                      <a:pt x="553007" y="1"/>
                      <a:pt x="805698" y="0"/>
                    </a:cubicBezTo>
                    <a:cubicBezTo>
                      <a:pt x="1071166" y="1"/>
                      <a:pt x="1346160" y="47626"/>
                      <a:pt x="1554478" y="200027"/>
                    </a:cubicBezTo>
                    <a:cubicBezTo>
                      <a:pt x="1554478" y="629284"/>
                      <a:pt x="1206496" y="977266"/>
                      <a:pt x="777239" y="977266"/>
                    </a:cubicBezTo>
                    <a:cubicBezTo>
                      <a:pt x="347982" y="977266"/>
                      <a:pt x="0" y="629284"/>
                      <a:pt x="0" y="200027"/>
                    </a:cubicBezTo>
                    <a:close/>
                  </a:path>
                </a:pathLst>
              </a:custGeom>
              <a:solidFill>
                <a:schemeClr val="tx1">
                  <a:lumMod val="50000"/>
                  <a:lumOff val="50000"/>
                  <a:alpha val="3000"/>
                </a:schemeClr>
              </a:solidFill>
              <a:ln>
                <a:noFill/>
              </a:ln>
              <a:effectLst>
                <a:innerShdw blurRad="381000" dist="177800" dir="2700000">
                  <a:schemeClr val="tx1">
                    <a:lumMod val="50000"/>
                    <a:lumOff val="50000"/>
                    <a:alpha val="48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2" name="椭圆 121"/>
              <p:cNvSpPr/>
              <p:nvPr/>
            </p:nvSpPr>
            <p:spPr>
              <a:xfrm rot="18900000">
                <a:off x="3992048" y="4909013"/>
                <a:ext cx="321403" cy="245660"/>
              </a:xfrm>
              <a:prstGeom prst="ellipse">
                <a:avLst/>
              </a:prstGeom>
              <a:solidFill>
                <a:schemeClr val="bg1">
                  <a:alpha val="79000"/>
                </a:schemeClr>
              </a:solidFill>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23" name="组合 122"/>
          <p:cNvGrpSpPr/>
          <p:nvPr/>
        </p:nvGrpSpPr>
        <p:grpSpPr>
          <a:xfrm>
            <a:off x="6957878" y="1438238"/>
            <a:ext cx="1550134" cy="1458566"/>
            <a:chOff x="6942459" y="1442435"/>
            <a:chExt cx="1549932" cy="1458904"/>
          </a:xfrm>
        </p:grpSpPr>
        <p:sp>
          <p:nvSpPr>
            <p:cNvPr id="124" name="椭圆 123"/>
            <p:cNvSpPr/>
            <p:nvPr/>
          </p:nvSpPr>
          <p:spPr>
            <a:xfrm>
              <a:off x="6942459" y="1442435"/>
              <a:ext cx="1458905" cy="1458904"/>
            </a:xfrm>
            <a:prstGeom prst="ellipse">
              <a:avLst/>
            </a:prstGeom>
            <a:gradFill>
              <a:gsLst>
                <a:gs pos="0">
                  <a:srgbClr val="CFCFCF"/>
                </a:gs>
                <a:gs pos="100000">
                  <a:schemeClr val="bg1">
                    <a:lumMod val="95000"/>
                  </a:schemeClr>
                </a:gs>
              </a:gsLst>
              <a:lin ang="2700000" scaled="1"/>
            </a:gradFill>
            <a:ln>
              <a:noFill/>
            </a:ln>
            <a:effectLst>
              <a:innerShdw blurRad="292100" dist="50800" dir="13500000">
                <a:srgbClr val="2E2E2E">
                  <a:alpha val="20784"/>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5" name="任意多边形 124"/>
            <p:cNvSpPr/>
            <p:nvPr/>
          </p:nvSpPr>
          <p:spPr>
            <a:xfrm rot="2700000">
              <a:off x="7533884" y="1864323"/>
              <a:ext cx="791144" cy="1125871"/>
            </a:xfrm>
            <a:custGeom>
              <a:avLst/>
              <a:gdLst>
                <a:gd name="connsiteX0" fmla="*/ 0 w 1062685"/>
                <a:gd name="connsiteY0" fmla="*/ 0 h 1555200"/>
                <a:gd name="connsiteX1" fmla="*/ 712021 w 1062685"/>
                <a:gd name="connsiteY1" fmla="*/ 0 h 1555200"/>
                <a:gd name="connsiteX2" fmla="*/ 755181 w 1062685"/>
                <a:gd name="connsiteY2" fmla="*/ 39011 h 1555200"/>
                <a:gd name="connsiteX3" fmla="*/ 755181 w 1062685"/>
                <a:gd name="connsiteY3" fmla="*/ 1523774 h 1555200"/>
                <a:gd name="connsiteX4" fmla="*/ 720412 w 1062685"/>
                <a:gd name="connsiteY4" fmla="*/ 1555200 h 1555200"/>
                <a:gd name="connsiteX5" fmla="*/ 0 w 1062685"/>
                <a:gd name="connsiteY5" fmla="*/ 1555200 h 155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2685" h="1555200">
                  <a:moveTo>
                    <a:pt x="0" y="0"/>
                  </a:moveTo>
                  <a:lnTo>
                    <a:pt x="712021" y="0"/>
                  </a:lnTo>
                  <a:lnTo>
                    <a:pt x="755181" y="39011"/>
                  </a:lnTo>
                  <a:cubicBezTo>
                    <a:pt x="1165187" y="449017"/>
                    <a:pt x="1165187" y="1113768"/>
                    <a:pt x="755181" y="1523774"/>
                  </a:cubicBezTo>
                  <a:lnTo>
                    <a:pt x="720412" y="1555200"/>
                  </a:lnTo>
                  <a:lnTo>
                    <a:pt x="0" y="1555200"/>
                  </a:lnTo>
                  <a:close/>
                </a:path>
              </a:pathLst>
            </a:custGeom>
            <a:gradFill>
              <a:gsLst>
                <a:gs pos="0">
                  <a:schemeClr val="tx1">
                    <a:alpha val="31000"/>
                  </a:schemeClr>
                </a:gs>
                <a:gs pos="100000">
                  <a:schemeClr val="tx1">
                    <a:alpha val="5000"/>
                  </a:scheme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6" name="任意多边形 125"/>
            <p:cNvSpPr/>
            <p:nvPr/>
          </p:nvSpPr>
          <p:spPr>
            <a:xfrm rot="2700000">
              <a:off x="7591663" y="1817903"/>
              <a:ext cx="540020" cy="1080039"/>
            </a:xfrm>
            <a:custGeom>
              <a:avLst/>
              <a:gdLst>
                <a:gd name="connsiteX0" fmla="*/ 0 w 777239"/>
                <a:gd name="connsiteY0" fmla="*/ 0 h 1554478"/>
                <a:gd name="connsiteX1" fmla="*/ 777239 w 777239"/>
                <a:gd name="connsiteY1" fmla="*/ 777239 h 1554478"/>
                <a:gd name="connsiteX2" fmla="*/ 0 w 777239"/>
                <a:gd name="connsiteY2" fmla="*/ 1554478 h 1554478"/>
              </a:gdLst>
              <a:ahLst/>
              <a:cxnLst>
                <a:cxn ang="0">
                  <a:pos x="connsiteX0" y="connsiteY0"/>
                </a:cxn>
                <a:cxn ang="0">
                  <a:pos x="connsiteX1" y="connsiteY1"/>
                </a:cxn>
                <a:cxn ang="0">
                  <a:pos x="connsiteX2" y="connsiteY2"/>
                </a:cxn>
              </a:cxnLst>
              <a:rect l="l" t="t" r="r" b="b"/>
              <a:pathLst>
                <a:path w="777239" h="1554478">
                  <a:moveTo>
                    <a:pt x="0" y="0"/>
                  </a:moveTo>
                  <a:cubicBezTo>
                    <a:pt x="429257" y="0"/>
                    <a:pt x="777239" y="347982"/>
                    <a:pt x="777239" y="777239"/>
                  </a:cubicBezTo>
                  <a:cubicBezTo>
                    <a:pt x="777239" y="1206496"/>
                    <a:pt x="429257" y="1554478"/>
                    <a:pt x="0" y="1554478"/>
                  </a:cubicBezTo>
                  <a:close/>
                </a:path>
              </a:pathLst>
            </a:custGeom>
            <a:gradFill>
              <a:gsLst>
                <a:gs pos="0">
                  <a:schemeClr val="bg1">
                    <a:lumMod val="95000"/>
                  </a:schemeClr>
                </a:gs>
                <a:gs pos="100000">
                  <a:schemeClr val="bg1">
                    <a:lumMod val="75000"/>
                  </a:schemeClr>
                </a:gs>
              </a:gsLst>
              <a:lin ang="2700000" scaled="1"/>
            </a:gradFill>
            <a:ln>
              <a:noFill/>
            </a:ln>
            <a:effectLst>
              <a:outerShdw blurRad="203200" dist="63500" dir="33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7" name="椭圆 126"/>
            <p:cNvSpPr/>
            <p:nvPr/>
          </p:nvSpPr>
          <p:spPr>
            <a:xfrm>
              <a:off x="7131891" y="1631868"/>
              <a:ext cx="1080038" cy="1080039"/>
            </a:xfrm>
            <a:prstGeom prst="ellipse">
              <a:avLst/>
            </a:prstGeom>
            <a:gradFill>
              <a:gsLst>
                <a:gs pos="0">
                  <a:schemeClr val="bg1">
                    <a:lumMod val="95000"/>
                  </a:schemeClr>
                </a:gs>
                <a:gs pos="100000">
                  <a:schemeClr val="bg1">
                    <a:lumMod val="75000"/>
                  </a:schemeClr>
                </a:gs>
              </a:gsLst>
              <a:lin ang="2700000" scaled="1"/>
            </a:gradFill>
            <a:ln>
              <a:noFill/>
            </a:ln>
            <a:effectLst>
              <a:innerShdw blurRad="381000" dist="177800" dir="2700000">
                <a:schemeClr val="tx1">
                  <a:lumMod val="50000"/>
                  <a:lumOff val="50000"/>
                  <a:alpha val="48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8" name="文本框 82"/>
            <p:cNvSpPr txBox="1"/>
            <p:nvPr/>
          </p:nvSpPr>
          <p:spPr>
            <a:xfrm>
              <a:off x="7225846" y="1790832"/>
              <a:ext cx="882841" cy="646331"/>
            </a:xfrm>
            <a:prstGeom prst="rect">
              <a:avLst/>
            </a:prstGeom>
            <a:noFill/>
            <a:effectLst>
              <a:innerShdw blurRad="152400" dist="50800" dir="13500000">
                <a:srgbClr val="925700">
                  <a:alpha val="54000"/>
                </a:srgbClr>
              </a:innerShdw>
            </a:effectLst>
          </p:spPr>
          <p:txBody>
            <a:bodyPr wrap="square" rtlCol="0">
              <a:spAutoFit/>
            </a:bodyPr>
            <a:lstStyle/>
            <a:p>
              <a:pPr algn="ctr"/>
              <a:r>
                <a:rPr lang="en-US" altLang="zh-CN" sz="3600" dirty="0">
                  <a:solidFill>
                    <a:srgbClr val="663A77"/>
                  </a:solidFill>
                  <a:effectLst>
                    <a:innerShdw blurRad="50800" dist="50800" dir="13500000">
                      <a:srgbClr val="160C1A">
                        <a:alpha val="64706"/>
                      </a:srgbClr>
                    </a:innerShdw>
                  </a:effectLst>
                  <a:latin typeface="Impact" panose="020B0806030902050204" pitchFamily="34" charset="0"/>
                </a:rPr>
                <a:t>04</a:t>
              </a:r>
              <a:endParaRPr lang="zh-CN" altLang="en-US" sz="3600" dirty="0">
                <a:solidFill>
                  <a:srgbClr val="663A77"/>
                </a:solidFill>
                <a:effectLst>
                  <a:innerShdw blurRad="50800" dist="50800" dir="13500000">
                    <a:srgbClr val="160C1A">
                      <a:alpha val="64706"/>
                    </a:srgbClr>
                  </a:innerShdw>
                </a:effectLst>
                <a:latin typeface="Impact" panose="020B0806030902050204" pitchFamily="34" charset="0"/>
              </a:endParaRPr>
            </a:p>
          </p:txBody>
        </p:sp>
        <p:sp>
          <p:nvSpPr>
            <p:cNvPr id="129" name="任意多边形 128"/>
            <p:cNvSpPr/>
            <p:nvPr/>
          </p:nvSpPr>
          <p:spPr>
            <a:xfrm rot="18900000">
              <a:off x="7272515" y="1969288"/>
              <a:ext cx="1080038" cy="678997"/>
            </a:xfrm>
            <a:custGeom>
              <a:avLst/>
              <a:gdLst>
                <a:gd name="connsiteX0" fmla="*/ 0 w 1554478"/>
                <a:gd name="connsiteY0" fmla="*/ 0 h 777239"/>
                <a:gd name="connsiteX1" fmla="*/ 1554478 w 1554478"/>
                <a:gd name="connsiteY1" fmla="*/ 0 h 777239"/>
                <a:gd name="connsiteX2" fmla="*/ 777239 w 1554478"/>
                <a:gd name="connsiteY2" fmla="*/ 777239 h 777239"/>
                <a:gd name="connsiteX3" fmla="*/ 0 w 1554478"/>
                <a:gd name="connsiteY3" fmla="*/ 0 h 777239"/>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200027 h 977266"/>
                <a:gd name="connsiteX1" fmla="*/ 805698 w 1554478"/>
                <a:gd name="connsiteY1" fmla="*/ 0 h 977266"/>
                <a:gd name="connsiteX2" fmla="*/ 1554478 w 1554478"/>
                <a:gd name="connsiteY2" fmla="*/ 200027 h 977266"/>
                <a:gd name="connsiteX3" fmla="*/ 777239 w 1554478"/>
                <a:gd name="connsiteY3" fmla="*/ 977266 h 977266"/>
                <a:gd name="connsiteX4" fmla="*/ 0 w 1554478"/>
                <a:gd name="connsiteY4" fmla="*/ 200027 h 977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78" h="977266">
                  <a:moveTo>
                    <a:pt x="0" y="200027"/>
                  </a:moveTo>
                  <a:cubicBezTo>
                    <a:pt x="262216" y="47626"/>
                    <a:pt x="553007" y="1"/>
                    <a:pt x="805698" y="0"/>
                  </a:cubicBezTo>
                  <a:cubicBezTo>
                    <a:pt x="1071166" y="1"/>
                    <a:pt x="1346160" y="47626"/>
                    <a:pt x="1554478" y="200027"/>
                  </a:cubicBezTo>
                  <a:cubicBezTo>
                    <a:pt x="1554478" y="629284"/>
                    <a:pt x="1206496" y="977266"/>
                    <a:pt x="777239" y="977266"/>
                  </a:cubicBezTo>
                  <a:cubicBezTo>
                    <a:pt x="347982" y="977266"/>
                    <a:pt x="0" y="629284"/>
                    <a:pt x="0" y="200027"/>
                  </a:cubicBezTo>
                  <a:close/>
                </a:path>
              </a:pathLst>
            </a:custGeom>
            <a:solidFill>
              <a:schemeClr val="tx1">
                <a:lumMod val="50000"/>
                <a:lumOff val="50000"/>
                <a:alpha val="3000"/>
              </a:schemeClr>
            </a:solidFill>
            <a:ln>
              <a:noFill/>
            </a:ln>
            <a:effectLst>
              <a:innerShdw blurRad="381000" dist="177800" dir="2700000">
                <a:schemeClr val="tx1">
                  <a:lumMod val="50000"/>
                  <a:lumOff val="50000"/>
                  <a:alpha val="48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0" name="椭圆 129"/>
            <p:cNvSpPr/>
            <p:nvPr/>
          </p:nvSpPr>
          <p:spPr>
            <a:xfrm rot="18900000">
              <a:off x="7272335" y="1764530"/>
              <a:ext cx="321403" cy="245660"/>
            </a:xfrm>
            <a:prstGeom prst="ellipse">
              <a:avLst/>
            </a:prstGeom>
            <a:solidFill>
              <a:schemeClr val="bg1">
                <a:alpha val="79000"/>
              </a:schemeClr>
            </a:solidFill>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31" name="组合 130"/>
          <p:cNvGrpSpPr/>
          <p:nvPr/>
        </p:nvGrpSpPr>
        <p:grpSpPr>
          <a:xfrm>
            <a:off x="5110665" y="2753302"/>
            <a:ext cx="1996014" cy="1917202"/>
            <a:chOff x="5095487" y="2757803"/>
            <a:chExt cx="1995754" cy="1917646"/>
          </a:xfrm>
        </p:grpSpPr>
        <p:grpSp>
          <p:nvGrpSpPr>
            <p:cNvPr id="132" name="组合 131"/>
            <p:cNvGrpSpPr/>
            <p:nvPr/>
          </p:nvGrpSpPr>
          <p:grpSpPr>
            <a:xfrm>
              <a:off x="5095487" y="2757803"/>
              <a:ext cx="1995754" cy="1917646"/>
              <a:chOff x="3436505" y="1693315"/>
              <a:chExt cx="2185300" cy="2099772"/>
            </a:xfrm>
          </p:grpSpPr>
          <p:sp>
            <p:nvSpPr>
              <p:cNvPr id="134" name="椭圆 133"/>
              <p:cNvSpPr/>
              <p:nvPr/>
            </p:nvSpPr>
            <p:spPr>
              <a:xfrm>
                <a:off x="3436505" y="1693315"/>
                <a:ext cx="2099772" cy="2099772"/>
              </a:xfrm>
              <a:prstGeom prst="ellipse">
                <a:avLst/>
              </a:prstGeom>
              <a:gradFill>
                <a:gsLst>
                  <a:gs pos="0">
                    <a:srgbClr val="CFCFCF"/>
                  </a:gs>
                  <a:gs pos="100000">
                    <a:schemeClr val="bg1">
                      <a:lumMod val="95000"/>
                    </a:schemeClr>
                  </a:gs>
                </a:gsLst>
                <a:lin ang="2700000" scaled="1"/>
              </a:gradFill>
              <a:ln>
                <a:noFill/>
              </a:ln>
              <a:effectLst>
                <a:innerShdw blurRad="292100" dist="50800" dir="13500000">
                  <a:srgbClr val="2E2E2E">
                    <a:alpha val="20784"/>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5" name="任意多边形 134"/>
              <p:cNvSpPr/>
              <p:nvPr/>
            </p:nvSpPr>
            <p:spPr>
              <a:xfrm rot="2700000">
                <a:off x="4312862" y="2324471"/>
                <a:ext cx="1062685" cy="1555200"/>
              </a:xfrm>
              <a:custGeom>
                <a:avLst/>
                <a:gdLst>
                  <a:gd name="connsiteX0" fmla="*/ 0 w 1062685"/>
                  <a:gd name="connsiteY0" fmla="*/ 0 h 1555200"/>
                  <a:gd name="connsiteX1" fmla="*/ 712021 w 1062685"/>
                  <a:gd name="connsiteY1" fmla="*/ 0 h 1555200"/>
                  <a:gd name="connsiteX2" fmla="*/ 755181 w 1062685"/>
                  <a:gd name="connsiteY2" fmla="*/ 39011 h 1555200"/>
                  <a:gd name="connsiteX3" fmla="*/ 755181 w 1062685"/>
                  <a:gd name="connsiteY3" fmla="*/ 1523774 h 1555200"/>
                  <a:gd name="connsiteX4" fmla="*/ 720412 w 1062685"/>
                  <a:gd name="connsiteY4" fmla="*/ 1555200 h 1555200"/>
                  <a:gd name="connsiteX5" fmla="*/ 0 w 1062685"/>
                  <a:gd name="connsiteY5" fmla="*/ 1555200 h 155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2685" h="1555200">
                    <a:moveTo>
                      <a:pt x="0" y="0"/>
                    </a:moveTo>
                    <a:lnTo>
                      <a:pt x="712021" y="0"/>
                    </a:lnTo>
                    <a:lnTo>
                      <a:pt x="755181" y="39011"/>
                    </a:lnTo>
                    <a:cubicBezTo>
                      <a:pt x="1165187" y="449017"/>
                      <a:pt x="1165187" y="1113768"/>
                      <a:pt x="755181" y="1523774"/>
                    </a:cubicBezTo>
                    <a:lnTo>
                      <a:pt x="720412" y="1555200"/>
                    </a:lnTo>
                    <a:lnTo>
                      <a:pt x="0" y="1555200"/>
                    </a:lnTo>
                    <a:close/>
                  </a:path>
                </a:pathLst>
              </a:custGeom>
              <a:gradFill>
                <a:gsLst>
                  <a:gs pos="0">
                    <a:schemeClr val="tx1">
                      <a:alpha val="31000"/>
                    </a:schemeClr>
                  </a:gs>
                  <a:gs pos="100000">
                    <a:schemeClr val="tx1">
                      <a:alpha val="9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6" name="任意多边形 135"/>
              <p:cNvSpPr/>
              <p:nvPr/>
            </p:nvSpPr>
            <p:spPr>
              <a:xfrm rot="2700000">
                <a:off x="4370891" y="2233718"/>
                <a:ext cx="777239" cy="1554478"/>
              </a:xfrm>
              <a:custGeom>
                <a:avLst/>
                <a:gdLst>
                  <a:gd name="connsiteX0" fmla="*/ 0 w 777239"/>
                  <a:gd name="connsiteY0" fmla="*/ 0 h 1554478"/>
                  <a:gd name="connsiteX1" fmla="*/ 777239 w 777239"/>
                  <a:gd name="connsiteY1" fmla="*/ 777239 h 1554478"/>
                  <a:gd name="connsiteX2" fmla="*/ 0 w 777239"/>
                  <a:gd name="connsiteY2" fmla="*/ 1554478 h 1554478"/>
                </a:gdLst>
                <a:ahLst/>
                <a:cxnLst>
                  <a:cxn ang="0">
                    <a:pos x="connsiteX0" y="connsiteY0"/>
                  </a:cxn>
                  <a:cxn ang="0">
                    <a:pos x="connsiteX1" y="connsiteY1"/>
                  </a:cxn>
                  <a:cxn ang="0">
                    <a:pos x="connsiteX2" y="connsiteY2"/>
                  </a:cxn>
                </a:cxnLst>
                <a:rect l="l" t="t" r="r" b="b"/>
                <a:pathLst>
                  <a:path w="777239" h="1554478">
                    <a:moveTo>
                      <a:pt x="0" y="0"/>
                    </a:moveTo>
                    <a:cubicBezTo>
                      <a:pt x="429257" y="0"/>
                      <a:pt x="777239" y="347982"/>
                      <a:pt x="777239" y="777239"/>
                    </a:cubicBezTo>
                    <a:cubicBezTo>
                      <a:pt x="777239" y="1206496"/>
                      <a:pt x="429257" y="1554478"/>
                      <a:pt x="0" y="1554478"/>
                    </a:cubicBezTo>
                    <a:close/>
                  </a:path>
                </a:pathLst>
              </a:custGeom>
              <a:gradFill>
                <a:gsLst>
                  <a:gs pos="0">
                    <a:schemeClr val="bg1">
                      <a:lumMod val="95000"/>
                    </a:schemeClr>
                  </a:gs>
                  <a:gs pos="100000">
                    <a:schemeClr val="bg1">
                      <a:lumMod val="75000"/>
                    </a:schemeClr>
                  </a:gs>
                </a:gsLst>
                <a:lin ang="2700000" scaled="1"/>
              </a:gradFill>
              <a:ln>
                <a:noFill/>
              </a:ln>
              <a:effectLst>
                <a:outerShdw blurRad="203200" dist="63500" dir="33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7" name="椭圆 136"/>
              <p:cNvSpPr/>
              <p:nvPr/>
            </p:nvSpPr>
            <p:spPr>
              <a:xfrm>
                <a:off x="3709152" y="1965962"/>
                <a:ext cx="1554478" cy="1554478"/>
              </a:xfrm>
              <a:prstGeom prst="ellipse">
                <a:avLst/>
              </a:prstGeom>
              <a:gradFill>
                <a:gsLst>
                  <a:gs pos="0">
                    <a:schemeClr val="bg1">
                      <a:lumMod val="95000"/>
                    </a:schemeClr>
                  </a:gs>
                  <a:gs pos="100000">
                    <a:schemeClr val="bg1">
                      <a:lumMod val="75000"/>
                    </a:schemeClr>
                  </a:gs>
                </a:gsLst>
                <a:lin ang="2700000" scaled="1"/>
              </a:gradFill>
              <a:ln>
                <a:noFill/>
              </a:ln>
              <a:effectLst>
                <a:innerShdw blurRad="381000" dist="177800" dir="2700000">
                  <a:schemeClr val="tx1">
                    <a:lumMod val="50000"/>
                    <a:lumOff val="50000"/>
                    <a:alpha val="48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8" name="任意多边形 137"/>
              <p:cNvSpPr/>
              <p:nvPr/>
            </p:nvSpPr>
            <p:spPr>
              <a:xfrm rot="-2700000">
                <a:off x="3911551" y="2451604"/>
                <a:ext cx="1554478" cy="977266"/>
              </a:xfrm>
              <a:custGeom>
                <a:avLst/>
                <a:gdLst>
                  <a:gd name="connsiteX0" fmla="*/ 0 w 1554478"/>
                  <a:gd name="connsiteY0" fmla="*/ 0 h 777239"/>
                  <a:gd name="connsiteX1" fmla="*/ 1554478 w 1554478"/>
                  <a:gd name="connsiteY1" fmla="*/ 0 h 777239"/>
                  <a:gd name="connsiteX2" fmla="*/ 777239 w 1554478"/>
                  <a:gd name="connsiteY2" fmla="*/ 777239 h 777239"/>
                  <a:gd name="connsiteX3" fmla="*/ 0 w 1554478"/>
                  <a:gd name="connsiteY3" fmla="*/ 0 h 777239"/>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200027 h 977266"/>
                  <a:gd name="connsiteX1" fmla="*/ 805698 w 1554478"/>
                  <a:gd name="connsiteY1" fmla="*/ 0 h 977266"/>
                  <a:gd name="connsiteX2" fmla="*/ 1554478 w 1554478"/>
                  <a:gd name="connsiteY2" fmla="*/ 200027 h 977266"/>
                  <a:gd name="connsiteX3" fmla="*/ 777239 w 1554478"/>
                  <a:gd name="connsiteY3" fmla="*/ 977266 h 977266"/>
                  <a:gd name="connsiteX4" fmla="*/ 0 w 1554478"/>
                  <a:gd name="connsiteY4" fmla="*/ 200027 h 977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78" h="977266">
                    <a:moveTo>
                      <a:pt x="0" y="200027"/>
                    </a:moveTo>
                    <a:cubicBezTo>
                      <a:pt x="262216" y="47626"/>
                      <a:pt x="553007" y="1"/>
                      <a:pt x="805698" y="0"/>
                    </a:cubicBezTo>
                    <a:cubicBezTo>
                      <a:pt x="1071166" y="1"/>
                      <a:pt x="1346160" y="47626"/>
                      <a:pt x="1554478" y="200027"/>
                    </a:cubicBezTo>
                    <a:cubicBezTo>
                      <a:pt x="1554478" y="629284"/>
                      <a:pt x="1206496" y="977266"/>
                      <a:pt x="777239" y="977266"/>
                    </a:cubicBezTo>
                    <a:cubicBezTo>
                      <a:pt x="347982" y="977266"/>
                      <a:pt x="0" y="629284"/>
                      <a:pt x="0" y="200027"/>
                    </a:cubicBezTo>
                    <a:close/>
                  </a:path>
                </a:pathLst>
              </a:custGeom>
              <a:solidFill>
                <a:schemeClr val="tx1">
                  <a:lumMod val="50000"/>
                  <a:lumOff val="50000"/>
                  <a:alpha val="3000"/>
                </a:schemeClr>
              </a:solidFill>
              <a:ln>
                <a:noFill/>
              </a:ln>
              <a:effectLst>
                <a:innerShdw blurRad="381000" dist="177800" dir="2700000">
                  <a:schemeClr val="tx1">
                    <a:lumMod val="50000"/>
                    <a:lumOff val="50000"/>
                    <a:alpha val="48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9" name="椭圆 138"/>
              <p:cNvSpPr/>
              <p:nvPr/>
            </p:nvSpPr>
            <p:spPr>
              <a:xfrm rot="18900000">
                <a:off x="3891654" y="2165034"/>
                <a:ext cx="462589" cy="298032"/>
              </a:xfrm>
              <a:prstGeom prst="ellipse">
                <a:avLst/>
              </a:prstGeom>
              <a:solidFill>
                <a:schemeClr val="bg1">
                  <a:alpha val="79000"/>
                </a:schemeClr>
              </a:solidFill>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33" name="文本框 61"/>
            <p:cNvSpPr txBox="1"/>
            <p:nvPr/>
          </p:nvSpPr>
          <p:spPr>
            <a:xfrm>
              <a:off x="5525374" y="3241718"/>
              <a:ext cx="1077900" cy="954107"/>
            </a:xfrm>
            <a:prstGeom prst="rect">
              <a:avLst/>
            </a:prstGeom>
            <a:noFill/>
          </p:spPr>
          <p:txBody>
            <a:bodyPr wrap="square" rtlCol="0">
              <a:spAutoFit/>
            </a:bodyPr>
            <a:lstStyle/>
            <a:p>
              <a:pPr algn="ctr"/>
              <a:r>
                <a:rPr lang="zh-CN" altLang="en-US" sz="2800" dirty="0" smtClean="0">
                  <a:solidFill>
                    <a:schemeClr val="accent5"/>
                  </a:solidFill>
                  <a:latin typeface="微软雅黑" panose="020B0503020204020204" pitchFamily="34" charset="-122"/>
                  <a:ea typeface="微软雅黑" panose="020B0503020204020204" pitchFamily="34" charset="-122"/>
                </a:rPr>
                <a:t>添加</a:t>
              </a:r>
              <a:r>
                <a:rPr lang="zh-CN" altLang="en-US" sz="2800" dirty="0">
                  <a:solidFill>
                    <a:schemeClr val="accent5"/>
                  </a:solidFill>
                  <a:latin typeface="微软雅黑" panose="020B0503020204020204" pitchFamily="34" charset="-122"/>
                  <a:ea typeface="微软雅黑" panose="020B0503020204020204" pitchFamily="34" charset="-122"/>
                </a:rPr>
                <a:t>标题</a:t>
              </a:r>
            </a:p>
          </p:txBody>
        </p:sp>
      </p:grpSp>
      <p:grpSp>
        <p:nvGrpSpPr>
          <p:cNvPr id="140" name="Group 41"/>
          <p:cNvGrpSpPr>
            <a:grpSpLocks noChangeAspect="1"/>
          </p:cNvGrpSpPr>
          <p:nvPr/>
        </p:nvGrpSpPr>
        <p:grpSpPr bwMode="auto">
          <a:xfrm>
            <a:off x="4347818" y="3274446"/>
            <a:ext cx="612095" cy="749018"/>
            <a:chOff x="3783" y="2089"/>
            <a:chExt cx="114" cy="142"/>
          </a:xfrm>
          <a:effectLst/>
        </p:grpSpPr>
        <p:sp>
          <p:nvSpPr>
            <p:cNvPr id="141" name="AutoShape 40"/>
            <p:cNvSpPr>
              <a:spLocks noChangeAspect="1" noChangeArrowheads="1" noTextEdit="1"/>
            </p:cNvSpPr>
            <p:nvPr/>
          </p:nvSpPr>
          <p:spPr bwMode="auto">
            <a:xfrm>
              <a:off x="3783" y="2089"/>
              <a:ext cx="114" cy="1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2" name="Freeform 42"/>
            <p:cNvSpPr>
              <a:spLocks/>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solidFill>
              <a:srgbClr val="FFB85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3" name="Freeform 43"/>
            <p:cNvSpPr>
              <a:spLocks/>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solidFill>
              <a:srgbClr val="FFB85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4" name="Freeform 44"/>
            <p:cNvSpPr>
              <a:spLocks/>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solidFill>
              <a:srgbClr val="FFB85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5" name="Freeform 45"/>
            <p:cNvSpPr>
              <a:spLocks/>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solidFill>
              <a:srgbClr val="FFB85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6" name="Freeform 46"/>
            <p:cNvSpPr>
              <a:spLocks/>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solidFill>
              <a:srgbClr val="7664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7" name="Freeform 47"/>
            <p:cNvSpPr>
              <a:spLocks/>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solidFill>
              <a:srgbClr val="7664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8" name="Freeform 48"/>
            <p:cNvSpPr>
              <a:spLocks/>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solidFill>
              <a:srgbClr val="7664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9" name="Freeform 49"/>
            <p:cNvSpPr>
              <a:spLocks/>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solidFill>
              <a:srgbClr val="7664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50" name="Group 52"/>
          <p:cNvGrpSpPr>
            <a:grpSpLocks noChangeAspect="1"/>
          </p:cNvGrpSpPr>
          <p:nvPr/>
        </p:nvGrpSpPr>
        <p:grpSpPr bwMode="auto">
          <a:xfrm>
            <a:off x="5807347" y="4837360"/>
            <a:ext cx="618916" cy="613358"/>
            <a:chOff x="3783" y="2102"/>
            <a:chExt cx="116" cy="115"/>
          </a:xfrm>
          <a:effectLst/>
        </p:grpSpPr>
        <p:sp>
          <p:nvSpPr>
            <p:cNvPr id="151" name="Freeform 53"/>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solidFill>
              <a:srgbClr val="C466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2" name="Freeform 54"/>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solidFill>
              <a:srgbClr val="01ACB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3" name="Freeform 55"/>
            <p:cNvSpPr>
              <a:spLocks/>
            </p:cNvSpPr>
            <p:nvPr/>
          </p:nvSpPr>
          <p:spPr bwMode="auto">
            <a:xfrm>
              <a:off x="3839" y="2115"/>
              <a:ext cx="7" cy="10"/>
            </a:xfrm>
            <a:custGeom>
              <a:avLst/>
              <a:gdLst>
                <a:gd name="T0" fmla="*/ 1 w 3"/>
                <a:gd name="T1" fmla="*/ 4 h 4"/>
                <a:gd name="T2" fmla="*/ 1 w 3"/>
                <a:gd name="T3" fmla="*/ 4 h 4"/>
                <a:gd name="T4" fmla="*/ 3 w 3"/>
                <a:gd name="T5" fmla="*/ 3 h 4"/>
                <a:gd name="T6" fmla="*/ 3 w 3"/>
                <a:gd name="T7" fmla="*/ 0 h 4"/>
                <a:gd name="T8" fmla="*/ 1 w 3"/>
                <a:gd name="T9" fmla="*/ 0 h 4"/>
                <a:gd name="T10" fmla="*/ 0 w 3"/>
                <a:gd name="T11" fmla="*/ 0 h 4"/>
                <a:gd name="T12" fmla="*/ 0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2" y="4"/>
                    <a:pt x="3" y="4"/>
                    <a:pt x="3" y="3"/>
                  </a:cubicBezTo>
                  <a:cubicBezTo>
                    <a:pt x="3" y="0"/>
                    <a:pt x="3" y="0"/>
                    <a:pt x="3" y="0"/>
                  </a:cubicBezTo>
                  <a:cubicBezTo>
                    <a:pt x="2" y="0"/>
                    <a:pt x="2" y="0"/>
                    <a:pt x="1" y="0"/>
                  </a:cubicBezTo>
                  <a:cubicBezTo>
                    <a:pt x="1" y="0"/>
                    <a:pt x="0" y="0"/>
                    <a:pt x="0" y="0"/>
                  </a:cubicBezTo>
                  <a:cubicBezTo>
                    <a:pt x="0" y="3"/>
                    <a:pt x="0" y="3"/>
                    <a:pt x="0" y="3"/>
                  </a:cubicBezTo>
                  <a:cubicBezTo>
                    <a:pt x="0" y="4"/>
                    <a:pt x="0" y="4"/>
                    <a:pt x="1" y="4"/>
                  </a:cubicBezTo>
                  <a:close/>
                </a:path>
              </a:pathLst>
            </a:custGeom>
            <a:solidFill>
              <a:srgbClr val="01ACB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4" name="Freeform 56"/>
            <p:cNvSpPr>
              <a:spLocks/>
            </p:cNvSpPr>
            <p:nvPr/>
          </p:nvSpPr>
          <p:spPr bwMode="auto">
            <a:xfrm>
              <a:off x="3839" y="2195"/>
              <a:ext cx="7" cy="10"/>
            </a:xfrm>
            <a:custGeom>
              <a:avLst/>
              <a:gdLst>
                <a:gd name="T0" fmla="*/ 1 w 3"/>
                <a:gd name="T1" fmla="*/ 0 h 4"/>
                <a:gd name="T2" fmla="*/ 1 w 3"/>
                <a:gd name="T3" fmla="*/ 0 h 4"/>
                <a:gd name="T4" fmla="*/ 0 w 3"/>
                <a:gd name="T5" fmla="*/ 1 h 4"/>
                <a:gd name="T6" fmla="*/ 0 w 3"/>
                <a:gd name="T7" fmla="*/ 4 h 4"/>
                <a:gd name="T8" fmla="*/ 1 w 3"/>
                <a:gd name="T9" fmla="*/ 4 h 4"/>
                <a:gd name="T10" fmla="*/ 3 w 3"/>
                <a:gd name="T11" fmla="*/ 4 h 4"/>
                <a:gd name="T12" fmla="*/ 3 w 3"/>
                <a:gd name="T13" fmla="*/ 1 h 4"/>
                <a:gd name="T14" fmla="*/ 1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0"/>
                  </a:moveTo>
                  <a:cubicBezTo>
                    <a:pt x="1" y="0"/>
                    <a:pt x="1" y="0"/>
                    <a:pt x="1" y="0"/>
                  </a:cubicBezTo>
                  <a:cubicBezTo>
                    <a:pt x="0" y="0"/>
                    <a:pt x="0" y="1"/>
                    <a:pt x="0" y="1"/>
                  </a:cubicBezTo>
                  <a:cubicBezTo>
                    <a:pt x="0" y="4"/>
                    <a:pt x="0" y="4"/>
                    <a:pt x="0" y="4"/>
                  </a:cubicBezTo>
                  <a:cubicBezTo>
                    <a:pt x="0" y="4"/>
                    <a:pt x="1" y="4"/>
                    <a:pt x="1" y="4"/>
                  </a:cubicBezTo>
                  <a:cubicBezTo>
                    <a:pt x="2" y="4"/>
                    <a:pt x="2" y="4"/>
                    <a:pt x="3" y="4"/>
                  </a:cubicBezTo>
                  <a:cubicBezTo>
                    <a:pt x="3" y="1"/>
                    <a:pt x="3" y="1"/>
                    <a:pt x="3" y="1"/>
                  </a:cubicBezTo>
                  <a:cubicBezTo>
                    <a:pt x="3" y="1"/>
                    <a:pt x="2" y="0"/>
                    <a:pt x="1" y="0"/>
                  </a:cubicBezTo>
                  <a:close/>
                </a:path>
              </a:pathLst>
            </a:custGeom>
            <a:solidFill>
              <a:srgbClr val="01ACB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5" name="Freeform 57"/>
            <p:cNvSpPr>
              <a:spLocks/>
            </p:cNvSpPr>
            <p:nvPr/>
          </p:nvSpPr>
          <p:spPr bwMode="auto">
            <a:xfrm>
              <a:off x="3796" y="2155"/>
              <a:ext cx="10" cy="10"/>
            </a:xfrm>
            <a:custGeom>
              <a:avLst/>
              <a:gdLst>
                <a:gd name="T0" fmla="*/ 3 w 4"/>
                <a:gd name="T1" fmla="*/ 0 h 4"/>
                <a:gd name="T2" fmla="*/ 0 w 4"/>
                <a:gd name="T3" fmla="*/ 0 h 4"/>
                <a:gd name="T4" fmla="*/ 0 w 4"/>
                <a:gd name="T5" fmla="*/ 2 h 4"/>
                <a:gd name="T6" fmla="*/ 0 w 4"/>
                <a:gd name="T7" fmla="*/ 4 h 4"/>
                <a:gd name="T8" fmla="*/ 3 w 4"/>
                <a:gd name="T9" fmla="*/ 4 h 4"/>
                <a:gd name="T10" fmla="*/ 4 w 4"/>
                <a:gd name="T11" fmla="*/ 2 h 4"/>
                <a:gd name="T12" fmla="*/ 4 w 4"/>
                <a:gd name="T13" fmla="*/ 2 h 4"/>
                <a:gd name="T14" fmla="*/ 3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3" y="0"/>
                  </a:moveTo>
                  <a:cubicBezTo>
                    <a:pt x="0" y="0"/>
                    <a:pt x="0" y="0"/>
                    <a:pt x="0" y="0"/>
                  </a:cubicBezTo>
                  <a:cubicBezTo>
                    <a:pt x="0" y="1"/>
                    <a:pt x="0" y="1"/>
                    <a:pt x="0" y="2"/>
                  </a:cubicBezTo>
                  <a:cubicBezTo>
                    <a:pt x="0" y="3"/>
                    <a:pt x="0" y="3"/>
                    <a:pt x="0" y="4"/>
                  </a:cubicBezTo>
                  <a:cubicBezTo>
                    <a:pt x="3" y="4"/>
                    <a:pt x="3" y="4"/>
                    <a:pt x="3" y="4"/>
                  </a:cubicBezTo>
                  <a:cubicBezTo>
                    <a:pt x="4" y="4"/>
                    <a:pt x="4" y="3"/>
                    <a:pt x="4" y="2"/>
                  </a:cubicBezTo>
                  <a:cubicBezTo>
                    <a:pt x="4" y="2"/>
                    <a:pt x="4" y="2"/>
                    <a:pt x="4" y="2"/>
                  </a:cubicBezTo>
                  <a:cubicBezTo>
                    <a:pt x="4" y="1"/>
                    <a:pt x="4" y="0"/>
                    <a:pt x="3" y="0"/>
                  </a:cubicBezTo>
                  <a:close/>
                </a:path>
              </a:pathLst>
            </a:custGeom>
            <a:solidFill>
              <a:srgbClr val="01ACB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6" name="Freeform 58"/>
            <p:cNvSpPr>
              <a:spLocks/>
            </p:cNvSpPr>
            <p:nvPr/>
          </p:nvSpPr>
          <p:spPr bwMode="auto">
            <a:xfrm>
              <a:off x="3877" y="2155"/>
              <a:ext cx="10" cy="10"/>
            </a:xfrm>
            <a:custGeom>
              <a:avLst/>
              <a:gdLst>
                <a:gd name="T0" fmla="*/ 4 w 4"/>
                <a:gd name="T1" fmla="*/ 0 h 4"/>
                <a:gd name="T2" fmla="*/ 2 w 4"/>
                <a:gd name="T3" fmla="*/ 0 h 4"/>
                <a:gd name="T4" fmla="*/ 0 w 4"/>
                <a:gd name="T5" fmla="*/ 2 h 4"/>
                <a:gd name="T6" fmla="*/ 0 w 4"/>
                <a:gd name="T7" fmla="*/ 2 h 4"/>
                <a:gd name="T8" fmla="*/ 2 w 4"/>
                <a:gd name="T9" fmla="*/ 4 h 4"/>
                <a:gd name="T10" fmla="*/ 4 w 4"/>
                <a:gd name="T11" fmla="*/ 4 h 4"/>
                <a:gd name="T12" fmla="*/ 4 w 4"/>
                <a:gd name="T13" fmla="*/ 2 h 4"/>
                <a:gd name="T14" fmla="*/ 4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0"/>
                  </a:moveTo>
                  <a:cubicBezTo>
                    <a:pt x="2" y="0"/>
                    <a:pt x="2" y="0"/>
                    <a:pt x="2" y="0"/>
                  </a:cubicBezTo>
                  <a:cubicBezTo>
                    <a:pt x="1" y="0"/>
                    <a:pt x="0" y="1"/>
                    <a:pt x="0" y="2"/>
                  </a:cubicBezTo>
                  <a:cubicBezTo>
                    <a:pt x="0" y="2"/>
                    <a:pt x="0" y="2"/>
                    <a:pt x="0" y="2"/>
                  </a:cubicBezTo>
                  <a:cubicBezTo>
                    <a:pt x="0" y="3"/>
                    <a:pt x="1" y="4"/>
                    <a:pt x="2" y="4"/>
                  </a:cubicBezTo>
                  <a:cubicBezTo>
                    <a:pt x="4" y="4"/>
                    <a:pt x="4" y="4"/>
                    <a:pt x="4" y="4"/>
                  </a:cubicBezTo>
                  <a:cubicBezTo>
                    <a:pt x="4" y="3"/>
                    <a:pt x="4" y="3"/>
                    <a:pt x="4" y="2"/>
                  </a:cubicBezTo>
                  <a:cubicBezTo>
                    <a:pt x="4" y="1"/>
                    <a:pt x="4" y="1"/>
                    <a:pt x="4" y="0"/>
                  </a:cubicBezTo>
                  <a:close/>
                </a:path>
              </a:pathLst>
            </a:custGeom>
            <a:solidFill>
              <a:srgbClr val="01ACB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7" name="Freeform 59"/>
            <p:cNvSpPr>
              <a:spLocks/>
            </p:cNvSpPr>
            <p:nvPr/>
          </p:nvSpPr>
          <p:spPr bwMode="auto">
            <a:xfrm>
              <a:off x="3813" y="2127"/>
              <a:ext cx="33" cy="38"/>
            </a:xfrm>
            <a:custGeom>
              <a:avLst/>
              <a:gdLst>
                <a:gd name="T0" fmla="*/ 11 w 13"/>
                <a:gd name="T1" fmla="*/ 0 h 15"/>
                <a:gd name="T2" fmla="*/ 10 w 13"/>
                <a:gd name="T3" fmla="*/ 2 h 15"/>
                <a:gd name="T4" fmla="*/ 10 w 13"/>
                <a:gd name="T5" fmla="*/ 11 h 15"/>
                <a:gd name="T6" fmla="*/ 9 w 13"/>
                <a:gd name="T7" fmla="*/ 12 h 15"/>
                <a:gd name="T8" fmla="*/ 2 w 13"/>
                <a:gd name="T9" fmla="*/ 12 h 15"/>
                <a:gd name="T10" fmla="*/ 0 w 13"/>
                <a:gd name="T11" fmla="*/ 14 h 15"/>
                <a:gd name="T12" fmla="*/ 2 w 13"/>
                <a:gd name="T13" fmla="*/ 15 h 15"/>
                <a:gd name="T14" fmla="*/ 11 w 13"/>
                <a:gd name="T15" fmla="*/ 15 h 15"/>
                <a:gd name="T16" fmla="*/ 12 w 13"/>
                <a:gd name="T17" fmla="*/ 15 h 15"/>
                <a:gd name="T18" fmla="*/ 12 w 13"/>
                <a:gd name="T19" fmla="*/ 15 h 15"/>
                <a:gd name="T20" fmla="*/ 13 w 13"/>
                <a:gd name="T21" fmla="*/ 13 h 15"/>
                <a:gd name="T22" fmla="*/ 13 w 13"/>
                <a:gd name="T23" fmla="*/ 2 h 15"/>
                <a:gd name="T24" fmla="*/ 11 w 13"/>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5">
                  <a:moveTo>
                    <a:pt x="11" y="0"/>
                  </a:moveTo>
                  <a:cubicBezTo>
                    <a:pt x="10" y="0"/>
                    <a:pt x="10" y="1"/>
                    <a:pt x="10" y="2"/>
                  </a:cubicBezTo>
                  <a:cubicBezTo>
                    <a:pt x="10" y="11"/>
                    <a:pt x="10" y="11"/>
                    <a:pt x="10" y="11"/>
                  </a:cubicBezTo>
                  <a:cubicBezTo>
                    <a:pt x="10" y="12"/>
                    <a:pt x="9" y="12"/>
                    <a:pt x="9" y="12"/>
                  </a:cubicBezTo>
                  <a:cubicBezTo>
                    <a:pt x="2" y="12"/>
                    <a:pt x="2" y="12"/>
                    <a:pt x="2" y="12"/>
                  </a:cubicBezTo>
                  <a:cubicBezTo>
                    <a:pt x="1" y="12"/>
                    <a:pt x="0" y="13"/>
                    <a:pt x="0" y="14"/>
                  </a:cubicBezTo>
                  <a:cubicBezTo>
                    <a:pt x="0" y="14"/>
                    <a:pt x="1" y="15"/>
                    <a:pt x="2" y="15"/>
                  </a:cubicBezTo>
                  <a:cubicBezTo>
                    <a:pt x="11" y="15"/>
                    <a:pt x="11" y="15"/>
                    <a:pt x="11" y="15"/>
                  </a:cubicBezTo>
                  <a:cubicBezTo>
                    <a:pt x="11" y="15"/>
                    <a:pt x="12" y="15"/>
                    <a:pt x="12" y="15"/>
                  </a:cubicBezTo>
                  <a:cubicBezTo>
                    <a:pt x="12" y="15"/>
                    <a:pt x="12" y="15"/>
                    <a:pt x="12" y="15"/>
                  </a:cubicBezTo>
                  <a:cubicBezTo>
                    <a:pt x="13" y="14"/>
                    <a:pt x="13" y="14"/>
                    <a:pt x="13" y="13"/>
                  </a:cubicBezTo>
                  <a:cubicBezTo>
                    <a:pt x="13" y="2"/>
                    <a:pt x="13" y="2"/>
                    <a:pt x="13" y="2"/>
                  </a:cubicBezTo>
                  <a:cubicBezTo>
                    <a:pt x="13" y="1"/>
                    <a:pt x="12" y="0"/>
                    <a:pt x="11" y="0"/>
                  </a:cubicBezTo>
                  <a:close/>
                </a:path>
              </a:pathLst>
            </a:custGeom>
            <a:solidFill>
              <a:srgbClr val="6A565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58" name="Group 62"/>
          <p:cNvGrpSpPr>
            <a:grpSpLocks noChangeAspect="1"/>
          </p:cNvGrpSpPr>
          <p:nvPr/>
        </p:nvGrpSpPr>
        <p:grpSpPr bwMode="auto">
          <a:xfrm>
            <a:off x="7171099" y="3460137"/>
            <a:ext cx="665938" cy="531524"/>
            <a:chOff x="3775" y="2110"/>
            <a:chExt cx="129" cy="103"/>
          </a:xfrm>
          <a:effectLst/>
        </p:grpSpPr>
        <p:sp>
          <p:nvSpPr>
            <p:cNvPr id="159" name="Freeform 63"/>
            <p:cNvSpPr>
              <a:spLocks/>
            </p:cNvSpPr>
            <p:nvPr/>
          </p:nvSpPr>
          <p:spPr bwMode="auto">
            <a:xfrm>
              <a:off x="3775" y="2177"/>
              <a:ext cx="40" cy="36"/>
            </a:xfrm>
            <a:custGeom>
              <a:avLst/>
              <a:gdLst>
                <a:gd name="T0" fmla="*/ 5 w 16"/>
                <a:gd name="T1" fmla="*/ 0 h 14"/>
                <a:gd name="T2" fmla="*/ 0 w 16"/>
                <a:gd name="T3" fmla="*/ 4 h 14"/>
                <a:gd name="T4" fmla="*/ 10 w 16"/>
                <a:gd name="T5" fmla="*/ 14 h 14"/>
                <a:gd name="T6" fmla="*/ 16 w 16"/>
                <a:gd name="T7" fmla="*/ 9 h 14"/>
                <a:gd name="T8" fmla="*/ 5 w 16"/>
                <a:gd name="T9" fmla="*/ 0 h 14"/>
              </a:gdLst>
              <a:ahLst/>
              <a:cxnLst>
                <a:cxn ang="0">
                  <a:pos x="T0" y="T1"/>
                </a:cxn>
                <a:cxn ang="0">
                  <a:pos x="T2" y="T3"/>
                </a:cxn>
                <a:cxn ang="0">
                  <a:pos x="T4" y="T5"/>
                </a:cxn>
                <a:cxn ang="0">
                  <a:pos x="T6" y="T7"/>
                </a:cxn>
                <a:cxn ang="0">
                  <a:pos x="T8" y="T9"/>
                </a:cxn>
              </a:cxnLst>
              <a:rect l="0" t="0" r="r" b="b"/>
              <a:pathLst>
                <a:path w="16" h="14">
                  <a:moveTo>
                    <a:pt x="5" y="0"/>
                  </a:moveTo>
                  <a:cubicBezTo>
                    <a:pt x="1" y="3"/>
                    <a:pt x="0" y="4"/>
                    <a:pt x="0" y="4"/>
                  </a:cubicBezTo>
                  <a:cubicBezTo>
                    <a:pt x="10" y="14"/>
                    <a:pt x="10" y="14"/>
                    <a:pt x="10" y="14"/>
                  </a:cubicBezTo>
                  <a:cubicBezTo>
                    <a:pt x="10" y="14"/>
                    <a:pt x="13" y="11"/>
                    <a:pt x="16" y="9"/>
                  </a:cubicBezTo>
                  <a:lnTo>
                    <a:pt x="5" y="0"/>
                  </a:lnTo>
                  <a:close/>
                </a:path>
              </a:pathLst>
            </a:custGeom>
            <a:solidFill>
              <a:srgbClr val="E8707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0" name="Freeform 64"/>
            <p:cNvSpPr>
              <a:spLocks/>
            </p:cNvSpPr>
            <p:nvPr/>
          </p:nvSpPr>
          <p:spPr bwMode="auto">
            <a:xfrm>
              <a:off x="3795" y="2156"/>
              <a:ext cx="109" cy="41"/>
            </a:xfrm>
            <a:custGeom>
              <a:avLst/>
              <a:gdLst>
                <a:gd name="T0" fmla="*/ 37 w 44"/>
                <a:gd name="T1" fmla="*/ 4 h 16"/>
                <a:gd name="T2" fmla="*/ 29 w 44"/>
                <a:gd name="T3" fmla="*/ 9 h 16"/>
                <a:gd name="T4" fmla="*/ 18 w 44"/>
                <a:gd name="T5" fmla="*/ 8 h 16"/>
                <a:gd name="T6" fmla="*/ 25 w 44"/>
                <a:gd name="T7" fmla="*/ 7 h 16"/>
                <a:gd name="T8" fmla="*/ 31 w 44"/>
                <a:gd name="T9" fmla="*/ 2 h 16"/>
                <a:gd name="T10" fmla="*/ 20 w 44"/>
                <a:gd name="T11" fmla="*/ 2 h 16"/>
                <a:gd name="T12" fmla="*/ 9 w 44"/>
                <a:gd name="T13" fmla="*/ 2 h 16"/>
                <a:gd name="T14" fmla="*/ 0 w 44"/>
                <a:gd name="T15" fmla="*/ 7 h 16"/>
                <a:gd name="T16" fmla="*/ 9 w 44"/>
                <a:gd name="T17" fmla="*/ 16 h 16"/>
                <a:gd name="T18" fmla="*/ 13 w 44"/>
                <a:gd name="T19" fmla="*/ 14 h 16"/>
                <a:gd name="T20" fmla="*/ 29 w 44"/>
                <a:gd name="T21" fmla="*/ 14 h 16"/>
                <a:gd name="T22" fmla="*/ 44 w 44"/>
                <a:gd name="T23" fmla="*/ 2 h 16"/>
                <a:gd name="T24" fmla="*/ 37 w 44"/>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16">
                  <a:moveTo>
                    <a:pt x="37" y="4"/>
                  </a:moveTo>
                  <a:cubicBezTo>
                    <a:pt x="34" y="7"/>
                    <a:pt x="32" y="8"/>
                    <a:pt x="29" y="9"/>
                  </a:cubicBezTo>
                  <a:cubicBezTo>
                    <a:pt x="24" y="10"/>
                    <a:pt x="19" y="9"/>
                    <a:pt x="18" y="8"/>
                  </a:cubicBezTo>
                  <a:cubicBezTo>
                    <a:pt x="15" y="6"/>
                    <a:pt x="18" y="7"/>
                    <a:pt x="25" y="7"/>
                  </a:cubicBezTo>
                  <a:cubicBezTo>
                    <a:pt x="32" y="6"/>
                    <a:pt x="31" y="2"/>
                    <a:pt x="31" y="2"/>
                  </a:cubicBezTo>
                  <a:cubicBezTo>
                    <a:pt x="29" y="2"/>
                    <a:pt x="27" y="2"/>
                    <a:pt x="20" y="2"/>
                  </a:cubicBezTo>
                  <a:cubicBezTo>
                    <a:pt x="17" y="2"/>
                    <a:pt x="12" y="1"/>
                    <a:pt x="9" y="2"/>
                  </a:cubicBezTo>
                  <a:cubicBezTo>
                    <a:pt x="6" y="2"/>
                    <a:pt x="4" y="5"/>
                    <a:pt x="0" y="7"/>
                  </a:cubicBezTo>
                  <a:cubicBezTo>
                    <a:pt x="9" y="16"/>
                    <a:pt x="9" y="16"/>
                    <a:pt x="9" y="16"/>
                  </a:cubicBezTo>
                  <a:cubicBezTo>
                    <a:pt x="11" y="15"/>
                    <a:pt x="12" y="14"/>
                    <a:pt x="13" y="14"/>
                  </a:cubicBezTo>
                  <a:cubicBezTo>
                    <a:pt x="16" y="14"/>
                    <a:pt x="23" y="15"/>
                    <a:pt x="29" y="14"/>
                  </a:cubicBezTo>
                  <a:cubicBezTo>
                    <a:pt x="40" y="9"/>
                    <a:pt x="44" y="2"/>
                    <a:pt x="44" y="2"/>
                  </a:cubicBezTo>
                  <a:cubicBezTo>
                    <a:pt x="44" y="2"/>
                    <a:pt x="41" y="0"/>
                    <a:pt x="37" y="4"/>
                  </a:cubicBezTo>
                  <a:close/>
                </a:path>
              </a:pathLst>
            </a:custGeom>
            <a:solidFill>
              <a:srgbClr val="7664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1" name="Freeform 65"/>
            <p:cNvSpPr>
              <a:spLocks noEditPoints="1"/>
            </p:cNvSpPr>
            <p:nvPr/>
          </p:nvSpPr>
          <p:spPr bwMode="auto">
            <a:xfrm>
              <a:off x="3810" y="2110"/>
              <a:ext cx="94" cy="41"/>
            </a:xfrm>
            <a:custGeom>
              <a:avLst/>
              <a:gdLst>
                <a:gd name="T0" fmla="*/ 38 w 38"/>
                <a:gd name="T1" fmla="*/ 0 h 16"/>
                <a:gd name="T2" fmla="*/ 34 w 38"/>
                <a:gd name="T3" fmla="*/ 0 h 16"/>
                <a:gd name="T4" fmla="*/ 34 w 38"/>
                <a:gd name="T5" fmla="*/ 6 h 16"/>
                <a:gd name="T6" fmla="*/ 32 w 38"/>
                <a:gd name="T7" fmla="*/ 6 h 16"/>
                <a:gd name="T8" fmla="*/ 32 w 38"/>
                <a:gd name="T9" fmla="*/ 0 h 16"/>
                <a:gd name="T10" fmla="*/ 28 w 38"/>
                <a:gd name="T11" fmla="*/ 0 h 16"/>
                <a:gd name="T12" fmla="*/ 28 w 38"/>
                <a:gd name="T13" fmla="*/ 6 h 16"/>
                <a:gd name="T14" fmla="*/ 12 w 38"/>
                <a:gd name="T15" fmla="*/ 6 h 16"/>
                <a:gd name="T16" fmla="*/ 12 w 38"/>
                <a:gd name="T17" fmla="*/ 3 h 16"/>
                <a:gd name="T18" fmla="*/ 12 w 38"/>
                <a:gd name="T19" fmla="*/ 1 h 16"/>
                <a:gd name="T20" fmla="*/ 11 w 38"/>
                <a:gd name="T21" fmla="*/ 0 h 16"/>
                <a:gd name="T22" fmla="*/ 9 w 38"/>
                <a:gd name="T23" fmla="*/ 0 h 16"/>
                <a:gd name="T24" fmla="*/ 3 w 38"/>
                <a:gd name="T25" fmla="*/ 0 h 16"/>
                <a:gd name="T26" fmla="*/ 1 w 38"/>
                <a:gd name="T27" fmla="*/ 0 h 16"/>
                <a:gd name="T28" fmla="*/ 0 w 38"/>
                <a:gd name="T29" fmla="*/ 2 h 16"/>
                <a:gd name="T30" fmla="*/ 0 w 38"/>
                <a:gd name="T31" fmla="*/ 3 h 16"/>
                <a:gd name="T32" fmla="*/ 0 w 38"/>
                <a:gd name="T33" fmla="*/ 13 h 16"/>
                <a:gd name="T34" fmla="*/ 0 w 38"/>
                <a:gd name="T35" fmla="*/ 15 h 16"/>
                <a:gd name="T36" fmla="*/ 2 w 38"/>
                <a:gd name="T37" fmla="*/ 16 h 16"/>
                <a:gd name="T38" fmla="*/ 3 w 38"/>
                <a:gd name="T39" fmla="*/ 16 h 16"/>
                <a:gd name="T40" fmla="*/ 9 w 38"/>
                <a:gd name="T41" fmla="*/ 16 h 16"/>
                <a:gd name="T42" fmla="*/ 11 w 38"/>
                <a:gd name="T43" fmla="*/ 16 h 16"/>
                <a:gd name="T44" fmla="*/ 12 w 38"/>
                <a:gd name="T45" fmla="*/ 14 h 16"/>
                <a:gd name="T46" fmla="*/ 12 w 38"/>
                <a:gd name="T47" fmla="*/ 13 h 16"/>
                <a:gd name="T48" fmla="*/ 12 w 38"/>
                <a:gd name="T49" fmla="*/ 10 h 16"/>
                <a:gd name="T50" fmla="*/ 38 w 38"/>
                <a:gd name="T51" fmla="*/ 10 h 16"/>
                <a:gd name="T52" fmla="*/ 38 w 38"/>
                <a:gd name="T53" fmla="*/ 0 h 16"/>
                <a:gd name="T54" fmla="*/ 3 w 38"/>
                <a:gd name="T55" fmla="*/ 3 h 16"/>
                <a:gd name="T56" fmla="*/ 9 w 38"/>
                <a:gd name="T57" fmla="*/ 3 h 16"/>
                <a:gd name="T58" fmla="*/ 9 w 38"/>
                <a:gd name="T59" fmla="*/ 13 h 16"/>
                <a:gd name="T60" fmla="*/ 3 w 38"/>
                <a:gd name="T61" fmla="*/ 13 h 16"/>
                <a:gd name="T62" fmla="*/ 3 w 38"/>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16">
                  <a:moveTo>
                    <a:pt x="38" y="0"/>
                  </a:moveTo>
                  <a:cubicBezTo>
                    <a:pt x="34" y="0"/>
                    <a:pt x="34" y="0"/>
                    <a:pt x="34" y="0"/>
                  </a:cubicBezTo>
                  <a:cubicBezTo>
                    <a:pt x="34" y="6"/>
                    <a:pt x="34" y="6"/>
                    <a:pt x="34" y="6"/>
                  </a:cubicBezTo>
                  <a:cubicBezTo>
                    <a:pt x="32" y="6"/>
                    <a:pt x="32" y="6"/>
                    <a:pt x="32" y="6"/>
                  </a:cubicBezTo>
                  <a:cubicBezTo>
                    <a:pt x="32" y="0"/>
                    <a:pt x="32" y="0"/>
                    <a:pt x="32" y="0"/>
                  </a:cubicBezTo>
                  <a:cubicBezTo>
                    <a:pt x="28" y="0"/>
                    <a:pt x="28" y="0"/>
                    <a:pt x="28" y="0"/>
                  </a:cubicBezTo>
                  <a:cubicBezTo>
                    <a:pt x="28" y="6"/>
                    <a:pt x="28" y="6"/>
                    <a:pt x="28" y="6"/>
                  </a:cubicBezTo>
                  <a:cubicBezTo>
                    <a:pt x="12" y="6"/>
                    <a:pt x="12" y="6"/>
                    <a:pt x="12" y="6"/>
                  </a:cubicBezTo>
                  <a:cubicBezTo>
                    <a:pt x="12" y="3"/>
                    <a:pt x="12" y="3"/>
                    <a:pt x="12" y="3"/>
                  </a:cubicBezTo>
                  <a:cubicBezTo>
                    <a:pt x="12" y="2"/>
                    <a:pt x="12" y="2"/>
                    <a:pt x="12" y="1"/>
                  </a:cubicBezTo>
                  <a:cubicBezTo>
                    <a:pt x="12" y="1"/>
                    <a:pt x="11" y="0"/>
                    <a:pt x="11" y="0"/>
                  </a:cubicBezTo>
                  <a:cubicBezTo>
                    <a:pt x="10" y="0"/>
                    <a:pt x="10" y="0"/>
                    <a:pt x="9" y="0"/>
                  </a:cubicBezTo>
                  <a:cubicBezTo>
                    <a:pt x="3" y="0"/>
                    <a:pt x="3" y="0"/>
                    <a:pt x="3" y="0"/>
                  </a:cubicBezTo>
                  <a:cubicBezTo>
                    <a:pt x="2" y="0"/>
                    <a:pt x="2" y="0"/>
                    <a:pt x="1" y="0"/>
                  </a:cubicBezTo>
                  <a:cubicBezTo>
                    <a:pt x="1" y="1"/>
                    <a:pt x="0" y="1"/>
                    <a:pt x="0" y="2"/>
                  </a:cubicBezTo>
                  <a:cubicBezTo>
                    <a:pt x="0" y="2"/>
                    <a:pt x="0" y="2"/>
                    <a:pt x="0" y="3"/>
                  </a:cubicBezTo>
                  <a:cubicBezTo>
                    <a:pt x="0" y="13"/>
                    <a:pt x="0" y="13"/>
                    <a:pt x="0" y="13"/>
                  </a:cubicBezTo>
                  <a:cubicBezTo>
                    <a:pt x="0" y="14"/>
                    <a:pt x="0" y="14"/>
                    <a:pt x="0" y="15"/>
                  </a:cubicBezTo>
                  <a:cubicBezTo>
                    <a:pt x="1" y="15"/>
                    <a:pt x="1" y="16"/>
                    <a:pt x="2" y="16"/>
                  </a:cubicBezTo>
                  <a:cubicBezTo>
                    <a:pt x="2" y="16"/>
                    <a:pt x="2" y="16"/>
                    <a:pt x="3" y="16"/>
                  </a:cubicBezTo>
                  <a:cubicBezTo>
                    <a:pt x="9" y="16"/>
                    <a:pt x="9" y="16"/>
                    <a:pt x="9" y="16"/>
                  </a:cubicBezTo>
                  <a:cubicBezTo>
                    <a:pt x="10" y="16"/>
                    <a:pt x="11" y="16"/>
                    <a:pt x="11" y="16"/>
                  </a:cubicBezTo>
                  <a:cubicBezTo>
                    <a:pt x="12" y="15"/>
                    <a:pt x="12" y="15"/>
                    <a:pt x="12" y="14"/>
                  </a:cubicBezTo>
                  <a:cubicBezTo>
                    <a:pt x="12" y="14"/>
                    <a:pt x="12" y="13"/>
                    <a:pt x="12" y="13"/>
                  </a:cubicBezTo>
                  <a:cubicBezTo>
                    <a:pt x="12" y="10"/>
                    <a:pt x="12" y="10"/>
                    <a:pt x="12" y="10"/>
                  </a:cubicBezTo>
                  <a:cubicBezTo>
                    <a:pt x="38" y="10"/>
                    <a:pt x="38" y="10"/>
                    <a:pt x="38" y="10"/>
                  </a:cubicBezTo>
                  <a:lnTo>
                    <a:pt x="38" y="0"/>
                  </a:lnTo>
                  <a:close/>
                  <a:moveTo>
                    <a:pt x="3" y="3"/>
                  </a:moveTo>
                  <a:cubicBezTo>
                    <a:pt x="9" y="3"/>
                    <a:pt x="9" y="3"/>
                    <a:pt x="9" y="3"/>
                  </a:cubicBezTo>
                  <a:cubicBezTo>
                    <a:pt x="9" y="13"/>
                    <a:pt x="9" y="13"/>
                    <a:pt x="9" y="13"/>
                  </a:cubicBezTo>
                  <a:cubicBezTo>
                    <a:pt x="3" y="13"/>
                    <a:pt x="3" y="13"/>
                    <a:pt x="3" y="13"/>
                  </a:cubicBezTo>
                  <a:lnTo>
                    <a:pt x="3" y="3"/>
                  </a:lnTo>
                  <a:close/>
                </a:path>
              </a:pathLst>
            </a:custGeom>
            <a:solidFill>
              <a:srgbClr val="E8707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62" name="Group 68"/>
          <p:cNvGrpSpPr>
            <a:grpSpLocks noChangeAspect="1"/>
          </p:cNvGrpSpPr>
          <p:nvPr/>
        </p:nvGrpSpPr>
        <p:grpSpPr bwMode="auto">
          <a:xfrm>
            <a:off x="5832769" y="1968666"/>
            <a:ext cx="563664" cy="542897"/>
            <a:chOff x="3770" y="2095"/>
            <a:chExt cx="137" cy="132"/>
          </a:xfrm>
          <a:effectLst/>
        </p:grpSpPr>
        <p:sp>
          <p:nvSpPr>
            <p:cNvPr id="163" name="Freeform 69"/>
            <p:cNvSpPr>
              <a:spLocks/>
            </p:cNvSpPr>
            <p:nvPr/>
          </p:nvSpPr>
          <p:spPr bwMode="auto">
            <a:xfrm>
              <a:off x="3770" y="2190"/>
              <a:ext cx="137" cy="37"/>
            </a:xfrm>
            <a:custGeom>
              <a:avLst/>
              <a:gdLst>
                <a:gd name="T0" fmla="*/ 52 w 55"/>
                <a:gd name="T1" fmla="*/ 6 h 15"/>
                <a:gd name="T2" fmla="*/ 38 w 55"/>
                <a:gd name="T3" fmla="*/ 6 h 15"/>
                <a:gd name="T4" fmla="*/ 37 w 55"/>
                <a:gd name="T5" fmla="*/ 6 h 15"/>
                <a:gd name="T6" fmla="*/ 37 w 55"/>
                <a:gd name="T7" fmla="*/ 3 h 15"/>
                <a:gd name="T8" fmla="*/ 37 w 55"/>
                <a:gd name="T9" fmla="*/ 1 h 15"/>
                <a:gd name="T10" fmla="*/ 35 w 55"/>
                <a:gd name="T11" fmla="*/ 0 h 15"/>
                <a:gd name="T12" fmla="*/ 20 w 55"/>
                <a:gd name="T13" fmla="*/ 0 h 15"/>
                <a:gd name="T14" fmla="*/ 18 w 55"/>
                <a:gd name="T15" fmla="*/ 3 h 15"/>
                <a:gd name="T16" fmla="*/ 18 w 55"/>
                <a:gd name="T17" fmla="*/ 6 h 15"/>
                <a:gd name="T18" fmla="*/ 18 w 55"/>
                <a:gd name="T19" fmla="*/ 6 h 15"/>
                <a:gd name="T20" fmla="*/ 3 w 55"/>
                <a:gd name="T21" fmla="*/ 6 h 15"/>
                <a:gd name="T22" fmla="*/ 0 w 55"/>
                <a:gd name="T23" fmla="*/ 8 h 15"/>
                <a:gd name="T24" fmla="*/ 0 w 55"/>
                <a:gd name="T25" fmla="*/ 14 h 15"/>
                <a:gd name="T26" fmla="*/ 1 w 55"/>
                <a:gd name="T27" fmla="*/ 15 h 15"/>
                <a:gd name="T28" fmla="*/ 2 w 55"/>
                <a:gd name="T29" fmla="*/ 14 h 15"/>
                <a:gd name="T30" fmla="*/ 2 w 55"/>
                <a:gd name="T31" fmla="*/ 8 h 15"/>
                <a:gd name="T32" fmla="*/ 3 w 55"/>
                <a:gd name="T33" fmla="*/ 8 h 15"/>
                <a:gd name="T34" fmla="*/ 18 w 55"/>
                <a:gd name="T35" fmla="*/ 8 h 15"/>
                <a:gd name="T36" fmla="*/ 18 w 55"/>
                <a:gd name="T37" fmla="*/ 8 h 15"/>
                <a:gd name="T38" fmla="*/ 18 w 55"/>
                <a:gd name="T39" fmla="*/ 9 h 15"/>
                <a:gd name="T40" fmla="*/ 19 w 55"/>
                <a:gd name="T41" fmla="*/ 9 h 15"/>
                <a:gd name="T42" fmla="*/ 20 w 55"/>
                <a:gd name="T43" fmla="*/ 9 h 15"/>
                <a:gd name="T44" fmla="*/ 20 w 55"/>
                <a:gd name="T45" fmla="*/ 8 h 15"/>
                <a:gd name="T46" fmla="*/ 20 w 55"/>
                <a:gd name="T47" fmla="*/ 3 h 15"/>
                <a:gd name="T48" fmla="*/ 20 w 55"/>
                <a:gd name="T49" fmla="*/ 2 h 15"/>
                <a:gd name="T50" fmla="*/ 35 w 55"/>
                <a:gd name="T51" fmla="*/ 2 h 15"/>
                <a:gd name="T52" fmla="*/ 35 w 55"/>
                <a:gd name="T53" fmla="*/ 3 h 15"/>
                <a:gd name="T54" fmla="*/ 35 w 55"/>
                <a:gd name="T55" fmla="*/ 8 h 15"/>
                <a:gd name="T56" fmla="*/ 36 w 55"/>
                <a:gd name="T57" fmla="*/ 9 h 15"/>
                <a:gd name="T58" fmla="*/ 36 w 55"/>
                <a:gd name="T59" fmla="*/ 9 h 15"/>
                <a:gd name="T60" fmla="*/ 37 w 55"/>
                <a:gd name="T61" fmla="*/ 9 h 15"/>
                <a:gd name="T62" fmla="*/ 37 w 55"/>
                <a:gd name="T63" fmla="*/ 8 h 15"/>
                <a:gd name="T64" fmla="*/ 38 w 55"/>
                <a:gd name="T65" fmla="*/ 8 h 15"/>
                <a:gd name="T66" fmla="*/ 52 w 55"/>
                <a:gd name="T67" fmla="*/ 8 h 15"/>
                <a:gd name="T68" fmla="*/ 53 w 55"/>
                <a:gd name="T69" fmla="*/ 8 h 15"/>
                <a:gd name="T70" fmla="*/ 53 w 55"/>
                <a:gd name="T71" fmla="*/ 14 h 15"/>
                <a:gd name="T72" fmla="*/ 54 w 55"/>
                <a:gd name="T73" fmla="*/ 15 h 15"/>
                <a:gd name="T74" fmla="*/ 55 w 55"/>
                <a:gd name="T75" fmla="*/ 14 h 15"/>
                <a:gd name="T76" fmla="*/ 55 w 55"/>
                <a:gd name="T77" fmla="*/ 8 h 15"/>
                <a:gd name="T78" fmla="*/ 52 w 55"/>
                <a:gd name="T79"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 h="15">
                  <a:moveTo>
                    <a:pt x="52" y="6"/>
                  </a:moveTo>
                  <a:cubicBezTo>
                    <a:pt x="38" y="6"/>
                    <a:pt x="38" y="6"/>
                    <a:pt x="38" y="6"/>
                  </a:cubicBezTo>
                  <a:cubicBezTo>
                    <a:pt x="38" y="6"/>
                    <a:pt x="37" y="6"/>
                    <a:pt x="37" y="6"/>
                  </a:cubicBezTo>
                  <a:cubicBezTo>
                    <a:pt x="37" y="3"/>
                    <a:pt x="37" y="3"/>
                    <a:pt x="37" y="3"/>
                  </a:cubicBezTo>
                  <a:cubicBezTo>
                    <a:pt x="37" y="2"/>
                    <a:pt x="37" y="1"/>
                    <a:pt x="37" y="1"/>
                  </a:cubicBezTo>
                  <a:cubicBezTo>
                    <a:pt x="36" y="0"/>
                    <a:pt x="36" y="0"/>
                    <a:pt x="35" y="0"/>
                  </a:cubicBezTo>
                  <a:cubicBezTo>
                    <a:pt x="20" y="0"/>
                    <a:pt x="20" y="0"/>
                    <a:pt x="20" y="0"/>
                  </a:cubicBezTo>
                  <a:cubicBezTo>
                    <a:pt x="19" y="0"/>
                    <a:pt x="18" y="1"/>
                    <a:pt x="18" y="3"/>
                  </a:cubicBezTo>
                  <a:cubicBezTo>
                    <a:pt x="18" y="6"/>
                    <a:pt x="18" y="6"/>
                    <a:pt x="18" y="6"/>
                  </a:cubicBezTo>
                  <a:cubicBezTo>
                    <a:pt x="18" y="6"/>
                    <a:pt x="18" y="6"/>
                    <a:pt x="18" y="6"/>
                  </a:cubicBezTo>
                  <a:cubicBezTo>
                    <a:pt x="3" y="6"/>
                    <a:pt x="3" y="6"/>
                    <a:pt x="3" y="6"/>
                  </a:cubicBezTo>
                  <a:cubicBezTo>
                    <a:pt x="2" y="6"/>
                    <a:pt x="0" y="7"/>
                    <a:pt x="0" y="8"/>
                  </a:cubicBezTo>
                  <a:cubicBezTo>
                    <a:pt x="0" y="14"/>
                    <a:pt x="0" y="14"/>
                    <a:pt x="0" y="14"/>
                  </a:cubicBezTo>
                  <a:cubicBezTo>
                    <a:pt x="0" y="14"/>
                    <a:pt x="1" y="15"/>
                    <a:pt x="1" y="15"/>
                  </a:cubicBezTo>
                  <a:cubicBezTo>
                    <a:pt x="2" y="15"/>
                    <a:pt x="2" y="14"/>
                    <a:pt x="2" y="14"/>
                  </a:cubicBezTo>
                  <a:cubicBezTo>
                    <a:pt x="2" y="8"/>
                    <a:pt x="2" y="8"/>
                    <a:pt x="2" y="8"/>
                  </a:cubicBezTo>
                  <a:cubicBezTo>
                    <a:pt x="2" y="8"/>
                    <a:pt x="3" y="8"/>
                    <a:pt x="3" y="8"/>
                  </a:cubicBezTo>
                  <a:cubicBezTo>
                    <a:pt x="18" y="8"/>
                    <a:pt x="18" y="8"/>
                    <a:pt x="18" y="8"/>
                  </a:cubicBezTo>
                  <a:cubicBezTo>
                    <a:pt x="18" y="8"/>
                    <a:pt x="18" y="8"/>
                    <a:pt x="18" y="8"/>
                  </a:cubicBezTo>
                  <a:cubicBezTo>
                    <a:pt x="18" y="8"/>
                    <a:pt x="18" y="8"/>
                    <a:pt x="18" y="9"/>
                  </a:cubicBezTo>
                  <a:cubicBezTo>
                    <a:pt x="18" y="9"/>
                    <a:pt x="19" y="9"/>
                    <a:pt x="19" y="9"/>
                  </a:cubicBezTo>
                  <a:cubicBezTo>
                    <a:pt x="19" y="9"/>
                    <a:pt x="19" y="9"/>
                    <a:pt x="20" y="9"/>
                  </a:cubicBezTo>
                  <a:cubicBezTo>
                    <a:pt x="20" y="8"/>
                    <a:pt x="20" y="8"/>
                    <a:pt x="20" y="8"/>
                  </a:cubicBezTo>
                  <a:cubicBezTo>
                    <a:pt x="20" y="3"/>
                    <a:pt x="20" y="3"/>
                    <a:pt x="20" y="3"/>
                  </a:cubicBezTo>
                  <a:cubicBezTo>
                    <a:pt x="20" y="2"/>
                    <a:pt x="20" y="2"/>
                    <a:pt x="20" y="2"/>
                  </a:cubicBezTo>
                  <a:cubicBezTo>
                    <a:pt x="35" y="2"/>
                    <a:pt x="35" y="2"/>
                    <a:pt x="35" y="2"/>
                  </a:cubicBezTo>
                  <a:cubicBezTo>
                    <a:pt x="35" y="2"/>
                    <a:pt x="35" y="2"/>
                    <a:pt x="35" y="3"/>
                  </a:cubicBezTo>
                  <a:cubicBezTo>
                    <a:pt x="35" y="8"/>
                    <a:pt x="35" y="8"/>
                    <a:pt x="35" y="8"/>
                  </a:cubicBezTo>
                  <a:cubicBezTo>
                    <a:pt x="35" y="8"/>
                    <a:pt x="35" y="8"/>
                    <a:pt x="36" y="9"/>
                  </a:cubicBezTo>
                  <a:cubicBezTo>
                    <a:pt x="36" y="9"/>
                    <a:pt x="36" y="9"/>
                    <a:pt x="36" y="9"/>
                  </a:cubicBezTo>
                  <a:cubicBezTo>
                    <a:pt x="37" y="9"/>
                    <a:pt x="37" y="9"/>
                    <a:pt x="37" y="9"/>
                  </a:cubicBezTo>
                  <a:cubicBezTo>
                    <a:pt x="37" y="8"/>
                    <a:pt x="37" y="8"/>
                    <a:pt x="37" y="8"/>
                  </a:cubicBezTo>
                  <a:cubicBezTo>
                    <a:pt x="37" y="8"/>
                    <a:pt x="37" y="8"/>
                    <a:pt x="38" y="8"/>
                  </a:cubicBezTo>
                  <a:cubicBezTo>
                    <a:pt x="52" y="8"/>
                    <a:pt x="52" y="8"/>
                    <a:pt x="52" y="8"/>
                  </a:cubicBezTo>
                  <a:cubicBezTo>
                    <a:pt x="53" y="8"/>
                    <a:pt x="53" y="8"/>
                    <a:pt x="53" y="8"/>
                  </a:cubicBezTo>
                  <a:cubicBezTo>
                    <a:pt x="53" y="14"/>
                    <a:pt x="53" y="14"/>
                    <a:pt x="53" y="14"/>
                  </a:cubicBezTo>
                  <a:cubicBezTo>
                    <a:pt x="53" y="14"/>
                    <a:pt x="53" y="15"/>
                    <a:pt x="54" y="15"/>
                  </a:cubicBezTo>
                  <a:cubicBezTo>
                    <a:pt x="54" y="15"/>
                    <a:pt x="55" y="14"/>
                    <a:pt x="55" y="14"/>
                  </a:cubicBezTo>
                  <a:cubicBezTo>
                    <a:pt x="55" y="8"/>
                    <a:pt x="55" y="8"/>
                    <a:pt x="55" y="8"/>
                  </a:cubicBezTo>
                  <a:cubicBezTo>
                    <a:pt x="55" y="7"/>
                    <a:pt x="54" y="6"/>
                    <a:pt x="52" y="6"/>
                  </a:cubicBezTo>
                  <a:close/>
                </a:path>
              </a:pathLst>
            </a:custGeom>
            <a:solidFill>
              <a:srgbClr val="663A7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4" name="Freeform 70"/>
            <p:cNvSpPr>
              <a:spLocks/>
            </p:cNvSpPr>
            <p:nvPr/>
          </p:nvSpPr>
          <p:spPr bwMode="auto">
            <a:xfrm>
              <a:off x="3820" y="2118"/>
              <a:ext cx="37" cy="69"/>
            </a:xfrm>
            <a:custGeom>
              <a:avLst/>
              <a:gdLst>
                <a:gd name="T0" fmla="*/ 2 w 15"/>
                <a:gd name="T1" fmla="*/ 14 h 28"/>
                <a:gd name="T2" fmla="*/ 3 w 15"/>
                <a:gd name="T3" fmla="*/ 13 h 28"/>
                <a:gd name="T4" fmla="*/ 3 w 15"/>
                <a:gd name="T5" fmla="*/ 8 h 28"/>
                <a:gd name="T6" fmla="*/ 4 w 15"/>
                <a:gd name="T7" fmla="*/ 4 h 28"/>
                <a:gd name="T8" fmla="*/ 4 w 15"/>
                <a:gd name="T9" fmla="*/ 4 h 28"/>
                <a:gd name="T10" fmla="*/ 4 w 15"/>
                <a:gd name="T11" fmla="*/ 12 h 28"/>
                <a:gd name="T12" fmla="*/ 4 w 15"/>
                <a:gd name="T13" fmla="*/ 13 h 28"/>
                <a:gd name="T14" fmla="*/ 4 w 15"/>
                <a:gd name="T15" fmla="*/ 26 h 28"/>
                <a:gd name="T16" fmla="*/ 5 w 15"/>
                <a:gd name="T17" fmla="*/ 28 h 28"/>
                <a:gd name="T18" fmla="*/ 5 w 15"/>
                <a:gd name="T19" fmla="*/ 28 h 28"/>
                <a:gd name="T20" fmla="*/ 5 w 15"/>
                <a:gd name="T21" fmla="*/ 28 h 28"/>
                <a:gd name="T22" fmla="*/ 7 w 15"/>
                <a:gd name="T23" fmla="*/ 26 h 28"/>
                <a:gd name="T24" fmla="*/ 7 w 15"/>
                <a:gd name="T25" fmla="*/ 14 h 28"/>
                <a:gd name="T26" fmla="*/ 8 w 15"/>
                <a:gd name="T27" fmla="*/ 14 h 28"/>
                <a:gd name="T28" fmla="*/ 8 w 15"/>
                <a:gd name="T29" fmla="*/ 26 h 28"/>
                <a:gd name="T30" fmla="*/ 10 w 15"/>
                <a:gd name="T31" fmla="*/ 28 h 28"/>
                <a:gd name="T32" fmla="*/ 10 w 15"/>
                <a:gd name="T33" fmla="*/ 28 h 28"/>
                <a:gd name="T34" fmla="*/ 10 w 15"/>
                <a:gd name="T35" fmla="*/ 28 h 28"/>
                <a:gd name="T36" fmla="*/ 12 w 15"/>
                <a:gd name="T37" fmla="*/ 26 h 28"/>
                <a:gd name="T38" fmla="*/ 12 w 15"/>
                <a:gd name="T39" fmla="*/ 13 h 28"/>
                <a:gd name="T40" fmla="*/ 12 w 15"/>
                <a:gd name="T41" fmla="*/ 12 h 28"/>
                <a:gd name="T42" fmla="*/ 12 w 15"/>
                <a:gd name="T43" fmla="*/ 4 h 28"/>
                <a:gd name="T44" fmla="*/ 12 w 15"/>
                <a:gd name="T45" fmla="*/ 4 h 28"/>
                <a:gd name="T46" fmla="*/ 12 w 15"/>
                <a:gd name="T47" fmla="*/ 8 h 28"/>
                <a:gd name="T48" fmla="*/ 12 w 15"/>
                <a:gd name="T49" fmla="*/ 13 h 28"/>
                <a:gd name="T50" fmla="*/ 14 w 15"/>
                <a:gd name="T51" fmla="*/ 14 h 28"/>
                <a:gd name="T52" fmla="*/ 15 w 15"/>
                <a:gd name="T53" fmla="*/ 13 h 28"/>
                <a:gd name="T54" fmla="*/ 15 w 15"/>
                <a:gd name="T55" fmla="*/ 8 h 28"/>
                <a:gd name="T56" fmla="*/ 13 w 15"/>
                <a:gd name="T57" fmla="*/ 1 h 28"/>
                <a:gd name="T58" fmla="*/ 10 w 15"/>
                <a:gd name="T59" fmla="*/ 0 h 28"/>
                <a:gd name="T60" fmla="*/ 10 w 15"/>
                <a:gd name="T61" fmla="*/ 0 h 28"/>
                <a:gd name="T62" fmla="*/ 10 w 15"/>
                <a:gd name="T63" fmla="*/ 0 h 28"/>
                <a:gd name="T64" fmla="*/ 10 w 15"/>
                <a:gd name="T65" fmla="*/ 0 h 28"/>
                <a:gd name="T66" fmla="*/ 8 w 15"/>
                <a:gd name="T67" fmla="*/ 4 h 28"/>
                <a:gd name="T68" fmla="*/ 8 w 15"/>
                <a:gd name="T69" fmla="*/ 1 h 28"/>
                <a:gd name="T70" fmla="*/ 8 w 15"/>
                <a:gd name="T71" fmla="*/ 1 h 28"/>
                <a:gd name="T72" fmla="*/ 8 w 15"/>
                <a:gd name="T73" fmla="*/ 0 h 28"/>
                <a:gd name="T74" fmla="*/ 8 w 15"/>
                <a:gd name="T75" fmla="*/ 0 h 28"/>
                <a:gd name="T76" fmla="*/ 7 w 15"/>
                <a:gd name="T77" fmla="*/ 0 h 28"/>
                <a:gd name="T78" fmla="*/ 7 w 15"/>
                <a:gd name="T79" fmla="*/ 0 h 28"/>
                <a:gd name="T80" fmla="*/ 7 w 15"/>
                <a:gd name="T81" fmla="*/ 1 h 28"/>
                <a:gd name="T82" fmla="*/ 7 w 15"/>
                <a:gd name="T83" fmla="*/ 1 h 28"/>
                <a:gd name="T84" fmla="*/ 7 w 15"/>
                <a:gd name="T85" fmla="*/ 4 h 28"/>
                <a:gd name="T86" fmla="*/ 6 w 15"/>
                <a:gd name="T87" fmla="*/ 0 h 28"/>
                <a:gd name="T88" fmla="*/ 6 w 15"/>
                <a:gd name="T89" fmla="*/ 0 h 28"/>
                <a:gd name="T90" fmla="*/ 6 w 15"/>
                <a:gd name="T91" fmla="*/ 0 h 28"/>
                <a:gd name="T92" fmla="*/ 5 w 15"/>
                <a:gd name="T93" fmla="*/ 0 h 28"/>
                <a:gd name="T94" fmla="*/ 2 w 15"/>
                <a:gd name="T95" fmla="*/ 1 h 28"/>
                <a:gd name="T96" fmla="*/ 0 w 15"/>
                <a:gd name="T97" fmla="*/ 8 h 28"/>
                <a:gd name="T98" fmla="*/ 0 w 15"/>
                <a:gd name="T99" fmla="*/ 13 h 28"/>
                <a:gd name="T100" fmla="*/ 2 w 15"/>
                <a:gd name="T101"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 h="28">
                  <a:moveTo>
                    <a:pt x="2" y="14"/>
                  </a:moveTo>
                  <a:cubicBezTo>
                    <a:pt x="3" y="14"/>
                    <a:pt x="3" y="14"/>
                    <a:pt x="3" y="13"/>
                  </a:cubicBezTo>
                  <a:cubicBezTo>
                    <a:pt x="3" y="13"/>
                    <a:pt x="3" y="10"/>
                    <a:pt x="3" y="8"/>
                  </a:cubicBezTo>
                  <a:cubicBezTo>
                    <a:pt x="3" y="7"/>
                    <a:pt x="3" y="4"/>
                    <a:pt x="4" y="4"/>
                  </a:cubicBezTo>
                  <a:cubicBezTo>
                    <a:pt x="4" y="4"/>
                    <a:pt x="4" y="4"/>
                    <a:pt x="4" y="4"/>
                  </a:cubicBezTo>
                  <a:cubicBezTo>
                    <a:pt x="4" y="12"/>
                    <a:pt x="4" y="12"/>
                    <a:pt x="4" y="12"/>
                  </a:cubicBezTo>
                  <a:cubicBezTo>
                    <a:pt x="4" y="12"/>
                    <a:pt x="4" y="13"/>
                    <a:pt x="4" y="13"/>
                  </a:cubicBezTo>
                  <a:cubicBezTo>
                    <a:pt x="4" y="26"/>
                    <a:pt x="4" y="26"/>
                    <a:pt x="4" y="26"/>
                  </a:cubicBezTo>
                  <a:cubicBezTo>
                    <a:pt x="4" y="27"/>
                    <a:pt x="4" y="28"/>
                    <a:pt x="5" y="28"/>
                  </a:cubicBezTo>
                  <a:cubicBezTo>
                    <a:pt x="5" y="28"/>
                    <a:pt x="5" y="28"/>
                    <a:pt x="5" y="28"/>
                  </a:cubicBezTo>
                  <a:cubicBezTo>
                    <a:pt x="5" y="28"/>
                    <a:pt x="5" y="28"/>
                    <a:pt x="5" y="28"/>
                  </a:cubicBezTo>
                  <a:cubicBezTo>
                    <a:pt x="6" y="28"/>
                    <a:pt x="7" y="27"/>
                    <a:pt x="7" y="26"/>
                  </a:cubicBezTo>
                  <a:cubicBezTo>
                    <a:pt x="7" y="14"/>
                    <a:pt x="7" y="14"/>
                    <a:pt x="7" y="14"/>
                  </a:cubicBezTo>
                  <a:cubicBezTo>
                    <a:pt x="8" y="14"/>
                    <a:pt x="8" y="14"/>
                    <a:pt x="8" y="14"/>
                  </a:cubicBezTo>
                  <a:cubicBezTo>
                    <a:pt x="8" y="26"/>
                    <a:pt x="8" y="26"/>
                    <a:pt x="8" y="26"/>
                  </a:cubicBezTo>
                  <a:cubicBezTo>
                    <a:pt x="8" y="27"/>
                    <a:pt x="9" y="28"/>
                    <a:pt x="10" y="28"/>
                  </a:cubicBezTo>
                  <a:cubicBezTo>
                    <a:pt x="10" y="28"/>
                    <a:pt x="10" y="28"/>
                    <a:pt x="10" y="28"/>
                  </a:cubicBezTo>
                  <a:cubicBezTo>
                    <a:pt x="10" y="28"/>
                    <a:pt x="10" y="28"/>
                    <a:pt x="10" y="28"/>
                  </a:cubicBezTo>
                  <a:cubicBezTo>
                    <a:pt x="11" y="28"/>
                    <a:pt x="12" y="27"/>
                    <a:pt x="12" y="26"/>
                  </a:cubicBezTo>
                  <a:cubicBezTo>
                    <a:pt x="12" y="13"/>
                    <a:pt x="12" y="13"/>
                    <a:pt x="12" y="13"/>
                  </a:cubicBezTo>
                  <a:cubicBezTo>
                    <a:pt x="12" y="13"/>
                    <a:pt x="12" y="12"/>
                    <a:pt x="12" y="12"/>
                  </a:cubicBezTo>
                  <a:cubicBezTo>
                    <a:pt x="12" y="4"/>
                    <a:pt x="12" y="4"/>
                    <a:pt x="12" y="4"/>
                  </a:cubicBezTo>
                  <a:cubicBezTo>
                    <a:pt x="12" y="4"/>
                    <a:pt x="12" y="4"/>
                    <a:pt x="12" y="4"/>
                  </a:cubicBezTo>
                  <a:cubicBezTo>
                    <a:pt x="12" y="4"/>
                    <a:pt x="12" y="7"/>
                    <a:pt x="12" y="8"/>
                  </a:cubicBezTo>
                  <a:cubicBezTo>
                    <a:pt x="13" y="10"/>
                    <a:pt x="12" y="13"/>
                    <a:pt x="12" y="13"/>
                  </a:cubicBezTo>
                  <a:cubicBezTo>
                    <a:pt x="12" y="14"/>
                    <a:pt x="13" y="14"/>
                    <a:pt x="14" y="14"/>
                  </a:cubicBezTo>
                  <a:cubicBezTo>
                    <a:pt x="15" y="14"/>
                    <a:pt x="15" y="14"/>
                    <a:pt x="15" y="13"/>
                  </a:cubicBezTo>
                  <a:cubicBezTo>
                    <a:pt x="15" y="13"/>
                    <a:pt x="15" y="10"/>
                    <a:pt x="15" y="8"/>
                  </a:cubicBezTo>
                  <a:cubicBezTo>
                    <a:pt x="15" y="3"/>
                    <a:pt x="13" y="1"/>
                    <a:pt x="13" y="1"/>
                  </a:cubicBezTo>
                  <a:cubicBezTo>
                    <a:pt x="12" y="1"/>
                    <a:pt x="11" y="0"/>
                    <a:pt x="10" y="0"/>
                  </a:cubicBezTo>
                  <a:cubicBezTo>
                    <a:pt x="10" y="0"/>
                    <a:pt x="10" y="0"/>
                    <a:pt x="10" y="0"/>
                  </a:cubicBezTo>
                  <a:cubicBezTo>
                    <a:pt x="10" y="0"/>
                    <a:pt x="10" y="0"/>
                    <a:pt x="10" y="0"/>
                  </a:cubicBezTo>
                  <a:cubicBezTo>
                    <a:pt x="10" y="0"/>
                    <a:pt x="10" y="0"/>
                    <a:pt x="10" y="0"/>
                  </a:cubicBezTo>
                  <a:cubicBezTo>
                    <a:pt x="10" y="0"/>
                    <a:pt x="9" y="2"/>
                    <a:pt x="8" y="4"/>
                  </a:cubicBezTo>
                  <a:cubicBezTo>
                    <a:pt x="8" y="3"/>
                    <a:pt x="8" y="1"/>
                    <a:pt x="8" y="1"/>
                  </a:cubicBezTo>
                  <a:cubicBezTo>
                    <a:pt x="8" y="1"/>
                    <a:pt x="8" y="1"/>
                    <a:pt x="8" y="1"/>
                  </a:cubicBezTo>
                  <a:cubicBezTo>
                    <a:pt x="8" y="0"/>
                    <a:pt x="8" y="0"/>
                    <a:pt x="8" y="0"/>
                  </a:cubicBezTo>
                  <a:cubicBezTo>
                    <a:pt x="8" y="0"/>
                    <a:pt x="8" y="0"/>
                    <a:pt x="8" y="0"/>
                  </a:cubicBezTo>
                  <a:cubicBezTo>
                    <a:pt x="7" y="0"/>
                    <a:pt x="7" y="0"/>
                    <a:pt x="7" y="0"/>
                  </a:cubicBezTo>
                  <a:cubicBezTo>
                    <a:pt x="7" y="0"/>
                    <a:pt x="7" y="0"/>
                    <a:pt x="7" y="0"/>
                  </a:cubicBezTo>
                  <a:cubicBezTo>
                    <a:pt x="7" y="1"/>
                    <a:pt x="7" y="1"/>
                    <a:pt x="7" y="1"/>
                  </a:cubicBezTo>
                  <a:cubicBezTo>
                    <a:pt x="7" y="1"/>
                    <a:pt x="7" y="1"/>
                    <a:pt x="7" y="1"/>
                  </a:cubicBezTo>
                  <a:cubicBezTo>
                    <a:pt x="7" y="1"/>
                    <a:pt x="7" y="3"/>
                    <a:pt x="7" y="4"/>
                  </a:cubicBezTo>
                  <a:cubicBezTo>
                    <a:pt x="6" y="2"/>
                    <a:pt x="6" y="0"/>
                    <a:pt x="6" y="0"/>
                  </a:cubicBezTo>
                  <a:cubicBezTo>
                    <a:pt x="6" y="0"/>
                    <a:pt x="6" y="0"/>
                    <a:pt x="6" y="0"/>
                  </a:cubicBezTo>
                  <a:cubicBezTo>
                    <a:pt x="6" y="0"/>
                    <a:pt x="6" y="0"/>
                    <a:pt x="6" y="0"/>
                  </a:cubicBezTo>
                  <a:cubicBezTo>
                    <a:pt x="5" y="0"/>
                    <a:pt x="5" y="0"/>
                    <a:pt x="5" y="0"/>
                  </a:cubicBezTo>
                  <a:cubicBezTo>
                    <a:pt x="4" y="0"/>
                    <a:pt x="3" y="1"/>
                    <a:pt x="2" y="1"/>
                  </a:cubicBezTo>
                  <a:cubicBezTo>
                    <a:pt x="2" y="1"/>
                    <a:pt x="1" y="3"/>
                    <a:pt x="0" y="8"/>
                  </a:cubicBezTo>
                  <a:cubicBezTo>
                    <a:pt x="0" y="10"/>
                    <a:pt x="0" y="13"/>
                    <a:pt x="0" y="13"/>
                  </a:cubicBezTo>
                  <a:cubicBezTo>
                    <a:pt x="1" y="14"/>
                    <a:pt x="1" y="14"/>
                    <a:pt x="2" y="14"/>
                  </a:cubicBezTo>
                  <a:close/>
                </a:path>
              </a:pathLst>
            </a:custGeom>
            <a:solidFill>
              <a:srgbClr val="7664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5" name="Freeform 71"/>
            <p:cNvSpPr>
              <a:spLocks/>
            </p:cNvSpPr>
            <p:nvPr/>
          </p:nvSpPr>
          <p:spPr bwMode="auto">
            <a:xfrm>
              <a:off x="3830" y="2095"/>
              <a:ext cx="17" cy="20"/>
            </a:xfrm>
            <a:custGeom>
              <a:avLst/>
              <a:gdLst>
                <a:gd name="T0" fmla="*/ 1 w 7"/>
                <a:gd name="T1" fmla="*/ 5 h 8"/>
                <a:gd name="T2" fmla="*/ 4 w 7"/>
                <a:gd name="T3" fmla="*/ 8 h 8"/>
                <a:gd name="T4" fmla="*/ 7 w 7"/>
                <a:gd name="T5" fmla="*/ 5 h 8"/>
                <a:gd name="T6" fmla="*/ 7 w 7"/>
                <a:gd name="T7" fmla="*/ 4 h 8"/>
                <a:gd name="T8" fmla="*/ 7 w 7"/>
                <a:gd name="T9" fmla="*/ 4 h 8"/>
                <a:gd name="T10" fmla="*/ 4 w 7"/>
                <a:gd name="T11" fmla="*/ 0 h 8"/>
                <a:gd name="T12" fmla="*/ 1 w 7"/>
                <a:gd name="T13" fmla="*/ 4 h 8"/>
                <a:gd name="T14" fmla="*/ 0 w 7"/>
                <a:gd name="T15" fmla="*/ 4 h 8"/>
                <a:gd name="T16" fmla="*/ 1 w 7"/>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1" y="5"/>
                  </a:moveTo>
                  <a:cubicBezTo>
                    <a:pt x="1" y="7"/>
                    <a:pt x="2" y="8"/>
                    <a:pt x="4" y="8"/>
                  </a:cubicBezTo>
                  <a:cubicBezTo>
                    <a:pt x="5" y="8"/>
                    <a:pt x="6" y="7"/>
                    <a:pt x="7" y="5"/>
                  </a:cubicBezTo>
                  <a:cubicBezTo>
                    <a:pt x="7" y="5"/>
                    <a:pt x="7" y="5"/>
                    <a:pt x="7" y="4"/>
                  </a:cubicBezTo>
                  <a:cubicBezTo>
                    <a:pt x="7" y="4"/>
                    <a:pt x="7" y="4"/>
                    <a:pt x="7" y="4"/>
                  </a:cubicBezTo>
                  <a:cubicBezTo>
                    <a:pt x="7" y="2"/>
                    <a:pt x="5" y="0"/>
                    <a:pt x="4" y="0"/>
                  </a:cubicBezTo>
                  <a:cubicBezTo>
                    <a:pt x="2" y="0"/>
                    <a:pt x="1" y="2"/>
                    <a:pt x="1" y="4"/>
                  </a:cubicBezTo>
                  <a:cubicBezTo>
                    <a:pt x="0" y="4"/>
                    <a:pt x="0" y="4"/>
                    <a:pt x="0" y="4"/>
                  </a:cubicBezTo>
                  <a:cubicBezTo>
                    <a:pt x="0" y="5"/>
                    <a:pt x="0" y="5"/>
                    <a:pt x="1" y="5"/>
                  </a:cubicBezTo>
                  <a:close/>
                </a:path>
              </a:pathLst>
            </a:custGeom>
            <a:solidFill>
              <a:srgbClr val="7664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6" name="Freeform 72"/>
            <p:cNvSpPr>
              <a:spLocks/>
            </p:cNvSpPr>
            <p:nvPr/>
          </p:nvSpPr>
          <p:spPr bwMode="auto">
            <a:xfrm>
              <a:off x="3867"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3 w 14"/>
                <a:gd name="T55" fmla="*/ 7 h 26"/>
                <a:gd name="T56" fmla="*/ 12 w 14"/>
                <a:gd name="T57" fmla="*/ 1 h 26"/>
                <a:gd name="T58" fmla="*/ 9 w 14"/>
                <a:gd name="T59" fmla="*/ 0 h 26"/>
                <a:gd name="T60" fmla="*/ 8 w 14"/>
                <a:gd name="T61" fmla="*/ 0 h 26"/>
                <a:gd name="T62" fmla="*/ 8 w 14"/>
                <a:gd name="T63" fmla="*/ 0 h 26"/>
                <a:gd name="T64" fmla="*/ 8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1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5"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3" y="7"/>
                  </a:cubicBezTo>
                  <a:cubicBezTo>
                    <a:pt x="13" y="3"/>
                    <a:pt x="12" y="1"/>
                    <a:pt x="12" y="1"/>
                  </a:cubicBezTo>
                  <a:cubicBezTo>
                    <a:pt x="11" y="0"/>
                    <a:pt x="10" y="0"/>
                    <a:pt x="9" y="0"/>
                  </a:cubicBezTo>
                  <a:cubicBezTo>
                    <a:pt x="9" y="0"/>
                    <a:pt x="9" y="0"/>
                    <a:pt x="8" y="0"/>
                  </a:cubicBezTo>
                  <a:cubicBezTo>
                    <a:pt x="8" y="0"/>
                    <a:pt x="8" y="0"/>
                    <a:pt x="8" y="0"/>
                  </a:cubicBezTo>
                  <a:cubicBezTo>
                    <a:pt x="8" y="0"/>
                    <a:pt x="8" y="0"/>
                    <a:pt x="8" y="0"/>
                  </a:cubicBezTo>
                  <a:cubicBezTo>
                    <a:pt x="8"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4" y="0"/>
                    <a:pt x="4" y="0"/>
                    <a:pt x="4" y="0"/>
                  </a:cubicBezTo>
                  <a:cubicBezTo>
                    <a:pt x="3" y="0"/>
                    <a:pt x="2" y="0"/>
                    <a:pt x="1" y="1"/>
                  </a:cubicBezTo>
                  <a:cubicBezTo>
                    <a:pt x="1" y="1"/>
                    <a:pt x="0" y="3"/>
                    <a:pt x="0" y="7"/>
                  </a:cubicBezTo>
                  <a:cubicBezTo>
                    <a:pt x="0" y="9"/>
                    <a:pt x="0" y="12"/>
                    <a:pt x="0" y="12"/>
                  </a:cubicBezTo>
                  <a:cubicBezTo>
                    <a:pt x="0" y="13"/>
                    <a:pt x="0" y="13"/>
                    <a:pt x="1" y="13"/>
                  </a:cubicBezTo>
                  <a:close/>
                </a:path>
              </a:pathLst>
            </a:custGeom>
            <a:solidFill>
              <a:srgbClr val="7664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7" name="Freeform 73"/>
            <p:cNvSpPr>
              <a:spLocks/>
            </p:cNvSpPr>
            <p:nvPr/>
          </p:nvSpPr>
          <p:spPr bwMode="auto">
            <a:xfrm>
              <a:off x="3875" y="2115"/>
              <a:ext cx="17" cy="18"/>
            </a:xfrm>
            <a:custGeom>
              <a:avLst/>
              <a:gdLst>
                <a:gd name="T0" fmla="*/ 1 w 7"/>
                <a:gd name="T1" fmla="*/ 5 h 7"/>
                <a:gd name="T2" fmla="*/ 4 w 7"/>
                <a:gd name="T3" fmla="*/ 7 h 7"/>
                <a:gd name="T4" fmla="*/ 6 w 7"/>
                <a:gd name="T5" fmla="*/ 4 h 7"/>
                <a:gd name="T6" fmla="*/ 7 w 7"/>
                <a:gd name="T7" fmla="*/ 3 h 7"/>
                <a:gd name="T8" fmla="*/ 6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6" y="3"/>
                  </a:cubicBezTo>
                  <a:cubicBezTo>
                    <a:pt x="6" y="1"/>
                    <a:pt x="5" y="0"/>
                    <a:pt x="4" y="0"/>
                  </a:cubicBezTo>
                  <a:cubicBezTo>
                    <a:pt x="2" y="0"/>
                    <a:pt x="1" y="1"/>
                    <a:pt x="1" y="3"/>
                  </a:cubicBezTo>
                  <a:cubicBezTo>
                    <a:pt x="0" y="3"/>
                    <a:pt x="0" y="3"/>
                    <a:pt x="0" y="3"/>
                  </a:cubicBezTo>
                  <a:cubicBezTo>
                    <a:pt x="0" y="4"/>
                    <a:pt x="0" y="4"/>
                    <a:pt x="1" y="5"/>
                  </a:cubicBezTo>
                  <a:close/>
                </a:path>
              </a:pathLst>
            </a:custGeom>
            <a:solidFill>
              <a:srgbClr val="7664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8" name="Freeform 74"/>
            <p:cNvSpPr>
              <a:spLocks/>
            </p:cNvSpPr>
            <p:nvPr/>
          </p:nvSpPr>
          <p:spPr bwMode="auto">
            <a:xfrm>
              <a:off x="3778"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4 w 14"/>
                <a:gd name="T55" fmla="*/ 7 h 26"/>
                <a:gd name="T56" fmla="*/ 12 w 14"/>
                <a:gd name="T57" fmla="*/ 1 h 26"/>
                <a:gd name="T58" fmla="*/ 9 w 14"/>
                <a:gd name="T59" fmla="*/ 0 h 26"/>
                <a:gd name="T60" fmla="*/ 9 w 14"/>
                <a:gd name="T61" fmla="*/ 0 h 26"/>
                <a:gd name="T62" fmla="*/ 9 w 14"/>
                <a:gd name="T63" fmla="*/ 0 h 26"/>
                <a:gd name="T64" fmla="*/ 9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2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6"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4" y="7"/>
                  </a:cubicBezTo>
                  <a:cubicBezTo>
                    <a:pt x="13" y="3"/>
                    <a:pt x="12" y="1"/>
                    <a:pt x="12" y="1"/>
                  </a:cubicBezTo>
                  <a:cubicBezTo>
                    <a:pt x="11" y="0"/>
                    <a:pt x="10" y="0"/>
                    <a:pt x="9" y="0"/>
                  </a:cubicBezTo>
                  <a:cubicBezTo>
                    <a:pt x="9" y="0"/>
                    <a:pt x="9" y="0"/>
                    <a:pt x="9" y="0"/>
                  </a:cubicBezTo>
                  <a:cubicBezTo>
                    <a:pt x="9" y="0"/>
                    <a:pt x="9" y="0"/>
                    <a:pt x="9" y="0"/>
                  </a:cubicBezTo>
                  <a:cubicBezTo>
                    <a:pt x="9" y="0"/>
                    <a:pt x="9" y="0"/>
                    <a:pt x="9" y="0"/>
                  </a:cubicBezTo>
                  <a:cubicBezTo>
                    <a:pt x="9"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5" y="0"/>
                    <a:pt x="4" y="0"/>
                    <a:pt x="4" y="0"/>
                  </a:cubicBezTo>
                  <a:cubicBezTo>
                    <a:pt x="3" y="0"/>
                    <a:pt x="2" y="0"/>
                    <a:pt x="2" y="1"/>
                  </a:cubicBezTo>
                  <a:cubicBezTo>
                    <a:pt x="1" y="1"/>
                    <a:pt x="0" y="3"/>
                    <a:pt x="0" y="7"/>
                  </a:cubicBezTo>
                  <a:cubicBezTo>
                    <a:pt x="0" y="9"/>
                    <a:pt x="0" y="12"/>
                    <a:pt x="0" y="12"/>
                  </a:cubicBezTo>
                  <a:cubicBezTo>
                    <a:pt x="0" y="13"/>
                    <a:pt x="0" y="13"/>
                    <a:pt x="1" y="13"/>
                  </a:cubicBezTo>
                  <a:close/>
                </a:path>
              </a:pathLst>
            </a:custGeom>
            <a:solidFill>
              <a:srgbClr val="7664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9" name="Freeform 75"/>
            <p:cNvSpPr>
              <a:spLocks/>
            </p:cNvSpPr>
            <p:nvPr/>
          </p:nvSpPr>
          <p:spPr bwMode="auto">
            <a:xfrm>
              <a:off x="3785" y="2115"/>
              <a:ext cx="18" cy="18"/>
            </a:xfrm>
            <a:custGeom>
              <a:avLst/>
              <a:gdLst>
                <a:gd name="T0" fmla="*/ 1 w 7"/>
                <a:gd name="T1" fmla="*/ 5 h 7"/>
                <a:gd name="T2" fmla="*/ 4 w 7"/>
                <a:gd name="T3" fmla="*/ 7 h 7"/>
                <a:gd name="T4" fmla="*/ 6 w 7"/>
                <a:gd name="T5" fmla="*/ 4 h 7"/>
                <a:gd name="T6" fmla="*/ 7 w 7"/>
                <a:gd name="T7" fmla="*/ 3 h 7"/>
                <a:gd name="T8" fmla="*/ 7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7" y="3"/>
                  </a:cubicBezTo>
                  <a:cubicBezTo>
                    <a:pt x="7" y="1"/>
                    <a:pt x="5" y="0"/>
                    <a:pt x="4" y="0"/>
                  </a:cubicBezTo>
                  <a:cubicBezTo>
                    <a:pt x="2" y="0"/>
                    <a:pt x="1" y="1"/>
                    <a:pt x="1" y="3"/>
                  </a:cubicBezTo>
                  <a:cubicBezTo>
                    <a:pt x="1" y="3"/>
                    <a:pt x="0" y="3"/>
                    <a:pt x="0" y="3"/>
                  </a:cubicBezTo>
                  <a:cubicBezTo>
                    <a:pt x="0" y="4"/>
                    <a:pt x="1" y="4"/>
                    <a:pt x="1" y="5"/>
                  </a:cubicBezTo>
                  <a:close/>
                </a:path>
              </a:pathLst>
            </a:custGeom>
            <a:solidFill>
              <a:srgbClr val="7664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70" name="组合 169"/>
          <p:cNvGrpSpPr/>
          <p:nvPr/>
        </p:nvGrpSpPr>
        <p:grpSpPr>
          <a:xfrm>
            <a:off x="6939299" y="4556024"/>
            <a:ext cx="1574022" cy="1458566"/>
            <a:chOff x="6923882" y="4560943"/>
            <a:chExt cx="1573817" cy="1458904"/>
          </a:xfrm>
        </p:grpSpPr>
        <p:sp>
          <p:nvSpPr>
            <p:cNvPr id="171" name="椭圆 170"/>
            <p:cNvSpPr/>
            <p:nvPr/>
          </p:nvSpPr>
          <p:spPr>
            <a:xfrm>
              <a:off x="6923882" y="4560943"/>
              <a:ext cx="1458905" cy="1458904"/>
            </a:xfrm>
            <a:prstGeom prst="ellipse">
              <a:avLst/>
            </a:prstGeom>
            <a:gradFill>
              <a:gsLst>
                <a:gs pos="0">
                  <a:srgbClr val="CFCFCF"/>
                </a:gs>
                <a:gs pos="100000">
                  <a:schemeClr val="bg1">
                    <a:lumMod val="95000"/>
                  </a:schemeClr>
                </a:gs>
              </a:gsLst>
              <a:lin ang="2700000" scaled="1"/>
            </a:gradFill>
            <a:ln>
              <a:noFill/>
            </a:ln>
            <a:effectLst>
              <a:innerShdw blurRad="292100" dist="50800" dir="13500000">
                <a:srgbClr val="2E2E2E">
                  <a:alpha val="20784"/>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2" name="任意多边形 171"/>
            <p:cNvSpPr/>
            <p:nvPr/>
          </p:nvSpPr>
          <p:spPr>
            <a:xfrm rot="2700000">
              <a:off x="7539192" y="5007673"/>
              <a:ext cx="791144" cy="1125871"/>
            </a:xfrm>
            <a:custGeom>
              <a:avLst/>
              <a:gdLst>
                <a:gd name="connsiteX0" fmla="*/ 0 w 1062685"/>
                <a:gd name="connsiteY0" fmla="*/ 0 h 1555200"/>
                <a:gd name="connsiteX1" fmla="*/ 712021 w 1062685"/>
                <a:gd name="connsiteY1" fmla="*/ 0 h 1555200"/>
                <a:gd name="connsiteX2" fmla="*/ 755181 w 1062685"/>
                <a:gd name="connsiteY2" fmla="*/ 39011 h 1555200"/>
                <a:gd name="connsiteX3" fmla="*/ 755181 w 1062685"/>
                <a:gd name="connsiteY3" fmla="*/ 1523774 h 1555200"/>
                <a:gd name="connsiteX4" fmla="*/ 720412 w 1062685"/>
                <a:gd name="connsiteY4" fmla="*/ 1555200 h 1555200"/>
                <a:gd name="connsiteX5" fmla="*/ 0 w 1062685"/>
                <a:gd name="connsiteY5" fmla="*/ 1555200 h 155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2685" h="1555200">
                  <a:moveTo>
                    <a:pt x="0" y="0"/>
                  </a:moveTo>
                  <a:lnTo>
                    <a:pt x="712021" y="0"/>
                  </a:lnTo>
                  <a:lnTo>
                    <a:pt x="755181" y="39011"/>
                  </a:lnTo>
                  <a:cubicBezTo>
                    <a:pt x="1165187" y="449017"/>
                    <a:pt x="1165187" y="1113768"/>
                    <a:pt x="755181" y="1523774"/>
                  </a:cubicBezTo>
                  <a:lnTo>
                    <a:pt x="720412" y="1555200"/>
                  </a:lnTo>
                  <a:lnTo>
                    <a:pt x="0" y="1555200"/>
                  </a:lnTo>
                  <a:close/>
                </a:path>
              </a:pathLst>
            </a:custGeom>
            <a:gradFill>
              <a:gsLst>
                <a:gs pos="0">
                  <a:schemeClr val="tx1">
                    <a:alpha val="31000"/>
                  </a:schemeClr>
                </a:gs>
                <a:gs pos="100000">
                  <a:schemeClr val="tx1">
                    <a:alpha val="5000"/>
                  </a:scheme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3" name="任意多边形 172"/>
            <p:cNvSpPr/>
            <p:nvPr/>
          </p:nvSpPr>
          <p:spPr>
            <a:xfrm rot="2700000">
              <a:off x="7573086" y="4936411"/>
              <a:ext cx="540020" cy="1080039"/>
            </a:xfrm>
            <a:custGeom>
              <a:avLst/>
              <a:gdLst>
                <a:gd name="connsiteX0" fmla="*/ 0 w 777239"/>
                <a:gd name="connsiteY0" fmla="*/ 0 h 1554478"/>
                <a:gd name="connsiteX1" fmla="*/ 777239 w 777239"/>
                <a:gd name="connsiteY1" fmla="*/ 777239 h 1554478"/>
                <a:gd name="connsiteX2" fmla="*/ 0 w 777239"/>
                <a:gd name="connsiteY2" fmla="*/ 1554478 h 1554478"/>
              </a:gdLst>
              <a:ahLst/>
              <a:cxnLst>
                <a:cxn ang="0">
                  <a:pos x="connsiteX0" y="connsiteY0"/>
                </a:cxn>
                <a:cxn ang="0">
                  <a:pos x="connsiteX1" y="connsiteY1"/>
                </a:cxn>
                <a:cxn ang="0">
                  <a:pos x="connsiteX2" y="connsiteY2"/>
                </a:cxn>
              </a:cxnLst>
              <a:rect l="l" t="t" r="r" b="b"/>
              <a:pathLst>
                <a:path w="777239" h="1554478">
                  <a:moveTo>
                    <a:pt x="0" y="0"/>
                  </a:moveTo>
                  <a:cubicBezTo>
                    <a:pt x="429257" y="0"/>
                    <a:pt x="777239" y="347982"/>
                    <a:pt x="777239" y="777239"/>
                  </a:cubicBezTo>
                  <a:cubicBezTo>
                    <a:pt x="777239" y="1206496"/>
                    <a:pt x="429257" y="1554478"/>
                    <a:pt x="0" y="1554478"/>
                  </a:cubicBezTo>
                  <a:close/>
                </a:path>
              </a:pathLst>
            </a:custGeom>
            <a:gradFill>
              <a:gsLst>
                <a:gs pos="0">
                  <a:schemeClr val="bg1">
                    <a:lumMod val="95000"/>
                  </a:schemeClr>
                </a:gs>
                <a:gs pos="100000">
                  <a:schemeClr val="bg1">
                    <a:lumMod val="75000"/>
                  </a:schemeClr>
                </a:gs>
              </a:gsLst>
              <a:lin ang="2700000" scaled="1"/>
            </a:gradFill>
            <a:ln>
              <a:noFill/>
            </a:ln>
            <a:effectLst>
              <a:outerShdw blurRad="203200" dist="63500" dir="33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4" name="椭圆 173"/>
            <p:cNvSpPr/>
            <p:nvPr/>
          </p:nvSpPr>
          <p:spPr>
            <a:xfrm>
              <a:off x="7113314" y="4750376"/>
              <a:ext cx="1080038" cy="1080039"/>
            </a:xfrm>
            <a:prstGeom prst="ellipse">
              <a:avLst/>
            </a:prstGeom>
            <a:gradFill>
              <a:gsLst>
                <a:gs pos="0">
                  <a:schemeClr val="bg1">
                    <a:lumMod val="95000"/>
                  </a:schemeClr>
                </a:gs>
                <a:gs pos="100000">
                  <a:schemeClr val="bg1">
                    <a:lumMod val="75000"/>
                  </a:schemeClr>
                </a:gs>
              </a:gsLst>
              <a:lin ang="2700000" scaled="1"/>
            </a:gradFill>
            <a:ln>
              <a:noFill/>
            </a:ln>
            <a:effectLst>
              <a:innerShdw blurRad="381000" dist="177800" dir="2700000">
                <a:schemeClr val="tx1">
                  <a:lumMod val="50000"/>
                  <a:lumOff val="50000"/>
                  <a:alpha val="48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5" name="文本框 90"/>
            <p:cNvSpPr txBox="1"/>
            <p:nvPr/>
          </p:nvSpPr>
          <p:spPr>
            <a:xfrm>
              <a:off x="7259374" y="4935589"/>
              <a:ext cx="787915" cy="646331"/>
            </a:xfrm>
            <a:prstGeom prst="rect">
              <a:avLst/>
            </a:prstGeom>
            <a:noFill/>
            <a:effectLst>
              <a:innerShdw blurRad="152400" dist="50800" dir="13500000">
                <a:srgbClr val="925700">
                  <a:alpha val="54000"/>
                </a:srgbClr>
              </a:innerShdw>
            </a:effectLst>
          </p:spPr>
          <p:txBody>
            <a:bodyPr wrap="square" rtlCol="0">
              <a:spAutoFit/>
            </a:bodyPr>
            <a:lstStyle/>
            <a:p>
              <a:pPr algn="ctr"/>
              <a:r>
                <a:rPr lang="en-US" altLang="zh-CN" sz="3600" dirty="0">
                  <a:solidFill>
                    <a:srgbClr val="E76F71"/>
                  </a:solidFill>
                  <a:effectLst>
                    <a:innerShdw blurRad="50800" dist="50800" dir="13500000">
                      <a:srgbClr val="8D171A">
                        <a:alpha val="64706"/>
                      </a:srgbClr>
                    </a:innerShdw>
                  </a:effectLst>
                  <a:latin typeface="Impact" panose="020B0806030902050204" pitchFamily="34" charset="0"/>
                </a:rPr>
                <a:t>03</a:t>
              </a:r>
              <a:endParaRPr lang="zh-CN" altLang="en-US" sz="3600" dirty="0">
                <a:solidFill>
                  <a:srgbClr val="E76F71"/>
                </a:solidFill>
                <a:effectLst>
                  <a:innerShdw blurRad="50800" dist="50800" dir="13500000">
                    <a:srgbClr val="8D171A">
                      <a:alpha val="64706"/>
                    </a:srgbClr>
                  </a:innerShdw>
                </a:effectLst>
                <a:latin typeface="Impact" panose="020B0806030902050204" pitchFamily="34" charset="0"/>
              </a:endParaRPr>
            </a:p>
          </p:txBody>
        </p:sp>
        <p:sp>
          <p:nvSpPr>
            <p:cNvPr id="176" name="任意多边形 175"/>
            <p:cNvSpPr/>
            <p:nvPr/>
          </p:nvSpPr>
          <p:spPr>
            <a:xfrm rot="18900000">
              <a:off x="7253938" y="5087796"/>
              <a:ext cx="1080038" cy="678997"/>
            </a:xfrm>
            <a:custGeom>
              <a:avLst/>
              <a:gdLst>
                <a:gd name="connsiteX0" fmla="*/ 0 w 1554478"/>
                <a:gd name="connsiteY0" fmla="*/ 0 h 777239"/>
                <a:gd name="connsiteX1" fmla="*/ 1554478 w 1554478"/>
                <a:gd name="connsiteY1" fmla="*/ 0 h 777239"/>
                <a:gd name="connsiteX2" fmla="*/ 777239 w 1554478"/>
                <a:gd name="connsiteY2" fmla="*/ 777239 h 777239"/>
                <a:gd name="connsiteX3" fmla="*/ 0 w 1554478"/>
                <a:gd name="connsiteY3" fmla="*/ 0 h 777239"/>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200027 h 977266"/>
                <a:gd name="connsiteX1" fmla="*/ 805698 w 1554478"/>
                <a:gd name="connsiteY1" fmla="*/ 0 h 977266"/>
                <a:gd name="connsiteX2" fmla="*/ 1554478 w 1554478"/>
                <a:gd name="connsiteY2" fmla="*/ 200027 h 977266"/>
                <a:gd name="connsiteX3" fmla="*/ 777239 w 1554478"/>
                <a:gd name="connsiteY3" fmla="*/ 977266 h 977266"/>
                <a:gd name="connsiteX4" fmla="*/ 0 w 1554478"/>
                <a:gd name="connsiteY4" fmla="*/ 200027 h 977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78" h="977266">
                  <a:moveTo>
                    <a:pt x="0" y="200027"/>
                  </a:moveTo>
                  <a:cubicBezTo>
                    <a:pt x="262216" y="47626"/>
                    <a:pt x="553007" y="1"/>
                    <a:pt x="805698" y="0"/>
                  </a:cubicBezTo>
                  <a:cubicBezTo>
                    <a:pt x="1071166" y="1"/>
                    <a:pt x="1346160" y="47626"/>
                    <a:pt x="1554478" y="200027"/>
                  </a:cubicBezTo>
                  <a:cubicBezTo>
                    <a:pt x="1554478" y="629284"/>
                    <a:pt x="1206496" y="977266"/>
                    <a:pt x="777239" y="977266"/>
                  </a:cubicBezTo>
                  <a:cubicBezTo>
                    <a:pt x="347982" y="977266"/>
                    <a:pt x="0" y="629284"/>
                    <a:pt x="0" y="200027"/>
                  </a:cubicBezTo>
                  <a:close/>
                </a:path>
              </a:pathLst>
            </a:custGeom>
            <a:solidFill>
              <a:schemeClr val="tx1">
                <a:lumMod val="50000"/>
                <a:lumOff val="50000"/>
                <a:alpha val="3000"/>
              </a:schemeClr>
            </a:solidFill>
            <a:ln>
              <a:noFill/>
            </a:ln>
            <a:effectLst>
              <a:innerShdw blurRad="381000" dist="177800" dir="2700000">
                <a:schemeClr val="tx1">
                  <a:lumMod val="50000"/>
                  <a:lumOff val="50000"/>
                  <a:alpha val="48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7" name="椭圆 176"/>
            <p:cNvSpPr/>
            <p:nvPr/>
          </p:nvSpPr>
          <p:spPr>
            <a:xfrm rot="18900000">
              <a:off x="7253757" y="4883038"/>
              <a:ext cx="321403" cy="245660"/>
            </a:xfrm>
            <a:prstGeom prst="ellipse">
              <a:avLst/>
            </a:prstGeom>
            <a:solidFill>
              <a:schemeClr val="bg1">
                <a:alpha val="79000"/>
              </a:schemeClr>
            </a:solidFill>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8" name="任意多边形 177"/>
            <p:cNvSpPr/>
            <p:nvPr/>
          </p:nvSpPr>
          <p:spPr>
            <a:xfrm rot="18900000">
              <a:off x="7272515" y="5080791"/>
              <a:ext cx="1080038" cy="678997"/>
            </a:xfrm>
            <a:custGeom>
              <a:avLst/>
              <a:gdLst>
                <a:gd name="connsiteX0" fmla="*/ 0 w 1554478"/>
                <a:gd name="connsiteY0" fmla="*/ 0 h 777239"/>
                <a:gd name="connsiteX1" fmla="*/ 1554478 w 1554478"/>
                <a:gd name="connsiteY1" fmla="*/ 0 h 777239"/>
                <a:gd name="connsiteX2" fmla="*/ 777239 w 1554478"/>
                <a:gd name="connsiteY2" fmla="*/ 777239 h 777239"/>
                <a:gd name="connsiteX3" fmla="*/ 0 w 1554478"/>
                <a:gd name="connsiteY3" fmla="*/ 0 h 777239"/>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161927 h 939166"/>
                <a:gd name="connsiteX1" fmla="*/ 796173 w 1554478"/>
                <a:gd name="connsiteY1" fmla="*/ 0 h 939166"/>
                <a:gd name="connsiteX2" fmla="*/ 1554478 w 1554478"/>
                <a:gd name="connsiteY2" fmla="*/ 161927 h 939166"/>
                <a:gd name="connsiteX3" fmla="*/ 777239 w 1554478"/>
                <a:gd name="connsiteY3" fmla="*/ 939166 h 939166"/>
                <a:gd name="connsiteX4" fmla="*/ 0 w 1554478"/>
                <a:gd name="connsiteY4" fmla="*/ 161927 h 939166"/>
                <a:gd name="connsiteX0" fmla="*/ 0 w 1554478"/>
                <a:gd name="connsiteY0" fmla="*/ 200027 h 977266"/>
                <a:gd name="connsiteX1" fmla="*/ 805698 w 1554478"/>
                <a:gd name="connsiteY1" fmla="*/ 0 h 977266"/>
                <a:gd name="connsiteX2" fmla="*/ 1554478 w 1554478"/>
                <a:gd name="connsiteY2" fmla="*/ 200027 h 977266"/>
                <a:gd name="connsiteX3" fmla="*/ 777239 w 1554478"/>
                <a:gd name="connsiteY3" fmla="*/ 977266 h 977266"/>
                <a:gd name="connsiteX4" fmla="*/ 0 w 1554478"/>
                <a:gd name="connsiteY4" fmla="*/ 200027 h 9772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78" h="977266">
                  <a:moveTo>
                    <a:pt x="0" y="200027"/>
                  </a:moveTo>
                  <a:cubicBezTo>
                    <a:pt x="262216" y="47626"/>
                    <a:pt x="553007" y="1"/>
                    <a:pt x="805698" y="0"/>
                  </a:cubicBezTo>
                  <a:cubicBezTo>
                    <a:pt x="1071166" y="1"/>
                    <a:pt x="1346160" y="47626"/>
                    <a:pt x="1554478" y="200027"/>
                  </a:cubicBezTo>
                  <a:cubicBezTo>
                    <a:pt x="1554478" y="629284"/>
                    <a:pt x="1206496" y="977266"/>
                    <a:pt x="777239" y="977266"/>
                  </a:cubicBezTo>
                  <a:cubicBezTo>
                    <a:pt x="347982" y="977266"/>
                    <a:pt x="0" y="629284"/>
                    <a:pt x="0" y="200027"/>
                  </a:cubicBezTo>
                  <a:close/>
                </a:path>
              </a:pathLst>
            </a:custGeom>
            <a:solidFill>
              <a:schemeClr val="tx1">
                <a:lumMod val="50000"/>
                <a:lumOff val="50000"/>
                <a:alpha val="3000"/>
              </a:schemeClr>
            </a:solidFill>
            <a:ln>
              <a:noFill/>
            </a:ln>
            <a:effectLst>
              <a:innerShdw blurRad="381000" dist="177800" dir="2700000">
                <a:schemeClr val="tx1">
                  <a:lumMod val="50000"/>
                  <a:lumOff val="50000"/>
                  <a:alpha val="48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79" name="文本框 113"/>
          <p:cNvSpPr txBox="1"/>
          <p:nvPr/>
        </p:nvSpPr>
        <p:spPr>
          <a:xfrm>
            <a:off x="1213333" y="1845085"/>
            <a:ext cx="1727547" cy="854080"/>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0" name="文本框 113"/>
          <p:cNvSpPr txBox="1"/>
          <p:nvPr/>
        </p:nvSpPr>
        <p:spPr>
          <a:xfrm>
            <a:off x="1213333" y="5368903"/>
            <a:ext cx="1727547" cy="854080"/>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1" name="文本框 113"/>
          <p:cNvSpPr txBox="1"/>
          <p:nvPr/>
        </p:nvSpPr>
        <p:spPr>
          <a:xfrm>
            <a:off x="8944336" y="1841328"/>
            <a:ext cx="1727547" cy="854080"/>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2" name="文本框 113"/>
          <p:cNvSpPr txBox="1"/>
          <p:nvPr/>
        </p:nvSpPr>
        <p:spPr>
          <a:xfrm>
            <a:off x="8937430" y="5368903"/>
            <a:ext cx="1727547" cy="854080"/>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3" name="文本框 182"/>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2819148781"/>
      </p:ext>
    </p:extLst>
  </p:cSld>
  <p:clrMapOvr>
    <a:masterClrMapping/>
  </p:clrMapOvr>
  <mc:AlternateContent xmlns:mc="http://schemas.openxmlformats.org/markup-compatibility/2006">
    <mc:Choice xmlns:p14="http://schemas.microsoft.com/office/powerpoint/2010/main" xmlns=""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131"/>
                                        </p:tgtEl>
                                        <p:attrNameLst>
                                          <p:attrName>style.visibility</p:attrName>
                                        </p:attrNameLst>
                                      </p:cBhvr>
                                      <p:to>
                                        <p:strVal val="visible"/>
                                      </p:to>
                                    </p:set>
                                    <p:anim calcmode="lin" valueType="num">
                                      <p:cBhvr>
                                        <p:cTn id="17" dur="500" fill="hold"/>
                                        <p:tgtEl>
                                          <p:spTgt spid="131"/>
                                        </p:tgtEl>
                                        <p:attrNameLst>
                                          <p:attrName>ppt_w</p:attrName>
                                        </p:attrNameLst>
                                      </p:cBhvr>
                                      <p:tavLst>
                                        <p:tav tm="0">
                                          <p:val>
                                            <p:fltVal val="0"/>
                                          </p:val>
                                        </p:tav>
                                        <p:tav tm="100000">
                                          <p:val>
                                            <p:strVal val="#ppt_w"/>
                                          </p:val>
                                        </p:tav>
                                      </p:tavLst>
                                    </p:anim>
                                    <p:anim calcmode="lin" valueType="num">
                                      <p:cBhvr>
                                        <p:cTn id="18" dur="500" fill="hold"/>
                                        <p:tgtEl>
                                          <p:spTgt spid="131"/>
                                        </p:tgtEl>
                                        <p:attrNameLst>
                                          <p:attrName>ppt_h</p:attrName>
                                        </p:attrNameLst>
                                      </p:cBhvr>
                                      <p:tavLst>
                                        <p:tav tm="0">
                                          <p:val>
                                            <p:fltVal val="0"/>
                                          </p:val>
                                        </p:tav>
                                        <p:tav tm="100000">
                                          <p:val>
                                            <p:strVal val="#ppt_h"/>
                                          </p:val>
                                        </p:tav>
                                      </p:tavLst>
                                    </p:anim>
                                    <p:animEffect transition="in" filter="fade">
                                      <p:cBhvr>
                                        <p:cTn id="19" dur="500"/>
                                        <p:tgtEl>
                                          <p:spTgt spid="131"/>
                                        </p:tgtEl>
                                      </p:cBhvr>
                                    </p:animEffect>
                                  </p:childTnLst>
                                </p:cTn>
                              </p:par>
                            </p:childTnLst>
                          </p:cTn>
                        </p:par>
                        <p:par>
                          <p:cTn id="20" fill="hold">
                            <p:stCondLst>
                              <p:cond delay="1500"/>
                            </p:stCondLst>
                            <p:childTnLst>
                              <p:par>
                                <p:cTn id="21" presetID="22" presetClass="entr" presetSubtype="4" fill="hold" grpId="0" nodeType="afterEffect">
                                  <p:stCondLst>
                                    <p:cond delay="0"/>
                                  </p:stCondLst>
                                  <p:childTnLst>
                                    <p:set>
                                      <p:cBhvr>
                                        <p:cTn id="22" dur="1" fill="hold">
                                          <p:stCondLst>
                                            <p:cond delay="0"/>
                                          </p:stCondLst>
                                        </p:cTn>
                                        <p:tgtEl>
                                          <p:spTgt spid="100"/>
                                        </p:tgtEl>
                                        <p:attrNameLst>
                                          <p:attrName>style.visibility</p:attrName>
                                        </p:attrNameLst>
                                      </p:cBhvr>
                                      <p:to>
                                        <p:strVal val="visible"/>
                                      </p:to>
                                    </p:set>
                                    <p:animEffect transition="in" filter="wipe(down)">
                                      <p:cBhvr>
                                        <p:cTn id="23" dur="500"/>
                                        <p:tgtEl>
                                          <p:spTgt spid="100"/>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97"/>
                                        </p:tgtEl>
                                        <p:attrNameLst>
                                          <p:attrName>style.visibility</p:attrName>
                                        </p:attrNameLst>
                                      </p:cBhvr>
                                      <p:to>
                                        <p:strVal val="visible"/>
                                      </p:to>
                                    </p:set>
                                    <p:animEffect transition="in" filter="wipe(down)">
                                      <p:cBhvr>
                                        <p:cTn id="26" dur="500"/>
                                        <p:tgtEl>
                                          <p:spTgt spid="97"/>
                                        </p:tgtEl>
                                      </p:cBhvr>
                                    </p:animEffect>
                                  </p:childTnLst>
                                </p:cTn>
                              </p:par>
                              <p:par>
                                <p:cTn id="27" presetID="22" presetClass="entr" presetSubtype="1" fill="hold" grpId="0" nodeType="withEffect">
                                  <p:stCondLst>
                                    <p:cond delay="0"/>
                                  </p:stCondLst>
                                  <p:childTnLst>
                                    <p:set>
                                      <p:cBhvr>
                                        <p:cTn id="28" dur="1" fill="hold">
                                          <p:stCondLst>
                                            <p:cond delay="0"/>
                                          </p:stCondLst>
                                        </p:cTn>
                                        <p:tgtEl>
                                          <p:spTgt spid="98"/>
                                        </p:tgtEl>
                                        <p:attrNameLst>
                                          <p:attrName>style.visibility</p:attrName>
                                        </p:attrNameLst>
                                      </p:cBhvr>
                                      <p:to>
                                        <p:strVal val="visible"/>
                                      </p:to>
                                    </p:set>
                                    <p:animEffect transition="in" filter="wipe(up)">
                                      <p:cBhvr>
                                        <p:cTn id="29" dur="500"/>
                                        <p:tgtEl>
                                          <p:spTgt spid="98"/>
                                        </p:tgtEl>
                                      </p:cBhvr>
                                    </p:animEffect>
                                  </p:childTnLst>
                                </p:cTn>
                              </p:par>
                              <p:par>
                                <p:cTn id="30" presetID="22" presetClass="entr" presetSubtype="1" fill="hold" grpId="0" nodeType="withEffect">
                                  <p:stCondLst>
                                    <p:cond delay="0"/>
                                  </p:stCondLst>
                                  <p:childTnLst>
                                    <p:set>
                                      <p:cBhvr>
                                        <p:cTn id="31" dur="1" fill="hold">
                                          <p:stCondLst>
                                            <p:cond delay="0"/>
                                          </p:stCondLst>
                                        </p:cTn>
                                        <p:tgtEl>
                                          <p:spTgt spid="99"/>
                                        </p:tgtEl>
                                        <p:attrNameLst>
                                          <p:attrName>style.visibility</p:attrName>
                                        </p:attrNameLst>
                                      </p:cBhvr>
                                      <p:to>
                                        <p:strVal val="visible"/>
                                      </p:to>
                                    </p:set>
                                    <p:animEffect transition="in" filter="wipe(up)">
                                      <p:cBhvr>
                                        <p:cTn id="32" dur="500"/>
                                        <p:tgtEl>
                                          <p:spTgt spid="99"/>
                                        </p:tgtEl>
                                      </p:cBhvr>
                                    </p:animEffect>
                                  </p:childTnLst>
                                </p:cTn>
                              </p:par>
                            </p:childTnLst>
                          </p:cTn>
                        </p:par>
                        <p:par>
                          <p:cTn id="33" fill="hold">
                            <p:stCondLst>
                              <p:cond delay="2000"/>
                            </p:stCondLst>
                            <p:childTnLst>
                              <p:par>
                                <p:cTn id="34" presetID="21" presetClass="entr" presetSubtype="1" fill="hold" nodeType="afterEffect">
                                  <p:stCondLst>
                                    <p:cond delay="0"/>
                                  </p:stCondLst>
                                  <p:childTnLst>
                                    <p:set>
                                      <p:cBhvr>
                                        <p:cTn id="35" dur="1" fill="hold">
                                          <p:stCondLst>
                                            <p:cond delay="0"/>
                                          </p:stCondLst>
                                        </p:cTn>
                                        <p:tgtEl>
                                          <p:spTgt spid="101"/>
                                        </p:tgtEl>
                                        <p:attrNameLst>
                                          <p:attrName>style.visibility</p:attrName>
                                        </p:attrNameLst>
                                      </p:cBhvr>
                                      <p:to>
                                        <p:strVal val="visible"/>
                                      </p:to>
                                    </p:set>
                                    <p:animEffect transition="in" filter="wheel(1)">
                                      <p:cBhvr>
                                        <p:cTn id="36" dur="1500"/>
                                        <p:tgtEl>
                                          <p:spTgt spid="101"/>
                                        </p:tgtEl>
                                      </p:cBhvr>
                                    </p:animEffect>
                                  </p:childTnLst>
                                </p:cTn>
                              </p:par>
                            </p:childTnLst>
                          </p:cTn>
                        </p:par>
                        <p:par>
                          <p:cTn id="37" fill="hold">
                            <p:stCondLst>
                              <p:cond delay="3500"/>
                            </p:stCondLst>
                            <p:childTnLst>
                              <p:par>
                                <p:cTn id="38" presetID="45" presetClass="entr" presetSubtype="0" fill="hold" nodeType="afterEffect">
                                  <p:stCondLst>
                                    <p:cond delay="0"/>
                                  </p:stCondLst>
                                  <p:childTnLst>
                                    <p:set>
                                      <p:cBhvr>
                                        <p:cTn id="39" dur="1" fill="hold">
                                          <p:stCondLst>
                                            <p:cond delay="0"/>
                                          </p:stCondLst>
                                        </p:cTn>
                                        <p:tgtEl>
                                          <p:spTgt spid="150"/>
                                        </p:tgtEl>
                                        <p:attrNameLst>
                                          <p:attrName>style.visibility</p:attrName>
                                        </p:attrNameLst>
                                      </p:cBhvr>
                                      <p:to>
                                        <p:strVal val="visible"/>
                                      </p:to>
                                    </p:set>
                                    <p:animEffect transition="in" filter="fade">
                                      <p:cBhvr>
                                        <p:cTn id="40" dur="750"/>
                                        <p:tgtEl>
                                          <p:spTgt spid="150"/>
                                        </p:tgtEl>
                                      </p:cBhvr>
                                    </p:animEffect>
                                    <p:anim calcmode="lin" valueType="num">
                                      <p:cBhvr>
                                        <p:cTn id="41" dur="750" fill="hold"/>
                                        <p:tgtEl>
                                          <p:spTgt spid="150"/>
                                        </p:tgtEl>
                                        <p:attrNameLst>
                                          <p:attrName>ppt_w</p:attrName>
                                        </p:attrNameLst>
                                      </p:cBhvr>
                                      <p:tavLst>
                                        <p:tav tm="0" fmla="#ppt_w*sin(2.5*pi*$)">
                                          <p:val>
                                            <p:fltVal val="0"/>
                                          </p:val>
                                        </p:tav>
                                        <p:tav tm="100000">
                                          <p:val>
                                            <p:fltVal val="1"/>
                                          </p:val>
                                        </p:tav>
                                      </p:tavLst>
                                    </p:anim>
                                    <p:anim calcmode="lin" valueType="num">
                                      <p:cBhvr>
                                        <p:cTn id="42" dur="750" fill="hold"/>
                                        <p:tgtEl>
                                          <p:spTgt spid="150"/>
                                        </p:tgtEl>
                                        <p:attrNameLst>
                                          <p:attrName>ppt_h</p:attrName>
                                        </p:attrNameLst>
                                      </p:cBhvr>
                                      <p:tavLst>
                                        <p:tav tm="0">
                                          <p:val>
                                            <p:strVal val="#ppt_h"/>
                                          </p:val>
                                        </p:tav>
                                        <p:tav tm="100000">
                                          <p:val>
                                            <p:strVal val="#ppt_h"/>
                                          </p:val>
                                        </p:tav>
                                      </p:tavLst>
                                    </p:anim>
                                  </p:childTnLst>
                                </p:cTn>
                              </p:par>
                              <p:par>
                                <p:cTn id="43" presetID="45" presetClass="entr" presetSubtype="0" fill="hold" nodeType="withEffect">
                                  <p:stCondLst>
                                    <p:cond delay="0"/>
                                  </p:stCondLst>
                                  <p:childTnLst>
                                    <p:set>
                                      <p:cBhvr>
                                        <p:cTn id="44" dur="1" fill="hold">
                                          <p:stCondLst>
                                            <p:cond delay="0"/>
                                          </p:stCondLst>
                                        </p:cTn>
                                        <p:tgtEl>
                                          <p:spTgt spid="158"/>
                                        </p:tgtEl>
                                        <p:attrNameLst>
                                          <p:attrName>style.visibility</p:attrName>
                                        </p:attrNameLst>
                                      </p:cBhvr>
                                      <p:to>
                                        <p:strVal val="visible"/>
                                      </p:to>
                                    </p:set>
                                    <p:animEffect transition="in" filter="fade">
                                      <p:cBhvr>
                                        <p:cTn id="45" dur="750"/>
                                        <p:tgtEl>
                                          <p:spTgt spid="158"/>
                                        </p:tgtEl>
                                      </p:cBhvr>
                                    </p:animEffect>
                                    <p:anim calcmode="lin" valueType="num">
                                      <p:cBhvr>
                                        <p:cTn id="46" dur="750" fill="hold"/>
                                        <p:tgtEl>
                                          <p:spTgt spid="158"/>
                                        </p:tgtEl>
                                        <p:attrNameLst>
                                          <p:attrName>ppt_w</p:attrName>
                                        </p:attrNameLst>
                                      </p:cBhvr>
                                      <p:tavLst>
                                        <p:tav tm="0" fmla="#ppt_w*sin(2.5*pi*$)">
                                          <p:val>
                                            <p:fltVal val="0"/>
                                          </p:val>
                                        </p:tav>
                                        <p:tav tm="100000">
                                          <p:val>
                                            <p:fltVal val="1"/>
                                          </p:val>
                                        </p:tav>
                                      </p:tavLst>
                                    </p:anim>
                                    <p:anim calcmode="lin" valueType="num">
                                      <p:cBhvr>
                                        <p:cTn id="47" dur="750" fill="hold"/>
                                        <p:tgtEl>
                                          <p:spTgt spid="158"/>
                                        </p:tgtEl>
                                        <p:attrNameLst>
                                          <p:attrName>ppt_h</p:attrName>
                                        </p:attrNameLst>
                                      </p:cBhvr>
                                      <p:tavLst>
                                        <p:tav tm="0">
                                          <p:val>
                                            <p:strVal val="#ppt_h"/>
                                          </p:val>
                                        </p:tav>
                                        <p:tav tm="100000">
                                          <p:val>
                                            <p:strVal val="#ppt_h"/>
                                          </p:val>
                                        </p:tav>
                                      </p:tavLst>
                                    </p:anim>
                                  </p:childTnLst>
                                </p:cTn>
                              </p:par>
                              <p:par>
                                <p:cTn id="48" presetID="45" presetClass="entr" presetSubtype="0" fill="hold" nodeType="withEffect">
                                  <p:stCondLst>
                                    <p:cond delay="0"/>
                                  </p:stCondLst>
                                  <p:childTnLst>
                                    <p:set>
                                      <p:cBhvr>
                                        <p:cTn id="49" dur="1" fill="hold">
                                          <p:stCondLst>
                                            <p:cond delay="0"/>
                                          </p:stCondLst>
                                        </p:cTn>
                                        <p:tgtEl>
                                          <p:spTgt spid="140"/>
                                        </p:tgtEl>
                                        <p:attrNameLst>
                                          <p:attrName>style.visibility</p:attrName>
                                        </p:attrNameLst>
                                      </p:cBhvr>
                                      <p:to>
                                        <p:strVal val="visible"/>
                                      </p:to>
                                    </p:set>
                                    <p:animEffect transition="in" filter="fade">
                                      <p:cBhvr>
                                        <p:cTn id="50" dur="750"/>
                                        <p:tgtEl>
                                          <p:spTgt spid="140"/>
                                        </p:tgtEl>
                                      </p:cBhvr>
                                    </p:animEffect>
                                    <p:anim calcmode="lin" valueType="num">
                                      <p:cBhvr>
                                        <p:cTn id="51" dur="750" fill="hold"/>
                                        <p:tgtEl>
                                          <p:spTgt spid="140"/>
                                        </p:tgtEl>
                                        <p:attrNameLst>
                                          <p:attrName>ppt_w</p:attrName>
                                        </p:attrNameLst>
                                      </p:cBhvr>
                                      <p:tavLst>
                                        <p:tav tm="0" fmla="#ppt_w*sin(2.5*pi*$)">
                                          <p:val>
                                            <p:fltVal val="0"/>
                                          </p:val>
                                        </p:tav>
                                        <p:tav tm="100000">
                                          <p:val>
                                            <p:fltVal val="1"/>
                                          </p:val>
                                        </p:tav>
                                      </p:tavLst>
                                    </p:anim>
                                    <p:anim calcmode="lin" valueType="num">
                                      <p:cBhvr>
                                        <p:cTn id="52" dur="750" fill="hold"/>
                                        <p:tgtEl>
                                          <p:spTgt spid="140"/>
                                        </p:tgtEl>
                                        <p:attrNameLst>
                                          <p:attrName>ppt_h</p:attrName>
                                        </p:attrNameLst>
                                      </p:cBhvr>
                                      <p:tavLst>
                                        <p:tav tm="0">
                                          <p:val>
                                            <p:strVal val="#ppt_h"/>
                                          </p:val>
                                        </p:tav>
                                        <p:tav tm="100000">
                                          <p:val>
                                            <p:strVal val="#ppt_h"/>
                                          </p:val>
                                        </p:tav>
                                      </p:tavLst>
                                    </p:anim>
                                  </p:childTnLst>
                                </p:cTn>
                              </p:par>
                              <p:par>
                                <p:cTn id="53" presetID="45" presetClass="entr" presetSubtype="0" fill="hold" nodeType="withEffect">
                                  <p:stCondLst>
                                    <p:cond delay="0"/>
                                  </p:stCondLst>
                                  <p:childTnLst>
                                    <p:set>
                                      <p:cBhvr>
                                        <p:cTn id="54" dur="1" fill="hold">
                                          <p:stCondLst>
                                            <p:cond delay="0"/>
                                          </p:stCondLst>
                                        </p:cTn>
                                        <p:tgtEl>
                                          <p:spTgt spid="162"/>
                                        </p:tgtEl>
                                        <p:attrNameLst>
                                          <p:attrName>style.visibility</p:attrName>
                                        </p:attrNameLst>
                                      </p:cBhvr>
                                      <p:to>
                                        <p:strVal val="visible"/>
                                      </p:to>
                                    </p:set>
                                    <p:animEffect transition="in" filter="fade">
                                      <p:cBhvr>
                                        <p:cTn id="55" dur="750"/>
                                        <p:tgtEl>
                                          <p:spTgt spid="162"/>
                                        </p:tgtEl>
                                      </p:cBhvr>
                                    </p:animEffect>
                                    <p:anim calcmode="lin" valueType="num">
                                      <p:cBhvr>
                                        <p:cTn id="56" dur="750" fill="hold"/>
                                        <p:tgtEl>
                                          <p:spTgt spid="162"/>
                                        </p:tgtEl>
                                        <p:attrNameLst>
                                          <p:attrName>ppt_w</p:attrName>
                                        </p:attrNameLst>
                                      </p:cBhvr>
                                      <p:tavLst>
                                        <p:tav tm="0" fmla="#ppt_w*sin(2.5*pi*$)">
                                          <p:val>
                                            <p:fltVal val="0"/>
                                          </p:val>
                                        </p:tav>
                                        <p:tav tm="100000">
                                          <p:val>
                                            <p:fltVal val="1"/>
                                          </p:val>
                                        </p:tav>
                                      </p:tavLst>
                                    </p:anim>
                                    <p:anim calcmode="lin" valueType="num">
                                      <p:cBhvr>
                                        <p:cTn id="57" dur="750" fill="hold"/>
                                        <p:tgtEl>
                                          <p:spTgt spid="162"/>
                                        </p:tgtEl>
                                        <p:attrNameLst>
                                          <p:attrName>ppt_h</p:attrName>
                                        </p:attrNameLst>
                                      </p:cBhvr>
                                      <p:tavLst>
                                        <p:tav tm="0">
                                          <p:val>
                                            <p:strVal val="#ppt_h"/>
                                          </p:val>
                                        </p:tav>
                                        <p:tav tm="100000">
                                          <p:val>
                                            <p:strVal val="#ppt_h"/>
                                          </p:val>
                                        </p:tav>
                                      </p:tavLst>
                                    </p:anim>
                                  </p:childTnLst>
                                </p:cTn>
                              </p:par>
                            </p:childTnLst>
                          </p:cTn>
                        </p:par>
                        <p:par>
                          <p:cTn id="58" fill="hold">
                            <p:stCondLst>
                              <p:cond delay="4250"/>
                            </p:stCondLst>
                            <p:childTnLst>
                              <p:par>
                                <p:cTn id="59" presetID="8" presetClass="emph" presetSubtype="0" fill="hold" nodeType="afterEffect">
                                  <p:stCondLst>
                                    <p:cond delay="0"/>
                                  </p:stCondLst>
                                  <p:childTnLst>
                                    <p:animRot by="21600000">
                                      <p:cBhvr>
                                        <p:cTn id="60" dur="2000" fill="hold"/>
                                        <p:tgtEl>
                                          <p:spTgt spid="101"/>
                                        </p:tgtEl>
                                        <p:attrNameLst>
                                          <p:attrName>r</p:attrName>
                                        </p:attrNameLst>
                                      </p:cBhvr>
                                    </p:animRot>
                                  </p:childTnLst>
                                </p:cTn>
                              </p:par>
                            </p:childTnLst>
                          </p:cTn>
                        </p:par>
                        <p:par>
                          <p:cTn id="61" fill="hold">
                            <p:stCondLst>
                              <p:cond delay="6250"/>
                            </p:stCondLst>
                            <p:childTnLst>
                              <p:par>
                                <p:cTn id="62" presetID="10" presetClass="entr" presetSubtype="0" fill="hold" nodeType="afterEffect">
                                  <p:stCondLst>
                                    <p:cond delay="0"/>
                                  </p:stCondLst>
                                  <p:childTnLst>
                                    <p:set>
                                      <p:cBhvr>
                                        <p:cTn id="63" dur="1" fill="hold">
                                          <p:stCondLst>
                                            <p:cond delay="0"/>
                                          </p:stCondLst>
                                        </p:cTn>
                                        <p:tgtEl>
                                          <p:spTgt spid="106"/>
                                        </p:tgtEl>
                                        <p:attrNameLst>
                                          <p:attrName>style.visibility</p:attrName>
                                        </p:attrNameLst>
                                      </p:cBhvr>
                                      <p:to>
                                        <p:strVal val="visible"/>
                                      </p:to>
                                    </p:set>
                                    <p:animEffect transition="in" filter="fade">
                                      <p:cBhvr>
                                        <p:cTn id="64" dur="1000"/>
                                        <p:tgtEl>
                                          <p:spTgt spid="106"/>
                                        </p:tgtEl>
                                      </p:cBhvr>
                                    </p:animEffect>
                                  </p:childTnLst>
                                </p:cTn>
                              </p:par>
                              <p:par>
                                <p:cTn id="65" presetID="42" presetClass="path" presetSubtype="0" accel="50000" decel="50000" fill="hold" nodeType="withEffect">
                                  <p:stCondLst>
                                    <p:cond delay="0"/>
                                  </p:stCondLst>
                                  <p:childTnLst>
                                    <p:animMotion origin="layout" path="M 0.12578 0.21505 L -1.04167E-6 -2.22222E-6 " pathEditMode="relative" rAng="0" ptsTypes="AA">
                                      <p:cBhvr>
                                        <p:cTn id="66" dur="1000" fill="hold"/>
                                        <p:tgtEl>
                                          <p:spTgt spid="106"/>
                                        </p:tgtEl>
                                        <p:attrNameLst>
                                          <p:attrName>ppt_x</p:attrName>
                                          <p:attrName>ppt_y</p:attrName>
                                        </p:attrNameLst>
                                      </p:cBhvr>
                                      <p:rCtr x="-6289" y="-10764"/>
                                    </p:animMotion>
                                  </p:childTnLst>
                                </p:cTn>
                              </p:par>
                              <p:par>
                                <p:cTn id="67" presetID="10" presetClass="entr" presetSubtype="0" fill="hold" nodeType="withEffect">
                                  <p:stCondLst>
                                    <p:cond delay="0"/>
                                  </p:stCondLst>
                                  <p:childTnLst>
                                    <p:set>
                                      <p:cBhvr>
                                        <p:cTn id="68" dur="1" fill="hold">
                                          <p:stCondLst>
                                            <p:cond delay="0"/>
                                          </p:stCondLst>
                                        </p:cTn>
                                        <p:tgtEl>
                                          <p:spTgt spid="170"/>
                                        </p:tgtEl>
                                        <p:attrNameLst>
                                          <p:attrName>style.visibility</p:attrName>
                                        </p:attrNameLst>
                                      </p:cBhvr>
                                      <p:to>
                                        <p:strVal val="visible"/>
                                      </p:to>
                                    </p:set>
                                    <p:animEffect transition="in" filter="fade">
                                      <p:cBhvr>
                                        <p:cTn id="69" dur="1000"/>
                                        <p:tgtEl>
                                          <p:spTgt spid="170"/>
                                        </p:tgtEl>
                                      </p:cBhvr>
                                    </p:animEffect>
                                  </p:childTnLst>
                                </p:cTn>
                              </p:par>
                              <p:par>
                                <p:cTn id="70" presetID="42" presetClass="path" presetSubtype="0" accel="50000" decel="50000" fill="hold" nodeType="withEffect">
                                  <p:stCondLst>
                                    <p:cond delay="0"/>
                                  </p:stCondLst>
                                  <p:childTnLst>
                                    <p:animMotion origin="layout" path="M -0.14427 -0.23958 L -3.95833E-6 -1.85185E-6 " pathEditMode="relative" rAng="0" ptsTypes="AA">
                                      <p:cBhvr>
                                        <p:cTn id="71" dur="1000" fill="hold"/>
                                        <p:tgtEl>
                                          <p:spTgt spid="170"/>
                                        </p:tgtEl>
                                        <p:attrNameLst>
                                          <p:attrName>ppt_x</p:attrName>
                                          <p:attrName>ppt_y</p:attrName>
                                        </p:attrNameLst>
                                      </p:cBhvr>
                                      <p:rCtr x="7214" y="11968"/>
                                    </p:animMotion>
                                  </p:childTnLst>
                                </p:cTn>
                              </p:par>
                              <p:par>
                                <p:cTn id="72" presetID="10" presetClass="entr" presetSubtype="0" fill="hold" nodeType="withEffect">
                                  <p:stCondLst>
                                    <p:cond delay="0"/>
                                  </p:stCondLst>
                                  <p:childTnLst>
                                    <p:set>
                                      <p:cBhvr>
                                        <p:cTn id="73" dur="1" fill="hold">
                                          <p:stCondLst>
                                            <p:cond delay="0"/>
                                          </p:stCondLst>
                                        </p:cTn>
                                        <p:tgtEl>
                                          <p:spTgt spid="123"/>
                                        </p:tgtEl>
                                        <p:attrNameLst>
                                          <p:attrName>style.visibility</p:attrName>
                                        </p:attrNameLst>
                                      </p:cBhvr>
                                      <p:to>
                                        <p:strVal val="visible"/>
                                      </p:to>
                                    </p:set>
                                    <p:animEffect transition="in" filter="fade">
                                      <p:cBhvr>
                                        <p:cTn id="74" dur="1000"/>
                                        <p:tgtEl>
                                          <p:spTgt spid="123"/>
                                        </p:tgtEl>
                                      </p:cBhvr>
                                    </p:animEffect>
                                  </p:childTnLst>
                                </p:cTn>
                              </p:par>
                              <p:par>
                                <p:cTn id="75" presetID="42" presetClass="path" presetSubtype="0" accel="50000" decel="50000" fill="hold" nodeType="withEffect">
                                  <p:stCondLst>
                                    <p:cond delay="0"/>
                                  </p:stCondLst>
                                  <p:childTnLst>
                                    <p:animMotion origin="layout" path="M -0.13893 0.21505 L -4.79167E-6 -2.22222E-6 " pathEditMode="relative" rAng="0" ptsTypes="AA">
                                      <p:cBhvr>
                                        <p:cTn id="76" dur="1000" fill="hold"/>
                                        <p:tgtEl>
                                          <p:spTgt spid="123"/>
                                        </p:tgtEl>
                                        <p:attrNameLst>
                                          <p:attrName>ppt_x</p:attrName>
                                          <p:attrName>ppt_y</p:attrName>
                                        </p:attrNameLst>
                                      </p:cBhvr>
                                      <p:rCtr x="6940" y="-10764"/>
                                    </p:animMotion>
                                  </p:childTnLst>
                                </p:cTn>
                              </p:par>
                              <p:par>
                                <p:cTn id="77" presetID="10" presetClass="entr" presetSubtype="0" fill="hold" nodeType="withEffect">
                                  <p:stCondLst>
                                    <p:cond delay="0"/>
                                  </p:stCondLst>
                                  <p:childTnLst>
                                    <p:set>
                                      <p:cBhvr>
                                        <p:cTn id="78" dur="1" fill="hold">
                                          <p:stCondLst>
                                            <p:cond delay="0"/>
                                          </p:stCondLst>
                                        </p:cTn>
                                        <p:tgtEl>
                                          <p:spTgt spid="114"/>
                                        </p:tgtEl>
                                        <p:attrNameLst>
                                          <p:attrName>style.visibility</p:attrName>
                                        </p:attrNameLst>
                                      </p:cBhvr>
                                      <p:to>
                                        <p:strVal val="visible"/>
                                      </p:to>
                                    </p:set>
                                    <p:animEffect transition="in" filter="fade">
                                      <p:cBhvr>
                                        <p:cTn id="79" dur="1000"/>
                                        <p:tgtEl>
                                          <p:spTgt spid="114"/>
                                        </p:tgtEl>
                                      </p:cBhvr>
                                    </p:animEffect>
                                  </p:childTnLst>
                                </p:cTn>
                              </p:par>
                              <p:par>
                                <p:cTn id="80" presetID="42" presetClass="path" presetSubtype="0" accel="50000" decel="50000" fill="hold" nodeType="withEffect">
                                  <p:stCondLst>
                                    <p:cond delay="0"/>
                                  </p:stCondLst>
                                  <p:childTnLst>
                                    <p:animMotion origin="layout" path="M 0.12969 -0.25394 L -4.79167E-6 4.44444E-6 " pathEditMode="relative" rAng="0" ptsTypes="AA">
                                      <p:cBhvr>
                                        <p:cTn id="81" dur="1000" fill="hold"/>
                                        <p:tgtEl>
                                          <p:spTgt spid="114"/>
                                        </p:tgtEl>
                                        <p:attrNameLst>
                                          <p:attrName>ppt_x</p:attrName>
                                          <p:attrName>ppt_y</p:attrName>
                                        </p:attrNameLst>
                                      </p:cBhvr>
                                      <p:rCtr x="-6484" y="12685"/>
                                    </p:animMotion>
                                  </p:childTnLst>
                                </p:cTn>
                              </p:par>
                            </p:childTnLst>
                          </p:cTn>
                        </p:par>
                        <p:par>
                          <p:cTn id="82" fill="hold">
                            <p:stCondLst>
                              <p:cond delay="7250"/>
                            </p:stCondLst>
                            <p:childTnLst>
                              <p:par>
                                <p:cTn id="83" presetID="22" presetClass="entr" presetSubtype="2" fill="hold" grpId="0" nodeType="afterEffect">
                                  <p:stCondLst>
                                    <p:cond delay="0"/>
                                  </p:stCondLst>
                                  <p:childTnLst>
                                    <p:set>
                                      <p:cBhvr>
                                        <p:cTn id="84" dur="1" fill="hold">
                                          <p:stCondLst>
                                            <p:cond delay="0"/>
                                          </p:stCondLst>
                                        </p:cTn>
                                        <p:tgtEl>
                                          <p:spTgt spid="93"/>
                                        </p:tgtEl>
                                        <p:attrNameLst>
                                          <p:attrName>style.visibility</p:attrName>
                                        </p:attrNameLst>
                                      </p:cBhvr>
                                      <p:to>
                                        <p:strVal val="visible"/>
                                      </p:to>
                                    </p:set>
                                    <p:animEffect transition="in" filter="wipe(right)">
                                      <p:cBhvr>
                                        <p:cTn id="85" dur="500"/>
                                        <p:tgtEl>
                                          <p:spTgt spid="93"/>
                                        </p:tgtEl>
                                      </p:cBhvr>
                                    </p:animEffect>
                                  </p:childTnLst>
                                </p:cTn>
                              </p:par>
                              <p:par>
                                <p:cTn id="86" presetID="22" presetClass="entr" presetSubtype="2" fill="hold" grpId="0" nodeType="withEffect">
                                  <p:stCondLst>
                                    <p:cond delay="0"/>
                                  </p:stCondLst>
                                  <p:childTnLst>
                                    <p:set>
                                      <p:cBhvr>
                                        <p:cTn id="87" dur="1" fill="hold">
                                          <p:stCondLst>
                                            <p:cond delay="0"/>
                                          </p:stCondLst>
                                        </p:cTn>
                                        <p:tgtEl>
                                          <p:spTgt spid="96"/>
                                        </p:tgtEl>
                                        <p:attrNameLst>
                                          <p:attrName>style.visibility</p:attrName>
                                        </p:attrNameLst>
                                      </p:cBhvr>
                                      <p:to>
                                        <p:strVal val="visible"/>
                                      </p:to>
                                    </p:set>
                                    <p:animEffect transition="in" filter="wipe(right)">
                                      <p:cBhvr>
                                        <p:cTn id="88" dur="500"/>
                                        <p:tgtEl>
                                          <p:spTgt spid="96"/>
                                        </p:tgtEl>
                                      </p:cBhvr>
                                    </p:animEffect>
                                  </p:childTnLst>
                                </p:cTn>
                              </p:par>
                              <p:par>
                                <p:cTn id="89" presetID="22" presetClass="entr" presetSubtype="2" fill="hold" grpId="0" nodeType="withEffect">
                                  <p:stCondLst>
                                    <p:cond delay="0"/>
                                  </p:stCondLst>
                                  <p:childTnLst>
                                    <p:set>
                                      <p:cBhvr>
                                        <p:cTn id="90" dur="1" fill="hold">
                                          <p:stCondLst>
                                            <p:cond delay="0"/>
                                          </p:stCondLst>
                                        </p:cTn>
                                        <p:tgtEl>
                                          <p:spTgt spid="179"/>
                                        </p:tgtEl>
                                        <p:attrNameLst>
                                          <p:attrName>style.visibility</p:attrName>
                                        </p:attrNameLst>
                                      </p:cBhvr>
                                      <p:to>
                                        <p:strVal val="visible"/>
                                      </p:to>
                                    </p:set>
                                    <p:animEffect transition="in" filter="wipe(right)">
                                      <p:cBhvr>
                                        <p:cTn id="91" dur="500"/>
                                        <p:tgtEl>
                                          <p:spTgt spid="179"/>
                                        </p:tgtEl>
                                      </p:cBhvr>
                                    </p:animEffect>
                                  </p:childTnLst>
                                </p:cTn>
                              </p:par>
                              <p:par>
                                <p:cTn id="92" presetID="22" presetClass="entr" presetSubtype="2" fill="hold" grpId="0" nodeType="withEffect">
                                  <p:stCondLst>
                                    <p:cond delay="0"/>
                                  </p:stCondLst>
                                  <p:childTnLst>
                                    <p:set>
                                      <p:cBhvr>
                                        <p:cTn id="93" dur="1" fill="hold">
                                          <p:stCondLst>
                                            <p:cond delay="0"/>
                                          </p:stCondLst>
                                        </p:cTn>
                                        <p:tgtEl>
                                          <p:spTgt spid="180"/>
                                        </p:tgtEl>
                                        <p:attrNameLst>
                                          <p:attrName>style.visibility</p:attrName>
                                        </p:attrNameLst>
                                      </p:cBhvr>
                                      <p:to>
                                        <p:strVal val="visible"/>
                                      </p:to>
                                    </p:set>
                                    <p:animEffect transition="in" filter="wipe(right)">
                                      <p:cBhvr>
                                        <p:cTn id="94" dur="500"/>
                                        <p:tgtEl>
                                          <p:spTgt spid="180"/>
                                        </p:tgtEl>
                                      </p:cBhvr>
                                    </p:animEffect>
                                  </p:childTnLst>
                                </p:cTn>
                              </p:par>
                              <p:par>
                                <p:cTn id="95" presetID="22" presetClass="entr" presetSubtype="8" fill="hold" grpId="0" nodeType="withEffect">
                                  <p:stCondLst>
                                    <p:cond delay="0"/>
                                  </p:stCondLst>
                                  <p:childTnLst>
                                    <p:set>
                                      <p:cBhvr>
                                        <p:cTn id="96" dur="1" fill="hold">
                                          <p:stCondLst>
                                            <p:cond delay="0"/>
                                          </p:stCondLst>
                                        </p:cTn>
                                        <p:tgtEl>
                                          <p:spTgt spid="94"/>
                                        </p:tgtEl>
                                        <p:attrNameLst>
                                          <p:attrName>style.visibility</p:attrName>
                                        </p:attrNameLst>
                                      </p:cBhvr>
                                      <p:to>
                                        <p:strVal val="visible"/>
                                      </p:to>
                                    </p:set>
                                    <p:animEffect transition="in" filter="wipe(left)">
                                      <p:cBhvr>
                                        <p:cTn id="97" dur="500"/>
                                        <p:tgtEl>
                                          <p:spTgt spid="94"/>
                                        </p:tgtEl>
                                      </p:cBhvr>
                                    </p:animEffect>
                                  </p:childTnLst>
                                </p:cTn>
                              </p:par>
                              <p:par>
                                <p:cTn id="98" presetID="22" presetClass="entr" presetSubtype="8" fill="hold" grpId="0" nodeType="withEffect">
                                  <p:stCondLst>
                                    <p:cond delay="0"/>
                                  </p:stCondLst>
                                  <p:childTnLst>
                                    <p:set>
                                      <p:cBhvr>
                                        <p:cTn id="99" dur="1" fill="hold">
                                          <p:stCondLst>
                                            <p:cond delay="0"/>
                                          </p:stCondLst>
                                        </p:cTn>
                                        <p:tgtEl>
                                          <p:spTgt spid="95"/>
                                        </p:tgtEl>
                                        <p:attrNameLst>
                                          <p:attrName>style.visibility</p:attrName>
                                        </p:attrNameLst>
                                      </p:cBhvr>
                                      <p:to>
                                        <p:strVal val="visible"/>
                                      </p:to>
                                    </p:set>
                                    <p:animEffect transition="in" filter="wipe(left)">
                                      <p:cBhvr>
                                        <p:cTn id="100" dur="500"/>
                                        <p:tgtEl>
                                          <p:spTgt spid="95"/>
                                        </p:tgtEl>
                                      </p:cBhvr>
                                    </p:animEffect>
                                  </p:childTnLst>
                                </p:cTn>
                              </p:par>
                              <p:par>
                                <p:cTn id="101" presetID="22" presetClass="entr" presetSubtype="8" fill="hold" grpId="0" nodeType="withEffect">
                                  <p:stCondLst>
                                    <p:cond delay="0"/>
                                  </p:stCondLst>
                                  <p:childTnLst>
                                    <p:set>
                                      <p:cBhvr>
                                        <p:cTn id="102" dur="1" fill="hold">
                                          <p:stCondLst>
                                            <p:cond delay="0"/>
                                          </p:stCondLst>
                                        </p:cTn>
                                        <p:tgtEl>
                                          <p:spTgt spid="181"/>
                                        </p:tgtEl>
                                        <p:attrNameLst>
                                          <p:attrName>style.visibility</p:attrName>
                                        </p:attrNameLst>
                                      </p:cBhvr>
                                      <p:to>
                                        <p:strVal val="visible"/>
                                      </p:to>
                                    </p:set>
                                    <p:animEffect transition="in" filter="wipe(left)">
                                      <p:cBhvr>
                                        <p:cTn id="103" dur="500"/>
                                        <p:tgtEl>
                                          <p:spTgt spid="181"/>
                                        </p:tgtEl>
                                      </p:cBhvr>
                                    </p:animEffect>
                                  </p:childTnLst>
                                </p:cTn>
                              </p:par>
                              <p:par>
                                <p:cTn id="104" presetID="22" presetClass="entr" presetSubtype="8" fill="hold" grpId="0" nodeType="withEffect">
                                  <p:stCondLst>
                                    <p:cond delay="0"/>
                                  </p:stCondLst>
                                  <p:childTnLst>
                                    <p:set>
                                      <p:cBhvr>
                                        <p:cTn id="105" dur="1" fill="hold">
                                          <p:stCondLst>
                                            <p:cond delay="0"/>
                                          </p:stCondLst>
                                        </p:cTn>
                                        <p:tgtEl>
                                          <p:spTgt spid="182"/>
                                        </p:tgtEl>
                                        <p:attrNameLst>
                                          <p:attrName>style.visibility</p:attrName>
                                        </p:attrNameLst>
                                      </p:cBhvr>
                                      <p:to>
                                        <p:strVal val="visible"/>
                                      </p:to>
                                    </p:set>
                                    <p:animEffect transition="in" filter="wipe(left)">
                                      <p:cBhvr>
                                        <p:cTn id="106" dur="500"/>
                                        <p:tgtEl>
                                          <p:spTgt spid="182"/>
                                        </p:tgtEl>
                                      </p:cBhvr>
                                    </p:animEffect>
                                  </p:childTnLst>
                                </p:cTn>
                              </p:par>
                            </p:childTnLst>
                          </p:cTn>
                        </p:par>
                      </p:childTnLst>
                    </p:cTn>
                  </p:par>
                  <p:par>
                    <p:cTn id="107" fill="hold">
                      <p:stCondLst>
                        <p:cond delay="indefinite"/>
                      </p:stCondLst>
                      <p:childTnLst>
                        <p:par>
                          <p:cTn id="108" fill="hold">
                            <p:stCondLst>
                              <p:cond delay="0"/>
                            </p:stCondLst>
                            <p:childTnLst>
                              <p:par>
                                <p:cTn id="109" presetID="22" presetClass="entr" presetSubtype="4" fill="hold" grpId="0" nodeType="clickEffect">
                                  <p:stCondLst>
                                    <p:cond delay="0"/>
                                  </p:stCondLst>
                                  <p:childTnLst>
                                    <p:set>
                                      <p:cBhvr>
                                        <p:cTn id="110" dur="1" fill="hold">
                                          <p:stCondLst>
                                            <p:cond delay="0"/>
                                          </p:stCondLst>
                                        </p:cTn>
                                        <p:tgtEl>
                                          <p:spTgt spid="183"/>
                                        </p:tgtEl>
                                        <p:attrNameLst>
                                          <p:attrName>style.visibility</p:attrName>
                                        </p:attrNameLst>
                                      </p:cBhvr>
                                      <p:to>
                                        <p:strVal val="visible"/>
                                      </p:to>
                                    </p:set>
                                    <p:animEffect transition="in" filter="wipe(down)">
                                      <p:cBhvr>
                                        <p:cTn id="111" dur="500"/>
                                        <p:tgtEl>
                                          <p:spTgt spid="1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3" grpId="0"/>
      <p:bldP spid="94" grpId="0"/>
      <p:bldP spid="95" grpId="0"/>
      <p:bldP spid="96" grpId="0"/>
      <p:bldP spid="97" grpId="0" animBg="1"/>
      <p:bldP spid="98" grpId="0" animBg="1"/>
      <p:bldP spid="99" grpId="0" animBg="1"/>
      <p:bldP spid="100" grpId="0" animBg="1"/>
      <p:bldP spid="179" grpId="0"/>
      <p:bldP spid="180" grpId="0"/>
      <p:bldP spid="181" grpId="0"/>
      <p:bldP spid="182" grpId="0"/>
      <p:bldP spid="18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80331" y="130735"/>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团队合作</a:t>
            </a:r>
            <a:endParaRPr lang="zh-CN" altLang="en-US" sz="2667" spc="400" dirty="0">
              <a:solidFill>
                <a:schemeClr val="bg1"/>
              </a:solidFill>
              <a:latin typeface="+mj-ea"/>
              <a:ea typeface="+mj-ea"/>
            </a:endParaRPr>
          </a:p>
        </p:txBody>
      </p:sp>
      <p:grpSp>
        <p:nvGrpSpPr>
          <p:cNvPr id="8" name="组合 7"/>
          <p:cNvGrpSpPr/>
          <p:nvPr/>
        </p:nvGrpSpPr>
        <p:grpSpPr>
          <a:xfrm>
            <a:off x="7009106" y="3855962"/>
            <a:ext cx="2441495" cy="2884697"/>
            <a:chOff x="6834045" y="3366884"/>
            <a:chExt cx="2441177" cy="2885365"/>
          </a:xfrm>
        </p:grpSpPr>
        <p:sp>
          <p:nvSpPr>
            <p:cNvPr id="9" name="平行四边形 8"/>
            <p:cNvSpPr/>
            <p:nvPr/>
          </p:nvSpPr>
          <p:spPr>
            <a:xfrm flipH="1">
              <a:off x="8853151" y="4172996"/>
              <a:ext cx="420155" cy="240635"/>
            </a:xfrm>
            <a:prstGeom prst="parallelogram">
              <a:avLst>
                <a:gd name="adj" fmla="val 55395"/>
              </a:avLst>
            </a:prstGeom>
            <a:gradFill flip="none" rotWithShape="1">
              <a:gsLst>
                <a:gs pos="0">
                  <a:schemeClr val="bg1"/>
                </a:gs>
                <a:gs pos="100000">
                  <a:schemeClr val="bg1">
                    <a:lumMod val="8500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平行四边形 9"/>
            <p:cNvSpPr/>
            <p:nvPr/>
          </p:nvSpPr>
          <p:spPr>
            <a:xfrm flipH="1">
              <a:off x="8563499" y="4057131"/>
              <a:ext cx="425672"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平行四边形 10"/>
            <p:cNvSpPr/>
            <p:nvPr/>
          </p:nvSpPr>
          <p:spPr>
            <a:xfrm flipH="1">
              <a:off x="8274056" y="3943184"/>
              <a:ext cx="425671"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平行四边形 11"/>
            <p:cNvSpPr/>
            <p:nvPr/>
          </p:nvSpPr>
          <p:spPr>
            <a:xfrm flipH="1">
              <a:off x="7988219" y="3828592"/>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平行四边形 12"/>
            <p:cNvSpPr/>
            <p:nvPr/>
          </p:nvSpPr>
          <p:spPr>
            <a:xfrm flipH="1">
              <a:off x="7700474" y="3712086"/>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平行四边形 13"/>
            <p:cNvSpPr/>
            <p:nvPr/>
          </p:nvSpPr>
          <p:spPr>
            <a:xfrm flipH="1">
              <a:off x="7411879" y="3595593"/>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平行四边形 14"/>
            <p:cNvSpPr/>
            <p:nvPr/>
          </p:nvSpPr>
          <p:spPr>
            <a:xfrm flipH="1">
              <a:off x="7120952" y="3483237"/>
              <a:ext cx="424619"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平行四边形 15"/>
            <p:cNvSpPr/>
            <p:nvPr/>
          </p:nvSpPr>
          <p:spPr>
            <a:xfrm flipH="1">
              <a:off x="6834046" y="3366884"/>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任意多边形 16"/>
            <p:cNvSpPr/>
            <p:nvPr/>
          </p:nvSpPr>
          <p:spPr>
            <a:xfrm>
              <a:off x="6965415" y="3605786"/>
              <a:ext cx="2309807" cy="1735385"/>
            </a:xfrm>
            <a:custGeom>
              <a:avLst/>
              <a:gdLst>
                <a:gd name="connsiteX0" fmla="*/ 575875 w 2309807"/>
                <a:gd name="connsiteY0" fmla="*/ 1500534 h 1735385"/>
                <a:gd name="connsiteX1" fmla="*/ 705971 w 2309807"/>
                <a:gd name="connsiteY1" fmla="*/ 1735385 h 1735385"/>
                <a:gd name="connsiteX2" fmla="*/ 705245 w 2309807"/>
                <a:gd name="connsiteY2" fmla="*/ 1735385 h 1735385"/>
                <a:gd name="connsiteX3" fmla="*/ 1504249 w 2309807"/>
                <a:gd name="connsiteY3" fmla="*/ 1382113 h 1735385"/>
                <a:gd name="connsiteX4" fmla="*/ 1576684 w 2309807"/>
                <a:gd name="connsiteY4" fmla="*/ 1508598 h 1735385"/>
                <a:gd name="connsiteX5" fmla="*/ 1574315 w 2309807"/>
                <a:gd name="connsiteY5" fmla="*/ 1508598 h 1735385"/>
                <a:gd name="connsiteX6" fmla="*/ 1863136 w 2309807"/>
                <a:gd name="connsiteY6" fmla="*/ 1280213 h 1735385"/>
                <a:gd name="connsiteX7" fmla="*/ 1865870 w 2309807"/>
                <a:gd name="connsiteY7" fmla="*/ 1280213 h 1735385"/>
                <a:gd name="connsiteX8" fmla="*/ 1865870 w 2309807"/>
                <a:gd name="connsiteY8" fmla="*/ 1393108 h 1735385"/>
                <a:gd name="connsiteX9" fmla="*/ 1865073 w 2309807"/>
                <a:gd name="connsiteY9" fmla="*/ 1393108 h 1735385"/>
                <a:gd name="connsiteX10" fmla="*/ 1865073 w 2309807"/>
                <a:gd name="connsiteY10" fmla="*/ 1283730 h 1735385"/>
                <a:gd name="connsiteX11" fmla="*/ 0 w 2309807"/>
                <a:gd name="connsiteY11" fmla="*/ 0 h 1735385"/>
                <a:gd name="connsiteX12" fmla="*/ 288726 w 2309807"/>
                <a:gd name="connsiteY12" fmla="*/ 0 h 1735385"/>
                <a:gd name="connsiteX13" fmla="*/ 288726 w 2309807"/>
                <a:gd name="connsiteY13" fmla="*/ 115490 h 1735385"/>
                <a:gd name="connsiteX14" fmla="*/ 577452 w 2309807"/>
                <a:gd name="connsiteY14" fmla="*/ 115490 h 1735385"/>
                <a:gd name="connsiteX15" fmla="*/ 577452 w 2309807"/>
                <a:gd name="connsiteY15" fmla="*/ 230981 h 1735385"/>
                <a:gd name="connsiteX16" fmla="*/ 866178 w 2309807"/>
                <a:gd name="connsiteY16" fmla="*/ 230981 h 1735385"/>
                <a:gd name="connsiteX17" fmla="*/ 866178 w 2309807"/>
                <a:gd name="connsiteY17" fmla="*/ 346471 h 1735385"/>
                <a:gd name="connsiteX18" fmla="*/ 1154904 w 2309807"/>
                <a:gd name="connsiteY18" fmla="*/ 346471 h 1735385"/>
                <a:gd name="connsiteX19" fmla="*/ 1154904 w 2309807"/>
                <a:gd name="connsiteY19" fmla="*/ 461962 h 1735385"/>
                <a:gd name="connsiteX20" fmla="*/ 1443630 w 2309807"/>
                <a:gd name="connsiteY20" fmla="*/ 461962 h 1735385"/>
                <a:gd name="connsiteX21" fmla="*/ 1443630 w 2309807"/>
                <a:gd name="connsiteY21" fmla="*/ 577452 h 1735385"/>
                <a:gd name="connsiteX22" fmla="*/ 1732355 w 2309807"/>
                <a:gd name="connsiteY22" fmla="*/ 577452 h 1735385"/>
                <a:gd name="connsiteX23" fmla="*/ 1732355 w 2309807"/>
                <a:gd name="connsiteY23" fmla="*/ 692942 h 1735385"/>
                <a:gd name="connsiteX24" fmla="*/ 2021081 w 2309807"/>
                <a:gd name="connsiteY24" fmla="*/ 692942 h 1735385"/>
                <a:gd name="connsiteX25" fmla="*/ 2021081 w 2309807"/>
                <a:gd name="connsiteY25" fmla="*/ 809075 h 1735385"/>
                <a:gd name="connsiteX26" fmla="*/ 2309807 w 2309807"/>
                <a:gd name="connsiteY26" fmla="*/ 809075 h 1735385"/>
                <a:gd name="connsiteX27" fmla="*/ 2309807 w 2309807"/>
                <a:gd name="connsiteY27" fmla="*/ 927033 h 1735385"/>
                <a:gd name="connsiteX28" fmla="*/ 2307697 w 2309807"/>
                <a:gd name="connsiteY28" fmla="*/ 923224 h 1735385"/>
                <a:gd name="connsiteX29" fmla="*/ 2020842 w 2309807"/>
                <a:gd name="connsiteY29" fmla="*/ 923224 h 1735385"/>
                <a:gd name="connsiteX30" fmla="*/ 2154142 w 2309807"/>
                <a:gd name="connsiteY30" fmla="*/ 1163859 h 1735385"/>
                <a:gd name="connsiteX31" fmla="*/ 2154596 w 2309807"/>
                <a:gd name="connsiteY31" fmla="*/ 1163859 h 1735385"/>
                <a:gd name="connsiteX32" fmla="*/ 2154596 w 2309807"/>
                <a:gd name="connsiteY32" fmla="*/ 1277618 h 1735385"/>
                <a:gd name="connsiteX33" fmla="*/ 2154091 w 2309807"/>
                <a:gd name="connsiteY33" fmla="*/ 1277618 h 1735385"/>
                <a:gd name="connsiteX34" fmla="*/ 2154091 w 2309807"/>
                <a:gd name="connsiteY34" fmla="*/ 1167061 h 1735385"/>
                <a:gd name="connsiteX35" fmla="*/ 2019773 w 2309807"/>
                <a:gd name="connsiteY35" fmla="*/ 923225 h 1735385"/>
                <a:gd name="connsiteX36" fmla="*/ 2019773 w 2309807"/>
                <a:gd name="connsiteY36" fmla="*/ 1036377 h 1735385"/>
                <a:gd name="connsiteX37" fmla="*/ 2152662 w 2309807"/>
                <a:gd name="connsiteY37" fmla="*/ 1277618 h 1735385"/>
                <a:gd name="connsiteX38" fmla="*/ 2152646 w 2309807"/>
                <a:gd name="connsiteY38" fmla="*/ 1277618 h 1735385"/>
                <a:gd name="connsiteX39" fmla="*/ 2020784 w 2309807"/>
                <a:gd name="connsiteY39" fmla="*/ 1039578 h 1735385"/>
                <a:gd name="connsiteX40" fmla="*/ 1729472 w 2309807"/>
                <a:gd name="connsiteY40" fmla="*/ 1039578 h 1735385"/>
                <a:gd name="connsiteX41" fmla="*/ 1730754 w 2309807"/>
                <a:gd name="connsiteY41" fmla="*/ 1041892 h 1735385"/>
                <a:gd name="connsiteX42" fmla="*/ 1730754 w 2309807"/>
                <a:gd name="connsiteY42" fmla="*/ 1150643 h 1735385"/>
                <a:gd name="connsiteX43" fmla="*/ 1864318 w 2309807"/>
                <a:gd name="connsiteY43" fmla="*/ 1393108 h 1735385"/>
                <a:gd name="connsiteX44" fmla="*/ 1577144 w 2309807"/>
                <a:gd name="connsiteY44" fmla="*/ 1393108 h 1735385"/>
                <a:gd name="connsiteX45" fmla="*/ 1577144 w 2309807"/>
                <a:gd name="connsiteY45" fmla="*/ 1508598 h 1735385"/>
                <a:gd name="connsiteX46" fmla="*/ 1576951 w 2309807"/>
                <a:gd name="connsiteY46" fmla="*/ 1508598 h 1735385"/>
                <a:gd name="connsiteX47" fmla="*/ 1576951 w 2309807"/>
                <a:gd name="connsiteY47" fmla="*/ 1392568 h 1735385"/>
                <a:gd name="connsiteX48" fmla="*/ 1863158 w 2309807"/>
                <a:gd name="connsiteY48" fmla="*/ 1392568 h 1735385"/>
                <a:gd name="connsiteX49" fmla="*/ 1729858 w 2309807"/>
                <a:gd name="connsiteY49" fmla="*/ 1151933 h 1735385"/>
                <a:gd name="connsiteX50" fmla="*/ 1443009 w 2309807"/>
                <a:gd name="connsiteY50" fmla="*/ 1151933 h 1735385"/>
                <a:gd name="connsiteX51" fmla="*/ 1510063 w 2309807"/>
                <a:gd name="connsiteY51" fmla="*/ 1272980 h 1735385"/>
                <a:gd name="connsiteX52" fmla="*/ 1439285 w 2309807"/>
                <a:gd name="connsiteY52" fmla="*/ 1149388 h 1735385"/>
                <a:gd name="connsiteX53" fmla="*/ 1439285 w 2309807"/>
                <a:gd name="connsiteY53" fmla="*/ 1268428 h 1735385"/>
                <a:gd name="connsiteX54" fmla="*/ 1154415 w 2309807"/>
                <a:gd name="connsiteY54" fmla="*/ 1268428 h 1735385"/>
                <a:gd name="connsiteX55" fmla="*/ 1287714 w 2309807"/>
                <a:gd name="connsiteY55" fmla="*/ 1509062 h 1735385"/>
                <a:gd name="connsiteX56" fmla="*/ 1288419 w 2309807"/>
                <a:gd name="connsiteY56" fmla="*/ 1509062 h 1735385"/>
                <a:gd name="connsiteX57" fmla="*/ 1288419 w 2309807"/>
                <a:gd name="connsiteY57" fmla="*/ 1511693 h 1735385"/>
                <a:gd name="connsiteX58" fmla="*/ 1154414 w 2309807"/>
                <a:gd name="connsiteY58" fmla="*/ 1268427 h 1735385"/>
                <a:gd name="connsiteX59" fmla="*/ 1154414 w 2309807"/>
                <a:gd name="connsiteY59" fmla="*/ 1381735 h 1735385"/>
                <a:gd name="connsiteX60" fmla="*/ 1287917 w 2309807"/>
                <a:gd name="connsiteY60" fmla="*/ 1624089 h 1735385"/>
                <a:gd name="connsiteX61" fmla="*/ 1285997 w 2309807"/>
                <a:gd name="connsiteY61" fmla="*/ 1624089 h 1735385"/>
                <a:gd name="connsiteX62" fmla="*/ 1153516 w 2309807"/>
                <a:gd name="connsiteY62" fmla="*/ 1384933 h 1735385"/>
                <a:gd name="connsiteX63" fmla="*/ 866669 w 2309807"/>
                <a:gd name="connsiteY63" fmla="*/ 1384933 h 1735385"/>
                <a:gd name="connsiteX64" fmla="*/ 999693 w 2309807"/>
                <a:gd name="connsiteY64" fmla="*/ 1625070 h 1735385"/>
                <a:gd name="connsiteX65" fmla="*/ 999693 w 2309807"/>
                <a:gd name="connsiteY65" fmla="*/ 1735385 h 1735385"/>
                <a:gd name="connsiteX66" fmla="*/ 998343 w 2309807"/>
                <a:gd name="connsiteY66" fmla="*/ 1735385 h 1735385"/>
                <a:gd name="connsiteX67" fmla="*/ 997377 w 2309807"/>
                <a:gd name="connsiteY67" fmla="*/ 1733642 h 1735385"/>
                <a:gd name="connsiteX68" fmla="*/ 997377 w 2309807"/>
                <a:gd name="connsiteY68" fmla="*/ 1622219 h 1735385"/>
                <a:gd name="connsiteX69" fmla="*/ 866667 w 2309807"/>
                <a:gd name="connsiteY69" fmla="*/ 1384933 h 1735385"/>
                <a:gd name="connsiteX70" fmla="*/ 866667 w 2309807"/>
                <a:gd name="connsiteY70" fmla="*/ 1499525 h 1735385"/>
                <a:gd name="connsiteX71" fmla="*/ 575319 w 2309807"/>
                <a:gd name="connsiteY71" fmla="*/ 1499525 h 1735385"/>
                <a:gd name="connsiteX72" fmla="*/ 575318 w 2309807"/>
                <a:gd name="connsiteY72" fmla="*/ 1499523 h 1735385"/>
                <a:gd name="connsiteX73" fmla="*/ 575318 w 2309807"/>
                <a:gd name="connsiteY73" fmla="*/ 1499525 h 1735385"/>
                <a:gd name="connsiteX74" fmla="*/ 575316 w 2309807"/>
                <a:gd name="connsiteY74" fmla="*/ 1499525 h 1735385"/>
                <a:gd name="connsiteX75" fmla="*/ 575318 w 2309807"/>
                <a:gd name="connsiteY75" fmla="*/ 1499528 h 1735385"/>
                <a:gd name="connsiteX76" fmla="*/ 575318 w 2309807"/>
                <a:gd name="connsiteY76" fmla="*/ 1610268 h 1735385"/>
                <a:gd name="connsiteX77" fmla="*/ 577083 w 2309807"/>
                <a:gd name="connsiteY77" fmla="*/ 1613472 h 1735385"/>
                <a:gd name="connsiteX78" fmla="*/ 285873 w 2309807"/>
                <a:gd name="connsiteY78" fmla="*/ 1613472 h 1735385"/>
                <a:gd name="connsiteX79" fmla="*/ 287575 w 2309807"/>
                <a:gd name="connsiteY79" fmla="*/ 1616543 h 1735385"/>
                <a:gd name="connsiteX80" fmla="*/ 287575 w 2309807"/>
                <a:gd name="connsiteY80" fmla="*/ 1726138 h 1735385"/>
                <a:gd name="connsiteX81" fmla="*/ 292669 w 2309807"/>
                <a:gd name="connsiteY81" fmla="*/ 1735385 h 1735385"/>
                <a:gd name="connsiteX82" fmla="*/ 291936 w 2309807"/>
                <a:gd name="connsiteY82" fmla="*/ 1735385 h 1735385"/>
                <a:gd name="connsiteX83" fmla="*/ 288585 w 2309807"/>
                <a:gd name="connsiteY83" fmla="*/ 1729337 h 1735385"/>
                <a:gd name="connsiteX84" fmla="*/ 1738 w 2309807"/>
                <a:gd name="connsiteY84" fmla="*/ 1729337 h 1735385"/>
                <a:gd name="connsiteX85" fmla="*/ 5089 w 2309807"/>
                <a:gd name="connsiteY85" fmla="*/ 1735385 h 1735385"/>
                <a:gd name="connsiteX86" fmla="*/ 0 w 2309807"/>
                <a:gd name="connsiteY86" fmla="*/ 1735385 h 1735385"/>
                <a:gd name="connsiteX87" fmla="*/ 0 w 2309807"/>
                <a:gd name="connsiteY87" fmla="*/ 1149129 h 1735385"/>
                <a:gd name="connsiteX88" fmla="*/ 0 w 2309807"/>
                <a:gd name="connsiteY88" fmla="*/ 1149128 h 173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2309807" h="1735385">
                  <a:moveTo>
                    <a:pt x="575875" y="1500534"/>
                  </a:moveTo>
                  <a:lnTo>
                    <a:pt x="705971" y="1735385"/>
                  </a:lnTo>
                  <a:lnTo>
                    <a:pt x="705245" y="1735385"/>
                  </a:lnTo>
                  <a:close/>
                  <a:moveTo>
                    <a:pt x="1504249" y="1382113"/>
                  </a:moveTo>
                  <a:lnTo>
                    <a:pt x="1576684" y="1508598"/>
                  </a:lnTo>
                  <a:lnTo>
                    <a:pt x="1574315" y="1508598"/>
                  </a:lnTo>
                  <a:close/>
                  <a:moveTo>
                    <a:pt x="1863136" y="1280213"/>
                  </a:moveTo>
                  <a:lnTo>
                    <a:pt x="1865870" y="1280213"/>
                  </a:lnTo>
                  <a:lnTo>
                    <a:pt x="1865870" y="1393108"/>
                  </a:lnTo>
                  <a:lnTo>
                    <a:pt x="1865073" y="1393108"/>
                  </a:lnTo>
                  <a:lnTo>
                    <a:pt x="1865073" y="1283730"/>
                  </a:lnTo>
                  <a:close/>
                  <a:moveTo>
                    <a:pt x="0" y="0"/>
                  </a:moveTo>
                  <a:lnTo>
                    <a:pt x="288726" y="0"/>
                  </a:lnTo>
                  <a:lnTo>
                    <a:pt x="288726" y="115490"/>
                  </a:lnTo>
                  <a:lnTo>
                    <a:pt x="577452" y="115490"/>
                  </a:lnTo>
                  <a:lnTo>
                    <a:pt x="577452" y="230981"/>
                  </a:lnTo>
                  <a:lnTo>
                    <a:pt x="866178" y="230981"/>
                  </a:lnTo>
                  <a:lnTo>
                    <a:pt x="866178" y="346471"/>
                  </a:lnTo>
                  <a:lnTo>
                    <a:pt x="1154904" y="346471"/>
                  </a:lnTo>
                  <a:lnTo>
                    <a:pt x="1154904" y="461962"/>
                  </a:lnTo>
                  <a:lnTo>
                    <a:pt x="1443630" y="461962"/>
                  </a:lnTo>
                  <a:lnTo>
                    <a:pt x="1443630" y="577452"/>
                  </a:lnTo>
                  <a:lnTo>
                    <a:pt x="1732355" y="577452"/>
                  </a:lnTo>
                  <a:lnTo>
                    <a:pt x="1732355" y="692942"/>
                  </a:lnTo>
                  <a:lnTo>
                    <a:pt x="2021081" y="692942"/>
                  </a:lnTo>
                  <a:lnTo>
                    <a:pt x="2021081" y="809075"/>
                  </a:lnTo>
                  <a:lnTo>
                    <a:pt x="2309807" y="809075"/>
                  </a:lnTo>
                  <a:lnTo>
                    <a:pt x="2309807" y="927033"/>
                  </a:lnTo>
                  <a:lnTo>
                    <a:pt x="2307697" y="923224"/>
                  </a:lnTo>
                  <a:lnTo>
                    <a:pt x="2020842" y="923224"/>
                  </a:lnTo>
                  <a:lnTo>
                    <a:pt x="2154142" y="1163859"/>
                  </a:lnTo>
                  <a:lnTo>
                    <a:pt x="2154596" y="1163859"/>
                  </a:lnTo>
                  <a:lnTo>
                    <a:pt x="2154596" y="1277618"/>
                  </a:lnTo>
                  <a:lnTo>
                    <a:pt x="2154091" y="1277618"/>
                  </a:lnTo>
                  <a:lnTo>
                    <a:pt x="2154091" y="1167061"/>
                  </a:lnTo>
                  <a:lnTo>
                    <a:pt x="2019773" y="923225"/>
                  </a:lnTo>
                  <a:lnTo>
                    <a:pt x="2019773" y="1036377"/>
                  </a:lnTo>
                  <a:lnTo>
                    <a:pt x="2152662" y="1277618"/>
                  </a:lnTo>
                  <a:lnTo>
                    <a:pt x="2152646" y="1277618"/>
                  </a:lnTo>
                  <a:lnTo>
                    <a:pt x="2020784" y="1039578"/>
                  </a:lnTo>
                  <a:lnTo>
                    <a:pt x="1729472" y="1039578"/>
                  </a:lnTo>
                  <a:lnTo>
                    <a:pt x="1730754" y="1041892"/>
                  </a:lnTo>
                  <a:lnTo>
                    <a:pt x="1730754" y="1150643"/>
                  </a:lnTo>
                  <a:lnTo>
                    <a:pt x="1864318" y="1393108"/>
                  </a:lnTo>
                  <a:lnTo>
                    <a:pt x="1577144" y="1393108"/>
                  </a:lnTo>
                  <a:lnTo>
                    <a:pt x="1577144" y="1508598"/>
                  </a:lnTo>
                  <a:lnTo>
                    <a:pt x="1576951" y="1508598"/>
                  </a:lnTo>
                  <a:lnTo>
                    <a:pt x="1576951" y="1392568"/>
                  </a:lnTo>
                  <a:lnTo>
                    <a:pt x="1863158" y="1392568"/>
                  </a:lnTo>
                  <a:lnTo>
                    <a:pt x="1729858" y="1151933"/>
                  </a:lnTo>
                  <a:lnTo>
                    <a:pt x="1443009" y="1151933"/>
                  </a:lnTo>
                  <a:lnTo>
                    <a:pt x="1510063" y="1272980"/>
                  </a:lnTo>
                  <a:lnTo>
                    <a:pt x="1439285" y="1149388"/>
                  </a:lnTo>
                  <a:lnTo>
                    <a:pt x="1439285" y="1268428"/>
                  </a:lnTo>
                  <a:lnTo>
                    <a:pt x="1154415" y="1268428"/>
                  </a:lnTo>
                  <a:lnTo>
                    <a:pt x="1287714" y="1509062"/>
                  </a:lnTo>
                  <a:lnTo>
                    <a:pt x="1288419" y="1509062"/>
                  </a:lnTo>
                  <a:lnTo>
                    <a:pt x="1288419" y="1511693"/>
                  </a:lnTo>
                  <a:lnTo>
                    <a:pt x="1154414" y="1268427"/>
                  </a:lnTo>
                  <a:lnTo>
                    <a:pt x="1154414" y="1381735"/>
                  </a:lnTo>
                  <a:lnTo>
                    <a:pt x="1287917" y="1624089"/>
                  </a:lnTo>
                  <a:lnTo>
                    <a:pt x="1285997" y="1624089"/>
                  </a:lnTo>
                  <a:lnTo>
                    <a:pt x="1153516" y="1384933"/>
                  </a:lnTo>
                  <a:lnTo>
                    <a:pt x="866669" y="1384933"/>
                  </a:lnTo>
                  <a:lnTo>
                    <a:pt x="999693" y="1625070"/>
                  </a:lnTo>
                  <a:lnTo>
                    <a:pt x="999693" y="1735385"/>
                  </a:lnTo>
                  <a:lnTo>
                    <a:pt x="998343" y="1735385"/>
                  </a:lnTo>
                  <a:lnTo>
                    <a:pt x="997377" y="1733642"/>
                  </a:lnTo>
                  <a:lnTo>
                    <a:pt x="997377" y="1622219"/>
                  </a:lnTo>
                  <a:lnTo>
                    <a:pt x="866667" y="1384933"/>
                  </a:lnTo>
                  <a:lnTo>
                    <a:pt x="866667" y="1499525"/>
                  </a:lnTo>
                  <a:lnTo>
                    <a:pt x="575319" y="1499525"/>
                  </a:lnTo>
                  <a:lnTo>
                    <a:pt x="575318" y="1499523"/>
                  </a:lnTo>
                  <a:lnTo>
                    <a:pt x="575318" y="1499525"/>
                  </a:lnTo>
                  <a:lnTo>
                    <a:pt x="575316" y="1499525"/>
                  </a:lnTo>
                  <a:lnTo>
                    <a:pt x="575318" y="1499528"/>
                  </a:lnTo>
                  <a:lnTo>
                    <a:pt x="575318" y="1610268"/>
                  </a:lnTo>
                  <a:lnTo>
                    <a:pt x="577083" y="1613472"/>
                  </a:lnTo>
                  <a:lnTo>
                    <a:pt x="285873" y="1613472"/>
                  </a:lnTo>
                  <a:lnTo>
                    <a:pt x="287575" y="1616543"/>
                  </a:lnTo>
                  <a:lnTo>
                    <a:pt x="287575" y="1726138"/>
                  </a:lnTo>
                  <a:lnTo>
                    <a:pt x="292669" y="1735385"/>
                  </a:lnTo>
                  <a:lnTo>
                    <a:pt x="291936" y="1735385"/>
                  </a:lnTo>
                  <a:lnTo>
                    <a:pt x="288585" y="1729337"/>
                  </a:lnTo>
                  <a:lnTo>
                    <a:pt x="1738" y="1729337"/>
                  </a:lnTo>
                  <a:lnTo>
                    <a:pt x="5089" y="1735385"/>
                  </a:lnTo>
                  <a:lnTo>
                    <a:pt x="0" y="1735385"/>
                  </a:lnTo>
                  <a:lnTo>
                    <a:pt x="0" y="1149129"/>
                  </a:lnTo>
                  <a:lnTo>
                    <a:pt x="0" y="1149128"/>
                  </a:lnTo>
                  <a:close/>
                </a:path>
              </a:pathLst>
            </a:custGeom>
            <a:gradFill flip="none" rotWithShape="1">
              <a:gsLst>
                <a:gs pos="20000">
                  <a:srgbClr val="019BAB"/>
                </a:gs>
                <a:gs pos="100000">
                  <a:srgbClr val="02E6FE"/>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平行四边形 17"/>
            <p:cNvSpPr/>
            <p:nvPr/>
          </p:nvSpPr>
          <p:spPr>
            <a:xfrm rot="16200000" flipH="1" flipV="1">
              <a:off x="5751358" y="4453906"/>
              <a:ext cx="2299199" cy="133711"/>
            </a:xfrm>
            <a:prstGeom prst="parallelogram">
              <a:avLst>
                <a:gd name="adj" fmla="val 183941"/>
              </a:avLst>
            </a:prstGeom>
            <a:gradFill>
              <a:gsLst>
                <a:gs pos="0">
                  <a:srgbClr val="019BAB"/>
                </a:gs>
                <a:gs pos="100000">
                  <a:srgbClr val="02E6FE"/>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平行四边形 18"/>
            <p:cNvSpPr/>
            <p:nvPr/>
          </p:nvSpPr>
          <p:spPr>
            <a:xfrm rot="16200000" flipH="1" flipV="1">
              <a:off x="6486970" y="5769132"/>
              <a:ext cx="830192" cy="136042"/>
            </a:xfrm>
            <a:prstGeom prst="parallelogram">
              <a:avLst>
                <a:gd name="adj" fmla="val 183941"/>
              </a:avLst>
            </a:prstGeom>
            <a:gradFill>
              <a:gsLst>
                <a:gs pos="0">
                  <a:srgbClr val="01ACBE">
                    <a:alpha val="50000"/>
                  </a:srgbClr>
                </a:gs>
                <a:gs pos="100000">
                  <a:srgbClr val="06E6FE">
                    <a:alpha val="0"/>
                  </a:srgb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0" name="组合 19"/>
            <p:cNvGrpSpPr/>
            <p:nvPr/>
          </p:nvGrpSpPr>
          <p:grpSpPr>
            <a:xfrm>
              <a:off x="6947080" y="4199732"/>
              <a:ext cx="901541" cy="640396"/>
              <a:chOff x="6127310" y="5233623"/>
              <a:chExt cx="901541" cy="640396"/>
            </a:xfrm>
          </p:grpSpPr>
          <p:sp>
            <p:nvSpPr>
              <p:cNvPr id="70" name="文本框 349"/>
              <p:cNvSpPr txBox="1"/>
              <p:nvPr/>
            </p:nvSpPr>
            <p:spPr>
              <a:xfrm>
                <a:off x="6127310" y="5233623"/>
                <a:ext cx="901541" cy="523220"/>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02</a:t>
                </a:r>
                <a:endParaRPr lang="zh-CN" altLang="en-US" sz="2800" dirty="0">
                  <a:solidFill>
                    <a:prstClr val="white"/>
                  </a:solidFill>
                  <a:latin typeface="Impact" panose="020B0806030902050204" pitchFamily="34" charset="0"/>
                </a:endParaRPr>
              </a:p>
            </p:txBody>
          </p:sp>
          <p:sp>
            <p:nvSpPr>
              <p:cNvPr id="71" name="文本框 350"/>
              <p:cNvSpPr txBox="1"/>
              <p:nvPr/>
            </p:nvSpPr>
            <p:spPr>
              <a:xfrm>
                <a:off x="6299898" y="5566242"/>
                <a:ext cx="578002" cy="307777"/>
              </a:xfrm>
              <a:prstGeom prst="rect">
                <a:avLst/>
              </a:prstGeom>
              <a:noFill/>
            </p:spPr>
            <p:txBody>
              <a:bodyPr wrap="square" rtlCol="0">
                <a:spAutoFit/>
              </a:bodyPr>
              <a:lstStyle/>
              <a:p>
                <a:pPr algn="ctr"/>
                <a:r>
                  <a:rPr lang="en-US" altLang="zh-CN" sz="1400" dirty="0">
                    <a:solidFill>
                      <a:prstClr val="white"/>
                    </a:solidFill>
                    <a:latin typeface="LiHei Pro" panose="020B0500000000000000" pitchFamily="34" charset="-122"/>
                    <a:ea typeface="LiHei Pro" panose="020B0500000000000000" pitchFamily="34" charset="-122"/>
                  </a:rPr>
                  <a:t>STEP</a:t>
                </a:r>
                <a:endParaRPr lang="zh-CN" altLang="en-US" sz="1400" dirty="0">
                  <a:solidFill>
                    <a:prstClr val="white"/>
                  </a:solidFill>
                  <a:latin typeface="LiHei Pro" panose="020B0500000000000000" pitchFamily="34" charset="-122"/>
                  <a:ea typeface="LiHei Pro" panose="020B0500000000000000" pitchFamily="34" charset="-122"/>
                </a:endParaRPr>
              </a:p>
            </p:txBody>
          </p:sp>
        </p:grpSp>
        <p:grpSp>
          <p:nvGrpSpPr>
            <p:cNvPr id="21" name="Group 243"/>
            <p:cNvGrpSpPr>
              <a:grpSpLocks noChangeAspect="1"/>
            </p:cNvGrpSpPr>
            <p:nvPr/>
          </p:nvGrpSpPr>
          <p:grpSpPr bwMode="auto">
            <a:xfrm>
              <a:off x="7698898" y="4330519"/>
              <a:ext cx="508185" cy="413742"/>
              <a:chOff x="5152" y="2874"/>
              <a:chExt cx="113" cy="92"/>
            </a:xfrm>
            <a:solidFill>
              <a:schemeClr val="bg1"/>
            </a:solidFill>
          </p:grpSpPr>
          <p:sp>
            <p:nvSpPr>
              <p:cNvPr id="22" name="Freeform 244"/>
              <p:cNvSpPr>
                <a:spLocks noEditPoints="1"/>
              </p:cNvSpPr>
              <p:nvPr/>
            </p:nvSpPr>
            <p:spPr bwMode="auto">
              <a:xfrm>
                <a:off x="5168" y="2877"/>
                <a:ext cx="95" cy="58"/>
              </a:xfrm>
              <a:custGeom>
                <a:avLst/>
                <a:gdLst>
                  <a:gd name="T0" fmla="*/ 1 w 38"/>
                  <a:gd name="T1" fmla="*/ 23 h 23"/>
                  <a:gd name="T2" fmla="*/ 1 w 38"/>
                  <a:gd name="T3" fmla="*/ 23 h 23"/>
                  <a:gd name="T4" fmla="*/ 0 w 38"/>
                  <a:gd name="T5" fmla="*/ 23 h 23"/>
                  <a:gd name="T6" fmla="*/ 0 w 38"/>
                  <a:gd name="T7" fmla="*/ 22 h 23"/>
                  <a:gd name="T8" fmla="*/ 0 w 38"/>
                  <a:gd name="T9" fmla="*/ 20 h 23"/>
                  <a:gd name="T10" fmla="*/ 0 w 38"/>
                  <a:gd name="T11" fmla="*/ 20 h 23"/>
                  <a:gd name="T12" fmla="*/ 9 w 38"/>
                  <a:gd name="T13" fmla="*/ 10 h 23"/>
                  <a:gd name="T14" fmla="*/ 13 w 38"/>
                  <a:gd name="T15" fmla="*/ 10 h 23"/>
                  <a:gd name="T16" fmla="*/ 19 w 38"/>
                  <a:gd name="T17" fmla="*/ 13 h 23"/>
                  <a:gd name="T18" fmla="*/ 22 w 38"/>
                  <a:gd name="T19" fmla="*/ 14 h 23"/>
                  <a:gd name="T20" fmla="*/ 31 w 38"/>
                  <a:gd name="T21" fmla="*/ 4 h 23"/>
                  <a:gd name="T22" fmla="*/ 29 w 38"/>
                  <a:gd name="T23" fmla="*/ 4 h 23"/>
                  <a:gd name="T24" fmla="*/ 28 w 38"/>
                  <a:gd name="T25" fmla="*/ 4 h 23"/>
                  <a:gd name="T26" fmla="*/ 27 w 38"/>
                  <a:gd name="T27" fmla="*/ 3 h 23"/>
                  <a:gd name="T28" fmla="*/ 27 w 38"/>
                  <a:gd name="T29" fmla="*/ 2 h 23"/>
                  <a:gd name="T30" fmla="*/ 27 w 38"/>
                  <a:gd name="T31" fmla="*/ 2 h 23"/>
                  <a:gd name="T32" fmla="*/ 38 w 38"/>
                  <a:gd name="T33" fmla="*/ 0 h 23"/>
                  <a:gd name="T34" fmla="*/ 38 w 38"/>
                  <a:gd name="T35" fmla="*/ 0 h 23"/>
                  <a:gd name="T36" fmla="*/ 38 w 38"/>
                  <a:gd name="T37" fmla="*/ 0 h 23"/>
                  <a:gd name="T38" fmla="*/ 37 w 38"/>
                  <a:gd name="T39" fmla="*/ 10 h 23"/>
                  <a:gd name="T40" fmla="*/ 36 w 38"/>
                  <a:gd name="T41" fmla="*/ 11 h 23"/>
                  <a:gd name="T42" fmla="*/ 36 w 38"/>
                  <a:gd name="T43" fmla="*/ 11 h 23"/>
                  <a:gd name="T44" fmla="*/ 34 w 38"/>
                  <a:gd name="T45" fmla="*/ 9 h 23"/>
                  <a:gd name="T46" fmla="*/ 34 w 38"/>
                  <a:gd name="T47" fmla="*/ 9 h 23"/>
                  <a:gd name="T48" fmla="*/ 34 w 38"/>
                  <a:gd name="T49" fmla="*/ 6 h 23"/>
                  <a:gd name="T50" fmla="*/ 25 w 38"/>
                  <a:gd name="T51" fmla="*/ 17 h 23"/>
                  <a:gd name="T52" fmla="*/ 23 w 38"/>
                  <a:gd name="T53" fmla="*/ 18 h 23"/>
                  <a:gd name="T54" fmla="*/ 20 w 38"/>
                  <a:gd name="T55" fmla="*/ 18 h 23"/>
                  <a:gd name="T56" fmla="*/ 11 w 38"/>
                  <a:gd name="T57" fmla="*/ 13 h 23"/>
                  <a:gd name="T58" fmla="*/ 1 w 38"/>
                  <a:gd name="T59" fmla="*/ 23 h 23"/>
                  <a:gd name="T60" fmla="*/ 1 w 38"/>
                  <a:gd name="T61" fmla="*/ 23 h 23"/>
                  <a:gd name="T62" fmla="*/ 1 w 38"/>
                  <a:gd name="T63" fmla="*/ 20 h 23"/>
                  <a:gd name="T64" fmla="*/ 1 w 38"/>
                  <a:gd name="T65" fmla="*/ 21 h 23"/>
                  <a:gd name="T66" fmla="*/ 1 w 38"/>
                  <a:gd name="T67" fmla="*/ 22 h 23"/>
                  <a:gd name="T68" fmla="*/ 11 w 38"/>
                  <a:gd name="T69" fmla="*/ 12 h 23"/>
                  <a:gd name="T70" fmla="*/ 11 w 38"/>
                  <a:gd name="T71" fmla="*/ 12 h 23"/>
                  <a:gd name="T72" fmla="*/ 21 w 38"/>
                  <a:gd name="T73" fmla="*/ 17 h 23"/>
                  <a:gd name="T74" fmla="*/ 23 w 38"/>
                  <a:gd name="T75" fmla="*/ 17 h 23"/>
                  <a:gd name="T76" fmla="*/ 24 w 38"/>
                  <a:gd name="T77" fmla="*/ 16 h 23"/>
                  <a:gd name="T78" fmla="*/ 34 w 38"/>
                  <a:gd name="T79" fmla="*/ 5 h 23"/>
                  <a:gd name="T80" fmla="*/ 35 w 38"/>
                  <a:gd name="T81" fmla="*/ 4 h 23"/>
                  <a:gd name="T82" fmla="*/ 35 w 38"/>
                  <a:gd name="T83" fmla="*/ 5 h 23"/>
                  <a:gd name="T84" fmla="*/ 35 w 38"/>
                  <a:gd name="T85" fmla="*/ 9 h 23"/>
                  <a:gd name="T86" fmla="*/ 36 w 38"/>
                  <a:gd name="T87" fmla="*/ 9 h 23"/>
                  <a:gd name="T88" fmla="*/ 37 w 38"/>
                  <a:gd name="T89" fmla="*/ 1 h 23"/>
                  <a:gd name="T90" fmla="*/ 28 w 38"/>
                  <a:gd name="T91" fmla="*/ 3 h 23"/>
                  <a:gd name="T92" fmla="*/ 29 w 38"/>
                  <a:gd name="T93" fmla="*/ 3 h 23"/>
                  <a:gd name="T94" fmla="*/ 33 w 38"/>
                  <a:gd name="T95" fmla="*/ 3 h 23"/>
                  <a:gd name="T96" fmla="*/ 33 w 38"/>
                  <a:gd name="T97" fmla="*/ 4 h 23"/>
                  <a:gd name="T98" fmla="*/ 33 w 38"/>
                  <a:gd name="T99" fmla="*/ 4 h 23"/>
                  <a:gd name="T100" fmla="*/ 23 w 38"/>
                  <a:gd name="T101" fmla="*/ 15 h 23"/>
                  <a:gd name="T102" fmla="*/ 22 w 38"/>
                  <a:gd name="T103" fmla="*/ 16 h 23"/>
                  <a:gd name="T104" fmla="*/ 18 w 38"/>
                  <a:gd name="T105" fmla="*/ 14 h 23"/>
                  <a:gd name="T106" fmla="*/ 12 w 38"/>
                  <a:gd name="T107" fmla="*/ 10 h 23"/>
                  <a:gd name="T108" fmla="*/ 10 w 38"/>
                  <a:gd name="T109" fmla="*/ 11 h 23"/>
                  <a:gd name="T110" fmla="*/ 1 w 38"/>
                  <a:gd name="T111"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8" h="23">
                    <a:moveTo>
                      <a:pt x="1" y="23"/>
                    </a:moveTo>
                    <a:cubicBezTo>
                      <a:pt x="1" y="23"/>
                      <a:pt x="1" y="23"/>
                      <a:pt x="1" y="23"/>
                    </a:cubicBezTo>
                    <a:cubicBezTo>
                      <a:pt x="0" y="23"/>
                      <a:pt x="0" y="23"/>
                      <a:pt x="0" y="23"/>
                    </a:cubicBezTo>
                    <a:cubicBezTo>
                      <a:pt x="0" y="22"/>
                      <a:pt x="0" y="22"/>
                      <a:pt x="0" y="22"/>
                    </a:cubicBezTo>
                    <a:cubicBezTo>
                      <a:pt x="0" y="21"/>
                      <a:pt x="0" y="21"/>
                      <a:pt x="0" y="20"/>
                    </a:cubicBezTo>
                    <a:cubicBezTo>
                      <a:pt x="0" y="20"/>
                      <a:pt x="0" y="20"/>
                      <a:pt x="0" y="20"/>
                    </a:cubicBezTo>
                    <a:cubicBezTo>
                      <a:pt x="9" y="10"/>
                      <a:pt x="9" y="10"/>
                      <a:pt x="9" y="10"/>
                    </a:cubicBezTo>
                    <a:cubicBezTo>
                      <a:pt x="10" y="9"/>
                      <a:pt x="12" y="9"/>
                      <a:pt x="13" y="10"/>
                    </a:cubicBezTo>
                    <a:cubicBezTo>
                      <a:pt x="14" y="11"/>
                      <a:pt x="17" y="12"/>
                      <a:pt x="19" y="13"/>
                    </a:cubicBezTo>
                    <a:cubicBezTo>
                      <a:pt x="20" y="13"/>
                      <a:pt x="22" y="14"/>
                      <a:pt x="22" y="14"/>
                    </a:cubicBezTo>
                    <a:cubicBezTo>
                      <a:pt x="25" y="11"/>
                      <a:pt x="30" y="6"/>
                      <a:pt x="31" y="4"/>
                    </a:cubicBezTo>
                    <a:cubicBezTo>
                      <a:pt x="29" y="4"/>
                      <a:pt x="29" y="4"/>
                      <a:pt x="29" y="4"/>
                    </a:cubicBezTo>
                    <a:cubicBezTo>
                      <a:pt x="29" y="4"/>
                      <a:pt x="28" y="4"/>
                      <a:pt x="28" y="4"/>
                    </a:cubicBezTo>
                    <a:cubicBezTo>
                      <a:pt x="28" y="4"/>
                      <a:pt x="27" y="3"/>
                      <a:pt x="27" y="3"/>
                    </a:cubicBezTo>
                    <a:cubicBezTo>
                      <a:pt x="27" y="3"/>
                      <a:pt x="26" y="2"/>
                      <a:pt x="27" y="2"/>
                    </a:cubicBezTo>
                    <a:cubicBezTo>
                      <a:pt x="27" y="2"/>
                      <a:pt x="27" y="2"/>
                      <a:pt x="27" y="2"/>
                    </a:cubicBezTo>
                    <a:cubicBezTo>
                      <a:pt x="31" y="1"/>
                      <a:pt x="38" y="0"/>
                      <a:pt x="38" y="0"/>
                    </a:cubicBezTo>
                    <a:cubicBezTo>
                      <a:pt x="38" y="0"/>
                      <a:pt x="38" y="0"/>
                      <a:pt x="38" y="0"/>
                    </a:cubicBezTo>
                    <a:cubicBezTo>
                      <a:pt x="38" y="0"/>
                      <a:pt x="38" y="0"/>
                      <a:pt x="38" y="0"/>
                    </a:cubicBezTo>
                    <a:cubicBezTo>
                      <a:pt x="38" y="1"/>
                      <a:pt x="37" y="8"/>
                      <a:pt x="37" y="10"/>
                    </a:cubicBezTo>
                    <a:cubicBezTo>
                      <a:pt x="37" y="10"/>
                      <a:pt x="36" y="10"/>
                      <a:pt x="36" y="11"/>
                    </a:cubicBezTo>
                    <a:cubicBezTo>
                      <a:pt x="36" y="11"/>
                      <a:pt x="36" y="11"/>
                      <a:pt x="36" y="11"/>
                    </a:cubicBezTo>
                    <a:cubicBezTo>
                      <a:pt x="35" y="10"/>
                      <a:pt x="34" y="9"/>
                      <a:pt x="34" y="9"/>
                    </a:cubicBezTo>
                    <a:cubicBezTo>
                      <a:pt x="34" y="9"/>
                      <a:pt x="34" y="9"/>
                      <a:pt x="34" y="9"/>
                    </a:cubicBezTo>
                    <a:cubicBezTo>
                      <a:pt x="34" y="6"/>
                      <a:pt x="34" y="6"/>
                      <a:pt x="34" y="6"/>
                    </a:cubicBezTo>
                    <a:cubicBezTo>
                      <a:pt x="32" y="9"/>
                      <a:pt x="28" y="14"/>
                      <a:pt x="25" y="17"/>
                    </a:cubicBezTo>
                    <a:cubicBezTo>
                      <a:pt x="24" y="18"/>
                      <a:pt x="24" y="18"/>
                      <a:pt x="23" y="18"/>
                    </a:cubicBezTo>
                    <a:cubicBezTo>
                      <a:pt x="22" y="19"/>
                      <a:pt x="21" y="18"/>
                      <a:pt x="20" y="18"/>
                    </a:cubicBezTo>
                    <a:cubicBezTo>
                      <a:pt x="11" y="13"/>
                      <a:pt x="11" y="13"/>
                      <a:pt x="11" y="13"/>
                    </a:cubicBezTo>
                    <a:cubicBezTo>
                      <a:pt x="1" y="23"/>
                      <a:pt x="1" y="23"/>
                      <a:pt x="1" y="23"/>
                    </a:cubicBezTo>
                    <a:cubicBezTo>
                      <a:pt x="1" y="23"/>
                      <a:pt x="1" y="23"/>
                      <a:pt x="1" y="23"/>
                    </a:cubicBezTo>
                    <a:close/>
                    <a:moveTo>
                      <a:pt x="1" y="20"/>
                    </a:moveTo>
                    <a:cubicBezTo>
                      <a:pt x="1" y="21"/>
                      <a:pt x="1" y="21"/>
                      <a:pt x="1" y="21"/>
                    </a:cubicBezTo>
                    <a:cubicBezTo>
                      <a:pt x="1" y="21"/>
                      <a:pt x="1" y="22"/>
                      <a:pt x="1" y="22"/>
                    </a:cubicBezTo>
                    <a:cubicBezTo>
                      <a:pt x="11" y="12"/>
                      <a:pt x="11" y="12"/>
                      <a:pt x="11" y="12"/>
                    </a:cubicBezTo>
                    <a:cubicBezTo>
                      <a:pt x="11" y="12"/>
                      <a:pt x="11" y="12"/>
                      <a:pt x="11" y="12"/>
                    </a:cubicBezTo>
                    <a:cubicBezTo>
                      <a:pt x="21" y="17"/>
                      <a:pt x="21" y="17"/>
                      <a:pt x="21" y="17"/>
                    </a:cubicBezTo>
                    <a:cubicBezTo>
                      <a:pt x="22" y="17"/>
                      <a:pt x="22" y="18"/>
                      <a:pt x="23" y="17"/>
                    </a:cubicBezTo>
                    <a:cubicBezTo>
                      <a:pt x="23" y="17"/>
                      <a:pt x="24" y="17"/>
                      <a:pt x="24" y="16"/>
                    </a:cubicBezTo>
                    <a:cubicBezTo>
                      <a:pt x="28" y="12"/>
                      <a:pt x="34" y="5"/>
                      <a:pt x="34" y="5"/>
                    </a:cubicBezTo>
                    <a:cubicBezTo>
                      <a:pt x="34" y="4"/>
                      <a:pt x="35" y="4"/>
                      <a:pt x="35" y="4"/>
                    </a:cubicBezTo>
                    <a:cubicBezTo>
                      <a:pt x="35" y="4"/>
                      <a:pt x="35" y="5"/>
                      <a:pt x="35" y="5"/>
                    </a:cubicBezTo>
                    <a:cubicBezTo>
                      <a:pt x="35" y="9"/>
                      <a:pt x="35" y="9"/>
                      <a:pt x="35" y="9"/>
                    </a:cubicBezTo>
                    <a:cubicBezTo>
                      <a:pt x="35" y="9"/>
                      <a:pt x="35" y="9"/>
                      <a:pt x="36" y="9"/>
                    </a:cubicBezTo>
                    <a:cubicBezTo>
                      <a:pt x="36" y="7"/>
                      <a:pt x="37" y="3"/>
                      <a:pt x="37" y="1"/>
                    </a:cubicBezTo>
                    <a:cubicBezTo>
                      <a:pt x="35" y="1"/>
                      <a:pt x="31" y="2"/>
                      <a:pt x="28" y="3"/>
                    </a:cubicBezTo>
                    <a:cubicBezTo>
                      <a:pt x="28" y="3"/>
                      <a:pt x="29" y="3"/>
                      <a:pt x="29" y="3"/>
                    </a:cubicBezTo>
                    <a:cubicBezTo>
                      <a:pt x="33" y="3"/>
                      <a:pt x="33" y="3"/>
                      <a:pt x="33" y="3"/>
                    </a:cubicBezTo>
                    <a:cubicBezTo>
                      <a:pt x="33" y="3"/>
                      <a:pt x="33" y="3"/>
                      <a:pt x="33" y="4"/>
                    </a:cubicBezTo>
                    <a:cubicBezTo>
                      <a:pt x="33" y="4"/>
                      <a:pt x="33" y="4"/>
                      <a:pt x="33" y="4"/>
                    </a:cubicBezTo>
                    <a:cubicBezTo>
                      <a:pt x="33" y="4"/>
                      <a:pt x="27" y="11"/>
                      <a:pt x="23" y="15"/>
                    </a:cubicBezTo>
                    <a:cubicBezTo>
                      <a:pt x="23" y="16"/>
                      <a:pt x="23" y="16"/>
                      <a:pt x="22" y="16"/>
                    </a:cubicBezTo>
                    <a:cubicBezTo>
                      <a:pt x="22" y="15"/>
                      <a:pt x="20" y="14"/>
                      <a:pt x="18" y="14"/>
                    </a:cubicBezTo>
                    <a:cubicBezTo>
                      <a:pt x="16" y="13"/>
                      <a:pt x="14" y="11"/>
                      <a:pt x="12" y="10"/>
                    </a:cubicBezTo>
                    <a:cubicBezTo>
                      <a:pt x="12" y="10"/>
                      <a:pt x="10" y="10"/>
                      <a:pt x="10" y="11"/>
                    </a:cubicBezTo>
                    <a:lnTo>
                      <a:pt x="1" y="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 name="Freeform 245"/>
              <p:cNvSpPr>
                <a:spLocks noEditPoints="1"/>
              </p:cNvSpPr>
              <p:nvPr/>
            </p:nvSpPr>
            <p:spPr bwMode="auto">
              <a:xfrm>
                <a:off x="5173" y="2925"/>
                <a:ext cx="15" cy="28"/>
              </a:xfrm>
              <a:custGeom>
                <a:avLst/>
                <a:gdLst>
                  <a:gd name="T0" fmla="*/ 6 w 6"/>
                  <a:gd name="T1" fmla="*/ 11 h 11"/>
                  <a:gd name="T2" fmla="*/ 1 w 6"/>
                  <a:gd name="T3" fmla="*/ 11 h 11"/>
                  <a:gd name="T4" fmla="*/ 0 w 6"/>
                  <a:gd name="T5" fmla="*/ 11 h 11"/>
                  <a:gd name="T6" fmla="*/ 0 w 6"/>
                  <a:gd name="T7" fmla="*/ 8 h 11"/>
                  <a:gd name="T8" fmla="*/ 0 w 6"/>
                  <a:gd name="T9" fmla="*/ 6 h 11"/>
                  <a:gd name="T10" fmla="*/ 0 w 6"/>
                  <a:gd name="T11" fmla="*/ 5 h 11"/>
                  <a:gd name="T12" fmla="*/ 4 w 6"/>
                  <a:gd name="T13" fmla="*/ 2 h 11"/>
                  <a:gd name="T14" fmla="*/ 5 w 6"/>
                  <a:gd name="T15" fmla="*/ 1 h 11"/>
                  <a:gd name="T16" fmla="*/ 6 w 6"/>
                  <a:gd name="T17" fmla="*/ 0 h 11"/>
                  <a:gd name="T18" fmla="*/ 6 w 6"/>
                  <a:gd name="T19" fmla="*/ 1 h 11"/>
                  <a:gd name="T20" fmla="*/ 6 w 6"/>
                  <a:gd name="T21" fmla="*/ 11 h 11"/>
                  <a:gd name="T22" fmla="*/ 6 w 6"/>
                  <a:gd name="T23" fmla="*/ 11 h 11"/>
                  <a:gd name="T24" fmla="*/ 1 w 6"/>
                  <a:gd name="T25" fmla="*/ 10 h 11"/>
                  <a:gd name="T26" fmla="*/ 5 w 6"/>
                  <a:gd name="T27" fmla="*/ 10 h 11"/>
                  <a:gd name="T28" fmla="*/ 5 w 6"/>
                  <a:gd name="T29" fmla="*/ 2 h 11"/>
                  <a:gd name="T30" fmla="*/ 5 w 6"/>
                  <a:gd name="T31" fmla="*/ 2 h 11"/>
                  <a:gd name="T32" fmla="*/ 1 w 6"/>
                  <a:gd name="T33" fmla="*/ 6 h 11"/>
                  <a:gd name="T34" fmla="*/ 1 w 6"/>
                  <a:gd name="T35" fmla="*/ 8 h 11"/>
                  <a:gd name="T36" fmla="*/ 1 w 6"/>
                  <a:gd name="T3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11">
                    <a:moveTo>
                      <a:pt x="6" y="11"/>
                    </a:moveTo>
                    <a:cubicBezTo>
                      <a:pt x="1" y="11"/>
                      <a:pt x="1" y="11"/>
                      <a:pt x="1" y="11"/>
                    </a:cubicBezTo>
                    <a:cubicBezTo>
                      <a:pt x="0" y="11"/>
                      <a:pt x="0" y="11"/>
                      <a:pt x="0" y="11"/>
                    </a:cubicBezTo>
                    <a:cubicBezTo>
                      <a:pt x="0" y="10"/>
                      <a:pt x="0" y="9"/>
                      <a:pt x="0" y="8"/>
                    </a:cubicBezTo>
                    <a:cubicBezTo>
                      <a:pt x="0" y="8"/>
                      <a:pt x="0" y="7"/>
                      <a:pt x="0" y="6"/>
                    </a:cubicBezTo>
                    <a:cubicBezTo>
                      <a:pt x="0" y="6"/>
                      <a:pt x="0" y="6"/>
                      <a:pt x="0" y="5"/>
                    </a:cubicBezTo>
                    <a:cubicBezTo>
                      <a:pt x="2" y="4"/>
                      <a:pt x="3" y="3"/>
                      <a:pt x="4" y="2"/>
                    </a:cubicBezTo>
                    <a:cubicBezTo>
                      <a:pt x="5" y="1"/>
                      <a:pt x="5" y="1"/>
                      <a:pt x="5" y="1"/>
                    </a:cubicBezTo>
                    <a:cubicBezTo>
                      <a:pt x="5" y="0"/>
                      <a:pt x="6" y="0"/>
                      <a:pt x="6" y="0"/>
                    </a:cubicBezTo>
                    <a:cubicBezTo>
                      <a:pt x="6" y="0"/>
                      <a:pt x="6" y="1"/>
                      <a:pt x="6" y="1"/>
                    </a:cubicBezTo>
                    <a:cubicBezTo>
                      <a:pt x="6" y="5"/>
                      <a:pt x="6" y="8"/>
                      <a:pt x="6" y="11"/>
                    </a:cubicBezTo>
                    <a:cubicBezTo>
                      <a:pt x="6" y="11"/>
                      <a:pt x="6" y="11"/>
                      <a:pt x="6" y="11"/>
                    </a:cubicBezTo>
                    <a:close/>
                    <a:moveTo>
                      <a:pt x="1" y="10"/>
                    </a:moveTo>
                    <a:cubicBezTo>
                      <a:pt x="5" y="10"/>
                      <a:pt x="5" y="10"/>
                      <a:pt x="5" y="10"/>
                    </a:cubicBezTo>
                    <a:cubicBezTo>
                      <a:pt x="5" y="8"/>
                      <a:pt x="5" y="5"/>
                      <a:pt x="5" y="2"/>
                    </a:cubicBezTo>
                    <a:cubicBezTo>
                      <a:pt x="5" y="2"/>
                      <a:pt x="5" y="2"/>
                      <a:pt x="5" y="2"/>
                    </a:cubicBezTo>
                    <a:cubicBezTo>
                      <a:pt x="4" y="4"/>
                      <a:pt x="2" y="5"/>
                      <a:pt x="1" y="6"/>
                    </a:cubicBezTo>
                    <a:cubicBezTo>
                      <a:pt x="1" y="7"/>
                      <a:pt x="1" y="8"/>
                      <a:pt x="1" y="8"/>
                    </a:cubicBezTo>
                    <a:cubicBezTo>
                      <a:pt x="1" y="9"/>
                      <a:pt x="1" y="10"/>
                      <a:pt x="1"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 name="Freeform 246"/>
              <p:cNvSpPr>
                <a:spLocks noEditPoints="1"/>
              </p:cNvSpPr>
              <p:nvPr/>
            </p:nvSpPr>
            <p:spPr bwMode="auto">
              <a:xfrm>
                <a:off x="5193" y="2918"/>
                <a:ext cx="15" cy="35"/>
              </a:xfrm>
              <a:custGeom>
                <a:avLst/>
                <a:gdLst>
                  <a:gd name="T0" fmla="*/ 6 w 6"/>
                  <a:gd name="T1" fmla="*/ 14 h 14"/>
                  <a:gd name="T2" fmla="*/ 1 w 6"/>
                  <a:gd name="T3" fmla="*/ 14 h 14"/>
                  <a:gd name="T4" fmla="*/ 0 w 6"/>
                  <a:gd name="T5" fmla="*/ 14 h 14"/>
                  <a:gd name="T6" fmla="*/ 0 w 6"/>
                  <a:gd name="T7" fmla="*/ 8 h 14"/>
                  <a:gd name="T8" fmla="*/ 0 w 6"/>
                  <a:gd name="T9" fmla="*/ 2 h 14"/>
                  <a:gd name="T10" fmla="*/ 0 w 6"/>
                  <a:gd name="T11" fmla="*/ 2 h 14"/>
                  <a:gd name="T12" fmla="*/ 0 w 6"/>
                  <a:gd name="T13" fmla="*/ 2 h 14"/>
                  <a:gd name="T14" fmla="*/ 2 w 6"/>
                  <a:gd name="T15" fmla="*/ 0 h 14"/>
                  <a:gd name="T16" fmla="*/ 2 w 6"/>
                  <a:gd name="T17" fmla="*/ 0 h 14"/>
                  <a:gd name="T18" fmla="*/ 5 w 6"/>
                  <a:gd name="T19" fmla="*/ 2 h 14"/>
                  <a:gd name="T20" fmla="*/ 6 w 6"/>
                  <a:gd name="T21" fmla="*/ 3 h 14"/>
                  <a:gd name="T22" fmla="*/ 6 w 6"/>
                  <a:gd name="T23" fmla="*/ 4 h 14"/>
                  <a:gd name="T24" fmla="*/ 6 w 6"/>
                  <a:gd name="T25" fmla="*/ 14 h 14"/>
                  <a:gd name="T26" fmla="*/ 6 w 6"/>
                  <a:gd name="T27" fmla="*/ 14 h 14"/>
                  <a:gd name="T28" fmla="*/ 1 w 6"/>
                  <a:gd name="T29" fmla="*/ 13 h 14"/>
                  <a:gd name="T30" fmla="*/ 5 w 6"/>
                  <a:gd name="T31" fmla="*/ 13 h 14"/>
                  <a:gd name="T32" fmla="*/ 5 w 6"/>
                  <a:gd name="T33" fmla="*/ 4 h 14"/>
                  <a:gd name="T34" fmla="*/ 4 w 6"/>
                  <a:gd name="T35" fmla="*/ 3 h 14"/>
                  <a:gd name="T36" fmla="*/ 2 w 6"/>
                  <a:gd name="T37" fmla="*/ 1 h 14"/>
                  <a:gd name="T38" fmla="*/ 1 w 6"/>
                  <a:gd name="T39" fmla="*/ 2 h 14"/>
                  <a:gd name="T40" fmla="*/ 1 w 6"/>
                  <a:gd name="T41" fmla="*/ 3 h 14"/>
                  <a:gd name="T42" fmla="*/ 1 w 6"/>
                  <a:gd name="T43" fmla="*/ 8 h 14"/>
                  <a:gd name="T44" fmla="*/ 1 w 6"/>
                  <a:gd name="T4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14">
                    <a:moveTo>
                      <a:pt x="6" y="14"/>
                    </a:moveTo>
                    <a:cubicBezTo>
                      <a:pt x="1" y="14"/>
                      <a:pt x="1" y="14"/>
                      <a:pt x="1" y="14"/>
                    </a:cubicBezTo>
                    <a:cubicBezTo>
                      <a:pt x="1" y="14"/>
                      <a:pt x="0" y="14"/>
                      <a:pt x="0" y="14"/>
                    </a:cubicBezTo>
                    <a:cubicBezTo>
                      <a:pt x="0" y="12"/>
                      <a:pt x="0" y="10"/>
                      <a:pt x="0" y="8"/>
                    </a:cubicBezTo>
                    <a:cubicBezTo>
                      <a:pt x="0" y="7"/>
                      <a:pt x="0" y="5"/>
                      <a:pt x="0" y="2"/>
                    </a:cubicBezTo>
                    <a:cubicBezTo>
                      <a:pt x="0" y="2"/>
                      <a:pt x="0" y="2"/>
                      <a:pt x="0" y="2"/>
                    </a:cubicBezTo>
                    <a:cubicBezTo>
                      <a:pt x="0" y="2"/>
                      <a:pt x="0" y="2"/>
                      <a:pt x="0" y="2"/>
                    </a:cubicBezTo>
                    <a:cubicBezTo>
                      <a:pt x="1" y="1"/>
                      <a:pt x="1" y="0"/>
                      <a:pt x="2" y="0"/>
                    </a:cubicBezTo>
                    <a:cubicBezTo>
                      <a:pt x="2" y="0"/>
                      <a:pt x="2" y="0"/>
                      <a:pt x="2" y="0"/>
                    </a:cubicBezTo>
                    <a:cubicBezTo>
                      <a:pt x="3" y="1"/>
                      <a:pt x="4" y="1"/>
                      <a:pt x="5" y="2"/>
                    </a:cubicBezTo>
                    <a:cubicBezTo>
                      <a:pt x="5" y="2"/>
                      <a:pt x="6" y="3"/>
                      <a:pt x="6" y="3"/>
                    </a:cubicBezTo>
                    <a:cubicBezTo>
                      <a:pt x="6" y="3"/>
                      <a:pt x="6" y="3"/>
                      <a:pt x="6" y="4"/>
                    </a:cubicBezTo>
                    <a:cubicBezTo>
                      <a:pt x="6" y="7"/>
                      <a:pt x="6" y="11"/>
                      <a:pt x="6" y="14"/>
                    </a:cubicBezTo>
                    <a:cubicBezTo>
                      <a:pt x="6" y="14"/>
                      <a:pt x="6" y="14"/>
                      <a:pt x="6" y="14"/>
                    </a:cubicBezTo>
                    <a:close/>
                    <a:moveTo>
                      <a:pt x="1" y="13"/>
                    </a:moveTo>
                    <a:cubicBezTo>
                      <a:pt x="5" y="13"/>
                      <a:pt x="5" y="13"/>
                      <a:pt x="5" y="13"/>
                    </a:cubicBezTo>
                    <a:cubicBezTo>
                      <a:pt x="5" y="11"/>
                      <a:pt x="5" y="7"/>
                      <a:pt x="5" y="4"/>
                    </a:cubicBezTo>
                    <a:cubicBezTo>
                      <a:pt x="5" y="3"/>
                      <a:pt x="4" y="3"/>
                      <a:pt x="4" y="3"/>
                    </a:cubicBezTo>
                    <a:cubicBezTo>
                      <a:pt x="3" y="2"/>
                      <a:pt x="3" y="2"/>
                      <a:pt x="2" y="1"/>
                    </a:cubicBezTo>
                    <a:cubicBezTo>
                      <a:pt x="2" y="1"/>
                      <a:pt x="1" y="2"/>
                      <a:pt x="1" y="2"/>
                    </a:cubicBezTo>
                    <a:cubicBezTo>
                      <a:pt x="1" y="2"/>
                      <a:pt x="1" y="3"/>
                      <a:pt x="1" y="3"/>
                    </a:cubicBezTo>
                    <a:cubicBezTo>
                      <a:pt x="1" y="5"/>
                      <a:pt x="1" y="7"/>
                      <a:pt x="1" y="8"/>
                    </a:cubicBezTo>
                    <a:cubicBezTo>
                      <a:pt x="1" y="10"/>
                      <a:pt x="1" y="11"/>
                      <a:pt x="1"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 name="Freeform 247"/>
              <p:cNvSpPr>
                <a:spLocks noEditPoints="1"/>
              </p:cNvSpPr>
              <p:nvPr/>
            </p:nvSpPr>
            <p:spPr bwMode="auto">
              <a:xfrm>
                <a:off x="5213" y="2928"/>
                <a:ext cx="17" cy="25"/>
              </a:xfrm>
              <a:custGeom>
                <a:avLst/>
                <a:gdLst>
                  <a:gd name="T0" fmla="*/ 6 w 7"/>
                  <a:gd name="T1" fmla="*/ 10 h 10"/>
                  <a:gd name="T2" fmla="*/ 1 w 7"/>
                  <a:gd name="T3" fmla="*/ 10 h 10"/>
                  <a:gd name="T4" fmla="*/ 1 w 7"/>
                  <a:gd name="T5" fmla="*/ 10 h 10"/>
                  <a:gd name="T6" fmla="*/ 0 w 7"/>
                  <a:gd name="T7" fmla="*/ 1 h 10"/>
                  <a:gd name="T8" fmla="*/ 1 w 7"/>
                  <a:gd name="T9" fmla="*/ 0 h 10"/>
                  <a:gd name="T10" fmla="*/ 1 w 7"/>
                  <a:gd name="T11" fmla="*/ 0 h 10"/>
                  <a:gd name="T12" fmla="*/ 2 w 7"/>
                  <a:gd name="T13" fmla="*/ 1 h 10"/>
                  <a:gd name="T14" fmla="*/ 4 w 7"/>
                  <a:gd name="T15" fmla="*/ 1 h 10"/>
                  <a:gd name="T16" fmla="*/ 5 w 7"/>
                  <a:gd name="T17" fmla="*/ 1 h 10"/>
                  <a:gd name="T18" fmla="*/ 6 w 7"/>
                  <a:gd name="T19" fmla="*/ 0 h 10"/>
                  <a:gd name="T20" fmla="*/ 6 w 7"/>
                  <a:gd name="T21" fmla="*/ 0 h 10"/>
                  <a:gd name="T22" fmla="*/ 7 w 7"/>
                  <a:gd name="T23" fmla="*/ 1 h 10"/>
                  <a:gd name="T24" fmla="*/ 7 w 7"/>
                  <a:gd name="T25" fmla="*/ 10 h 10"/>
                  <a:gd name="T26" fmla="*/ 6 w 7"/>
                  <a:gd name="T27" fmla="*/ 10 h 10"/>
                  <a:gd name="T28" fmla="*/ 2 w 7"/>
                  <a:gd name="T29" fmla="*/ 9 h 10"/>
                  <a:gd name="T30" fmla="*/ 6 w 7"/>
                  <a:gd name="T31" fmla="*/ 9 h 10"/>
                  <a:gd name="T32" fmla="*/ 6 w 7"/>
                  <a:gd name="T33" fmla="*/ 2 h 10"/>
                  <a:gd name="T34" fmla="*/ 4 w 7"/>
                  <a:gd name="T35" fmla="*/ 2 h 10"/>
                  <a:gd name="T36" fmla="*/ 2 w 7"/>
                  <a:gd name="T37" fmla="*/ 1 h 10"/>
                  <a:gd name="T38" fmla="*/ 1 w 7"/>
                  <a:gd name="T39" fmla="*/ 1 h 10"/>
                  <a:gd name="T40" fmla="*/ 2 w 7"/>
                  <a:gd name="T41"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10">
                    <a:moveTo>
                      <a:pt x="6" y="10"/>
                    </a:moveTo>
                    <a:cubicBezTo>
                      <a:pt x="1" y="10"/>
                      <a:pt x="1" y="10"/>
                      <a:pt x="1" y="10"/>
                    </a:cubicBezTo>
                    <a:cubicBezTo>
                      <a:pt x="1" y="10"/>
                      <a:pt x="1" y="10"/>
                      <a:pt x="1" y="10"/>
                    </a:cubicBezTo>
                    <a:cubicBezTo>
                      <a:pt x="0" y="1"/>
                      <a:pt x="0" y="1"/>
                      <a:pt x="0" y="1"/>
                    </a:cubicBezTo>
                    <a:cubicBezTo>
                      <a:pt x="0" y="0"/>
                      <a:pt x="0" y="0"/>
                      <a:pt x="1" y="0"/>
                    </a:cubicBezTo>
                    <a:cubicBezTo>
                      <a:pt x="1" y="0"/>
                      <a:pt x="1" y="0"/>
                      <a:pt x="1" y="0"/>
                    </a:cubicBezTo>
                    <a:cubicBezTo>
                      <a:pt x="1" y="0"/>
                      <a:pt x="1" y="0"/>
                      <a:pt x="2" y="1"/>
                    </a:cubicBezTo>
                    <a:cubicBezTo>
                      <a:pt x="3" y="1"/>
                      <a:pt x="4" y="1"/>
                      <a:pt x="4" y="1"/>
                    </a:cubicBezTo>
                    <a:cubicBezTo>
                      <a:pt x="5" y="1"/>
                      <a:pt x="5" y="1"/>
                      <a:pt x="5" y="1"/>
                    </a:cubicBezTo>
                    <a:cubicBezTo>
                      <a:pt x="5" y="0"/>
                      <a:pt x="6" y="0"/>
                      <a:pt x="6" y="0"/>
                    </a:cubicBezTo>
                    <a:cubicBezTo>
                      <a:pt x="6" y="0"/>
                      <a:pt x="6" y="0"/>
                      <a:pt x="6" y="0"/>
                    </a:cubicBezTo>
                    <a:cubicBezTo>
                      <a:pt x="6" y="0"/>
                      <a:pt x="7" y="0"/>
                      <a:pt x="7" y="1"/>
                    </a:cubicBezTo>
                    <a:cubicBezTo>
                      <a:pt x="7" y="4"/>
                      <a:pt x="7" y="7"/>
                      <a:pt x="7" y="10"/>
                    </a:cubicBezTo>
                    <a:cubicBezTo>
                      <a:pt x="7" y="10"/>
                      <a:pt x="6" y="10"/>
                      <a:pt x="6" y="10"/>
                    </a:cubicBezTo>
                    <a:close/>
                    <a:moveTo>
                      <a:pt x="2" y="9"/>
                    </a:moveTo>
                    <a:cubicBezTo>
                      <a:pt x="6" y="9"/>
                      <a:pt x="6" y="9"/>
                      <a:pt x="6" y="9"/>
                    </a:cubicBezTo>
                    <a:cubicBezTo>
                      <a:pt x="6" y="7"/>
                      <a:pt x="6" y="5"/>
                      <a:pt x="6" y="2"/>
                    </a:cubicBezTo>
                    <a:cubicBezTo>
                      <a:pt x="5" y="2"/>
                      <a:pt x="5" y="2"/>
                      <a:pt x="4" y="2"/>
                    </a:cubicBezTo>
                    <a:cubicBezTo>
                      <a:pt x="3" y="2"/>
                      <a:pt x="3" y="2"/>
                      <a:pt x="2" y="1"/>
                    </a:cubicBezTo>
                    <a:cubicBezTo>
                      <a:pt x="2" y="1"/>
                      <a:pt x="2" y="1"/>
                      <a:pt x="1" y="1"/>
                    </a:cubicBezTo>
                    <a:lnTo>
                      <a:pt x="2" y="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 name="Freeform 248"/>
              <p:cNvSpPr>
                <a:spLocks noEditPoints="1"/>
              </p:cNvSpPr>
              <p:nvPr/>
            </p:nvSpPr>
            <p:spPr bwMode="auto">
              <a:xfrm>
                <a:off x="5235" y="2910"/>
                <a:ext cx="15" cy="43"/>
              </a:xfrm>
              <a:custGeom>
                <a:avLst/>
                <a:gdLst>
                  <a:gd name="T0" fmla="*/ 5 w 6"/>
                  <a:gd name="T1" fmla="*/ 17 h 17"/>
                  <a:gd name="T2" fmla="*/ 0 w 6"/>
                  <a:gd name="T3" fmla="*/ 17 h 17"/>
                  <a:gd name="T4" fmla="*/ 0 w 6"/>
                  <a:gd name="T5" fmla="*/ 17 h 17"/>
                  <a:gd name="T6" fmla="*/ 0 w 6"/>
                  <a:gd name="T7" fmla="*/ 11 h 17"/>
                  <a:gd name="T8" fmla="*/ 0 w 6"/>
                  <a:gd name="T9" fmla="*/ 6 h 17"/>
                  <a:gd name="T10" fmla="*/ 0 w 6"/>
                  <a:gd name="T11" fmla="*/ 5 h 17"/>
                  <a:gd name="T12" fmla="*/ 1 w 6"/>
                  <a:gd name="T13" fmla="*/ 4 h 17"/>
                  <a:gd name="T14" fmla="*/ 5 w 6"/>
                  <a:gd name="T15" fmla="*/ 0 h 17"/>
                  <a:gd name="T16" fmla="*/ 5 w 6"/>
                  <a:gd name="T17" fmla="*/ 0 h 17"/>
                  <a:gd name="T18" fmla="*/ 6 w 6"/>
                  <a:gd name="T19" fmla="*/ 0 h 17"/>
                  <a:gd name="T20" fmla="*/ 6 w 6"/>
                  <a:gd name="T21" fmla="*/ 17 h 17"/>
                  <a:gd name="T22" fmla="*/ 5 w 6"/>
                  <a:gd name="T23" fmla="*/ 17 h 17"/>
                  <a:gd name="T24" fmla="*/ 1 w 6"/>
                  <a:gd name="T25" fmla="*/ 16 h 17"/>
                  <a:gd name="T26" fmla="*/ 5 w 6"/>
                  <a:gd name="T27" fmla="*/ 16 h 17"/>
                  <a:gd name="T28" fmla="*/ 5 w 6"/>
                  <a:gd name="T29" fmla="*/ 2 h 17"/>
                  <a:gd name="T30" fmla="*/ 2 w 6"/>
                  <a:gd name="T31" fmla="*/ 4 h 17"/>
                  <a:gd name="T32" fmla="*/ 1 w 6"/>
                  <a:gd name="T33" fmla="*/ 6 h 17"/>
                  <a:gd name="T34" fmla="*/ 1 w 6"/>
                  <a:gd name="T35" fmla="*/ 11 h 17"/>
                  <a:gd name="T36" fmla="*/ 1 w 6"/>
                  <a:gd name="T3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17">
                    <a:moveTo>
                      <a:pt x="5" y="17"/>
                    </a:moveTo>
                    <a:cubicBezTo>
                      <a:pt x="0" y="17"/>
                      <a:pt x="0" y="17"/>
                      <a:pt x="0" y="17"/>
                    </a:cubicBezTo>
                    <a:cubicBezTo>
                      <a:pt x="0" y="17"/>
                      <a:pt x="0" y="17"/>
                      <a:pt x="0" y="17"/>
                    </a:cubicBezTo>
                    <a:cubicBezTo>
                      <a:pt x="0" y="15"/>
                      <a:pt x="0" y="13"/>
                      <a:pt x="0" y="11"/>
                    </a:cubicBezTo>
                    <a:cubicBezTo>
                      <a:pt x="0" y="10"/>
                      <a:pt x="0" y="8"/>
                      <a:pt x="0" y="6"/>
                    </a:cubicBezTo>
                    <a:cubicBezTo>
                      <a:pt x="0" y="6"/>
                      <a:pt x="0" y="5"/>
                      <a:pt x="0" y="5"/>
                    </a:cubicBezTo>
                    <a:cubicBezTo>
                      <a:pt x="0" y="5"/>
                      <a:pt x="0" y="5"/>
                      <a:pt x="1" y="4"/>
                    </a:cubicBezTo>
                    <a:cubicBezTo>
                      <a:pt x="3" y="2"/>
                      <a:pt x="4" y="1"/>
                      <a:pt x="5" y="0"/>
                    </a:cubicBezTo>
                    <a:cubicBezTo>
                      <a:pt x="5" y="0"/>
                      <a:pt x="5" y="0"/>
                      <a:pt x="5" y="0"/>
                    </a:cubicBezTo>
                    <a:cubicBezTo>
                      <a:pt x="6" y="0"/>
                      <a:pt x="6" y="0"/>
                      <a:pt x="6" y="0"/>
                    </a:cubicBezTo>
                    <a:cubicBezTo>
                      <a:pt x="6" y="6"/>
                      <a:pt x="6" y="12"/>
                      <a:pt x="6" y="17"/>
                    </a:cubicBezTo>
                    <a:cubicBezTo>
                      <a:pt x="6" y="17"/>
                      <a:pt x="6" y="17"/>
                      <a:pt x="5" y="17"/>
                    </a:cubicBezTo>
                    <a:close/>
                    <a:moveTo>
                      <a:pt x="1" y="16"/>
                    </a:moveTo>
                    <a:cubicBezTo>
                      <a:pt x="5" y="16"/>
                      <a:pt x="5" y="16"/>
                      <a:pt x="5" y="16"/>
                    </a:cubicBezTo>
                    <a:cubicBezTo>
                      <a:pt x="5" y="12"/>
                      <a:pt x="5" y="7"/>
                      <a:pt x="5" y="2"/>
                    </a:cubicBezTo>
                    <a:cubicBezTo>
                      <a:pt x="4" y="2"/>
                      <a:pt x="3" y="3"/>
                      <a:pt x="2" y="4"/>
                    </a:cubicBezTo>
                    <a:cubicBezTo>
                      <a:pt x="1" y="5"/>
                      <a:pt x="1" y="6"/>
                      <a:pt x="1" y="6"/>
                    </a:cubicBezTo>
                    <a:cubicBezTo>
                      <a:pt x="1" y="8"/>
                      <a:pt x="1" y="10"/>
                      <a:pt x="1" y="11"/>
                    </a:cubicBezTo>
                    <a:cubicBezTo>
                      <a:pt x="1" y="13"/>
                      <a:pt x="1" y="15"/>
                      <a:pt x="1"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 name="Freeform 249"/>
              <p:cNvSpPr>
                <a:spLocks/>
              </p:cNvSpPr>
              <p:nvPr/>
            </p:nvSpPr>
            <p:spPr bwMode="auto">
              <a:xfrm>
                <a:off x="5155" y="2928"/>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1"/>
                      <a:pt x="1" y="0"/>
                      <a:pt x="1" y="0"/>
                    </a:cubicBezTo>
                    <a:cubicBezTo>
                      <a:pt x="2" y="0"/>
                      <a:pt x="2" y="0"/>
                      <a:pt x="2" y="0"/>
                    </a:cubicBezTo>
                    <a:cubicBezTo>
                      <a:pt x="3" y="0"/>
                      <a:pt x="3" y="1"/>
                      <a:pt x="3" y="1"/>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 name="Freeform 250"/>
              <p:cNvSpPr>
                <a:spLocks/>
              </p:cNvSpPr>
              <p:nvPr/>
            </p:nvSpPr>
            <p:spPr bwMode="auto">
              <a:xfrm>
                <a:off x="5155" y="2941"/>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0"/>
                      <a:pt x="1" y="0"/>
                      <a:pt x="1" y="0"/>
                    </a:cubicBezTo>
                    <a:cubicBezTo>
                      <a:pt x="2" y="0"/>
                      <a:pt x="2" y="0"/>
                      <a:pt x="2" y="0"/>
                    </a:cubicBezTo>
                    <a:cubicBezTo>
                      <a:pt x="3" y="0"/>
                      <a:pt x="3" y="0"/>
                      <a:pt x="3" y="1"/>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 name="Freeform 251"/>
              <p:cNvSpPr>
                <a:spLocks/>
              </p:cNvSpPr>
              <p:nvPr/>
            </p:nvSpPr>
            <p:spPr bwMode="auto">
              <a:xfrm>
                <a:off x="5155" y="2905"/>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0"/>
                      <a:pt x="1" y="0"/>
                      <a:pt x="1" y="0"/>
                    </a:cubicBezTo>
                    <a:cubicBezTo>
                      <a:pt x="2" y="0"/>
                      <a:pt x="2" y="0"/>
                      <a:pt x="2" y="0"/>
                    </a:cubicBezTo>
                    <a:cubicBezTo>
                      <a:pt x="3" y="0"/>
                      <a:pt x="3" y="0"/>
                      <a:pt x="3" y="1"/>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 name="Freeform 252"/>
              <p:cNvSpPr>
                <a:spLocks/>
              </p:cNvSpPr>
              <p:nvPr/>
            </p:nvSpPr>
            <p:spPr bwMode="auto">
              <a:xfrm>
                <a:off x="5155" y="2895"/>
                <a:ext cx="8" cy="2"/>
              </a:xfrm>
              <a:custGeom>
                <a:avLst/>
                <a:gdLst>
                  <a:gd name="T0" fmla="*/ 2 w 3"/>
                  <a:gd name="T1" fmla="*/ 1 h 1"/>
                  <a:gd name="T2" fmla="*/ 1 w 3"/>
                  <a:gd name="T3" fmla="*/ 1 h 1"/>
                  <a:gd name="T4" fmla="*/ 0 w 3"/>
                  <a:gd name="T5" fmla="*/ 0 h 1"/>
                  <a:gd name="T6" fmla="*/ 1 w 3"/>
                  <a:gd name="T7" fmla="*/ 0 h 1"/>
                  <a:gd name="T8" fmla="*/ 2 w 3"/>
                  <a:gd name="T9" fmla="*/ 0 h 1"/>
                  <a:gd name="T10" fmla="*/ 3 w 3"/>
                  <a:gd name="T11" fmla="*/ 0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0"/>
                    </a:cubicBezTo>
                    <a:cubicBezTo>
                      <a:pt x="0" y="0"/>
                      <a:pt x="1" y="0"/>
                      <a:pt x="1" y="0"/>
                    </a:cubicBezTo>
                    <a:cubicBezTo>
                      <a:pt x="2" y="0"/>
                      <a:pt x="2" y="0"/>
                      <a:pt x="2" y="0"/>
                    </a:cubicBezTo>
                    <a:cubicBezTo>
                      <a:pt x="3" y="0"/>
                      <a:pt x="3" y="0"/>
                      <a:pt x="3" y="0"/>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 name="Freeform 253"/>
              <p:cNvSpPr>
                <a:spLocks/>
              </p:cNvSpPr>
              <p:nvPr/>
            </p:nvSpPr>
            <p:spPr bwMode="auto">
              <a:xfrm>
                <a:off x="5155" y="2918"/>
                <a:ext cx="8" cy="2"/>
              </a:xfrm>
              <a:custGeom>
                <a:avLst/>
                <a:gdLst>
                  <a:gd name="T0" fmla="*/ 2 w 3"/>
                  <a:gd name="T1" fmla="*/ 1 h 1"/>
                  <a:gd name="T2" fmla="*/ 1 w 3"/>
                  <a:gd name="T3" fmla="*/ 1 h 1"/>
                  <a:gd name="T4" fmla="*/ 0 w 3"/>
                  <a:gd name="T5" fmla="*/ 0 h 1"/>
                  <a:gd name="T6" fmla="*/ 1 w 3"/>
                  <a:gd name="T7" fmla="*/ 0 h 1"/>
                  <a:gd name="T8" fmla="*/ 2 w 3"/>
                  <a:gd name="T9" fmla="*/ 0 h 1"/>
                  <a:gd name="T10" fmla="*/ 3 w 3"/>
                  <a:gd name="T11" fmla="*/ 0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0"/>
                    </a:cubicBezTo>
                    <a:cubicBezTo>
                      <a:pt x="0" y="0"/>
                      <a:pt x="1" y="0"/>
                      <a:pt x="1" y="0"/>
                    </a:cubicBezTo>
                    <a:cubicBezTo>
                      <a:pt x="2" y="0"/>
                      <a:pt x="2" y="0"/>
                      <a:pt x="2" y="0"/>
                    </a:cubicBezTo>
                    <a:cubicBezTo>
                      <a:pt x="3" y="0"/>
                      <a:pt x="3" y="0"/>
                      <a:pt x="3" y="0"/>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 name="Freeform 254"/>
              <p:cNvSpPr>
                <a:spLocks/>
              </p:cNvSpPr>
              <p:nvPr/>
            </p:nvSpPr>
            <p:spPr bwMode="auto">
              <a:xfrm>
                <a:off x="5173" y="2943"/>
                <a:ext cx="15" cy="10"/>
              </a:xfrm>
              <a:custGeom>
                <a:avLst/>
                <a:gdLst>
                  <a:gd name="T0" fmla="*/ 1 w 6"/>
                  <a:gd name="T1" fmla="*/ 4 h 4"/>
                  <a:gd name="T2" fmla="*/ 0 w 6"/>
                  <a:gd name="T3" fmla="*/ 4 h 4"/>
                  <a:gd name="T4" fmla="*/ 1 w 6"/>
                  <a:gd name="T5" fmla="*/ 3 h 4"/>
                  <a:gd name="T6" fmla="*/ 3 w 6"/>
                  <a:gd name="T7" fmla="*/ 2 h 4"/>
                  <a:gd name="T8" fmla="*/ 5 w 6"/>
                  <a:gd name="T9" fmla="*/ 1 h 4"/>
                  <a:gd name="T10" fmla="*/ 6 w 6"/>
                  <a:gd name="T11" fmla="*/ 1 h 4"/>
                  <a:gd name="T12" fmla="*/ 6 w 6"/>
                  <a:gd name="T13" fmla="*/ 1 h 4"/>
                  <a:gd name="T14" fmla="*/ 3 w 6"/>
                  <a:gd name="T15" fmla="*/ 3 h 4"/>
                  <a:gd name="T16" fmla="*/ 1 w 6"/>
                  <a:gd name="T17" fmla="*/ 4 h 4"/>
                  <a:gd name="T18" fmla="*/ 1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1" y="4"/>
                    </a:moveTo>
                    <a:cubicBezTo>
                      <a:pt x="1" y="4"/>
                      <a:pt x="1" y="4"/>
                      <a:pt x="0" y="4"/>
                    </a:cubicBezTo>
                    <a:cubicBezTo>
                      <a:pt x="0" y="4"/>
                      <a:pt x="0" y="3"/>
                      <a:pt x="1" y="3"/>
                    </a:cubicBezTo>
                    <a:cubicBezTo>
                      <a:pt x="1" y="3"/>
                      <a:pt x="2" y="2"/>
                      <a:pt x="3" y="2"/>
                    </a:cubicBezTo>
                    <a:cubicBezTo>
                      <a:pt x="4" y="2"/>
                      <a:pt x="4" y="1"/>
                      <a:pt x="5" y="1"/>
                    </a:cubicBezTo>
                    <a:cubicBezTo>
                      <a:pt x="5" y="0"/>
                      <a:pt x="6" y="1"/>
                      <a:pt x="6" y="1"/>
                    </a:cubicBezTo>
                    <a:cubicBezTo>
                      <a:pt x="6" y="1"/>
                      <a:pt x="6" y="1"/>
                      <a:pt x="6" y="1"/>
                    </a:cubicBezTo>
                    <a:cubicBezTo>
                      <a:pt x="5" y="2"/>
                      <a:pt x="4" y="2"/>
                      <a:pt x="3" y="3"/>
                    </a:cubicBezTo>
                    <a:cubicBezTo>
                      <a:pt x="3" y="3"/>
                      <a:pt x="2" y="4"/>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 name="Freeform 255"/>
              <p:cNvSpPr>
                <a:spLocks/>
              </p:cNvSpPr>
              <p:nvPr/>
            </p:nvSpPr>
            <p:spPr bwMode="auto">
              <a:xfrm>
                <a:off x="5173" y="2938"/>
                <a:ext cx="15" cy="8"/>
              </a:xfrm>
              <a:custGeom>
                <a:avLst/>
                <a:gdLst>
                  <a:gd name="T0" fmla="*/ 1 w 6"/>
                  <a:gd name="T1" fmla="*/ 3 h 3"/>
                  <a:gd name="T2" fmla="*/ 0 w 6"/>
                  <a:gd name="T3" fmla="*/ 3 h 3"/>
                  <a:gd name="T4" fmla="*/ 1 w 6"/>
                  <a:gd name="T5" fmla="*/ 2 h 3"/>
                  <a:gd name="T6" fmla="*/ 3 w 6"/>
                  <a:gd name="T7" fmla="*/ 1 h 3"/>
                  <a:gd name="T8" fmla="*/ 5 w 6"/>
                  <a:gd name="T9" fmla="*/ 0 h 3"/>
                  <a:gd name="T10" fmla="*/ 6 w 6"/>
                  <a:gd name="T11" fmla="*/ 0 h 3"/>
                  <a:gd name="T12" fmla="*/ 6 w 6"/>
                  <a:gd name="T13" fmla="*/ 1 h 3"/>
                  <a:gd name="T14" fmla="*/ 1 w 6"/>
                  <a:gd name="T15" fmla="*/ 3 h 3"/>
                  <a:gd name="T16" fmla="*/ 1 w 6"/>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3">
                    <a:moveTo>
                      <a:pt x="1" y="3"/>
                    </a:moveTo>
                    <a:cubicBezTo>
                      <a:pt x="1" y="3"/>
                      <a:pt x="1" y="3"/>
                      <a:pt x="0" y="3"/>
                    </a:cubicBezTo>
                    <a:cubicBezTo>
                      <a:pt x="0" y="3"/>
                      <a:pt x="0" y="2"/>
                      <a:pt x="1" y="2"/>
                    </a:cubicBezTo>
                    <a:cubicBezTo>
                      <a:pt x="2" y="2"/>
                      <a:pt x="2" y="2"/>
                      <a:pt x="3" y="1"/>
                    </a:cubicBezTo>
                    <a:cubicBezTo>
                      <a:pt x="4" y="1"/>
                      <a:pt x="4" y="0"/>
                      <a:pt x="5" y="0"/>
                    </a:cubicBezTo>
                    <a:cubicBezTo>
                      <a:pt x="6" y="0"/>
                      <a:pt x="6" y="0"/>
                      <a:pt x="6" y="0"/>
                    </a:cubicBezTo>
                    <a:cubicBezTo>
                      <a:pt x="6" y="0"/>
                      <a:pt x="6" y="1"/>
                      <a:pt x="6" y="1"/>
                    </a:cubicBezTo>
                    <a:cubicBezTo>
                      <a:pt x="4" y="2"/>
                      <a:pt x="3"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 name="Freeform 256"/>
              <p:cNvSpPr>
                <a:spLocks/>
              </p:cNvSpPr>
              <p:nvPr/>
            </p:nvSpPr>
            <p:spPr bwMode="auto">
              <a:xfrm>
                <a:off x="5193" y="2923"/>
                <a:ext cx="12" cy="7"/>
              </a:xfrm>
              <a:custGeom>
                <a:avLst/>
                <a:gdLst>
                  <a:gd name="T0" fmla="*/ 1 w 5"/>
                  <a:gd name="T1" fmla="*/ 3 h 3"/>
                  <a:gd name="T2" fmla="*/ 0 w 5"/>
                  <a:gd name="T3" fmla="*/ 3 h 3"/>
                  <a:gd name="T4" fmla="*/ 1 w 5"/>
                  <a:gd name="T5" fmla="*/ 2 h 3"/>
                  <a:gd name="T6" fmla="*/ 4 w 5"/>
                  <a:gd name="T7" fmla="*/ 0 h 3"/>
                  <a:gd name="T8" fmla="*/ 5 w 5"/>
                  <a:gd name="T9" fmla="*/ 0 h 3"/>
                  <a:gd name="T10" fmla="*/ 5 w 5"/>
                  <a:gd name="T11" fmla="*/ 1 h 3"/>
                  <a:gd name="T12" fmla="*/ 1 w 5"/>
                  <a:gd name="T13" fmla="*/ 3 h 3"/>
                  <a:gd name="T14" fmla="*/ 1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1" y="3"/>
                    </a:moveTo>
                    <a:cubicBezTo>
                      <a:pt x="1" y="3"/>
                      <a:pt x="0" y="3"/>
                      <a:pt x="0" y="3"/>
                    </a:cubicBezTo>
                    <a:cubicBezTo>
                      <a:pt x="0" y="3"/>
                      <a:pt x="0" y="3"/>
                      <a:pt x="1" y="2"/>
                    </a:cubicBezTo>
                    <a:cubicBezTo>
                      <a:pt x="2" y="2"/>
                      <a:pt x="3" y="1"/>
                      <a:pt x="4" y="0"/>
                    </a:cubicBezTo>
                    <a:cubicBezTo>
                      <a:pt x="5" y="0"/>
                      <a:pt x="5" y="0"/>
                      <a:pt x="5" y="0"/>
                    </a:cubicBezTo>
                    <a:cubicBezTo>
                      <a:pt x="5" y="1"/>
                      <a:pt x="5" y="1"/>
                      <a:pt x="5" y="1"/>
                    </a:cubicBezTo>
                    <a:cubicBezTo>
                      <a:pt x="3" y="2"/>
                      <a:pt x="2"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 name="Freeform 257"/>
              <p:cNvSpPr>
                <a:spLocks/>
              </p:cNvSpPr>
              <p:nvPr/>
            </p:nvSpPr>
            <p:spPr bwMode="auto">
              <a:xfrm>
                <a:off x="5193" y="2930"/>
                <a:ext cx="15" cy="11"/>
              </a:xfrm>
              <a:custGeom>
                <a:avLst/>
                <a:gdLst>
                  <a:gd name="T0" fmla="*/ 1 w 6"/>
                  <a:gd name="T1" fmla="*/ 4 h 4"/>
                  <a:gd name="T2" fmla="*/ 1 w 6"/>
                  <a:gd name="T3" fmla="*/ 4 h 4"/>
                  <a:gd name="T4" fmla="*/ 1 w 6"/>
                  <a:gd name="T5" fmla="*/ 3 h 4"/>
                  <a:gd name="T6" fmla="*/ 6 w 6"/>
                  <a:gd name="T7" fmla="*/ 0 h 4"/>
                  <a:gd name="T8" fmla="*/ 6 w 6"/>
                  <a:gd name="T9" fmla="*/ 0 h 4"/>
                  <a:gd name="T10" fmla="*/ 6 w 6"/>
                  <a:gd name="T11" fmla="*/ 1 h 4"/>
                  <a:gd name="T12" fmla="*/ 1 w 6"/>
                  <a:gd name="T13" fmla="*/ 4 h 4"/>
                  <a:gd name="T14" fmla="*/ 1 w 6"/>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
                    <a:moveTo>
                      <a:pt x="1" y="4"/>
                    </a:moveTo>
                    <a:cubicBezTo>
                      <a:pt x="1" y="4"/>
                      <a:pt x="1" y="4"/>
                      <a:pt x="1" y="4"/>
                    </a:cubicBezTo>
                    <a:cubicBezTo>
                      <a:pt x="0" y="4"/>
                      <a:pt x="1" y="3"/>
                      <a:pt x="1" y="3"/>
                    </a:cubicBezTo>
                    <a:cubicBezTo>
                      <a:pt x="6" y="0"/>
                      <a:pt x="6" y="0"/>
                      <a:pt x="6" y="0"/>
                    </a:cubicBezTo>
                    <a:cubicBezTo>
                      <a:pt x="6" y="0"/>
                      <a:pt x="6" y="0"/>
                      <a:pt x="6" y="0"/>
                    </a:cubicBezTo>
                    <a:cubicBezTo>
                      <a:pt x="6" y="1"/>
                      <a:pt x="6" y="1"/>
                      <a:pt x="6" y="1"/>
                    </a:cubicBezTo>
                    <a:cubicBezTo>
                      <a:pt x="1" y="4"/>
                      <a:pt x="1" y="4"/>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 name="Freeform 258"/>
              <p:cNvSpPr>
                <a:spLocks/>
              </p:cNvSpPr>
              <p:nvPr/>
            </p:nvSpPr>
            <p:spPr bwMode="auto">
              <a:xfrm>
                <a:off x="5193" y="2938"/>
                <a:ext cx="15" cy="10"/>
              </a:xfrm>
              <a:custGeom>
                <a:avLst/>
                <a:gdLst>
                  <a:gd name="T0" fmla="*/ 1 w 6"/>
                  <a:gd name="T1" fmla="*/ 4 h 4"/>
                  <a:gd name="T2" fmla="*/ 0 w 6"/>
                  <a:gd name="T3" fmla="*/ 4 h 4"/>
                  <a:gd name="T4" fmla="*/ 1 w 6"/>
                  <a:gd name="T5" fmla="*/ 3 h 4"/>
                  <a:gd name="T6" fmla="*/ 3 w 6"/>
                  <a:gd name="T7" fmla="*/ 2 h 4"/>
                  <a:gd name="T8" fmla="*/ 6 w 6"/>
                  <a:gd name="T9" fmla="*/ 0 h 4"/>
                  <a:gd name="T10" fmla="*/ 6 w 6"/>
                  <a:gd name="T11" fmla="*/ 1 h 4"/>
                  <a:gd name="T12" fmla="*/ 6 w 6"/>
                  <a:gd name="T13" fmla="*/ 1 h 4"/>
                  <a:gd name="T14" fmla="*/ 4 w 6"/>
                  <a:gd name="T15" fmla="*/ 3 h 4"/>
                  <a:gd name="T16" fmla="*/ 1 w 6"/>
                  <a:gd name="T17" fmla="*/ 4 h 4"/>
                  <a:gd name="T18" fmla="*/ 1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1" y="4"/>
                    </a:moveTo>
                    <a:cubicBezTo>
                      <a:pt x="1" y="4"/>
                      <a:pt x="1" y="4"/>
                      <a:pt x="0" y="4"/>
                    </a:cubicBezTo>
                    <a:cubicBezTo>
                      <a:pt x="0" y="4"/>
                      <a:pt x="0" y="3"/>
                      <a:pt x="1" y="3"/>
                    </a:cubicBezTo>
                    <a:cubicBezTo>
                      <a:pt x="2" y="3"/>
                      <a:pt x="2" y="2"/>
                      <a:pt x="3" y="2"/>
                    </a:cubicBezTo>
                    <a:cubicBezTo>
                      <a:pt x="4" y="1"/>
                      <a:pt x="5" y="1"/>
                      <a:pt x="6" y="0"/>
                    </a:cubicBezTo>
                    <a:cubicBezTo>
                      <a:pt x="6" y="0"/>
                      <a:pt x="6" y="0"/>
                      <a:pt x="6" y="1"/>
                    </a:cubicBezTo>
                    <a:cubicBezTo>
                      <a:pt x="6" y="1"/>
                      <a:pt x="6" y="1"/>
                      <a:pt x="6" y="1"/>
                    </a:cubicBezTo>
                    <a:cubicBezTo>
                      <a:pt x="5" y="2"/>
                      <a:pt x="4" y="2"/>
                      <a:pt x="4" y="3"/>
                    </a:cubicBezTo>
                    <a:cubicBezTo>
                      <a:pt x="3" y="3"/>
                      <a:pt x="2"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 name="Freeform 259"/>
              <p:cNvSpPr>
                <a:spLocks/>
              </p:cNvSpPr>
              <p:nvPr/>
            </p:nvSpPr>
            <p:spPr bwMode="auto">
              <a:xfrm>
                <a:off x="5198" y="2946"/>
                <a:ext cx="10" cy="7"/>
              </a:xfrm>
              <a:custGeom>
                <a:avLst/>
                <a:gdLst>
                  <a:gd name="T0" fmla="*/ 0 w 4"/>
                  <a:gd name="T1" fmla="*/ 3 h 3"/>
                  <a:gd name="T2" fmla="*/ 0 w 4"/>
                  <a:gd name="T3" fmla="*/ 3 h 3"/>
                  <a:gd name="T4" fmla="*/ 0 w 4"/>
                  <a:gd name="T5" fmla="*/ 2 h 3"/>
                  <a:gd name="T6" fmla="*/ 4 w 4"/>
                  <a:gd name="T7" fmla="*/ 0 h 3"/>
                  <a:gd name="T8" fmla="*/ 4 w 4"/>
                  <a:gd name="T9" fmla="*/ 0 h 3"/>
                  <a:gd name="T10" fmla="*/ 4 w 4"/>
                  <a:gd name="T11" fmla="*/ 1 h 3"/>
                  <a:gd name="T12" fmla="*/ 0 w 4"/>
                  <a:gd name="T13" fmla="*/ 3 h 3"/>
                  <a:gd name="T14" fmla="*/ 0 w 4"/>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3">
                    <a:moveTo>
                      <a:pt x="0" y="3"/>
                    </a:moveTo>
                    <a:cubicBezTo>
                      <a:pt x="0" y="3"/>
                      <a:pt x="0" y="3"/>
                      <a:pt x="0" y="3"/>
                    </a:cubicBezTo>
                    <a:cubicBezTo>
                      <a:pt x="0" y="3"/>
                      <a:pt x="0" y="3"/>
                      <a:pt x="0" y="2"/>
                    </a:cubicBezTo>
                    <a:cubicBezTo>
                      <a:pt x="1" y="2"/>
                      <a:pt x="3" y="1"/>
                      <a:pt x="4" y="0"/>
                    </a:cubicBezTo>
                    <a:cubicBezTo>
                      <a:pt x="4" y="0"/>
                      <a:pt x="4" y="0"/>
                      <a:pt x="4" y="0"/>
                    </a:cubicBezTo>
                    <a:cubicBezTo>
                      <a:pt x="4" y="0"/>
                      <a:pt x="4" y="1"/>
                      <a:pt x="4" y="1"/>
                    </a:cubicBezTo>
                    <a:cubicBezTo>
                      <a:pt x="3" y="2"/>
                      <a:pt x="2" y="3"/>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 name="Freeform 260"/>
              <p:cNvSpPr>
                <a:spLocks/>
              </p:cNvSpPr>
              <p:nvPr/>
            </p:nvSpPr>
            <p:spPr bwMode="auto">
              <a:xfrm>
                <a:off x="5215" y="2933"/>
                <a:ext cx="13" cy="8"/>
              </a:xfrm>
              <a:custGeom>
                <a:avLst/>
                <a:gdLst>
                  <a:gd name="T0" fmla="*/ 0 w 5"/>
                  <a:gd name="T1" fmla="*/ 3 h 3"/>
                  <a:gd name="T2" fmla="*/ 0 w 5"/>
                  <a:gd name="T3" fmla="*/ 3 h 3"/>
                  <a:gd name="T4" fmla="*/ 0 w 5"/>
                  <a:gd name="T5" fmla="*/ 2 h 3"/>
                  <a:gd name="T6" fmla="*/ 2 w 5"/>
                  <a:gd name="T7" fmla="*/ 1 h 3"/>
                  <a:gd name="T8" fmla="*/ 5 w 5"/>
                  <a:gd name="T9" fmla="*/ 0 h 3"/>
                  <a:gd name="T10" fmla="*/ 5 w 5"/>
                  <a:gd name="T11" fmla="*/ 0 h 3"/>
                  <a:gd name="T12" fmla="*/ 5 w 5"/>
                  <a:gd name="T13" fmla="*/ 1 h 3"/>
                  <a:gd name="T14" fmla="*/ 3 w 5"/>
                  <a:gd name="T15" fmla="*/ 2 h 3"/>
                  <a:gd name="T16" fmla="*/ 0 w 5"/>
                  <a:gd name="T17" fmla="*/ 3 h 3"/>
                  <a:gd name="T18" fmla="*/ 0 w 5"/>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3"/>
                    </a:moveTo>
                    <a:cubicBezTo>
                      <a:pt x="0" y="3"/>
                      <a:pt x="0" y="3"/>
                      <a:pt x="0" y="3"/>
                    </a:cubicBezTo>
                    <a:cubicBezTo>
                      <a:pt x="0" y="3"/>
                      <a:pt x="0" y="2"/>
                      <a:pt x="0" y="2"/>
                    </a:cubicBezTo>
                    <a:cubicBezTo>
                      <a:pt x="1" y="2"/>
                      <a:pt x="1" y="2"/>
                      <a:pt x="2" y="1"/>
                    </a:cubicBezTo>
                    <a:cubicBezTo>
                      <a:pt x="3" y="1"/>
                      <a:pt x="4" y="1"/>
                      <a:pt x="5" y="0"/>
                    </a:cubicBezTo>
                    <a:cubicBezTo>
                      <a:pt x="5" y="0"/>
                      <a:pt x="5" y="0"/>
                      <a:pt x="5" y="0"/>
                    </a:cubicBezTo>
                    <a:cubicBezTo>
                      <a:pt x="5" y="1"/>
                      <a:pt x="5" y="1"/>
                      <a:pt x="5" y="1"/>
                    </a:cubicBezTo>
                    <a:cubicBezTo>
                      <a:pt x="4" y="1"/>
                      <a:pt x="4" y="2"/>
                      <a:pt x="3" y="2"/>
                    </a:cubicBezTo>
                    <a:cubicBezTo>
                      <a:pt x="2" y="3"/>
                      <a:pt x="1" y="3"/>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 name="Freeform 261"/>
              <p:cNvSpPr>
                <a:spLocks/>
              </p:cNvSpPr>
              <p:nvPr/>
            </p:nvSpPr>
            <p:spPr bwMode="auto">
              <a:xfrm>
                <a:off x="5213" y="2941"/>
                <a:ext cx="17" cy="10"/>
              </a:xfrm>
              <a:custGeom>
                <a:avLst/>
                <a:gdLst>
                  <a:gd name="T0" fmla="*/ 1 w 7"/>
                  <a:gd name="T1" fmla="*/ 4 h 4"/>
                  <a:gd name="T2" fmla="*/ 1 w 7"/>
                  <a:gd name="T3" fmla="*/ 4 h 4"/>
                  <a:gd name="T4" fmla="*/ 1 w 7"/>
                  <a:gd name="T5" fmla="*/ 3 h 4"/>
                  <a:gd name="T6" fmla="*/ 6 w 7"/>
                  <a:gd name="T7" fmla="*/ 0 h 4"/>
                  <a:gd name="T8" fmla="*/ 6 w 7"/>
                  <a:gd name="T9" fmla="*/ 0 h 4"/>
                  <a:gd name="T10" fmla="*/ 6 w 7"/>
                  <a:gd name="T11" fmla="*/ 1 h 4"/>
                  <a:gd name="T12" fmla="*/ 1 w 7"/>
                  <a:gd name="T13" fmla="*/ 4 h 4"/>
                  <a:gd name="T14" fmla="*/ 1 w 7"/>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1" y="4"/>
                    </a:moveTo>
                    <a:cubicBezTo>
                      <a:pt x="1" y="4"/>
                      <a:pt x="1" y="4"/>
                      <a:pt x="1" y="4"/>
                    </a:cubicBezTo>
                    <a:cubicBezTo>
                      <a:pt x="0" y="4"/>
                      <a:pt x="1" y="3"/>
                      <a:pt x="1" y="3"/>
                    </a:cubicBezTo>
                    <a:cubicBezTo>
                      <a:pt x="2" y="2"/>
                      <a:pt x="4" y="1"/>
                      <a:pt x="6" y="0"/>
                    </a:cubicBezTo>
                    <a:cubicBezTo>
                      <a:pt x="6" y="0"/>
                      <a:pt x="6" y="0"/>
                      <a:pt x="6" y="0"/>
                    </a:cubicBezTo>
                    <a:cubicBezTo>
                      <a:pt x="7" y="1"/>
                      <a:pt x="6" y="1"/>
                      <a:pt x="6" y="1"/>
                    </a:cubicBezTo>
                    <a:cubicBezTo>
                      <a:pt x="4" y="2"/>
                      <a:pt x="3"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 name="Freeform 262"/>
              <p:cNvSpPr>
                <a:spLocks/>
              </p:cNvSpPr>
              <p:nvPr/>
            </p:nvSpPr>
            <p:spPr bwMode="auto">
              <a:xfrm>
                <a:off x="5218" y="2946"/>
                <a:ext cx="12" cy="7"/>
              </a:xfrm>
              <a:custGeom>
                <a:avLst/>
                <a:gdLst>
                  <a:gd name="T0" fmla="*/ 1 w 5"/>
                  <a:gd name="T1" fmla="*/ 3 h 3"/>
                  <a:gd name="T2" fmla="*/ 0 w 5"/>
                  <a:gd name="T3" fmla="*/ 3 h 3"/>
                  <a:gd name="T4" fmla="*/ 1 w 5"/>
                  <a:gd name="T5" fmla="*/ 2 h 3"/>
                  <a:gd name="T6" fmla="*/ 4 w 5"/>
                  <a:gd name="T7" fmla="*/ 0 h 3"/>
                  <a:gd name="T8" fmla="*/ 4 w 5"/>
                  <a:gd name="T9" fmla="*/ 1 h 3"/>
                  <a:gd name="T10" fmla="*/ 4 w 5"/>
                  <a:gd name="T11" fmla="*/ 1 h 3"/>
                  <a:gd name="T12" fmla="*/ 1 w 5"/>
                  <a:gd name="T13" fmla="*/ 3 h 3"/>
                  <a:gd name="T14" fmla="*/ 1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1" y="3"/>
                    </a:moveTo>
                    <a:cubicBezTo>
                      <a:pt x="1" y="3"/>
                      <a:pt x="0" y="3"/>
                      <a:pt x="0" y="3"/>
                    </a:cubicBezTo>
                    <a:cubicBezTo>
                      <a:pt x="0" y="3"/>
                      <a:pt x="0" y="3"/>
                      <a:pt x="1" y="2"/>
                    </a:cubicBezTo>
                    <a:cubicBezTo>
                      <a:pt x="4" y="0"/>
                      <a:pt x="4" y="0"/>
                      <a:pt x="4" y="0"/>
                    </a:cubicBezTo>
                    <a:cubicBezTo>
                      <a:pt x="4" y="0"/>
                      <a:pt x="4" y="0"/>
                      <a:pt x="4" y="1"/>
                    </a:cubicBezTo>
                    <a:cubicBezTo>
                      <a:pt x="5" y="1"/>
                      <a:pt x="4" y="1"/>
                      <a:pt x="4"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 name="Freeform 263"/>
              <p:cNvSpPr>
                <a:spLocks/>
              </p:cNvSpPr>
              <p:nvPr/>
            </p:nvSpPr>
            <p:spPr bwMode="auto">
              <a:xfrm>
                <a:off x="5235" y="2918"/>
                <a:ext cx="15" cy="15"/>
              </a:xfrm>
              <a:custGeom>
                <a:avLst/>
                <a:gdLst>
                  <a:gd name="T0" fmla="*/ 0 w 6"/>
                  <a:gd name="T1" fmla="*/ 6 h 6"/>
                  <a:gd name="T2" fmla="*/ 0 w 6"/>
                  <a:gd name="T3" fmla="*/ 6 h 6"/>
                  <a:gd name="T4" fmla="*/ 0 w 6"/>
                  <a:gd name="T5" fmla="*/ 5 h 6"/>
                  <a:gd name="T6" fmla="*/ 4 w 6"/>
                  <a:gd name="T7" fmla="*/ 1 h 6"/>
                  <a:gd name="T8" fmla="*/ 5 w 6"/>
                  <a:gd name="T9" fmla="*/ 1 h 6"/>
                  <a:gd name="T10" fmla="*/ 6 w 6"/>
                  <a:gd name="T11" fmla="*/ 1 h 6"/>
                  <a:gd name="T12" fmla="*/ 6 w 6"/>
                  <a:gd name="T13" fmla="*/ 1 h 6"/>
                  <a:gd name="T14" fmla="*/ 5 w 6"/>
                  <a:gd name="T15" fmla="*/ 2 h 6"/>
                  <a:gd name="T16" fmla="*/ 1 w 6"/>
                  <a:gd name="T17" fmla="*/ 6 h 6"/>
                  <a:gd name="T18" fmla="*/ 0 w 6"/>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6">
                    <a:moveTo>
                      <a:pt x="0" y="6"/>
                    </a:moveTo>
                    <a:cubicBezTo>
                      <a:pt x="0" y="6"/>
                      <a:pt x="0" y="6"/>
                      <a:pt x="0" y="6"/>
                    </a:cubicBezTo>
                    <a:cubicBezTo>
                      <a:pt x="0" y="5"/>
                      <a:pt x="0" y="5"/>
                      <a:pt x="0" y="5"/>
                    </a:cubicBezTo>
                    <a:cubicBezTo>
                      <a:pt x="2" y="4"/>
                      <a:pt x="3" y="3"/>
                      <a:pt x="4" y="1"/>
                    </a:cubicBezTo>
                    <a:cubicBezTo>
                      <a:pt x="5" y="1"/>
                      <a:pt x="5" y="1"/>
                      <a:pt x="5" y="1"/>
                    </a:cubicBezTo>
                    <a:cubicBezTo>
                      <a:pt x="5" y="0"/>
                      <a:pt x="6" y="0"/>
                      <a:pt x="6" y="1"/>
                    </a:cubicBezTo>
                    <a:cubicBezTo>
                      <a:pt x="6" y="1"/>
                      <a:pt x="6" y="1"/>
                      <a:pt x="6" y="1"/>
                    </a:cubicBezTo>
                    <a:cubicBezTo>
                      <a:pt x="5" y="2"/>
                      <a:pt x="5" y="2"/>
                      <a:pt x="5" y="2"/>
                    </a:cubicBezTo>
                    <a:cubicBezTo>
                      <a:pt x="4" y="4"/>
                      <a:pt x="3" y="5"/>
                      <a:pt x="1" y="6"/>
                    </a:cubicBezTo>
                    <a:cubicBezTo>
                      <a:pt x="1" y="6"/>
                      <a:pt x="0" y="6"/>
                      <a:pt x="0"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2" name="Freeform 264"/>
              <p:cNvSpPr>
                <a:spLocks/>
              </p:cNvSpPr>
              <p:nvPr/>
            </p:nvSpPr>
            <p:spPr bwMode="auto">
              <a:xfrm>
                <a:off x="5235" y="2930"/>
                <a:ext cx="15" cy="13"/>
              </a:xfrm>
              <a:custGeom>
                <a:avLst/>
                <a:gdLst>
                  <a:gd name="T0" fmla="*/ 0 w 6"/>
                  <a:gd name="T1" fmla="*/ 5 h 5"/>
                  <a:gd name="T2" fmla="*/ 0 w 6"/>
                  <a:gd name="T3" fmla="*/ 4 h 5"/>
                  <a:gd name="T4" fmla="*/ 0 w 6"/>
                  <a:gd name="T5" fmla="*/ 4 h 5"/>
                  <a:gd name="T6" fmla="*/ 1 w 6"/>
                  <a:gd name="T7" fmla="*/ 3 h 5"/>
                  <a:gd name="T8" fmla="*/ 5 w 6"/>
                  <a:gd name="T9" fmla="*/ 0 h 5"/>
                  <a:gd name="T10" fmla="*/ 5 w 6"/>
                  <a:gd name="T11" fmla="*/ 0 h 5"/>
                  <a:gd name="T12" fmla="*/ 5 w 6"/>
                  <a:gd name="T13" fmla="*/ 1 h 5"/>
                  <a:gd name="T14" fmla="*/ 1 w 6"/>
                  <a:gd name="T15" fmla="*/ 4 h 5"/>
                  <a:gd name="T16" fmla="*/ 1 w 6"/>
                  <a:gd name="T17" fmla="*/ 4 h 5"/>
                  <a:gd name="T18" fmla="*/ 0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5"/>
                    </a:moveTo>
                    <a:cubicBezTo>
                      <a:pt x="0" y="5"/>
                      <a:pt x="0" y="4"/>
                      <a:pt x="0" y="4"/>
                    </a:cubicBezTo>
                    <a:cubicBezTo>
                      <a:pt x="0" y="4"/>
                      <a:pt x="0" y="4"/>
                      <a:pt x="0" y="4"/>
                    </a:cubicBezTo>
                    <a:cubicBezTo>
                      <a:pt x="1" y="3"/>
                      <a:pt x="1" y="3"/>
                      <a:pt x="1" y="3"/>
                    </a:cubicBezTo>
                    <a:cubicBezTo>
                      <a:pt x="2" y="2"/>
                      <a:pt x="3" y="2"/>
                      <a:pt x="5" y="0"/>
                    </a:cubicBezTo>
                    <a:cubicBezTo>
                      <a:pt x="5" y="0"/>
                      <a:pt x="5" y="0"/>
                      <a:pt x="5" y="0"/>
                    </a:cubicBezTo>
                    <a:cubicBezTo>
                      <a:pt x="6" y="0"/>
                      <a:pt x="6" y="1"/>
                      <a:pt x="5" y="1"/>
                    </a:cubicBezTo>
                    <a:cubicBezTo>
                      <a:pt x="3" y="2"/>
                      <a:pt x="3" y="3"/>
                      <a:pt x="1" y="4"/>
                    </a:cubicBezTo>
                    <a:cubicBezTo>
                      <a:pt x="1" y="4"/>
                      <a:pt x="1" y="4"/>
                      <a:pt x="1" y="4"/>
                    </a:cubicBezTo>
                    <a:cubicBezTo>
                      <a:pt x="1" y="5"/>
                      <a:pt x="0" y="5"/>
                      <a:pt x="0"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 name="Freeform 265"/>
              <p:cNvSpPr>
                <a:spLocks/>
              </p:cNvSpPr>
              <p:nvPr/>
            </p:nvSpPr>
            <p:spPr bwMode="auto">
              <a:xfrm>
                <a:off x="5235" y="2941"/>
                <a:ext cx="15" cy="10"/>
              </a:xfrm>
              <a:custGeom>
                <a:avLst/>
                <a:gdLst>
                  <a:gd name="T0" fmla="*/ 0 w 6"/>
                  <a:gd name="T1" fmla="*/ 4 h 4"/>
                  <a:gd name="T2" fmla="*/ 0 w 6"/>
                  <a:gd name="T3" fmla="*/ 3 h 4"/>
                  <a:gd name="T4" fmla="*/ 0 w 6"/>
                  <a:gd name="T5" fmla="*/ 3 h 4"/>
                  <a:gd name="T6" fmla="*/ 2 w 6"/>
                  <a:gd name="T7" fmla="*/ 1 h 4"/>
                  <a:gd name="T8" fmla="*/ 5 w 6"/>
                  <a:gd name="T9" fmla="*/ 0 h 4"/>
                  <a:gd name="T10" fmla="*/ 5 w 6"/>
                  <a:gd name="T11" fmla="*/ 0 h 4"/>
                  <a:gd name="T12" fmla="*/ 5 w 6"/>
                  <a:gd name="T13" fmla="*/ 1 h 4"/>
                  <a:gd name="T14" fmla="*/ 3 w 6"/>
                  <a:gd name="T15" fmla="*/ 2 h 4"/>
                  <a:gd name="T16" fmla="*/ 1 w 6"/>
                  <a:gd name="T17" fmla="*/ 4 h 4"/>
                  <a:gd name="T18" fmla="*/ 0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4"/>
                    </a:moveTo>
                    <a:cubicBezTo>
                      <a:pt x="0" y="4"/>
                      <a:pt x="0" y="4"/>
                      <a:pt x="0" y="3"/>
                    </a:cubicBezTo>
                    <a:cubicBezTo>
                      <a:pt x="0" y="3"/>
                      <a:pt x="0" y="3"/>
                      <a:pt x="0" y="3"/>
                    </a:cubicBezTo>
                    <a:cubicBezTo>
                      <a:pt x="1" y="2"/>
                      <a:pt x="2" y="2"/>
                      <a:pt x="2" y="1"/>
                    </a:cubicBezTo>
                    <a:cubicBezTo>
                      <a:pt x="3" y="1"/>
                      <a:pt x="4" y="0"/>
                      <a:pt x="5" y="0"/>
                    </a:cubicBezTo>
                    <a:cubicBezTo>
                      <a:pt x="5" y="0"/>
                      <a:pt x="5" y="0"/>
                      <a:pt x="5" y="0"/>
                    </a:cubicBezTo>
                    <a:cubicBezTo>
                      <a:pt x="6" y="0"/>
                      <a:pt x="6" y="0"/>
                      <a:pt x="5" y="1"/>
                    </a:cubicBezTo>
                    <a:cubicBezTo>
                      <a:pt x="4" y="1"/>
                      <a:pt x="4" y="2"/>
                      <a:pt x="3" y="2"/>
                    </a:cubicBezTo>
                    <a:cubicBezTo>
                      <a:pt x="2" y="3"/>
                      <a:pt x="1" y="3"/>
                      <a:pt x="1" y="4"/>
                    </a:cubicBezTo>
                    <a:cubicBezTo>
                      <a:pt x="0" y="4"/>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 name="Freeform 266"/>
              <p:cNvSpPr>
                <a:spLocks/>
              </p:cNvSpPr>
              <p:nvPr/>
            </p:nvSpPr>
            <p:spPr bwMode="auto">
              <a:xfrm>
                <a:off x="5152" y="2953"/>
                <a:ext cx="113" cy="3"/>
              </a:xfrm>
              <a:custGeom>
                <a:avLst/>
                <a:gdLst>
                  <a:gd name="T0" fmla="*/ 44 w 45"/>
                  <a:gd name="T1" fmla="*/ 1 h 1"/>
                  <a:gd name="T2" fmla="*/ 0 w 45"/>
                  <a:gd name="T3" fmla="*/ 1 h 1"/>
                  <a:gd name="T4" fmla="*/ 0 w 45"/>
                  <a:gd name="T5" fmla="*/ 0 h 1"/>
                  <a:gd name="T6" fmla="*/ 0 w 45"/>
                  <a:gd name="T7" fmla="*/ 0 h 1"/>
                  <a:gd name="T8" fmla="*/ 44 w 45"/>
                  <a:gd name="T9" fmla="*/ 0 h 1"/>
                  <a:gd name="T10" fmla="*/ 45 w 45"/>
                  <a:gd name="T11" fmla="*/ 0 h 1"/>
                  <a:gd name="T12" fmla="*/ 44 w 45"/>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5" h="1">
                    <a:moveTo>
                      <a:pt x="44" y="1"/>
                    </a:moveTo>
                    <a:cubicBezTo>
                      <a:pt x="0" y="1"/>
                      <a:pt x="0" y="1"/>
                      <a:pt x="0" y="1"/>
                    </a:cubicBezTo>
                    <a:cubicBezTo>
                      <a:pt x="0" y="1"/>
                      <a:pt x="0" y="1"/>
                      <a:pt x="0" y="0"/>
                    </a:cubicBezTo>
                    <a:cubicBezTo>
                      <a:pt x="0" y="0"/>
                      <a:pt x="0" y="0"/>
                      <a:pt x="0" y="0"/>
                    </a:cubicBezTo>
                    <a:cubicBezTo>
                      <a:pt x="44" y="0"/>
                      <a:pt x="44" y="0"/>
                      <a:pt x="44" y="0"/>
                    </a:cubicBezTo>
                    <a:cubicBezTo>
                      <a:pt x="44" y="0"/>
                      <a:pt x="45" y="0"/>
                      <a:pt x="45" y="0"/>
                    </a:cubicBezTo>
                    <a:cubicBezTo>
                      <a:pt x="45" y="1"/>
                      <a:pt x="44" y="1"/>
                      <a:pt x="44"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 name="Freeform 267"/>
              <p:cNvSpPr>
                <a:spLocks/>
              </p:cNvSpPr>
              <p:nvPr/>
            </p:nvSpPr>
            <p:spPr bwMode="auto">
              <a:xfrm>
                <a:off x="5160" y="2874"/>
                <a:ext cx="3" cy="92"/>
              </a:xfrm>
              <a:custGeom>
                <a:avLst/>
                <a:gdLst>
                  <a:gd name="T0" fmla="*/ 0 w 1"/>
                  <a:gd name="T1" fmla="*/ 36 h 36"/>
                  <a:gd name="T2" fmla="*/ 0 w 1"/>
                  <a:gd name="T3" fmla="*/ 35 h 36"/>
                  <a:gd name="T4" fmla="*/ 0 w 1"/>
                  <a:gd name="T5" fmla="*/ 0 h 36"/>
                  <a:gd name="T6" fmla="*/ 0 w 1"/>
                  <a:gd name="T7" fmla="*/ 0 h 36"/>
                  <a:gd name="T8" fmla="*/ 1 w 1"/>
                  <a:gd name="T9" fmla="*/ 0 h 36"/>
                  <a:gd name="T10" fmla="*/ 1 w 1"/>
                  <a:gd name="T11" fmla="*/ 35 h 36"/>
                  <a:gd name="T12" fmla="*/ 0 w 1"/>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 h="36">
                    <a:moveTo>
                      <a:pt x="0" y="36"/>
                    </a:moveTo>
                    <a:cubicBezTo>
                      <a:pt x="0" y="36"/>
                      <a:pt x="0" y="36"/>
                      <a:pt x="0" y="35"/>
                    </a:cubicBezTo>
                    <a:cubicBezTo>
                      <a:pt x="0" y="0"/>
                      <a:pt x="0" y="0"/>
                      <a:pt x="0" y="0"/>
                    </a:cubicBezTo>
                    <a:cubicBezTo>
                      <a:pt x="0" y="0"/>
                      <a:pt x="0" y="0"/>
                      <a:pt x="0" y="0"/>
                    </a:cubicBezTo>
                    <a:cubicBezTo>
                      <a:pt x="1" y="0"/>
                      <a:pt x="1" y="0"/>
                      <a:pt x="1" y="0"/>
                    </a:cubicBezTo>
                    <a:cubicBezTo>
                      <a:pt x="1" y="35"/>
                      <a:pt x="1" y="35"/>
                      <a:pt x="1" y="35"/>
                    </a:cubicBezTo>
                    <a:cubicBezTo>
                      <a:pt x="1" y="36"/>
                      <a:pt x="1" y="36"/>
                      <a:pt x="0"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 name="Freeform 268"/>
              <p:cNvSpPr>
                <a:spLocks noEditPoints="1"/>
              </p:cNvSpPr>
              <p:nvPr/>
            </p:nvSpPr>
            <p:spPr bwMode="auto">
              <a:xfrm>
                <a:off x="5168" y="2877"/>
                <a:ext cx="95" cy="58"/>
              </a:xfrm>
              <a:custGeom>
                <a:avLst/>
                <a:gdLst>
                  <a:gd name="T0" fmla="*/ 1 w 38"/>
                  <a:gd name="T1" fmla="*/ 23 h 23"/>
                  <a:gd name="T2" fmla="*/ 1 w 38"/>
                  <a:gd name="T3" fmla="*/ 23 h 23"/>
                  <a:gd name="T4" fmla="*/ 0 w 38"/>
                  <a:gd name="T5" fmla="*/ 23 h 23"/>
                  <a:gd name="T6" fmla="*/ 0 w 38"/>
                  <a:gd name="T7" fmla="*/ 22 h 23"/>
                  <a:gd name="T8" fmla="*/ 0 w 38"/>
                  <a:gd name="T9" fmla="*/ 20 h 23"/>
                  <a:gd name="T10" fmla="*/ 0 w 38"/>
                  <a:gd name="T11" fmla="*/ 20 h 23"/>
                  <a:gd name="T12" fmla="*/ 9 w 38"/>
                  <a:gd name="T13" fmla="*/ 10 h 23"/>
                  <a:gd name="T14" fmla="*/ 13 w 38"/>
                  <a:gd name="T15" fmla="*/ 10 h 23"/>
                  <a:gd name="T16" fmla="*/ 19 w 38"/>
                  <a:gd name="T17" fmla="*/ 13 h 23"/>
                  <a:gd name="T18" fmla="*/ 22 w 38"/>
                  <a:gd name="T19" fmla="*/ 14 h 23"/>
                  <a:gd name="T20" fmla="*/ 31 w 38"/>
                  <a:gd name="T21" fmla="*/ 4 h 23"/>
                  <a:gd name="T22" fmla="*/ 29 w 38"/>
                  <a:gd name="T23" fmla="*/ 4 h 23"/>
                  <a:gd name="T24" fmla="*/ 28 w 38"/>
                  <a:gd name="T25" fmla="*/ 4 h 23"/>
                  <a:gd name="T26" fmla="*/ 27 w 38"/>
                  <a:gd name="T27" fmla="*/ 3 h 23"/>
                  <a:gd name="T28" fmla="*/ 27 w 38"/>
                  <a:gd name="T29" fmla="*/ 2 h 23"/>
                  <a:gd name="T30" fmla="*/ 27 w 38"/>
                  <a:gd name="T31" fmla="*/ 2 h 23"/>
                  <a:gd name="T32" fmla="*/ 38 w 38"/>
                  <a:gd name="T33" fmla="*/ 0 h 23"/>
                  <a:gd name="T34" fmla="*/ 38 w 38"/>
                  <a:gd name="T35" fmla="*/ 0 h 23"/>
                  <a:gd name="T36" fmla="*/ 38 w 38"/>
                  <a:gd name="T37" fmla="*/ 0 h 23"/>
                  <a:gd name="T38" fmla="*/ 37 w 38"/>
                  <a:gd name="T39" fmla="*/ 10 h 23"/>
                  <a:gd name="T40" fmla="*/ 36 w 38"/>
                  <a:gd name="T41" fmla="*/ 11 h 23"/>
                  <a:gd name="T42" fmla="*/ 36 w 38"/>
                  <a:gd name="T43" fmla="*/ 11 h 23"/>
                  <a:gd name="T44" fmla="*/ 34 w 38"/>
                  <a:gd name="T45" fmla="*/ 9 h 23"/>
                  <a:gd name="T46" fmla="*/ 34 w 38"/>
                  <a:gd name="T47" fmla="*/ 9 h 23"/>
                  <a:gd name="T48" fmla="*/ 34 w 38"/>
                  <a:gd name="T49" fmla="*/ 6 h 23"/>
                  <a:gd name="T50" fmla="*/ 25 w 38"/>
                  <a:gd name="T51" fmla="*/ 17 h 23"/>
                  <a:gd name="T52" fmla="*/ 23 w 38"/>
                  <a:gd name="T53" fmla="*/ 18 h 23"/>
                  <a:gd name="T54" fmla="*/ 20 w 38"/>
                  <a:gd name="T55" fmla="*/ 18 h 23"/>
                  <a:gd name="T56" fmla="*/ 11 w 38"/>
                  <a:gd name="T57" fmla="*/ 13 h 23"/>
                  <a:gd name="T58" fmla="*/ 1 w 38"/>
                  <a:gd name="T59" fmla="*/ 23 h 23"/>
                  <a:gd name="T60" fmla="*/ 1 w 38"/>
                  <a:gd name="T61" fmla="*/ 23 h 23"/>
                  <a:gd name="T62" fmla="*/ 1 w 38"/>
                  <a:gd name="T63" fmla="*/ 20 h 23"/>
                  <a:gd name="T64" fmla="*/ 1 w 38"/>
                  <a:gd name="T65" fmla="*/ 21 h 23"/>
                  <a:gd name="T66" fmla="*/ 1 w 38"/>
                  <a:gd name="T67" fmla="*/ 22 h 23"/>
                  <a:gd name="T68" fmla="*/ 11 w 38"/>
                  <a:gd name="T69" fmla="*/ 12 h 23"/>
                  <a:gd name="T70" fmla="*/ 11 w 38"/>
                  <a:gd name="T71" fmla="*/ 12 h 23"/>
                  <a:gd name="T72" fmla="*/ 21 w 38"/>
                  <a:gd name="T73" fmla="*/ 17 h 23"/>
                  <a:gd name="T74" fmla="*/ 23 w 38"/>
                  <a:gd name="T75" fmla="*/ 17 h 23"/>
                  <a:gd name="T76" fmla="*/ 24 w 38"/>
                  <a:gd name="T77" fmla="*/ 16 h 23"/>
                  <a:gd name="T78" fmla="*/ 34 w 38"/>
                  <a:gd name="T79" fmla="*/ 5 h 23"/>
                  <a:gd name="T80" fmla="*/ 35 w 38"/>
                  <a:gd name="T81" fmla="*/ 4 h 23"/>
                  <a:gd name="T82" fmla="*/ 35 w 38"/>
                  <a:gd name="T83" fmla="*/ 5 h 23"/>
                  <a:gd name="T84" fmla="*/ 35 w 38"/>
                  <a:gd name="T85" fmla="*/ 9 h 23"/>
                  <a:gd name="T86" fmla="*/ 36 w 38"/>
                  <a:gd name="T87" fmla="*/ 9 h 23"/>
                  <a:gd name="T88" fmla="*/ 37 w 38"/>
                  <a:gd name="T89" fmla="*/ 1 h 23"/>
                  <a:gd name="T90" fmla="*/ 28 w 38"/>
                  <a:gd name="T91" fmla="*/ 3 h 23"/>
                  <a:gd name="T92" fmla="*/ 29 w 38"/>
                  <a:gd name="T93" fmla="*/ 3 h 23"/>
                  <a:gd name="T94" fmla="*/ 33 w 38"/>
                  <a:gd name="T95" fmla="*/ 3 h 23"/>
                  <a:gd name="T96" fmla="*/ 33 w 38"/>
                  <a:gd name="T97" fmla="*/ 4 h 23"/>
                  <a:gd name="T98" fmla="*/ 33 w 38"/>
                  <a:gd name="T99" fmla="*/ 4 h 23"/>
                  <a:gd name="T100" fmla="*/ 23 w 38"/>
                  <a:gd name="T101" fmla="*/ 15 h 23"/>
                  <a:gd name="T102" fmla="*/ 22 w 38"/>
                  <a:gd name="T103" fmla="*/ 16 h 23"/>
                  <a:gd name="T104" fmla="*/ 18 w 38"/>
                  <a:gd name="T105" fmla="*/ 14 h 23"/>
                  <a:gd name="T106" fmla="*/ 12 w 38"/>
                  <a:gd name="T107" fmla="*/ 10 h 23"/>
                  <a:gd name="T108" fmla="*/ 10 w 38"/>
                  <a:gd name="T109" fmla="*/ 11 h 23"/>
                  <a:gd name="T110" fmla="*/ 1 w 38"/>
                  <a:gd name="T111"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8" h="23">
                    <a:moveTo>
                      <a:pt x="1" y="23"/>
                    </a:moveTo>
                    <a:cubicBezTo>
                      <a:pt x="1" y="23"/>
                      <a:pt x="1" y="23"/>
                      <a:pt x="1" y="23"/>
                    </a:cubicBezTo>
                    <a:cubicBezTo>
                      <a:pt x="0" y="23"/>
                      <a:pt x="0" y="23"/>
                      <a:pt x="0" y="23"/>
                    </a:cubicBezTo>
                    <a:cubicBezTo>
                      <a:pt x="0" y="22"/>
                      <a:pt x="0" y="22"/>
                      <a:pt x="0" y="22"/>
                    </a:cubicBezTo>
                    <a:cubicBezTo>
                      <a:pt x="0" y="21"/>
                      <a:pt x="0" y="21"/>
                      <a:pt x="0" y="20"/>
                    </a:cubicBezTo>
                    <a:cubicBezTo>
                      <a:pt x="0" y="20"/>
                      <a:pt x="0" y="20"/>
                      <a:pt x="0" y="20"/>
                    </a:cubicBezTo>
                    <a:cubicBezTo>
                      <a:pt x="9" y="10"/>
                      <a:pt x="9" y="10"/>
                      <a:pt x="9" y="10"/>
                    </a:cubicBezTo>
                    <a:cubicBezTo>
                      <a:pt x="10" y="9"/>
                      <a:pt x="12" y="9"/>
                      <a:pt x="13" y="10"/>
                    </a:cubicBezTo>
                    <a:cubicBezTo>
                      <a:pt x="14" y="11"/>
                      <a:pt x="17" y="12"/>
                      <a:pt x="19" y="13"/>
                    </a:cubicBezTo>
                    <a:cubicBezTo>
                      <a:pt x="20" y="13"/>
                      <a:pt x="22" y="14"/>
                      <a:pt x="22" y="14"/>
                    </a:cubicBezTo>
                    <a:cubicBezTo>
                      <a:pt x="25" y="11"/>
                      <a:pt x="30" y="6"/>
                      <a:pt x="31" y="4"/>
                    </a:cubicBezTo>
                    <a:cubicBezTo>
                      <a:pt x="29" y="4"/>
                      <a:pt x="29" y="4"/>
                      <a:pt x="29" y="4"/>
                    </a:cubicBezTo>
                    <a:cubicBezTo>
                      <a:pt x="29" y="4"/>
                      <a:pt x="28" y="4"/>
                      <a:pt x="28" y="4"/>
                    </a:cubicBezTo>
                    <a:cubicBezTo>
                      <a:pt x="28" y="4"/>
                      <a:pt x="27" y="3"/>
                      <a:pt x="27" y="3"/>
                    </a:cubicBezTo>
                    <a:cubicBezTo>
                      <a:pt x="27" y="3"/>
                      <a:pt x="26" y="2"/>
                      <a:pt x="27" y="2"/>
                    </a:cubicBezTo>
                    <a:cubicBezTo>
                      <a:pt x="27" y="2"/>
                      <a:pt x="27" y="2"/>
                      <a:pt x="27" y="2"/>
                    </a:cubicBezTo>
                    <a:cubicBezTo>
                      <a:pt x="31" y="1"/>
                      <a:pt x="38" y="0"/>
                      <a:pt x="38" y="0"/>
                    </a:cubicBezTo>
                    <a:cubicBezTo>
                      <a:pt x="38" y="0"/>
                      <a:pt x="38" y="0"/>
                      <a:pt x="38" y="0"/>
                    </a:cubicBezTo>
                    <a:cubicBezTo>
                      <a:pt x="38" y="0"/>
                      <a:pt x="38" y="0"/>
                      <a:pt x="38" y="0"/>
                    </a:cubicBezTo>
                    <a:cubicBezTo>
                      <a:pt x="38" y="1"/>
                      <a:pt x="37" y="8"/>
                      <a:pt x="37" y="10"/>
                    </a:cubicBezTo>
                    <a:cubicBezTo>
                      <a:pt x="37" y="10"/>
                      <a:pt x="36" y="10"/>
                      <a:pt x="36" y="11"/>
                    </a:cubicBezTo>
                    <a:cubicBezTo>
                      <a:pt x="36" y="11"/>
                      <a:pt x="36" y="11"/>
                      <a:pt x="36" y="11"/>
                    </a:cubicBezTo>
                    <a:cubicBezTo>
                      <a:pt x="35" y="10"/>
                      <a:pt x="34" y="9"/>
                      <a:pt x="34" y="9"/>
                    </a:cubicBezTo>
                    <a:cubicBezTo>
                      <a:pt x="34" y="9"/>
                      <a:pt x="34" y="9"/>
                      <a:pt x="34" y="9"/>
                    </a:cubicBezTo>
                    <a:cubicBezTo>
                      <a:pt x="34" y="6"/>
                      <a:pt x="34" y="6"/>
                      <a:pt x="34" y="6"/>
                    </a:cubicBezTo>
                    <a:cubicBezTo>
                      <a:pt x="32" y="9"/>
                      <a:pt x="28" y="14"/>
                      <a:pt x="25" y="17"/>
                    </a:cubicBezTo>
                    <a:cubicBezTo>
                      <a:pt x="24" y="18"/>
                      <a:pt x="24" y="18"/>
                      <a:pt x="23" y="18"/>
                    </a:cubicBezTo>
                    <a:cubicBezTo>
                      <a:pt x="22" y="19"/>
                      <a:pt x="21" y="18"/>
                      <a:pt x="20" y="18"/>
                    </a:cubicBezTo>
                    <a:cubicBezTo>
                      <a:pt x="11" y="13"/>
                      <a:pt x="11" y="13"/>
                      <a:pt x="11" y="13"/>
                    </a:cubicBezTo>
                    <a:cubicBezTo>
                      <a:pt x="1" y="23"/>
                      <a:pt x="1" y="23"/>
                      <a:pt x="1" y="23"/>
                    </a:cubicBezTo>
                    <a:cubicBezTo>
                      <a:pt x="1" y="23"/>
                      <a:pt x="1" y="23"/>
                      <a:pt x="1" y="23"/>
                    </a:cubicBezTo>
                    <a:close/>
                    <a:moveTo>
                      <a:pt x="1" y="20"/>
                    </a:moveTo>
                    <a:cubicBezTo>
                      <a:pt x="1" y="21"/>
                      <a:pt x="1" y="21"/>
                      <a:pt x="1" y="21"/>
                    </a:cubicBezTo>
                    <a:cubicBezTo>
                      <a:pt x="1" y="21"/>
                      <a:pt x="1" y="22"/>
                      <a:pt x="1" y="22"/>
                    </a:cubicBezTo>
                    <a:cubicBezTo>
                      <a:pt x="11" y="12"/>
                      <a:pt x="11" y="12"/>
                      <a:pt x="11" y="12"/>
                    </a:cubicBezTo>
                    <a:cubicBezTo>
                      <a:pt x="11" y="12"/>
                      <a:pt x="11" y="12"/>
                      <a:pt x="11" y="12"/>
                    </a:cubicBezTo>
                    <a:cubicBezTo>
                      <a:pt x="21" y="17"/>
                      <a:pt x="21" y="17"/>
                      <a:pt x="21" y="17"/>
                    </a:cubicBezTo>
                    <a:cubicBezTo>
                      <a:pt x="22" y="17"/>
                      <a:pt x="22" y="18"/>
                      <a:pt x="23" y="17"/>
                    </a:cubicBezTo>
                    <a:cubicBezTo>
                      <a:pt x="23" y="17"/>
                      <a:pt x="24" y="17"/>
                      <a:pt x="24" y="16"/>
                    </a:cubicBezTo>
                    <a:cubicBezTo>
                      <a:pt x="28" y="12"/>
                      <a:pt x="34" y="5"/>
                      <a:pt x="34" y="5"/>
                    </a:cubicBezTo>
                    <a:cubicBezTo>
                      <a:pt x="34" y="4"/>
                      <a:pt x="35" y="4"/>
                      <a:pt x="35" y="4"/>
                    </a:cubicBezTo>
                    <a:cubicBezTo>
                      <a:pt x="35" y="4"/>
                      <a:pt x="35" y="5"/>
                      <a:pt x="35" y="5"/>
                    </a:cubicBezTo>
                    <a:cubicBezTo>
                      <a:pt x="35" y="9"/>
                      <a:pt x="35" y="9"/>
                      <a:pt x="35" y="9"/>
                    </a:cubicBezTo>
                    <a:cubicBezTo>
                      <a:pt x="35" y="9"/>
                      <a:pt x="35" y="9"/>
                      <a:pt x="36" y="9"/>
                    </a:cubicBezTo>
                    <a:cubicBezTo>
                      <a:pt x="36" y="7"/>
                      <a:pt x="37" y="3"/>
                      <a:pt x="37" y="1"/>
                    </a:cubicBezTo>
                    <a:cubicBezTo>
                      <a:pt x="35" y="1"/>
                      <a:pt x="31" y="2"/>
                      <a:pt x="28" y="3"/>
                    </a:cubicBezTo>
                    <a:cubicBezTo>
                      <a:pt x="28" y="3"/>
                      <a:pt x="29" y="3"/>
                      <a:pt x="29" y="3"/>
                    </a:cubicBezTo>
                    <a:cubicBezTo>
                      <a:pt x="33" y="3"/>
                      <a:pt x="33" y="3"/>
                      <a:pt x="33" y="3"/>
                    </a:cubicBezTo>
                    <a:cubicBezTo>
                      <a:pt x="33" y="3"/>
                      <a:pt x="33" y="3"/>
                      <a:pt x="33" y="4"/>
                    </a:cubicBezTo>
                    <a:cubicBezTo>
                      <a:pt x="33" y="4"/>
                      <a:pt x="33" y="4"/>
                      <a:pt x="33" y="4"/>
                    </a:cubicBezTo>
                    <a:cubicBezTo>
                      <a:pt x="33" y="4"/>
                      <a:pt x="27" y="11"/>
                      <a:pt x="23" y="15"/>
                    </a:cubicBezTo>
                    <a:cubicBezTo>
                      <a:pt x="23" y="16"/>
                      <a:pt x="23" y="16"/>
                      <a:pt x="22" y="16"/>
                    </a:cubicBezTo>
                    <a:cubicBezTo>
                      <a:pt x="22" y="15"/>
                      <a:pt x="20" y="14"/>
                      <a:pt x="18" y="14"/>
                    </a:cubicBezTo>
                    <a:cubicBezTo>
                      <a:pt x="16" y="13"/>
                      <a:pt x="14" y="11"/>
                      <a:pt x="12" y="10"/>
                    </a:cubicBezTo>
                    <a:cubicBezTo>
                      <a:pt x="12" y="10"/>
                      <a:pt x="10" y="10"/>
                      <a:pt x="10" y="11"/>
                    </a:cubicBezTo>
                    <a:lnTo>
                      <a:pt x="1" y="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 name="Freeform 269"/>
              <p:cNvSpPr>
                <a:spLocks noEditPoints="1"/>
              </p:cNvSpPr>
              <p:nvPr/>
            </p:nvSpPr>
            <p:spPr bwMode="auto">
              <a:xfrm>
                <a:off x="5173" y="2925"/>
                <a:ext cx="15" cy="28"/>
              </a:xfrm>
              <a:custGeom>
                <a:avLst/>
                <a:gdLst>
                  <a:gd name="T0" fmla="*/ 6 w 6"/>
                  <a:gd name="T1" fmla="*/ 11 h 11"/>
                  <a:gd name="T2" fmla="*/ 1 w 6"/>
                  <a:gd name="T3" fmla="*/ 11 h 11"/>
                  <a:gd name="T4" fmla="*/ 0 w 6"/>
                  <a:gd name="T5" fmla="*/ 11 h 11"/>
                  <a:gd name="T6" fmla="*/ 0 w 6"/>
                  <a:gd name="T7" fmla="*/ 8 h 11"/>
                  <a:gd name="T8" fmla="*/ 0 w 6"/>
                  <a:gd name="T9" fmla="*/ 6 h 11"/>
                  <a:gd name="T10" fmla="*/ 0 w 6"/>
                  <a:gd name="T11" fmla="*/ 5 h 11"/>
                  <a:gd name="T12" fmla="*/ 4 w 6"/>
                  <a:gd name="T13" fmla="*/ 2 h 11"/>
                  <a:gd name="T14" fmla="*/ 5 w 6"/>
                  <a:gd name="T15" fmla="*/ 1 h 11"/>
                  <a:gd name="T16" fmla="*/ 6 w 6"/>
                  <a:gd name="T17" fmla="*/ 0 h 11"/>
                  <a:gd name="T18" fmla="*/ 6 w 6"/>
                  <a:gd name="T19" fmla="*/ 1 h 11"/>
                  <a:gd name="T20" fmla="*/ 6 w 6"/>
                  <a:gd name="T21" fmla="*/ 11 h 11"/>
                  <a:gd name="T22" fmla="*/ 6 w 6"/>
                  <a:gd name="T23" fmla="*/ 11 h 11"/>
                  <a:gd name="T24" fmla="*/ 1 w 6"/>
                  <a:gd name="T25" fmla="*/ 10 h 11"/>
                  <a:gd name="T26" fmla="*/ 5 w 6"/>
                  <a:gd name="T27" fmla="*/ 10 h 11"/>
                  <a:gd name="T28" fmla="*/ 5 w 6"/>
                  <a:gd name="T29" fmla="*/ 2 h 11"/>
                  <a:gd name="T30" fmla="*/ 5 w 6"/>
                  <a:gd name="T31" fmla="*/ 2 h 11"/>
                  <a:gd name="T32" fmla="*/ 1 w 6"/>
                  <a:gd name="T33" fmla="*/ 6 h 11"/>
                  <a:gd name="T34" fmla="*/ 1 w 6"/>
                  <a:gd name="T35" fmla="*/ 8 h 11"/>
                  <a:gd name="T36" fmla="*/ 1 w 6"/>
                  <a:gd name="T3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11">
                    <a:moveTo>
                      <a:pt x="6" y="11"/>
                    </a:moveTo>
                    <a:cubicBezTo>
                      <a:pt x="1" y="11"/>
                      <a:pt x="1" y="11"/>
                      <a:pt x="1" y="11"/>
                    </a:cubicBezTo>
                    <a:cubicBezTo>
                      <a:pt x="0" y="11"/>
                      <a:pt x="0" y="11"/>
                      <a:pt x="0" y="11"/>
                    </a:cubicBezTo>
                    <a:cubicBezTo>
                      <a:pt x="0" y="10"/>
                      <a:pt x="0" y="9"/>
                      <a:pt x="0" y="8"/>
                    </a:cubicBezTo>
                    <a:cubicBezTo>
                      <a:pt x="0" y="8"/>
                      <a:pt x="0" y="7"/>
                      <a:pt x="0" y="6"/>
                    </a:cubicBezTo>
                    <a:cubicBezTo>
                      <a:pt x="0" y="6"/>
                      <a:pt x="0" y="6"/>
                      <a:pt x="0" y="5"/>
                    </a:cubicBezTo>
                    <a:cubicBezTo>
                      <a:pt x="2" y="4"/>
                      <a:pt x="3" y="3"/>
                      <a:pt x="4" y="2"/>
                    </a:cubicBezTo>
                    <a:cubicBezTo>
                      <a:pt x="5" y="1"/>
                      <a:pt x="5" y="1"/>
                      <a:pt x="5" y="1"/>
                    </a:cubicBezTo>
                    <a:cubicBezTo>
                      <a:pt x="5" y="0"/>
                      <a:pt x="6" y="0"/>
                      <a:pt x="6" y="0"/>
                    </a:cubicBezTo>
                    <a:cubicBezTo>
                      <a:pt x="6" y="0"/>
                      <a:pt x="6" y="1"/>
                      <a:pt x="6" y="1"/>
                    </a:cubicBezTo>
                    <a:cubicBezTo>
                      <a:pt x="6" y="5"/>
                      <a:pt x="6" y="8"/>
                      <a:pt x="6" y="11"/>
                    </a:cubicBezTo>
                    <a:cubicBezTo>
                      <a:pt x="6" y="11"/>
                      <a:pt x="6" y="11"/>
                      <a:pt x="6" y="11"/>
                    </a:cubicBezTo>
                    <a:close/>
                    <a:moveTo>
                      <a:pt x="1" y="10"/>
                    </a:moveTo>
                    <a:cubicBezTo>
                      <a:pt x="5" y="10"/>
                      <a:pt x="5" y="10"/>
                      <a:pt x="5" y="10"/>
                    </a:cubicBezTo>
                    <a:cubicBezTo>
                      <a:pt x="5" y="8"/>
                      <a:pt x="5" y="5"/>
                      <a:pt x="5" y="2"/>
                    </a:cubicBezTo>
                    <a:cubicBezTo>
                      <a:pt x="5" y="2"/>
                      <a:pt x="5" y="2"/>
                      <a:pt x="5" y="2"/>
                    </a:cubicBezTo>
                    <a:cubicBezTo>
                      <a:pt x="4" y="4"/>
                      <a:pt x="2" y="5"/>
                      <a:pt x="1" y="6"/>
                    </a:cubicBezTo>
                    <a:cubicBezTo>
                      <a:pt x="1" y="7"/>
                      <a:pt x="1" y="8"/>
                      <a:pt x="1" y="8"/>
                    </a:cubicBezTo>
                    <a:cubicBezTo>
                      <a:pt x="1" y="9"/>
                      <a:pt x="1" y="10"/>
                      <a:pt x="1"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 name="Freeform 270"/>
              <p:cNvSpPr>
                <a:spLocks noEditPoints="1"/>
              </p:cNvSpPr>
              <p:nvPr/>
            </p:nvSpPr>
            <p:spPr bwMode="auto">
              <a:xfrm>
                <a:off x="5193" y="2918"/>
                <a:ext cx="15" cy="35"/>
              </a:xfrm>
              <a:custGeom>
                <a:avLst/>
                <a:gdLst>
                  <a:gd name="T0" fmla="*/ 6 w 6"/>
                  <a:gd name="T1" fmla="*/ 14 h 14"/>
                  <a:gd name="T2" fmla="*/ 1 w 6"/>
                  <a:gd name="T3" fmla="*/ 14 h 14"/>
                  <a:gd name="T4" fmla="*/ 0 w 6"/>
                  <a:gd name="T5" fmla="*/ 14 h 14"/>
                  <a:gd name="T6" fmla="*/ 0 w 6"/>
                  <a:gd name="T7" fmla="*/ 8 h 14"/>
                  <a:gd name="T8" fmla="*/ 0 w 6"/>
                  <a:gd name="T9" fmla="*/ 2 h 14"/>
                  <a:gd name="T10" fmla="*/ 0 w 6"/>
                  <a:gd name="T11" fmla="*/ 2 h 14"/>
                  <a:gd name="T12" fmla="*/ 0 w 6"/>
                  <a:gd name="T13" fmla="*/ 2 h 14"/>
                  <a:gd name="T14" fmla="*/ 2 w 6"/>
                  <a:gd name="T15" fmla="*/ 0 h 14"/>
                  <a:gd name="T16" fmla="*/ 2 w 6"/>
                  <a:gd name="T17" fmla="*/ 0 h 14"/>
                  <a:gd name="T18" fmla="*/ 5 w 6"/>
                  <a:gd name="T19" fmla="*/ 2 h 14"/>
                  <a:gd name="T20" fmla="*/ 6 w 6"/>
                  <a:gd name="T21" fmla="*/ 3 h 14"/>
                  <a:gd name="T22" fmla="*/ 6 w 6"/>
                  <a:gd name="T23" fmla="*/ 4 h 14"/>
                  <a:gd name="T24" fmla="*/ 6 w 6"/>
                  <a:gd name="T25" fmla="*/ 14 h 14"/>
                  <a:gd name="T26" fmla="*/ 6 w 6"/>
                  <a:gd name="T27" fmla="*/ 14 h 14"/>
                  <a:gd name="T28" fmla="*/ 1 w 6"/>
                  <a:gd name="T29" fmla="*/ 13 h 14"/>
                  <a:gd name="T30" fmla="*/ 5 w 6"/>
                  <a:gd name="T31" fmla="*/ 13 h 14"/>
                  <a:gd name="T32" fmla="*/ 5 w 6"/>
                  <a:gd name="T33" fmla="*/ 4 h 14"/>
                  <a:gd name="T34" fmla="*/ 4 w 6"/>
                  <a:gd name="T35" fmla="*/ 3 h 14"/>
                  <a:gd name="T36" fmla="*/ 2 w 6"/>
                  <a:gd name="T37" fmla="*/ 1 h 14"/>
                  <a:gd name="T38" fmla="*/ 1 w 6"/>
                  <a:gd name="T39" fmla="*/ 2 h 14"/>
                  <a:gd name="T40" fmla="*/ 1 w 6"/>
                  <a:gd name="T41" fmla="*/ 3 h 14"/>
                  <a:gd name="T42" fmla="*/ 1 w 6"/>
                  <a:gd name="T43" fmla="*/ 8 h 14"/>
                  <a:gd name="T44" fmla="*/ 1 w 6"/>
                  <a:gd name="T4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14">
                    <a:moveTo>
                      <a:pt x="6" y="14"/>
                    </a:moveTo>
                    <a:cubicBezTo>
                      <a:pt x="1" y="14"/>
                      <a:pt x="1" y="14"/>
                      <a:pt x="1" y="14"/>
                    </a:cubicBezTo>
                    <a:cubicBezTo>
                      <a:pt x="1" y="14"/>
                      <a:pt x="0" y="14"/>
                      <a:pt x="0" y="14"/>
                    </a:cubicBezTo>
                    <a:cubicBezTo>
                      <a:pt x="0" y="12"/>
                      <a:pt x="0" y="10"/>
                      <a:pt x="0" y="8"/>
                    </a:cubicBezTo>
                    <a:cubicBezTo>
                      <a:pt x="0" y="7"/>
                      <a:pt x="0" y="5"/>
                      <a:pt x="0" y="2"/>
                    </a:cubicBezTo>
                    <a:cubicBezTo>
                      <a:pt x="0" y="2"/>
                      <a:pt x="0" y="2"/>
                      <a:pt x="0" y="2"/>
                    </a:cubicBezTo>
                    <a:cubicBezTo>
                      <a:pt x="0" y="2"/>
                      <a:pt x="0" y="2"/>
                      <a:pt x="0" y="2"/>
                    </a:cubicBezTo>
                    <a:cubicBezTo>
                      <a:pt x="1" y="1"/>
                      <a:pt x="1" y="0"/>
                      <a:pt x="2" y="0"/>
                    </a:cubicBezTo>
                    <a:cubicBezTo>
                      <a:pt x="2" y="0"/>
                      <a:pt x="2" y="0"/>
                      <a:pt x="2" y="0"/>
                    </a:cubicBezTo>
                    <a:cubicBezTo>
                      <a:pt x="3" y="1"/>
                      <a:pt x="4" y="1"/>
                      <a:pt x="5" y="2"/>
                    </a:cubicBezTo>
                    <a:cubicBezTo>
                      <a:pt x="5" y="2"/>
                      <a:pt x="6" y="3"/>
                      <a:pt x="6" y="3"/>
                    </a:cubicBezTo>
                    <a:cubicBezTo>
                      <a:pt x="6" y="3"/>
                      <a:pt x="6" y="3"/>
                      <a:pt x="6" y="4"/>
                    </a:cubicBezTo>
                    <a:cubicBezTo>
                      <a:pt x="6" y="7"/>
                      <a:pt x="6" y="11"/>
                      <a:pt x="6" y="14"/>
                    </a:cubicBezTo>
                    <a:cubicBezTo>
                      <a:pt x="6" y="14"/>
                      <a:pt x="6" y="14"/>
                      <a:pt x="6" y="14"/>
                    </a:cubicBezTo>
                    <a:close/>
                    <a:moveTo>
                      <a:pt x="1" y="13"/>
                    </a:moveTo>
                    <a:cubicBezTo>
                      <a:pt x="5" y="13"/>
                      <a:pt x="5" y="13"/>
                      <a:pt x="5" y="13"/>
                    </a:cubicBezTo>
                    <a:cubicBezTo>
                      <a:pt x="5" y="11"/>
                      <a:pt x="5" y="7"/>
                      <a:pt x="5" y="4"/>
                    </a:cubicBezTo>
                    <a:cubicBezTo>
                      <a:pt x="5" y="3"/>
                      <a:pt x="4" y="3"/>
                      <a:pt x="4" y="3"/>
                    </a:cubicBezTo>
                    <a:cubicBezTo>
                      <a:pt x="3" y="2"/>
                      <a:pt x="3" y="2"/>
                      <a:pt x="2" y="1"/>
                    </a:cubicBezTo>
                    <a:cubicBezTo>
                      <a:pt x="2" y="1"/>
                      <a:pt x="1" y="2"/>
                      <a:pt x="1" y="2"/>
                    </a:cubicBezTo>
                    <a:cubicBezTo>
                      <a:pt x="1" y="2"/>
                      <a:pt x="1" y="3"/>
                      <a:pt x="1" y="3"/>
                    </a:cubicBezTo>
                    <a:cubicBezTo>
                      <a:pt x="1" y="5"/>
                      <a:pt x="1" y="7"/>
                      <a:pt x="1" y="8"/>
                    </a:cubicBezTo>
                    <a:cubicBezTo>
                      <a:pt x="1" y="10"/>
                      <a:pt x="1" y="11"/>
                      <a:pt x="1"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 name="Freeform 271"/>
              <p:cNvSpPr>
                <a:spLocks noEditPoints="1"/>
              </p:cNvSpPr>
              <p:nvPr/>
            </p:nvSpPr>
            <p:spPr bwMode="auto">
              <a:xfrm>
                <a:off x="5213" y="2928"/>
                <a:ext cx="17" cy="25"/>
              </a:xfrm>
              <a:custGeom>
                <a:avLst/>
                <a:gdLst>
                  <a:gd name="T0" fmla="*/ 6 w 7"/>
                  <a:gd name="T1" fmla="*/ 10 h 10"/>
                  <a:gd name="T2" fmla="*/ 1 w 7"/>
                  <a:gd name="T3" fmla="*/ 10 h 10"/>
                  <a:gd name="T4" fmla="*/ 1 w 7"/>
                  <a:gd name="T5" fmla="*/ 10 h 10"/>
                  <a:gd name="T6" fmla="*/ 0 w 7"/>
                  <a:gd name="T7" fmla="*/ 1 h 10"/>
                  <a:gd name="T8" fmla="*/ 1 w 7"/>
                  <a:gd name="T9" fmla="*/ 0 h 10"/>
                  <a:gd name="T10" fmla="*/ 1 w 7"/>
                  <a:gd name="T11" fmla="*/ 0 h 10"/>
                  <a:gd name="T12" fmla="*/ 2 w 7"/>
                  <a:gd name="T13" fmla="*/ 1 h 10"/>
                  <a:gd name="T14" fmla="*/ 4 w 7"/>
                  <a:gd name="T15" fmla="*/ 1 h 10"/>
                  <a:gd name="T16" fmla="*/ 5 w 7"/>
                  <a:gd name="T17" fmla="*/ 1 h 10"/>
                  <a:gd name="T18" fmla="*/ 6 w 7"/>
                  <a:gd name="T19" fmla="*/ 0 h 10"/>
                  <a:gd name="T20" fmla="*/ 6 w 7"/>
                  <a:gd name="T21" fmla="*/ 0 h 10"/>
                  <a:gd name="T22" fmla="*/ 7 w 7"/>
                  <a:gd name="T23" fmla="*/ 1 h 10"/>
                  <a:gd name="T24" fmla="*/ 7 w 7"/>
                  <a:gd name="T25" fmla="*/ 10 h 10"/>
                  <a:gd name="T26" fmla="*/ 6 w 7"/>
                  <a:gd name="T27" fmla="*/ 10 h 10"/>
                  <a:gd name="T28" fmla="*/ 2 w 7"/>
                  <a:gd name="T29" fmla="*/ 9 h 10"/>
                  <a:gd name="T30" fmla="*/ 6 w 7"/>
                  <a:gd name="T31" fmla="*/ 9 h 10"/>
                  <a:gd name="T32" fmla="*/ 6 w 7"/>
                  <a:gd name="T33" fmla="*/ 2 h 10"/>
                  <a:gd name="T34" fmla="*/ 4 w 7"/>
                  <a:gd name="T35" fmla="*/ 2 h 10"/>
                  <a:gd name="T36" fmla="*/ 2 w 7"/>
                  <a:gd name="T37" fmla="*/ 1 h 10"/>
                  <a:gd name="T38" fmla="*/ 1 w 7"/>
                  <a:gd name="T39" fmla="*/ 1 h 10"/>
                  <a:gd name="T40" fmla="*/ 2 w 7"/>
                  <a:gd name="T41"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10">
                    <a:moveTo>
                      <a:pt x="6" y="10"/>
                    </a:moveTo>
                    <a:cubicBezTo>
                      <a:pt x="1" y="10"/>
                      <a:pt x="1" y="10"/>
                      <a:pt x="1" y="10"/>
                    </a:cubicBezTo>
                    <a:cubicBezTo>
                      <a:pt x="1" y="10"/>
                      <a:pt x="1" y="10"/>
                      <a:pt x="1" y="10"/>
                    </a:cubicBezTo>
                    <a:cubicBezTo>
                      <a:pt x="0" y="1"/>
                      <a:pt x="0" y="1"/>
                      <a:pt x="0" y="1"/>
                    </a:cubicBezTo>
                    <a:cubicBezTo>
                      <a:pt x="0" y="0"/>
                      <a:pt x="0" y="0"/>
                      <a:pt x="1" y="0"/>
                    </a:cubicBezTo>
                    <a:cubicBezTo>
                      <a:pt x="1" y="0"/>
                      <a:pt x="1" y="0"/>
                      <a:pt x="1" y="0"/>
                    </a:cubicBezTo>
                    <a:cubicBezTo>
                      <a:pt x="1" y="0"/>
                      <a:pt x="1" y="0"/>
                      <a:pt x="2" y="1"/>
                    </a:cubicBezTo>
                    <a:cubicBezTo>
                      <a:pt x="3" y="1"/>
                      <a:pt x="4" y="1"/>
                      <a:pt x="4" y="1"/>
                    </a:cubicBezTo>
                    <a:cubicBezTo>
                      <a:pt x="5" y="1"/>
                      <a:pt x="5" y="1"/>
                      <a:pt x="5" y="1"/>
                    </a:cubicBezTo>
                    <a:cubicBezTo>
                      <a:pt x="5" y="0"/>
                      <a:pt x="6" y="0"/>
                      <a:pt x="6" y="0"/>
                    </a:cubicBezTo>
                    <a:cubicBezTo>
                      <a:pt x="6" y="0"/>
                      <a:pt x="6" y="0"/>
                      <a:pt x="6" y="0"/>
                    </a:cubicBezTo>
                    <a:cubicBezTo>
                      <a:pt x="6" y="0"/>
                      <a:pt x="7" y="0"/>
                      <a:pt x="7" y="1"/>
                    </a:cubicBezTo>
                    <a:cubicBezTo>
                      <a:pt x="7" y="4"/>
                      <a:pt x="7" y="7"/>
                      <a:pt x="7" y="10"/>
                    </a:cubicBezTo>
                    <a:cubicBezTo>
                      <a:pt x="7" y="10"/>
                      <a:pt x="6" y="10"/>
                      <a:pt x="6" y="10"/>
                    </a:cubicBezTo>
                    <a:close/>
                    <a:moveTo>
                      <a:pt x="2" y="9"/>
                    </a:moveTo>
                    <a:cubicBezTo>
                      <a:pt x="6" y="9"/>
                      <a:pt x="6" y="9"/>
                      <a:pt x="6" y="9"/>
                    </a:cubicBezTo>
                    <a:cubicBezTo>
                      <a:pt x="6" y="7"/>
                      <a:pt x="6" y="5"/>
                      <a:pt x="6" y="2"/>
                    </a:cubicBezTo>
                    <a:cubicBezTo>
                      <a:pt x="5" y="2"/>
                      <a:pt x="5" y="2"/>
                      <a:pt x="4" y="2"/>
                    </a:cubicBezTo>
                    <a:cubicBezTo>
                      <a:pt x="3" y="2"/>
                      <a:pt x="3" y="2"/>
                      <a:pt x="2" y="1"/>
                    </a:cubicBezTo>
                    <a:cubicBezTo>
                      <a:pt x="2" y="1"/>
                      <a:pt x="2" y="1"/>
                      <a:pt x="1" y="1"/>
                    </a:cubicBezTo>
                    <a:lnTo>
                      <a:pt x="2" y="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 name="Freeform 272"/>
              <p:cNvSpPr>
                <a:spLocks noEditPoints="1"/>
              </p:cNvSpPr>
              <p:nvPr/>
            </p:nvSpPr>
            <p:spPr bwMode="auto">
              <a:xfrm>
                <a:off x="5235" y="2910"/>
                <a:ext cx="15" cy="43"/>
              </a:xfrm>
              <a:custGeom>
                <a:avLst/>
                <a:gdLst>
                  <a:gd name="T0" fmla="*/ 5 w 6"/>
                  <a:gd name="T1" fmla="*/ 17 h 17"/>
                  <a:gd name="T2" fmla="*/ 0 w 6"/>
                  <a:gd name="T3" fmla="*/ 17 h 17"/>
                  <a:gd name="T4" fmla="*/ 0 w 6"/>
                  <a:gd name="T5" fmla="*/ 17 h 17"/>
                  <a:gd name="T6" fmla="*/ 0 w 6"/>
                  <a:gd name="T7" fmla="*/ 11 h 17"/>
                  <a:gd name="T8" fmla="*/ 0 w 6"/>
                  <a:gd name="T9" fmla="*/ 6 h 17"/>
                  <a:gd name="T10" fmla="*/ 0 w 6"/>
                  <a:gd name="T11" fmla="*/ 5 h 17"/>
                  <a:gd name="T12" fmla="*/ 1 w 6"/>
                  <a:gd name="T13" fmla="*/ 4 h 17"/>
                  <a:gd name="T14" fmla="*/ 5 w 6"/>
                  <a:gd name="T15" fmla="*/ 0 h 17"/>
                  <a:gd name="T16" fmla="*/ 5 w 6"/>
                  <a:gd name="T17" fmla="*/ 0 h 17"/>
                  <a:gd name="T18" fmla="*/ 6 w 6"/>
                  <a:gd name="T19" fmla="*/ 0 h 17"/>
                  <a:gd name="T20" fmla="*/ 6 w 6"/>
                  <a:gd name="T21" fmla="*/ 17 h 17"/>
                  <a:gd name="T22" fmla="*/ 5 w 6"/>
                  <a:gd name="T23" fmla="*/ 17 h 17"/>
                  <a:gd name="T24" fmla="*/ 1 w 6"/>
                  <a:gd name="T25" fmla="*/ 16 h 17"/>
                  <a:gd name="T26" fmla="*/ 5 w 6"/>
                  <a:gd name="T27" fmla="*/ 16 h 17"/>
                  <a:gd name="T28" fmla="*/ 5 w 6"/>
                  <a:gd name="T29" fmla="*/ 2 h 17"/>
                  <a:gd name="T30" fmla="*/ 2 w 6"/>
                  <a:gd name="T31" fmla="*/ 4 h 17"/>
                  <a:gd name="T32" fmla="*/ 1 w 6"/>
                  <a:gd name="T33" fmla="*/ 6 h 17"/>
                  <a:gd name="T34" fmla="*/ 1 w 6"/>
                  <a:gd name="T35" fmla="*/ 11 h 17"/>
                  <a:gd name="T36" fmla="*/ 1 w 6"/>
                  <a:gd name="T3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17">
                    <a:moveTo>
                      <a:pt x="5" y="17"/>
                    </a:moveTo>
                    <a:cubicBezTo>
                      <a:pt x="0" y="17"/>
                      <a:pt x="0" y="17"/>
                      <a:pt x="0" y="17"/>
                    </a:cubicBezTo>
                    <a:cubicBezTo>
                      <a:pt x="0" y="17"/>
                      <a:pt x="0" y="17"/>
                      <a:pt x="0" y="17"/>
                    </a:cubicBezTo>
                    <a:cubicBezTo>
                      <a:pt x="0" y="15"/>
                      <a:pt x="0" y="13"/>
                      <a:pt x="0" y="11"/>
                    </a:cubicBezTo>
                    <a:cubicBezTo>
                      <a:pt x="0" y="10"/>
                      <a:pt x="0" y="8"/>
                      <a:pt x="0" y="6"/>
                    </a:cubicBezTo>
                    <a:cubicBezTo>
                      <a:pt x="0" y="6"/>
                      <a:pt x="0" y="5"/>
                      <a:pt x="0" y="5"/>
                    </a:cubicBezTo>
                    <a:cubicBezTo>
                      <a:pt x="0" y="5"/>
                      <a:pt x="0" y="5"/>
                      <a:pt x="1" y="4"/>
                    </a:cubicBezTo>
                    <a:cubicBezTo>
                      <a:pt x="3" y="2"/>
                      <a:pt x="4" y="1"/>
                      <a:pt x="5" y="0"/>
                    </a:cubicBezTo>
                    <a:cubicBezTo>
                      <a:pt x="5" y="0"/>
                      <a:pt x="5" y="0"/>
                      <a:pt x="5" y="0"/>
                    </a:cubicBezTo>
                    <a:cubicBezTo>
                      <a:pt x="6" y="0"/>
                      <a:pt x="6" y="0"/>
                      <a:pt x="6" y="0"/>
                    </a:cubicBezTo>
                    <a:cubicBezTo>
                      <a:pt x="6" y="6"/>
                      <a:pt x="6" y="12"/>
                      <a:pt x="6" y="17"/>
                    </a:cubicBezTo>
                    <a:cubicBezTo>
                      <a:pt x="6" y="17"/>
                      <a:pt x="6" y="17"/>
                      <a:pt x="5" y="17"/>
                    </a:cubicBezTo>
                    <a:close/>
                    <a:moveTo>
                      <a:pt x="1" y="16"/>
                    </a:moveTo>
                    <a:cubicBezTo>
                      <a:pt x="5" y="16"/>
                      <a:pt x="5" y="16"/>
                      <a:pt x="5" y="16"/>
                    </a:cubicBezTo>
                    <a:cubicBezTo>
                      <a:pt x="5" y="12"/>
                      <a:pt x="5" y="7"/>
                      <a:pt x="5" y="2"/>
                    </a:cubicBezTo>
                    <a:cubicBezTo>
                      <a:pt x="4" y="2"/>
                      <a:pt x="3" y="3"/>
                      <a:pt x="2" y="4"/>
                    </a:cubicBezTo>
                    <a:cubicBezTo>
                      <a:pt x="1" y="5"/>
                      <a:pt x="1" y="6"/>
                      <a:pt x="1" y="6"/>
                    </a:cubicBezTo>
                    <a:cubicBezTo>
                      <a:pt x="1" y="8"/>
                      <a:pt x="1" y="10"/>
                      <a:pt x="1" y="11"/>
                    </a:cubicBezTo>
                    <a:cubicBezTo>
                      <a:pt x="1" y="13"/>
                      <a:pt x="1" y="15"/>
                      <a:pt x="1"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 name="Freeform 273"/>
              <p:cNvSpPr>
                <a:spLocks/>
              </p:cNvSpPr>
              <p:nvPr/>
            </p:nvSpPr>
            <p:spPr bwMode="auto">
              <a:xfrm>
                <a:off x="5155" y="2928"/>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1"/>
                      <a:pt x="1" y="0"/>
                      <a:pt x="1" y="0"/>
                    </a:cubicBezTo>
                    <a:cubicBezTo>
                      <a:pt x="2" y="0"/>
                      <a:pt x="2" y="0"/>
                      <a:pt x="2" y="0"/>
                    </a:cubicBezTo>
                    <a:cubicBezTo>
                      <a:pt x="3" y="0"/>
                      <a:pt x="3" y="1"/>
                      <a:pt x="3" y="1"/>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 name="Freeform 274"/>
              <p:cNvSpPr>
                <a:spLocks/>
              </p:cNvSpPr>
              <p:nvPr/>
            </p:nvSpPr>
            <p:spPr bwMode="auto">
              <a:xfrm>
                <a:off x="5155" y="2941"/>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0"/>
                      <a:pt x="1" y="0"/>
                      <a:pt x="1" y="0"/>
                    </a:cubicBezTo>
                    <a:cubicBezTo>
                      <a:pt x="2" y="0"/>
                      <a:pt x="2" y="0"/>
                      <a:pt x="2" y="0"/>
                    </a:cubicBezTo>
                    <a:cubicBezTo>
                      <a:pt x="3" y="0"/>
                      <a:pt x="3" y="0"/>
                      <a:pt x="3" y="1"/>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 name="Freeform 275"/>
              <p:cNvSpPr>
                <a:spLocks/>
              </p:cNvSpPr>
              <p:nvPr/>
            </p:nvSpPr>
            <p:spPr bwMode="auto">
              <a:xfrm>
                <a:off x="5155" y="2905"/>
                <a:ext cx="8" cy="2"/>
              </a:xfrm>
              <a:custGeom>
                <a:avLst/>
                <a:gdLst>
                  <a:gd name="T0" fmla="*/ 2 w 3"/>
                  <a:gd name="T1" fmla="*/ 1 h 1"/>
                  <a:gd name="T2" fmla="*/ 1 w 3"/>
                  <a:gd name="T3" fmla="*/ 1 h 1"/>
                  <a:gd name="T4" fmla="*/ 0 w 3"/>
                  <a:gd name="T5" fmla="*/ 1 h 1"/>
                  <a:gd name="T6" fmla="*/ 1 w 3"/>
                  <a:gd name="T7" fmla="*/ 0 h 1"/>
                  <a:gd name="T8" fmla="*/ 2 w 3"/>
                  <a:gd name="T9" fmla="*/ 0 h 1"/>
                  <a:gd name="T10" fmla="*/ 3 w 3"/>
                  <a:gd name="T11" fmla="*/ 1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1"/>
                    </a:cubicBezTo>
                    <a:cubicBezTo>
                      <a:pt x="0" y="0"/>
                      <a:pt x="1" y="0"/>
                      <a:pt x="1" y="0"/>
                    </a:cubicBezTo>
                    <a:cubicBezTo>
                      <a:pt x="2" y="0"/>
                      <a:pt x="2" y="0"/>
                      <a:pt x="2" y="0"/>
                    </a:cubicBezTo>
                    <a:cubicBezTo>
                      <a:pt x="3" y="0"/>
                      <a:pt x="3" y="0"/>
                      <a:pt x="3" y="1"/>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 name="Freeform 276"/>
              <p:cNvSpPr>
                <a:spLocks/>
              </p:cNvSpPr>
              <p:nvPr/>
            </p:nvSpPr>
            <p:spPr bwMode="auto">
              <a:xfrm>
                <a:off x="5155" y="2895"/>
                <a:ext cx="8" cy="2"/>
              </a:xfrm>
              <a:custGeom>
                <a:avLst/>
                <a:gdLst>
                  <a:gd name="T0" fmla="*/ 2 w 3"/>
                  <a:gd name="T1" fmla="*/ 1 h 1"/>
                  <a:gd name="T2" fmla="*/ 1 w 3"/>
                  <a:gd name="T3" fmla="*/ 1 h 1"/>
                  <a:gd name="T4" fmla="*/ 0 w 3"/>
                  <a:gd name="T5" fmla="*/ 0 h 1"/>
                  <a:gd name="T6" fmla="*/ 1 w 3"/>
                  <a:gd name="T7" fmla="*/ 0 h 1"/>
                  <a:gd name="T8" fmla="*/ 2 w 3"/>
                  <a:gd name="T9" fmla="*/ 0 h 1"/>
                  <a:gd name="T10" fmla="*/ 3 w 3"/>
                  <a:gd name="T11" fmla="*/ 0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0"/>
                    </a:cubicBezTo>
                    <a:cubicBezTo>
                      <a:pt x="0" y="0"/>
                      <a:pt x="1" y="0"/>
                      <a:pt x="1" y="0"/>
                    </a:cubicBezTo>
                    <a:cubicBezTo>
                      <a:pt x="2" y="0"/>
                      <a:pt x="2" y="0"/>
                      <a:pt x="2" y="0"/>
                    </a:cubicBezTo>
                    <a:cubicBezTo>
                      <a:pt x="3" y="0"/>
                      <a:pt x="3" y="0"/>
                      <a:pt x="3" y="0"/>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 name="Freeform 277"/>
              <p:cNvSpPr>
                <a:spLocks/>
              </p:cNvSpPr>
              <p:nvPr/>
            </p:nvSpPr>
            <p:spPr bwMode="auto">
              <a:xfrm>
                <a:off x="5155" y="2918"/>
                <a:ext cx="8" cy="2"/>
              </a:xfrm>
              <a:custGeom>
                <a:avLst/>
                <a:gdLst>
                  <a:gd name="T0" fmla="*/ 2 w 3"/>
                  <a:gd name="T1" fmla="*/ 1 h 1"/>
                  <a:gd name="T2" fmla="*/ 1 w 3"/>
                  <a:gd name="T3" fmla="*/ 1 h 1"/>
                  <a:gd name="T4" fmla="*/ 0 w 3"/>
                  <a:gd name="T5" fmla="*/ 0 h 1"/>
                  <a:gd name="T6" fmla="*/ 1 w 3"/>
                  <a:gd name="T7" fmla="*/ 0 h 1"/>
                  <a:gd name="T8" fmla="*/ 2 w 3"/>
                  <a:gd name="T9" fmla="*/ 0 h 1"/>
                  <a:gd name="T10" fmla="*/ 3 w 3"/>
                  <a:gd name="T11" fmla="*/ 0 h 1"/>
                  <a:gd name="T12" fmla="*/ 2 w 3"/>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1"/>
                    </a:moveTo>
                    <a:cubicBezTo>
                      <a:pt x="1" y="1"/>
                      <a:pt x="1" y="1"/>
                      <a:pt x="1" y="1"/>
                    </a:cubicBezTo>
                    <a:cubicBezTo>
                      <a:pt x="1" y="1"/>
                      <a:pt x="0" y="1"/>
                      <a:pt x="0" y="0"/>
                    </a:cubicBezTo>
                    <a:cubicBezTo>
                      <a:pt x="0" y="0"/>
                      <a:pt x="1" y="0"/>
                      <a:pt x="1" y="0"/>
                    </a:cubicBezTo>
                    <a:cubicBezTo>
                      <a:pt x="2" y="0"/>
                      <a:pt x="2" y="0"/>
                      <a:pt x="2" y="0"/>
                    </a:cubicBezTo>
                    <a:cubicBezTo>
                      <a:pt x="3" y="0"/>
                      <a:pt x="3" y="0"/>
                      <a:pt x="3" y="0"/>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 name="Freeform 278"/>
              <p:cNvSpPr>
                <a:spLocks/>
              </p:cNvSpPr>
              <p:nvPr/>
            </p:nvSpPr>
            <p:spPr bwMode="auto">
              <a:xfrm>
                <a:off x="5173" y="2943"/>
                <a:ext cx="15" cy="10"/>
              </a:xfrm>
              <a:custGeom>
                <a:avLst/>
                <a:gdLst>
                  <a:gd name="T0" fmla="*/ 1 w 6"/>
                  <a:gd name="T1" fmla="*/ 4 h 4"/>
                  <a:gd name="T2" fmla="*/ 0 w 6"/>
                  <a:gd name="T3" fmla="*/ 4 h 4"/>
                  <a:gd name="T4" fmla="*/ 1 w 6"/>
                  <a:gd name="T5" fmla="*/ 3 h 4"/>
                  <a:gd name="T6" fmla="*/ 3 w 6"/>
                  <a:gd name="T7" fmla="*/ 2 h 4"/>
                  <a:gd name="T8" fmla="*/ 5 w 6"/>
                  <a:gd name="T9" fmla="*/ 1 h 4"/>
                  <a:gd name="T10" fmla="*/ 6 w 6"/>
                  <a:gd name="T11" fmla="*/ 1 h 4"/>
                  <a:gd name="T12" fmla="*/ 6 w 6"/>
                  <a:gd name="T13" fmla="*/ 1 h 4"/>
                  <a:gd name="T14" fmla="*/ 3 w 6"/>
                  <a:gd name="T15" fmla="*/ 3 h 4"/>
                  <a:gd name="T16" fmla="*/ 1 w 6"/>
                  <a:gd name="T17" fmla="*/ 4 h 4"/>
                  <a:gd name="T18" fmla="*/ 1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1" y="4"/>
                    </a:moveTo>
                    <a:cubicBezTo>
                      <a:pt x="1" y="4"/>
                      <a:pt x="1" y="4"/>
                      <a:pt x="0" y="4"/>
                    </a:cubicBezTo>
                    <a:cubicBezTo>
                      <a:pt x="0" y="4"/>
                      <a:pt x="0" y="3"/>
                      <a:pt x="1" y="3"/>
                    </a:cubicBezTo>
                    <a:cubicBezTo>
                      <a:pt x="1" y="3"/>
                      <a:pt x="2" y="2"/>
                      <a:pt x="3" y="2"/>
                    </a:cubicBezTo>
                    <a:cubicBezTo>
                      <a:pt x="4" y="2"/>
                      <a:pt x="4" y="1"/>
                      <a:pt x="5" y="1"/>
                    </a:cubicBezTo>
                    <a:cubicBezTo>
                      <a:pt x="5" y="0"/>
                      <a:pt x="6" y="1"/>
                      <a:pt x="6" y="1"/>
                    </a:cubicBezTo>
                    <a:cubicBezTo>
                      <a:pt x="6" y="1"/>
                      <a:pt x="6" y="1"/>
                      <a:pt x="6" y="1"/>
                    </a:cubicBezTo>
                    <a:cubicBezTo>
                      <a:pt x="5" y="2"/>
                      <a:pt x="4" y="2"/>
                      <a:pt x="3" y="3"/>
                    </a:cubicBezTo>
                    <a:cubicBezTo>
                      <a:pt x="3" y="3"/>
                      <a:pt x="2" y="4"/>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 name="Freeform 279"/>
              <p:cNvSpPr>
                <a:spLocks/>
              </p:cNvSpPr>
              <p:nvPr/>
            </p:nvSpPr>
            <p:spPr bwMode="auto">
              <a:xfrm>
                <a:off x="5173" y="2938"/>
                <a:ext cx="15" cy="8"/>
              </a:xfrm>
              <a:custGeom>
                <a:avLst/>
                <a:gdLst>
                  <a:gd name="T0" fmla="*/ 1 w 6"/>
                  <a:gd name="T1" fmla="*/ 3 h 3"/>
                  <a:gd name="T2" fmla="*/ 0 w 6"/>
                  <a:gd name="T3" fmla="*/ 3 h 3"/>
                  <a:gd name="T4" fmla="*/ 1 w 6"/>
                  <a:gd name="T5" fmla="*/ 2 h 3"/>
                  <a:gd name="T6" fmla="*/ 3 w 6"/>
                  <a:gd name="T7" fmla="*/ 1 h 3"/>
                  <a:gd name="T8" fmla="*/ 5 w 6"/>
                  <a:gd name="T9" fmla="*/ 0 h 3"/>
                  <a:gd name="T10" fmla="*/ 6 w 6"/>
                  <a:gd name="T11" fmla="*/ 0 h 3"/>
                  <a:gd name="T12" fmla="*/ 6 w 6"/>
                  <a:gd name="T13" fmla="*/ 1 h 3"/>
                  <a:gd name="T14" fmla="*/ 1 w 6"/>
                  <a:gd name="T15" fmla="*/ 3 h 3"/>
                  <a:gd name="T16" fmla="*/ 1 w 6"/>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3">
                    <a:moveTo>
                      <a:pt x="1" y="3"/>
                    </a:moveTo>
                    <a:cubicBezTo>
                      <a:pt x="1" y="3"/>
                      <a:pt x="1" y="3"/>
                      <a:pt x="0" y="3"/>
                    </a:cubicBezTo>
                    <a:cubicBezTo>
                      <a:pt x="0" y="3"/>
                      <a:pt x="0" y="2"/>
                      <a:pt x="1" y="2"/>
                    </a:cubicBezTo>
                    <a:cubicBezTo>
                      <a:pt x="2" y="2"/>
                      <a:pt x="2" y="2"/>
                      <a:pt x="3" y="1"/>
                    </a:cubicBezTo>
                    <a:cubicBezTo>
                      <a:pt x="4" y="1"/>
                      <a:pt x="4" y="0"/>
                      <a:pt x="5" y="0"/>
                    </a:cubicBezTo>
                    <a:cubicBezTo>
                      <a:pt x="6" y="0"/>
                      <a:pt x="6" y="0"/>
                      <a:pt x="6" y="0"/>
                    </a:cubicBezTo>
                    <a:cubicBezTo>
                      <a:pt x="6" y="0"/>
                      <a:pt x="6" y="1"/>
                      <a:pt x="6" y="1"/>
                    </a:cubicBezTo>
                    <a:cubicBezTo>
                      <a:pt x="4" y="2"/>
                      <a:pt x="3"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 name="Freeform 280"/>
              <p:cNvSpPr>
                <a:spLocks/>
              </p:cNvSpPr>
              <p:nvPr/>
            </p:nvSpPr>
            <p:spPr bwMode="auto">
              <a:xfrm>
                <a:off x="5193" y="2923"/>
                <a:ext cx="12" cy="7"/>
              </a:xfrm>
              <a:custGeom>
                <a:avLst/>
                <a:gdLst>
                  <a:gd name="T0" fmla="*/ 1 w 5"/>
                  <a:gd name="T1" fmla="*/ 3 h 3"/>
                  <a:gd name="T2" fmla="*/ 0 w 5"/>
                  <a:gd name="T3" fmla="*/ 3 h 3"/>
                  <a:gd name="T4" fmla="*/ 1 w 5"/>
                  <a:gd name="T5" fmla="*/ 2 h 3"/>
                  <a:gd name="T6" fmla="*/ 4 w 5"/>
                  <a:gd name="T7" fmla="*/ 0 h 3"/>
                  <a:gd name="T8" fmla="*/ 5 w 5"/>
                  <a:gd name="T9" fmla="*/ 0 h 3"/>
                  <a:gd name="T10" fmla="*/ 5 w 5"/>
                  <a:gd name="T11" fmla="*/ 1 h 3"/>
                  <a:gd name="T12" fmla="*/ 1 w 5"/>
                  <a:gd name="T13" fmla="*/ 3 h 3"/>
                  <a:gd name="T14" fmla="*/ 1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1" y="3"/>
                    </a:moveTo>
                    <a:cubicBezTo>
                      <a:pt x="1" y="3"/>
                      <a:pt x="0" y="3"/>
                      <a:pt x="0" y="3"/>
                    </a:cubicBezTo>
                    <a:cubicBezTo>
                      <a:pt x="0" y="3"/>
                      <a:pt x="0" y="3"/>
                      <a:pt x="1" y="2"/>
                    </a:cubicBezTo>
                    <a:cubicBezTo>
                      <a:pt x="2" y="2"/>
                      <a:pt x="3" y="1"/>
                      <a:pt x="4" y="0"/>
                    </a:cubicBezTo>
                    <a:cubicBezTo>
                      <a:pt x="5" y="0"/>
                      <a:pt x="5" y="0"/>
                      <a:pt x="5" y="0"/>
                    </a:cubicBezTo>
                    <a:cubicBezTo>
                      <a:pt x="5" y="1"/>
                      <a:pt x="5" y="1"/>
                      <a:pt x="5" y="1"/>
                    </a:cubicBezTo>
                    <a:cubicBezTo>
                      <a:pt x="3" y="2"/>
                      <a:pt x="2"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9" name="Freeform 281"/>
              <p:cNvSpPr>
                <a:spLocks/>
              </p:cNvSpPr>
              <p:nvPr/>
            </p:nvSpPr>
            <p:spPr bwMode="auto">
              <a:xfrm>
                <a:off x="5193" y="2930"/>
                <a:ext cx="15" cy="11"/>
              </a:xfrm>
              <a:custGeom>
                <a:avLst/>
                <a:gdLst>
                  <a:gd name="T0" fmla="*/ 1 w 6"/>
                  <a:gd name="T1" fmla="*/ 4 h 4"/>
                  <a:gd name="T2" fmla="*/ 1 w 6"/>
                  <a:gd name="T3" fmla="*/ 4 h 4"/>
                  <a:gd name="T4" fmla="*/ 1 w 6"/>
                  <a:gd name="T5" fmla="*/ 3 h 4"/>
                  <a:gd name="T6" fmla="*/ 6 w 6"/>
                  <a:gd name="T7" fmla="*/ 0 h 4"/>
                  <a:gd name="T8" fmla="*/ 6 w 6"/>
                  <a:gd name="T9" fmla="*/ 0 h 4"/>
                  <a:gd name="T10" fmla="*/ 6 w 6"/>
                  <a:gd name="T11" fmla="*/ 1 h 4"/>
                  <a:gd name="T12" fmla="*/ 1 w 6"/>
                  <a:gd name="T13" fmla="*/ 4 h 4"/>
                  <a:gd name="T14" fmla="*/ 1 w 6"/>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
                    <a:moveTo>
                      <a:pt x="1" y="4"/>
                    </a:moveTo>
                    <a:cubicBezTo>
                      <a:pt x="1" y="4"/>
                      <a:pt x="1" y="4"/>
                      <a:pt x="1" y="4"/>
                    </a:cubicBezTo>
                    <a:cubicBezTo>
                      <a:pt x="0" y="4"/>
                      <a:pt x="1" y="3"/>
                      <a:pt x="1" y="3"/>
                    </a:cubicBezTo>
                    <a:cubicBezTo>
                      <a:pt x="6" y="0"/>
                      <a:pt x="6" y="0"/>
                      <a:pt x="6" y="0"/>
                    </a:cubicBezTo>
                    <a:cubicBezTo>
                      <a:pt x="6" y="0"/>
                      <a:pt x="6" y="0"/>
                      <a:pt x="6" y="0"/>
                    </a:cubicBezTo>
                    <a:cubicBezTo>
                      <a:pt x="6" y="1"/>
                      <a:pt x="6" y="1"/>
                      <a:pt x="6" y="1"/>
                    </a:cubicBezTo>
                    <a:cubicBezTo>
                      <a:pt x="1" y="4"/>
                      <a:pt x="1" y="4"/>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0" name="Freeform 282"/>
              <p:cNvSpPr>
                <a:spLocks/>
              </p:cNvSpPr>
              <p:nvPr/>
            </p:nvSpPr>
            <p:spPr bwMode="auto">
              <a:xfrm>
                <a:off x="5193" y="2938"/>
                <a:ext cx="15" cy="10"/>
              </a:xfrm>
              <a:custGeom>
                <a:avLst/>
                <a:gdLst>
                  <a:gd name="T0" fmla="*/ 1 w 6"/>
                  <a:gd name="T1" fmla="*/ 4 h 4"/>
                  <a:gd name="T2" fmla="*/ 0 w 6"/>
                  <a:gd name="T3" fmla="*/ 4 h 4"/>
                  <a:gd name="T4" fmla="*/ 1 w 6"/>
                  <a:gd name="T5" fmla="*/ 3 h 4"/>
                  <a:gd name="T6" fmla="*/ 3 w 6"/>
                  <a:gd name="T7" fmla="*/ 2 h 4"/>
                  <a:gd name="T8" fmla="*/ 6 w 6"/>
                  <a:gd name="T9" fmla="*/ 0 h 4"/>
                  <a:gd name="T10" fmla="*/ 6 w 6"/>
                  <a:gd name="T11" fmla="*/ 1 h 4"/>
                  <a:gd name="T12" fmla="*/ 6 w 6"/>
                  <a:gd name="T13" fmla="*/ 1 h 4"/>
                  <a:gd name="T14" fmla="*/ 4 w 6"/>
                  <a:gd name="T15" fmla="*/ 3 h 4"/>
                  <a:gd name="T16" fmla="*/ 1 w 6"/>
                  <a:gd name="T17" fmla="*/ 4 h 4"/>
                  <a:gd name="T18" fmla="*/ 1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1" y="4"/>
                    </a:moveTo>
                    <a:cubicBezTo>
                      <a:pt x="1" y="4"/>
                      <a:pt x="1" y="4"/>
                      <a:pt x="0" y="4"/>
                    </a:cubicBezTo>
                    <a:cubicBezTo>
                      <a:pt x="0" y="4"/>
                      <a:pt x="0" y="3"/>
                      <a:pt x="1" y="3"/>
                    </a:cubicBezTo>
                    <a:cubicBezTo>
                      <a:pt x="2" y="3"/>
                      <a:pt x="2" y="2"/>
                      <a:pt x="3" y="2"/>
                    </a:cubicBezTo>
                    <a:cubicBezTo>
                      <a:pt x="4" y="1"/>
                      <a:pt x="5" y="1"/>
                      <a:pt x="6" y="0"/>
                    </a:cubicBezTo>
                    <a:cubicBezTo>
                      <a:pt x="6" y="0"/>
                      <a:pt x="6" y="0"/>
                      <a:pt x="6" y="1"/>
                    </a:cubicBezTo>
                    <a:cubicBezTo>
                      <a:pt x="6" y="1"/>
                      <a:pt x="6" y="1"/>
                      <a:pt x="6" y="1"/>
                    </a:cubicBezTo>
                    <a:cubicBezTo>
                      <a:pt x="5" y="2"/>
                      <a:pt x="4" y="2"/>
                      <a:pt x="4" y="3"/>
                    </a:cubicBezTo>
                    <a:cubicBezTo>
                      <a:pt x="3" y="3"/>
                      <a:pt x="2"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1" name="Freeform 283"/>
              <p:cNvSpPr>
                <a:spLocks/>
              </p:cNvSpPr>
              <p:nvPr/>
            </p:nvSpPr>
            <p:spPr bwMode="auto">
              <a:xfrm>
                <a:off x="5198" y="2946"/>
                <a:ext cx="10" cy="7"/>
              </a:xfrm>
              <a:custGeom>
                <a:avLst/>
                <a:gdLst>
                  <a:gd name="T0" fmla="*/ 0 w 4"/>
                  <a:gd name="T1" fmla="*/ 3 h 3"/>
                  <a:gd name="T2" fmla="*/ 0 w 4"/>
                  <a:gd name="T3" fmla="*/ 3 h 3"/>
                  <a:gd name="T4" fmla="*/ 0 w 4"/>
                  <a:gd name="T5" fmla="*/ 2 h 3"/>
                  <a:gd name="T6" fmla="*/ 4 w 4"/>
                  <a:gd name="T7" fmla="*/ 0 h 3"/>
                  <a:gd name="T8" fmla="*/ 4 w 4"/>
                  <a:gd name="T9" fmla="*/ 0 h 3"/>
                  <a:gd name="T10" fmla="*/ 4 w 4"/>
                  <a:gd name="T11" fmla="*/ 1 h 3"/>
                  <a:gd name="T12" fmla="*/ 0 w 4"/>
                  <a:gd name="T13" fmla="*/ 3 h 3"/>
                  <a:gd name="T14" fmla="*/ 0 w 4"/>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3">
                    <a:moveTo>
                      <a:pt x="0" y="3"/>
                    </a:moveTo>
                    <a:cubicBezTo>
                      <a:pt x="0" y="3"/>
                      <a:pt x="0" y="3"/>
                      <a:pt x="0" y="3"/>
                    </a:cubicBezTo>
                    <a:cubicBezTo>
                      <a:pt x="0" y="3"/>
                      <a:pt x="0" y="3"/>
                      <a:pt x="0" y="2"/>
                    </a:cubicBezTo>
                    <a:cubicBezTo>
                      <a:pt x="1" y="2"/>
                      <a:pt x="3" y="1"/>
                      <a:pt x="4" y="0"/>
                    </a:cubicBezTo>
                    <a:cubicBezTo>
                      <a:pt x="4" y="0"/>
                      <a:pt x="4" y="0"/>
                      <a:pt x="4" y="0"/>
                    </a:cubicBezTo>
                    <a:cubicBezTo>
                      <a:pt x="4" y="0"/>
                      <a:pt x="4" y="1"/>
                      <a:pt x="4" y="1"/>
                    </a:cubicBezTo>
                    <a:cubicBezTo>
                      <a:pt x="3" y="2"/>
                      <a:pt x="2" y="3"/>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2" name="Freeform 284"/>
              <p:cNvSpPr>
                <a:spLocks/>
              </p:cNvSpPr>
              <p:nvPr/>
            </p:nvSpPr>
            <p:spPr bwMode="auto">
              <a:xfrm>
                <a:off x="5215" y="2933"/>
                <a:ext cx="13" cy="8"/>
              </a:xfrm>
              <a:custGeom>
                <a:avLst/>
                <a:gdLst>
                  <a:gd name="T0" fmla="*/ 0 w 5"/>
                  <a:gd name="T1" fmla="*/ 3 h 3"/>
                  <a:gd name="T2" fmla="*/ 0 w 5"/>
                  <a:gd name="T3" fmla="*/ 3 h 3"/>
                  <a:gd name="T4" fmla="*/ 0 w 5"/>
                  <a:gd name="T5" fmla="*/ 2 h 3"/>
                  <a:gd name="T6" fmla="*/ 2 w 5"/>
                  <a:gd name="T7" fmla="*/ 1 h 3"/>
                  <a:gd name="T8" fmla="*/ 5 w 5"/>
                  <a:gd name="T9" fmla="*/ 0 h 3"/>
                  <a:gd name="T10" fmla="*/ 5 w 5"/>
                  <a:gd name="T11" fmla="*/ 0 h 3"/>
                  <a:gd name="T12" fmla="*/ 5 w 5"/>
                  <a:gd name="T13" fmla="*/ 1 h 3"/>
                  <a:gd name="T14" fmla="*/ 3 w 5"/>
                  <a:gd name="T15" fmla="*/ 2 h 3"/>
                  <a:gd name="T16" fmla="*/ 0 w 5"/>
                  <a:gd name="T17" fmla="*/ 3 h 3"/>
                  <a:gd name="T18" fmla="*/ 0 w 5"/>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
                    <a:moveTo>
                      <a:pt x="0" y="3"/>
                    </a:moveTo>
                    <a:cubicBezTo>
                      <a:pt x="0" y="3"/>
                      <a:pt x="0" y="3"/>
                      <a:pt x="0" y="3"/>
                    </a:cubicBezTo>
                    <a:cubicBezTo>
                      <a:pt x="0" y="3"/>
                      <a:pt x="0" y="2"/>
                      <a:pt x="0" y="2"/>
                    </a:cubicBezTo>
                    <a:cubicBezTo>
                      <a:pt x="1" y="2"/>
                      <a:pt x="1" y="2"/>
                      <a:pt x="2" y="1"/>
                    </a:cubicBezTo>
                    <a:cubicBezTo>
                      <a:pt x="3" y="1"/>
                      <a:pt x="4" y="1"/>
                      <a:pt x="5" y="0"/>
                    </a:cubicBezTo>
                    <a:cubicBezTo>
                      <a:pt x="5" y="0"/>
                      <a:pt x="5" y="0"/>
                      <a:pt x="5" y="0"/>
                    </a:cubicBezTo>
                    <a:cubicBezTo>
                      <a:pt x="5" y="1"/>
                      <a:pt x="5" y="1"/>
                      <a:pt x="5" y="1"/>
                    </a:cubicBezTo>
                    <a:cubicBezTo>
                      <a:pt x="4" y="1"/>
                      <a:pt x="4" y="2"/>
                      <a:pt x="3" y="2"/>
                    </a:cubicBezTo>
                    <a:cubicBezTo>
                      <a:pt x="2" y="3"/>
                      <a:pt x="1" y="3"/>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3" name="Freeform 285"/>
              <p:cNvSpPr>
                <a:spLocks/>
              </p:cNvSpPr>
              <p:nvPr/>
            </p:nvSpPr>
            <p:spPr bwMode="auto">
              <a:xfrm>
                <a:off x="5213" y="2941"/>
                <a:ext cx="17" cy="10"/>
              </a:xfrm>
              <a:custGeom>
                <a:avLst/>
                <a:gdLst>
                  <a:gd name="T0" fmla="*/ 1 w 7"/>
                  <a:gd name="T1" fmla="*/ 4 h 4"/>
                  <a:gd name="T2" fmla="*/ 1 w 7"/>
                  <a:gd name="T3" fmla="*/ 4 h 4"/>
                  <a:gd name="T4" fmla="*/ 1 w 7"/>
                  <a:gd name="T5" fmla="*/ 3 h 4"/>
                  <a:gd name="T6" fmla="*/ 6 w 7"/>
                  <a:gd name="T7" fmla="*/ 0 h 4"/>
                  <a:gd name="T8" fmla="*/ 6 w 7"/>
                  <a:gd name="T9" fmla="*/ 0 h 4"/>
                  <a:gd name="T10" fmla="*/ 6 w 7"/>
                  <a:gd name="T11" fmla="*/ 1 h 4"/>
                  <a:gd name="T12" fmla="*/ 1 w 7"/>
                  <a:gd name="T13" fmla="*/ 4 h 4"/>
                  <a:gd name="T14" fmla="*/ 1 w 7"/>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1" y="4"/>
                    </a:moveTo>
                    <a:cubicBezTo>
                      <a:pt x="1" y="4"/>
                      <a:pt x="1" y="4"/>
                      <a:pt x="1" y="4"/>
                    </a:cubicBezTo>
                    <a:cubicBezTo>
                      <a:pt x="0" y="4"/>
                      <a:pt x="1" y="3"/>
                      <a:pt x="1" y="3"/>
                    </a:cubicBezTo>
                    <a:cubicBezTo>
                      <a:pt x="2" y="2"/>
                      <a:pt x="4" y="1"/>
                      <a:pt x="6" y="0"/>
                    </a:cubicBezTo>
                    <a:cubicBezTo>
                      <a:pt x="6" y="0"/>
                      <a:pt x="6" y="0"/>
                      <a:pt x="6" y="0"/>
                    </a:cubicBezTo>
                    <a:cubicBezTo>
                      <a:pt x="7" y="1"/>
                      <a:pt x="6" y="1"/>
                      <a:pt x="6" y="1"/>
                    </a:cubicBezTo>
                    <a:cubicBezTo>
                      <a:pt x="4" y="2"/>
                      <a:pt x="3"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4" name="Freeform 286"/>
              <p:cNvSpPr>
                <a:spLocks/>
              </p:cNvSpPr>
              <p:nvPr/>
            </p:nvSpPr>
            <p:spPr bwMode="auto">
              <a:xfrm>
                <a:off x="5218" y="2946"/>
                <a:ext cx="12" cy="7"/>
              </a:xfrm>
              <a:custGeom>
                <a:avLst/>
                <a:gdLst>
                  <a:gd name="T0" fmla="*/ 1 w 5"/>
                  <a:gd name="T1" fmla="*/ 3 h 3"/>
                  <a:gd name="T2" fmla="*/ 0 w 5"/>
                  <a:gd name="T3" fmla="*/ 3 h 3"/>
                  <a:gd name="T4" fmla="*/ 1 w 5"/>
                  <a:gd name="T5" fmla="*/ 2 h 3"/>
                  <a:gd name="T6" fmla="*/ 4 w 5"/>
                  <a:gd name="T7" fmla="*/ 0 h 3"/>
                  <a:gd name="T8" fmla="*/ 4 w 5"/>
                  <a:gd name="T9" fmla="*/ 1 h 3"/>
                  <a:gd name="T10" fmla="*/ 4 w 5"/>
                  <a:gd name="T11" fmla="*/ 1 h 3"/>
                  <a:gd name="T12" fmla="*/ 1 w 5"/>
                  <a:gd name="T13" fmla="*/ 3 h 3"/>
                  <a:gd name="T14" fmla="*/ 1 w 5"/>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3">
                    <a:moveTo>
                      <a:pt x="1" y="3"/>
                    </a:moveTo>
                    <a:cubicBezTo>
                      <a:pt x="1" y="3"/>
                      <a:pt x="0" y="3"/>
                      <a:pt x="0" y="3"/>
                    </a:cubicBezTo>
                    <a:cubicBezTo>
                      <a:pt x="0" y="3"/>
                      <a:pt x="0" y="3"/>
                      <a:pt x="1" y="2"/>
                    </a:cubicBezTo>
                    <a:cubicBezTo>
                      <a:pt x="4" y="0"/>
                      <a:pt x="4" y="0"/>
                      <a:pt x="4" y="0"/>
                    </a:cubicBezTo>
                    <a:cubicBezTo>
                      <a:pt x="4" y="0"/>
                      <a:pt x="4" y="0"/>
                      <a:pt x="4" y="1"/>
                    </a:cubicBezTo>
                    <a:cubicBezTo>
                      <a:pt x="5" y="1"/>
                      <a:pt x="4" y="1"/>
                      <a:pt x="4"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5" name="Freeform 287"/>
              <p:cNvSpPr>
                <a:spLocks/>
              </p:cNvSpPr>
              <p:nvPr/>
            </p:nvSpPr>
            <p:spPr bwMode="auto">
              <a:xfrm>
                <a:off x="5235" y="2918"/>
                <a:ext cx="15" cy="15"/>
              </a:xfrm>
              <a:custGeom>
                <a:avLst/>
                <a:gdLst>
                  <a:gd name="T0" fmla="*/ 0 w 6"/>
                  <a:gd name="T1" fmla="*/ 6 h 6"/>
                  <a:gd name="T2" fmla="*/ 0 w 6"/>
                  <a:gd name="T3" fmla="*/ 6 h 6"/>
                  <a:gd name="T4" fmla="*/ 0 w 6"/>
                  <a:gd name="T5" fmla="*/ 5 h 6"/>
                  <a:gd name="T6" fmla="*/ 4 w 6"/>
                  <a:gd name="T7" fmla="*/ 1 h 6"/>
                  <a:gd name="T8" fmla="*/ 5 w 6"/>
                  <a:gd name="T9" fmla="*/ 1 h 6"/>
                  <a:gd name="T10" fmla="*/ 6 w 6"/>
                  <a:gd name="T11" fmla="*/ 1 h 6"/>
                  <a:gd name="T12" fmla="*/ 6 w 6"/>
                  <a:gd name="T13" fmla="*/ 1 h 6"/>
                  <a:gd name="T14" fmla="*/ 5 w 6"/>
                  <a:gd name="T15" fmla="*/ 2 h 6"/>
                  <a:gd name="T16" fmla="*/ 1 w 6"/>
                  <a:gd name="T17" fmla="*/ 6 h 6"/>
                  <a:gd name="T18" fmla="*/ 0 w 6"/>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6">
                    <a:moveTo>
                      <a:pt x="0" y="6"/>
                    </a:moveTo>
                    <a:cubicBezTo>
                      <a:pt x="0" y="6"/>
                      <a:pt x="0" y="6"/>
                      <a:pt x="0" y="6"/>
                    </a:cubicBezTo>
                    <a:cubicBezTo>
                      <a:pt x="0" y="5"/>
                      <a:pt x="0" y="5"/>
                      <a:pt x="0" y="5"/>
                    </a:cubicBezTo>
                    <a:cubicBezTo>
                      <a:pt x="2" y="4"/>
                      <a:pt x="3" y="3"/>
                      <a:pt x="4" y="1"/>
                    </a:cubicBezTo>
                    <a:cubicBezTo>
                      <a:pt x="5" y="1"/>
                      <a:pt x="5" y="1"/>
                      <a:pt x="5" y="1"/>
                    </a:cubicBezTo>
                    <a:cubicBezTo>
                      <a:pt x="5" y="0"/>
                      <a:pt x="6" y="0"/>
                      <a:pt x="6" y="1"/>
                    </a:cubicBezTo>
                    <a:cubicBezTo>
                      <a:pt x="6" y="1"/>
                      <a:pt x="6" y="1"/>
                      <a:pt x="6" y="1"/>
                    </a:cubicBezTo>
                    <a:cubicBezTo>
                      <a:pt x="5" y="2"/>
                      <a:pt x="5" y="2"/>
                      <a:pt x="5" y="2"/>
                    </a:cubicBezTo>
                    <a:cubicBezTo>
                      <a:pt x="4" y="4"/>
                      <a:pt x="3" y="5"/>
                      <a:pt x="1" y="6"/>
                    </a:cubicBezTo>
                    <a:cubicBezTo>
                      <a:pt x="1" y="6"/>
                      <a:pt x="0" y="6"/>
                      <a:pt x="0"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6" name="Freeform 288"/>
              <p:cNvSpPr>
                <a:spLocks/>
              </p:cNvSpPr>
              <p:nvPr/>
            </p:nvSpPr>
            <p:spPr bwMode="auto">
              <a:xfrm>
                <a:off x="5235" y="2930"/>
                <a:ext cx="15" cy="13"/>
              </a:xfrm>
              <a:custGeom>
                <a:avLst/>
                <a:gdLst>
                  <a:gd name="T0" fmla="*/ 0 w 6"/>
                  <a:gd name="T1" fmla="*/ 5 h 5"/>
                  <a:gd name="T2" fmla="*/ 0 w 6"/>
                  <a:gd name="T3" fmla="*/ 4 h 5"/>
                  <a:gd name="T4" fmla="*/ 0 w 6"/>
                  <a:gd name="T5" fmla="*/ 4 h 5"/>
                  <a:gd name="T6" fmla="*/ 1 w 6"/>
                  <a:gd name="T7" fmla="*/ 3 h 5"/>
                  <a:gd name="T8" fmla="*/ 5 w 6"/>
                  <a:gd name="T9" fmla="*/ 0 h 5"/>
                  <a:gd name="T10" fmla="*/ 5 w 6"/>
                  <a:gd name="T11" fmla="*/ 0 h 5"/>
                  <a:gd name="T12" fmla="*/ 5 w 6"/>
                  <a:gd name="T13" fmla="*/ 1 h 5"/>
                  <a:gd name="T14" fmla="*/ 1 w 6"/>
                  <a:gd name="T15" fmla="*/ 4 h 5"/>
                  <a:gd name="T16" fmla="*/ 1 w 6"/>
                  <a:gd name="T17" fmla="*/ 4 h 5"/>
                  <a:gd name="T18" fmla="*/ 0 w 6"/>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0" y="5"/>
                    </a:moveTo>
                    <a:cubicBezTo>
                      <a:pt x="0" y="5"/>
                      <a:pt x="0" y="4"/>
                      <a:pt x="0" y="4"/>
                    </a:cubicBezTo>
                    <a:cubicBezTo>
                      <a:pt x="0" y="4"/>
                      <a:pt x="0" y="4"/>
                      <a:pt x="0" y="4"/>
                    </a:cubicBezTo>
                    <a:cubicBezTo>
                      <a:pt x="1" y="3"/>
                      <a:pt x="1" y="3"/>
                      <a:pt x="1" y="3"/>
                    </a:cubicBezTo>
                    <a:cubicBezTo>
                      <a:pt x="2" y="2"/>
                      <a:pt x="3" y="2"/>
                      <a:pt x="5" y="0"/>
                    </a:cubicBezTo>
                    <a:cubicBezTo>
                      <a:pt x="5" y="0"/>
                      <a:pt x="5" y="0"/>
                      <a:pt x="5" y="0"/>
                    </a:cubicBezTo>
                    <a:cubicBezTo>
                      <a:pt x="6" y="0"/>
                      <a:pt x="6" y="1"/>
                      <a:pt x="5" y="1"/>
                    </a:cubicBezTo>
                    <a:cubicBezTo>
                      <a:pt x="3" y="2"/>
                      <a:pt x="3" y="3"/>
                      <a:pt x="1" y="4"/>
                    </a:cubicBezTo>
                    <a:cubicBezTo>
                      <a:pt x="1" y="4"/>
                      <a:pt x="1" y="4"/>
                      <a:pt x="1" y="4"/>
                    </a:cubicBezTo>
                    <a:cubicBezTo>
                      <a:pt x="1" y="5"/>
                      <a:pt x="0" y="5"/>
                      <a:pt x="0"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7" name="Freeform 289"/>
              <p:cNvSpPr>
                <a:spLocks/>
              </p:cNvSpPr>
              <p:nvPr/>
            </p:nvSpPr>
            <p:spPr bwMode="auto">
              <a:xfrm>
                <a:off x="5235" y="2941"/>
                <a:ext cx="15" cy="10"/>
              </a:xfrm>
              <a:custGeom>
                <a:avLst/>
                <a:gdLst>
                  <a:gd name="T0" fmla="*/ 0 w 6"/>
                  <a:gd name="T1" fmla="*/ 4 h 4"/>
                  <a:gd name="T2" fmla="*/ 0 w 6"/>
                  <a:gd name="T3" fmla="*/ 3 h 4"/>
                  <a:gd name="T4" fmla="*/ 0 w 6"/>
                  <a:gd name="T5" fmla="*/ 3 h 4"/>
                  <a:gd name="T6" fmla="*/ 2 w 6"/>
                  <a:gd name="T7" fmla="*/ 1 h 4"/>
                  <a:gd name="T8" fmla="*/ 5 w 6"/>
                  <a:gd name="T9" fmla="*/ 0 h 4"/>
                  <a:gd name="T10" fmla="*/ 5 w 6"/>
                  <a:gd name="T11" fmla="*/ 0 h 4"/>
                  <a:gd name="T12" fmla="*/ 5 w 6"/>
                  <a:gd name="T13" fmla="*/ 1 h 4"/>
                  <a:gd name="T14" fmla="*/ 3 w 6"/>
                  <a:gd name="T15" fmla="*/ 2 h 4"/>
                  <a:gd name="T16" fmla="*/ 1 w 6"/>
                  <a:gd name="T17" fmla="*/ 4 h 4"/>
                  <a:gd name="T18" fmla="*/ 0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0" y="4"/>
                    </a:moveTo>
                    <a:cubicBezTo>
                      <a:pt x="0" y="4"/>
                      <a:pt x="0" y="4"/>
                      <a:pt x="0" y="3"/>
                    </a:cubicBezTo>
                    <a:cubicBezTo>
                      <a:pt x="0" y="3"/>
                      <a:pt x="0" y="3"/>
                      <a:pt x="0" y="3"/>
                    </a:cubicBezTo>
                    <a:cubicBezTo>
                      <a:pt x="1" y="2"/>
                      <a:pt x="2" y="2"/>
                      <a:pt x="2" y="1"/>
                    </a:cubicBezTo>
                    <a:cubicBezTo>
                      <a:pt x="3" y="1"/>
                      <a:pt x="4" y="0"/>
                      <a:pt x="5" y="0"/>
                    </a:cubicBezTo>
                    <a:cubicBezTo>
                      <a:pt x="5" y="0"/>
                      <a:pt x="5" y="0"/>
                      <a:pt x="5" y="0"/>
                    </a:cubicBezTo>
                    <a:cubicBezTo>
                      <a:pt x="6" y="0"/>
                      <a:pt x="6" y="0"/>
                      <a:pt x="5" y="1"/>
                    </a:cubicBezTo>
                    <a:cubicBezTo>
                      <a:pt x="4" y="1"/>
                      <a:pt x="4" y="2"/>
                      <a:pt x="3" y="2"/>
                    </a:cubicBezTo>
                    <a:cubicBezTo>
                      <a:pt x="2" y="3"/>
                      <a:pt x="1" y="3"/>
                      <a:pt x="1" y="4"/>
                    </a:cubicBezTo>
                    <a:cubicBezTo>
                      <a:pt x="0" y="4"/>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8" name="Freeform 290"/>
              <p:cNvSpPr>
                <a:spLocks/>
              </p:cNvSpPr>
              <p:nvPr/>
            </p:nvSpPr>
            <p:spPr bwMode="auto">
              <a:xfrm>
                <a:off x="5152" y="2953"/>
                <a:ext cx="113" cy="3"/>
              </a:xfrm>
              <a:custGeom>
                <a:avLst/>
                <a:gdLst>
                  <a:gd name="T0" fmla="*/ 44 w 45"/>
                  <a:gd name="T1" fmla="*/ 1 h 1"/>
                  <a:gd name="T2" fmla="*/ 0 w 45"/>
                  <a:gd name="T3" fmla="*/ 1 h 1"/>
                  <a:gd name="T4" fmla="*/ 0 w 45"/>
                  <a:gd name="T5" fmla="*/ 0 h 1"/>
                  <a:gd name="T6" fmla="*/ 0 w 45"/>
                  <a:gd name="T7" fmla="*/ 0 h 1"/>
                  <a:gd name="T8" fmla="*/ 44 w 45"/>
                  <a:gd name="T9" fmla="*/ 0 h 1"/>
                  <a:gd name="T10" fmla="*/ 45 w 45"/>
                  <a:gd name="T11" fmla="*/ 0 h 1"/>
                  <a:gd name="T12" fmla="*/ 44 w 45"/>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5" h="1">
                    <a:moveTo>
                      <a:pt x="44" y="1"/>
                    </a:moveTo>
                    <a:cubicBezTo>
                      <a:pt x="0" y="1"/>
                      <a:pt x="0" y="1"/>
                      <a:pt x="0" y="1"/>
                    </a:cubicBezTo>
                    <a:cubicBezTo>
                      <a:pt x="0" y="1"/>
                      <a:pt x="0" y="1"/>
                      <a:pt x="0" y="0"/>
                    </a:cubicBezTo>
                    <a:cubicBezTo>
                      <a:pt x="0" y="0"/>
                      <a:pt x="0" y="0"/>
                      <a:pt x="0" y="0"/>
                    </a:cubicBezTo>
                    <a:cubicBezTo>
                      <a:pt x="44" y="0"/>
                      <a:pt x="44" y="0"/>
                      <a:pt x="44" y="0"/>
                    </a:cubicBezTo>
                    <a:cubicBezTo>
                      <a:pt x="44" y="0"/>
                      <a:pt x="45" y="0"/>
                      <a:pt x="45" y="0"/>
                    </a:cubicBezTo>
                    <a:cubicBezTo>
                      <a:pt x="45" y="1"/>
                      <a:pt x="44" y="1"/>
                      <a:pt x="44"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9" name="Freeform 291"/>
              <p:cNvSpPr>
                <a:spLocks/>
              </p:cNvSpPr>
              <p:nvPr/>
            </p:nvSpPr>
            <p:spPr bwMode="auto">
              <a:xfrm>
                <a:off x="5160" y="2874"/>
                <a:ext cx="3" cy="92"/>
              </a:xfrm>
              <a:custGeom>
                <a:avLst/>
                <a:gdLst>
                  <a:gd name="T0" fmla="*/ 0 w 1"/>
                  <a:gd name="T1" fmla="*/ 36 h 36"/>
                  <a:gd name="T2" fmla="*/ 0 w 1"/>
                  <a:gd name="T3" fmla="*/ 35 h 36"/>
                  <a:gd name="T4" fmla="*/ 0 w 1"/>
                  <a:gd name="T5" fmla="*/ 0 h 36"/>
                  <a:gd name="T6" fmla="*/ 0 w 1"/>
                  <a:gd name="T7" fmla="*/ 0 h 36"/>
                  <a:gd name="T8" fmla="*/ 1 w 1"/>
                  <a:gd name="T9" fmla="*/ 0 h 36"/>
                  <a:gd name="T10" fmla="*/ 1 w 1"/>
                  <a:gd name="T11" fmla="*/ 35 h 36"/>
                  <a:gd name="T12" fmla="*/ 0 w 1"/>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 h="36">
                    <a:moveTo>
                      <a:pt x="0" y="36"/>
                    </a:moveTo>
                    <a:cubicBezTo>
                      <a:pt x="0" y="36"/>
                      <a:pt x="0" y="36"/>
                      <a:pt x="0" y="35"/>
                    </a:cubicBezTo>
                    <a:cubicBezTo>
                      <a:pt x="0" y="0"/>
                      <a:pt x="0" y="0"/>
                      <a:pt x="0" y="0"/>
                    </a:cubicBezTo>
                    <a:cubicBezTo>
                      <a:pt x="0" y="0"/>
                      <a:pt x="0" y="0"/>
                      <a:pt x="0" y="0"/>
                    </a:cubicBezTo>
                    <a:cubicBezTo>
                      <a:pt x="1" y="0"/>
                      <a:pt x="1" y="0"/>
                      <a:pt x="1" y="0"/>
                    </a:cubicBezTo>
                    <a:cubicBezTo>
                      <a:pt x="1" y="35"/>
                      <a:pt x="1" y="35"/>
                      <a:pt x="1" y="35"/>
                    </a:cubicBezTo>
                    <a:cubicBezTo>
                      <a:pt x="1" y="36"/>
                      <a:pt x="1" y="36"/>
                      <a:pt x="0"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72" name="组合 71"/>
          <p:cNvGrpSpPr/>
          <p:nvPr/>
        </p:nvGrpSpPr>
        <p:grpSpPr>
          <a:xfrm>
            <a:off x="7145886" y="5019416"/>
            <a:ext cx="2441925" cy="1969491"/>
            <a:chOff x="6970807" y="4530607"/>
            <a:chExt cx="2441607" cy="1969947"/>
          </a:xfrm>
        </p:grpSpPr>
        <p:grpSp>
          <p:nvGrpSpPr>
            <p:cNvPr id="73" name="组合 72"/>
            <p:cNvGrpSpPr/>
            <p:nvPr/>
          </p:nvGrpSpPr>
          <p:grpSpPr>
            <a:xfrm>
              <a:off x="6970807" y="4530607"/>
              <a:ext cx="2441607" cy="1969947"/>
              <a:chOff x="4815679" y="4823398"/>
              <a:chExt cx="3044354" cy="2456243"/>
            </a:xfrm>
          </p:grpSpPr>
          <p:grpSp>
            <p:nvGrpSpPr>
              <p:cNvPr id="239" name="组合 238"/>
              <p:cNvGrpSpPr/>
              <p:nvPr/>
            </p:nvGrpSpPr>
            <p:grpSpPr>
              <a:xfrm>
                <a:off x="4815708" y="5686427"/>
                <a:ext cx="523877" cy="442117"/>
                <a:chOff x="4815670" y="5686427"/>
                <a:chExt cx="523883" cy="442117"/>
              </a:xfrm>
            </p:grpSpPr>
            <p:sp>
              <p:nvSpPr>
                <p:cNvPr id="262" name="平行四边形 261"/>
                <p:cNvSpPr/>
                <p:nvPr/>
              </p:nvSpPr>
              <p:spPr>
                <a:xfrm flipH="1">
                  <a:off x="4815670" y="5828505"/>
                  <a:ext cx="523873" cy="300038"/>
                </a:xfrm>
                <a:prstGeom prst="parallelogram">
                  <a:avLst>
                    <a:gd name="adj" fmla="val 55395"/>
                  </a:avLst>
                </a:prstGeom>
                <a:gradFill flip="none" rotWithShape="1">
                  <a:gsLst>
                    <a:gs pos="0">
                      <a:schemeClr val="bg1"/>
                    </a:gs>
                    <a:gs pos="100000">
                      <a:schemeClr val="bg1">
                        <a:lumMod val="85000"/>
                      </a:schemeClr>
                    </a:gs>
                  </a:gsLst>
                  <a:lin ang="6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3" name="平行四边形 262"/>
                <p:cNvSpPr/>
                <p:nvPr/>
              </p:nvSpPr>
              <p:spPr>
                <a:xfrm rot="5400000">
                  <a:off x="5034755" y="5823746"/>
                  <a:ext cx="442117" cy="167479"/>
                </a:xfrm>
                <a:prstGeom prst="parallelogram">
                  <a:avLst>
                    <a:gd name="adj" fmla="val 181535"/>
                  </a:avLst>
                </a:prstGeom>
                <a:gradFill flip="none" rotWithShape="1">
                  <a:gsLst>
                    <a:gs pos="0">
                      <a:schemeClr val="bg1">
                        <a:lumMod val="50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40" name="组合 239"/>
              <p:cNvGrpSpPr/>
              <p:nvPr/>
            </p:nvGrpSpPr>
            <p:grpSpPr>
              <a:xfrm>
                <a:off x="5169986" y="5541959"/>
                <a:ext cx="530755" cy="442117"/>
                <a:chOff x="4811178" y="5686427"/>
                <a:chExt cx="530752" cy="442117"/>
              </a:xfrm>
            </p:grpSpPr>
            <p:sp>
              <p:nvSpPr>
                <p:cNvPr id="260" name="平行四边形 259"/>
                <p:cNvSpPr/>
                <p:nvPr/>
              </p:nvSpPr>
              <p:spPr>
                <a:xfrm flipH="1">
                  <a:off x="4811178" y="5828505"/>
                  <a:ext cx="530752" cy="300038"/>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1" name="平行四边形 260"/>
                <p:cNvSpPr/>
                <p:nvPr/>
              </p:nvSpPr>
              <p:spPr>
                <a:xfrm rot="5400000">
                  <a:off x="5034755" y="5823746"/>
                  <a:ext cx="442117" cy="167479"/>
                </a:xfrm>
                <a:prstGeom prst="parallelogram">
                  <a:avLst>
                    <a:gd name="adj" fmla="val 181535"/>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41" name="组合 240"/>
              <p:cNvGrpSpPr/>
              <p:nvPr/>
            </p:nvGrpSpPr>
            <p:grpSpPr>
              <a:xfrm>
                <a:off x="5530882" y="5399082"/>
                <a:ext cx="530754" cy="442919"/>
                <a:chOff x="4813299" y="5685625"/>
                <a:chExt cx="530751" cy="442919"/>
              </a:xfrm>
            </p:grpSpPr>
            <p:sp>
              <p:nvSpPr>
                <p:cNvPr id="258" name="平行四边形 257"/>
                <p:cNvSpPr/>
                <p:nvPr/>
              </p:nvSpPr>
              <p:spPr>
                <a:xfrm flipH="1">
                  <a:off x="4813299" y="5828505"/>
                  <a:ext cx="530751" cy="300037"/>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9" name="平行四边形 258"/>
                <p:cNvSpPr/>
                <p:nvPr/>
              </p:nvSpPr>
              <p:spPr>
                <a:xfrm rot="5400000">
                  <a:off x="5036601" y="5825596"/>
                  <a:ext cx="442919" cy="162978"/>
                </a:xfrm>
                <a:prstGeom prst="parallelogram">
                  <a:avLst>
                    <a:gd name="adj" fmla="val 181535"/>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42" name="组合 241"/>
              <p:cNvGrpSpPr/>
              <p:nvPr/>
            </p:nvGrpSpPr>
            <p:grpSpPr>
              <a:xfrm>
                <a:off x="5894160" y="5253816"/>
                <a:ext cx="526256" cy="445305"/>
                <a:chOff x="4813290" y="5683239"/>
                <a:chExt cx="526262" cy="445305"/>
              </a:xfrm>
            </p:grpSpPr>
            <p:sp>
              <p:nvSpPr>
                <p:cNvPr id="256" name="平行四边形 255"/>
                <p:cNvSpPr/>
                <p:nvPr/>
              </p:nvSpPr>
              <p:spPr>
                <a:xfrm flipH="1">
                  <a:off x="4813290" y="5828505"/>
                  <a:ext cx="523873" cy="300037"/>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7" name="平行四边形 256"/>
                <p:cNvSpPr/>
                <p:nvPr/>
              </p:nvSpPr>
              <p:spPr>
                <a:xfrm rot="5400000">
                  <a:off x="5033160" y="5822152"/>
                  <a:ext cx="445305" cy="167479"/>
                </a:xfrm>
                <a:prstGeom prst="parallelogram">
                  <a:avLst>
                    <a:gd name="adj" fmla="val 181535"/>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43" name="组合 242"/>
              <p:cNvGrpSpPr/>
              <p:nvPr/>
            </p:nvGrpSpPr>
            <p:grpSpPr>
              <a:xfrm>
                <a:off x="6252940" y="5105392"/>
                <a:ext cx="526847" cy="448465"/>
                <a:chOff x="4815680" y="5680080"/>
                <a:chExt cx="526842" cy="448465"/>
              </a:xfrm>
            </p:grpSpPr>
            <p:sp>
              <p:nvSpPr>
                <p:cNvPr id="254" name="平行四边形 253"/>
                <p:cNvSpPr/>
                <p:nvPr/>
              </p:nvSpPr>
              <p:spPr>
                <a:xfrm flipH="1">
                  <a:off x="4815680" y="5828505"/>
                  <a:ext cx="523874" cy="300036"/>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5" name="平行四边形 254"/>
                <p:cNvSpPr/>
                <p:nvPr/>
              </p:nvSpPr>
              <p:spPr>
                <a:xfrm rot="5400000">
                  <a:off x="5032464" y="5818487"/>
                  <a:ext cx="448465" cy="171651"/>
                </a:xfrm>
                <a:prstGeom prst="parallelogram">
                  <a:avLst>
                    <a:gd name="adj" fmla="val 174617"/>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44" name="组合 243"/>
              <p:cNvGrpSpPr/>
              <p:nvPr/>
            </p:nvGrpSpPr>
            <p:grpSpPr>
              <a:xfrm>
                <a:off x="6612778" y="4968868"/>
                <a:ext cx="526257" cy="442117"/>
                <a:chOff x="4815673" y="5686427"/>
                <a:chExt cx="526261" cy="442117"/>
              </a:xfrm>
            </p:grpSpPr>
            <p:sp>
              <p:nvSpPr>
                <p:cNvPr id="252" name="平行四边形 251"/>
                <p:cNvSpPr/>
                <p:nvPr/>
              </p:nvSpPr>
              <p:spPr>
                <a:xfrm flipH="1">
                  <a:off x="4815673" y="5826124"/>
                  <a:ext cx="523873" cy="300038"/>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3" name="平行四边形 252"/>
                <p:cNvSpPr/>
                <p:nvPr/>
              </p:nvSpPr>
              <p:spPr>
                <a:xfrm rot="5400000">
                  <a:off x="5037136" y="5823746"/>
                  <a:ext cx="442117" cy="167479"/>
                </a:xfrm>
                <a:prstGeom prst="parallelogram">
                  <a:avLst>
                    <a:gd name="adj" fmla="val 181535"/>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45" name="组合 244"/>
              <p:cNvGrpSpPr/>
              <p:nvPr/>
            </p:nvGrpSpPr>
            <p:grpSpPr>
              <a:xfrm>
                <a:off x="6969959" y="4823398"/>
                <a:ext cx="529443" cy="445113"/>
                <a:chOff x="4810104" y="5683431"/>
                <a:chExt cx="529448" cy="445113"/>
              </a:xfrm>
            </p:grpSpPr>
            <p:sp>
              <p:nvSpPr>
                <p:cNvPr id="250" name="平行四边形 249"/>
                <p:cNvSpPr/>
                <p:nvPr/>
              </p:nvSpPr>
              <p:spPr>
                <a:xfrm flipH="1">
                  <a:off x="4810104" y="5828507"/>
                  <a:ext cx="529439" cy="300037"/>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1" name="平行四边形 250"/>
                <p:cNvSpPr/>
                <p:nvPr/>
              </p:nvSpPr>
              <p:spPr>
                <a:xfrm rot="5400000">
                  <a:off x="5033256" y="5822248"/>
                  <a:ext cx="445113" cy="167479"/>
                </a:xfrm>
                <a:prstGeom prst="parallelogram">
                  <a:avLst>
                    <a:gd name="adj" fmla="val 181535"/>
                  </a:avLst>
                </a:prstGeom>
                <a:gradFill>
                  <a:gsLst>
                    <a:gs pos="0">
                      <a:schemeClr val="bg1">
                        <a:lumMod val="50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246" name="平行四边形 245"/>
              <p:cNvSpPr/>
              <p:nvPr/>
            </p:nvSpPr>
            <p:spPr>
              <a:xfrm flipH="1">
                <a:off x="7333258" y="4823398"/>
                <a:ext cx="523877" cy="300038"/>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7" name="任意多边形 246"/>
              <p:cNvSpPr/>
              <p:nvPr/>
            </p:nvSpPr>
            <p:spPr>
              <a:xfrm flipH="1">
                <a:off x="4980016" y="5121276"/>
                <a:ext cx="2880017" cy="1432800"/>
              </a:xfrm>
              <a:custGeom>
                <a:avLst/>
                <a:gdLst>
                  <a:gd name="connsiteX0" fmla="*/ 360000 w 2880000"/>
                  <a:gd name="connsiteY0" fmla="*/ 0 h 1432800"/>
                  <a:gd name="connsiteX1" fmla="*/ 0 w 2880000"/>
                  <a:gd name="connsiteY1" fmla="*/ 0 h 1432800"/>
                  <a:gd name="connsiteX2" fmla="*/ 0 w 2880000"/>
                  <a:gd name="connsiteY2" fmla="*/ 1432800 h 1432800"/>
                  <a:gd name="connsiteX3" fmla="*/ 2880000 w 2880000"/>
                  <a:gd name="connsiteY3" fmla="*/ 1432800 h 1432800"/>
                  <a:gd name="connsiteX4" fmla="*/ 2880000 w 2880000"/>
                  <a:gd name="connsiteY4" fmla="*/ 1008801 h 1432800"/>
                  <a:gd name="connsiteX5" fmla="*/ 2520000 w 2880000"/>
                  <a:gd name="connsiteY5" fmla="*/ 1008801 h 1432800"/>
                  <a:gd name="connsiteX6" fmla="*/ 2520000 w 2880000"/>
                  <a:gd name="connsiteY6" fmla="*/ 864000 h 1432800"/>
                  <a:gd name="connsiteX7" fmla="*/ 2160000 w 2880000"/>
                  <a:gd name="connsiteY7" fmla="*/ 864000 h 1432800"/>
                  <a:gd name="connsiteX8" fmla="*/ 2160000 w 2880000"/>
                  <a:gd name="connsiteY8" fmla="*/ 720000 h 1432800"/>
                  <a:gd name="connsiteX9" fmla="*/ 1800000 w 2880000"/>
                  <a:gd name="connsiteY9" fmla="*/ 720000 h 1432800"/>
                  <a:gd name="connsiteX10" fmla="*/ 1800000 w 2880000"/>
                  <a:gd name="connsiteY10" fmla="*/ 576000 h 1432800"/>
                  <a:gd name="connsiteX11" fmla="*/ 1440000 w 2880000"/>
                  <a:gd name="connsiteY11" fmla="*/ 576000 h 1432800"/>
                  <a:gd name="connsiteX12" fmla="*/ 1440000 w 2880000"/>
                  <a:gd name="connsiteY12" fmla="*/ 432000 h 1432800"/>
                  <a:gd name="connsiteX13" fmla="*/ 1080000 w 2880000"/>
                  <a:gd name="connsiteY13" fmla="*/ 432000 h 1432800"/>
                  <a:gd name="connsiteX14" fmla="*/ 1080000 w 2880000"/>
                  <a:gd name="connsiteY14" fmla="*/ 288000 h 1432800"/>
                  <a:gd name="connsiteX15" fmla="*/ 720000 w 2880000"/>
                  <a:gd name="connsiteY15" fmla="*/ 288000 h 1432800"/>
                  <a:gd name="connsiteX16" fmla="*/ 720000 w 2880000"/>
                  <a:gd name="connsiteY16" fmla="*/ 144000 h 1432800"/>
                  <a:gd name="connsiteX17" fmla="*/ 360000 w 2880000"/>
                  <a:gd name="connsiteY17" fmla="*/ 144000 h 143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80000" h="1432800">
                    <a:moveTo>
                      <a:pt x="360000" y="0"/>
                    </a:moveTo>
                    <a:lnTo>
                      <a:pt x="0" y="0"/>
                    </a:lnTo>
                    <a:lnTo>
                      <a:pt x="0" y="1432800"/>
                    </a:lnTo>
                    <a:lnTo>
                      <a:pt x="2880000" y="1432800"/>
                    </a:lnTo>
                    <a:lnTo>
                      <a:pt x="2880000" y="1008801"/>
                    </a:lnTo>
                    <a:lnTo>
                      <a:pt x="2520000" y="1008801"/>
                    </a:lnTo>
                    <a:lnTo>
                      <a:pt x="2520000" y="864000"/>
                    </a:lnTo>
                    <a:lnTo>
                      <a:pt x="2160000" y="864000"/>
                    </a:lnTo>
                    <a:lnTo>
                      <a:pt x="2160000" y="720000"/>
                    </a:lnTo>
                    <a:lnTo>
                      <a:pt x="1800000" y="720000"/>
                    </a:lnTo>
                    <a:lnTo>
                      <a:pt x="1800000" y="576000"/>
                    </a:lnTo>
                    <a:lnTo>
                      <a:pt x="1440000" y="576000"/>
                    </a:lnTo>
                    <a:lnTo>
                      <a:pt x="1440000" y="432000"/>
                    </a:lnTo>
                    <a:lnTo>
                      <a:pt x="1080000" y="432000"/>
                    </a:lnTo>
                    <a:lnTo>
                      <a:pt x="1080000" y="288000"/>
                    </a:lnTo>
                    <a:lnTo>
                      <a:pt x="720000" y="288000"/>
                    </a:lnTo>
                    <a:lnTo>
                      <a:pt x="720000" y="144000"/>
                    </a:lnTo>
                    <a:lnTo>
                      <a:pt x="360000" y="144000"/>
                    </a:lnTo>
                    <a:close/>
                  </a:path>
                </a:pathLst>
              </a:custGeom>
              <a:gradFill flip="none" rotWithShape="1">
                <a:gsLst>
                  <a:gs pos="20000">
                    <a:srgbClr val="F69200"/>
                  </a:gs>
                  <a:gs pos="100000">
                    <a:srgbClr val="FFCF8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8" name="平行四边形 247"/>
              <p:cNvSpPr/>
              <p:nvPr/>
            </p:nvSpPr>
            <p:spPr>
              <a:xfrm rot="16200000" flipH="1" flipV="1">
                <a:off x="4536267" y="6107932"/>
                <a:ext cx="725570" cy="166719"/>
              </a:xfrm>
              <a:prstGeom prst="parallelogram">
                <a:avLst>
                  <a:gd name="adj" fmla="val 183941"/>
                </a:avLst>
              </a:prstGeom>
              <a:gradFill>
                <a:gsLst>
                  <a:gs pos="0">
                    <a:srgbClr val="F69200"/>
                  </a:gs>
                  <a:gs pos="100000">
                    <a:srgbClr val="FFCF89"/>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9" name="平行四边形 248"/>
              <p:cNvSpPr/>
              <p:nvPr/>
            </p:nvSpPr>
            <p:spPr>
              <a:xfrm rot="16200000" flipH="1" flipV="1">
                <a:off x="4381473" y="6678716"/>
                <a:ext cx="1035131" cy="166719"/>
              </a:xfrm>
              <a:prstGeom prst="parallelogram">
                <a:avLst>
                  <a:gd name="adj" fmla="val 183941"/>
                </a:avLst>
              </a:prstGeom>
              <a:gradFill>
                <a:gsLst>
                  <a:gs pos="0">
                    <a:srgbClr val="F69200">
                      <a:alpha val="50000"/>
                    </a:srgbClr>
                  </a:gs>
                  <a:gs pos="100000">
                    <a:srgbClr val="FFCF89">
                      <a:alpha val="0"/>
                    </a:srgb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74" name="任意多边形 73"/>
            <p:cNvSpPr/>
            <p:nvPr/>
          </p:nvSpPr>
          <p:spPr>
            <a:xfrm rot="5400000">
              <a:off x="7200534" y="5388602"/>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5" name="任意多边形 74"/>
            <p:cNvSpPr/>
            <p:nvPr/>
          </p:nvSpPr>
          <p:spPr>
            <a:xfrm rot="5400000">
              <a:off x="7491464" y="5272738"/>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6" name="任意多边形 75"/>
            <p:cNvSpPr/>
            <p:nvPr/>
          </p:nvSpPr>
          <p:spPr>
            <a:xfrm rot="5400000">
              <a:off x="7780908" y="5158790"/>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7" name="任意多边形 76"/>
            <p:cNvSpPr/>
            <p:nvPr/>
          </p:nvSpPr>
          <p:spPr>
            <a:xfrm rot="5400000">
              <a:off x="8066843" y="5042286"/>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任意多边形 77"/>
            <p:cNvSpPr/>
            <p:nvPr/>
          </p:nvSpPr>
          <p:spPr>
            <a:xfrm rot="5400000">
              <a:off x="8354908" y="4927693"/>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9" name="任意多边形 78"/>
            <p:cNvSpPr/>
            <p:nvPr/>
          </p:nvSpPr>
          <p:spPr>
            <a:xfrm rot="5400000">
              <a:off x="8643504" y="4811199"/>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0" name="任意多边形 79"/>
            <p:cNvSpPr/>
            <p:nvPr/>
          </p:nvSpPr>
          <p:spPr>
            <a:xfrm rot="5400000">
              <a:off x="8934431" y="4698844"/>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1" name="矩形 80"/>
            <p:cNvSpPr/>
            <p:nvPr/>
          </p:nvSpPr>
          <p:spPr>
            <a:xfrm>
              <a:off x="7102607" y="5918638"/>
              <a:ext cx="2307482" cy="581915"/>
            </a:xfrm>
            <a:prstGeom prst="rect">
              <a:avLst/>
            </a:prstGeom>
            <a:gradFill flip="none" rotWithShape="1">
              <a:gsLst>
                <a:gs pos="0">
                  <a:srgbClr val="F69200">
                    <a:alpha val="50000"/>
                  </a:srgbClr>
                </a:gs>
                <a:gs pos="100000">
                  <a:srgbClr val="FFCF89">
                    <a:alpha val="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82" name="组合 81"/>
            <p:cNvGrpSpPr/>
            <p:nvPr/>
          </p:nvGrpSpPr>
          <p:grpSpPr>
            <a:xfrm>
              <a:off x="8021795" y="5233623"/>
              <a:ext cx="901541" cy="640396"/>
              <a:chOff x="6127310" y="5233623"/>
              <a:chExt cx="901541" cy="640396"/>
            </a:xfrm>
          </p:grpSpPr>
          <p:sp>
            <p:nvSpPr>
              <p:cNvPr id="237" name="文本框 1024"/>
              <p:cNvSpPr txBox="1"/>
              <p:nvPr/>
            </p:nvSpPr>
            <p:spPr>
              <a:xfrm>
                <a:off x="6127310" y="5233623"/>
                <a:ext cx="901541" cy="523220"/>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01</a:t>
                </a:r>
                <a:endParaRPr lang="zh-CN" altLang="en-US" sz="2800" dirty="0">
                  <a:solidFill>
                    <a:prstClr val="white"/>
                  </a:solidFill>
                  <a:latin typeface="Impact" panose="020B0806030902050204" pitchFamily="34" charset="0"/>
                </a:endParaRPr>
              </a:p>
            </p:txBody>
          </p:sp>
          <p:sp>
            <p:nvSpPr>
              <p:cNvPr id="238" name="文本框 1025"/>
              <p:cNvSpPr txBox="1"/>
              <p:nvPr/>
            </p:nvSpPr>
            <p:spPr>
              <a:xfrm>
                <a:off x="6299898" y="5566242"/>
                <a:ext cx="578002" cy="307777"/>
              </a:xfrm>
              <a:prstGeom prst="rect">
                <a:avLst/>
              </a:prstGeom>
              <a:noFill/>
            </p:spPr>
            <p:txBody>
              <a:bodyPr wrap="square" rtlCol="0">
                <a:spAutoFit/>
              </a:bodyPr>
              <a:lstStyle/>
              <a:p>
                <a:pPr algn="ctr"/>
                <a:r>
                  <a:rPr lang="en-US" altLang="zh-CN" sz="1400" dirty="0">
                    <a:solidFill>
                      <a:prstClr val="white"/>
                    </a:solidFill>
                    <a:latin typeface="LiHei Pro" panose="020B0500000000000000" pitchFamily="34" charset="-122"/>
                    <a:ea typeface="LiHei Pro" panose="020B0500000000000000" pitchFamily="34" charset="-122"/>
                  </a:rPr>
                  <a:t>STEP</a:t>
                </a:r>
                <a:endParaRPr lang="zh-CN" altLang="en-US" sz="1400" dirty="0">
                  <a:solidFill>
                    <a:prstClr val="white"/>
                  </a:solidFill>
                  <a:latin typeface="LiHei Pro" panose="020B0500000000000000" pitchFamily="34" charset="-122"/>
                  <a:ea typeface="LiHei Pro" panose="020B0500000000000000" pitchFamily="34" charset="-122"/>
                </a:endParaRPr>
              </a:p>
            </p:txBody>
          </p:sp>
        </p:grpSp>
        <p:grpSp>
          <p:nvGrpSpPr>
            <p:cNvPr id="83" name="Group 294"/>
            <p:cNvGrpSpPr>
              <a:grpSpLocks noChangeAspect="1"/>
            </p:cNvGrpSpPr>
            <p:nvPr/>
          </p:nvGrpSpPr>
          <p:grpSpPr bwMode="auto">
            <a:xfrm>
              <a:off x="8725769" y="5312914"/>
              <a:ext cx="476510" cy="415420"/>
              <a:chOff x="4997" y="3211"/>
              <a:chExt cx="117" cy="102"/>
            </a:xfrm>
            <a:solidFill>
              <a:schemeClr val="bg1"/>
            </a:solidFill>
          </p:grpSpPr>
          <p:sp>
            <p:nvSpPr>
              <p:cNvPr id="84" name="Freeform 295"/>
              <p:cNvSpPr>
                <a:spLocks/>
              </p:cNvSpPr>
              <p:nvPr/>
            </p:nvSpPr>
            <p:spPr bwMode="auto">
              <a:xfrm>
                <a:off x="4997" y="3270"/>
                <a:ext cx="5" cy="7"/>
              </a:xfrm>
              <a:custGeom>
                <a:avLst/>
                <a:gdLst>
                  <a:gd name="T0" fmla="*/ 0 w 2"/>
                  <a:gd name="T1" fmla="*/ 3 h 3"/>
                  <a:gd name="T2" fmla="*/ 0 w 2"/>
                  <a:gd name="T3" fmla="*/ 3 h 3"/>
                  <a:gd name="T4" fmla="*/ 0 w 2"/>
                  <a:gd name="T5" fmla="*/ 3 h 3"/>
                  <a:gd name="T6" fmla="*/ 1 w 2"/>
                  <a:gd name="T7" fmla="*/ 0 h 3"/>
                  <a:gd name="T8" fmla="*/ 1 w 2"/>
                  <a:gd name="T9" fmla="*/ 0 h 3"/>
                  <a:gd name="T10" fmla="*/ 2 w 2"/>
                  <a:gd name="T11" fmla="*/ 0 h 3"/>
                  <a:gd name="T12" fmla="*/ 0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1" y="0"/>
                      <a:pt x="1" y="0"/>
                      <a:pt x="1" y="0"/>
                    </a:cubicBezTo>
                    <a:cubicBezTo>
                      <a:pt x="1" y="0"/>
                      <a:pt x="1" y="0"/>
                      <a:pt x="1" y="0"/>
                    </a:cubicBezTo>
                    <a:cubicBezTo>
                      <a:pt x="2" y="0"/>
                      <a:pt x="2" y="0"/>
                      <a:pt x="2" y="0"/>
                    </a:cubicBezTo>
                    <a:cubicBezTo>
                      <a:pt x="0" y="3"/>
                      <a:pt x="0" y="3"/>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5" name="Freeform 296"/>
              <p:cNvSpPr>
                <a:spLocks/>
              </p:cNvSpPr>
              <p:nvPr/>
            </p:nvSpPr>
            <p:spPr bwMode="auto">
              <a:xfrm>
                <a:off x="5027" y="3298"/>
                <a:ext cx="3" cy="7"/>
              </a:xfrm>
              <a:custGeom>
                <a:avLst/>
                <a:gdLst>
                  <a:gd name="T0" fmla="*/ 0 w 1"/>
                  <a:gd name="T1" fmla="*/ 3 h 3"/>
                  <a:gd name="T2" fmla="*/ 0 w 1"/>
                  <a:gd name="T3" fmla="*/ 3 h 3"/>
                  <a:gd name="T4" fmla="*/ 0 w 1"/>
                  <a:gd name="T5" fmla="*/ 3 h 3"/>
                  <a:gd name="T6" fmla="*/ 1 w 1"/>
                  <a:gd name="T7" fmla="*/ 1 h 3"/>
                  <a:gd name="T8" fmla="*/ 1 w 1"/>
                  <a:gd name="T9" fmla="*/ 0 h 3"/>
                  <a:gd name="T10" fmla="*/ 1 w 1"/>
                  <a:gd name="T11" fmla="*/ 1 h 3"/>
                  <a:gd name="T12" fmla="*/ 0 w 1"/>
                  <a:gd name="T13" fmla="*/ 3 h 3"/>
                  <a:gd name="T14" fmla="*/ 0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3"/>
                    </a:moveTo>
                    <a:cubicBezTo>
                      <a:pt x="0" y="3"/>
                      <a:pt x="0" y="3"/>
                      <a:pt x="0" y="3"/>
                    </a:cubicBezTo>
                    <a:cubicBezTo>
                      <a:pt x="0" y="3"/>
                      <a:pt x="0" y="3"/>
                      <a:pt x="0" y="3"/>
                    </a:cubicBezTo>
                    <a:cubicBezTo>
                      <a:pt x="0" y="2"/>
                      <a:pt x="0" y="1"/>
                      <a:pt x="1" y="1"/>
                    </a:cubicBezTo>
                    <a:cubicBezTo>
                      <a:pt x="1" y="0"/>
                      <a:pt x="1" y="0"/>
                      <a:pt x="1" y="0"/>
                    </a:cubicBezTo>
                    <a:cubicBezTo>
                      <a:pt x="1" y="1"/>
                      <a:pt x="1" y="1"/>
                      <a:pt x="1" y="1"/>
                    </a:cubicBezTo>
                    <a:cubicBezTo>
                      <a:pt x="1" y="1"/>
                      <a:pt x="0" y="2"/>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6" name="Freeform 297"/>
              <p:cNvSpPr>
                <a:spLocks/>
              </p:cNvSpPr>
              <p:nvPr/>
            </p:nvSpPr>
            <p:spPr bwMode="auto">
              <a:xfrm>
                <a:off x="5030" y="3298"/>
                <a:ext cx="2" cy="7"/>
              </a:xfrm>
              <a:custGeom>
                <a:avLst/>
                <a:gdLst>
                  <a:gd name="T0" fmla="*/ 0 w 1"/>
                  <a:gd name="T1" fmla="*/ 3 h 3"/>
                  <a:gd name="T2" fmla="*/ 0 w 1"/>
                  <a:gd name="T3" fmla="*/ 3 h 3"/>
                  <a:gd name="T4" fmla="*/ 0 w 1"/>
                  <a:gd name="T5" fmla="*/ 3 h 3"/>
                  <a:gd name="T6" fmla="*/ 0 w 1"/>
                  <a:gd name="T7" fmla="*/ 1 h 3"/>
                  <a:gd name="T8" fmla="*/ 1 w 1"/>
                  <a:gd name="T9" fmla="*/ 0 h 3"/>
                  <a:gd name="T10" fmla="*/ 1 w 1"/>
                  <a:gd name="T11" fmla="*/ 1 h 3"/>
                  <a:gd name="T12" fmla="*/ 0 w 1"/>
                  <a:gd name="T13" fmla="*/ 3 h 3"/>
                  <a:gd name="T14" fmla="*/ 0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3"/>
                    </a:moveTo>
                    <a:cubicBezTo>
                      <a:pt x="0" y="3"/>
                      <a:pt x="0" y="3"/>
                      <a:pt x="0" y="3"/>
                    </a:cubicBezTo>
                    <a:cubicBezTo>
                      <a:pt x="0" y="3"/>
                      <a:pt x="0" y="3"/>
                      <a:pt x="0" y="3"/>
                    </a:cubicBezTo>
                    <a:cubicBezTo>
                      <a:pt x="0" y="2"/>
                      <a:pt x="0" y="1"/>
                      <a:pt x="0" y="1"/>
                    </a:cubicBezTo>
                    <a:cubicBezTo>
                      <a:pt x="1" y="0"/>
                      <a:pt x="1" y="0"/>
                      <a:pt x="1" y="0"/>
                    </a:cubicBezTo>
                    <a:cubicBezTo>
                      <a:pt x="1" y="1"/>
                      <a:pt x="1" y="1"/>
                      <a:pt x="1" y="1"/>
                    </a:cubicBezTo>
                    <a:cubicBezTo>
                      <a:pt x="0" y="1"/>
                      <a:pt x="0" y="2"/>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7" name="Freeform 298"/>
              <p:cNvSpPr>
                <a:spLocks/>
              </p:cNvSpPr>
              <p:nvPr/>
            </p:nvSpPr>
            <p:spPr bwMode="auto">
              <a:xfrm>
                <a:off x="5032" y="3298"/>
                <a:ext cx="3" cy="7"/>
              </a:xfrm>
              <a:custGeom>
                <a:avLst/>
                <a:gdLst>
                  <a:gd name="T0" fmla="*/ 0 w 1"/>
                  <a:gd name="T1" fmla="*/ 3 h 3"/>
                  <a:gd name="T2" fmla="*/ 0 w 1"/>
                  <a:gd name="T3" fmla="*/ 3 h 3"/>
                  <a:gd name="T4" fmla="*/ 0 w 1"/>
                  <a:gd name="T5" fmla="*/ 3 h 3"/>
                  <a:gd name="T6" fmla="*/ 0 w 1"/>
                  <a:gd name="T7" fmla="*/ 3 h 3"/>
                  <a:gd name="T8" fmla="*/ 1 w 1"/>
                  <a:gd name="T9" fmla="*/ 1 h 3"/>
                  <a:gd name="T10" fmla="*/ 1 w 1"/>
                  <a:gd name="T11" fmla="*/ 0 h 3"/>
                  <a:gd name="T12" fmla="*/ 1 w 1"/>
                  <a:gd name="T13" fmla="*/ 1 h 3"/>
                  <a:gd name="T14" fmla="*/ 0 w 1"/>
                  <a:gd name="T15" fmla="*/ 3 h 3"/>
                  <a:gd name="T16" fmla="*/ 0 w 1"/>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0" y="3"/>
                    </a:moveTo>
                    <a:cubicBezTo>
                      <a:pt x="0" y="3"/>
                      <a:pt x="0" y="3"/>
                      <a:pt x="0" y="3"/>
                    </a:cubicBezTo>
                    <a:cubicBezTo>
                      <a:pt x="0" y="3"/>
                      <a:pt x="0" y="3"/>
                      <a:pt x="0" y="3"/>
                    </a:cubicBezTo>
                    <a:cubicBezTo>
                      <a:pt x="0" y="3"/>
                      <a:pt x="0" y="3"/>
                      <a:pt x="0" y="3"/>
                    </a:cubicBezTo>
                    <a:cubicBezTo>
                      <a:pt x="0" y="2"/>
                      <a:pt x="0" y="1"/>
                      <a:pt x="1" y="1"/>
                    </a:cubicBezTo>
                    <a:cubicBezTo>
                      <a:pt x="1" y="0"/>
                      <a:pt x="1" y="0"/>
                      <a:pt x="1" y="0"/>
                    </a:cubicBezTo>
                    <a:cubicBezTo>
                      <a:pt x="1" y="0"/>
                      <a:pt x="1" y="1"/>
                      <a:pt x="1" y="1"/>
                    </a:cubicBezTo>
                    <a:cubicBezTo>
                      <a:pt x="0" y="1"/>
                      <a:pt x="0" y="2"/>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8" name="Freeform 299"/>
              <p:cNvSpPr>
                <a:spLocks/>
              </p:cNvSpPr>
              <p:nvPr/>
            </p:nvSpPr>
            <p:spPr bwMode="auto">
              <a:xfrm>
                <a:off x="5032" y="3300"/>
                <a:ext cx="5" cy="5"/>
              </a:xfrm>
              <a:custGeom>
                <a:avLst/>
                <a:gdLst>
                  <a:gd name="T0" fmla="*/ 1 w 2"/>
                  <a:gd name="T1" fmla="*/ 2 h 2"/>
                  <a:gd name="T2" fmla="*/ 1 w 2"/>
                  <a:gd name="T3" fmla="*/ 2 h 2"/>
                  <a:gd name="T4" fmla="*/ 0 w 2"/>
                  <a:gd name="T5" fmla="*/ 2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2"/>
                    </a:cubicBezTo>
                    <a:cubicBezTo>
                      <a:pt x="1" y="1"/>
                      <a:pt x="1" y="0"/>
                      <a:pt x="1" y="0"/>
                    </a:cubicBezTo>
                    <a:cubicBezTo>
                      <a:pt x="1" y="0"/>
                      <a:pt x="2" y="0"/>
                      <a:pt x="2" y="0"/>
                    </a:cubicBezTo>
                    <a:cubicBezTo>
                      <a:pt x="2" y="0"/>
                      <a:pt x="2" y="0"/>
                      <a:pt x="2"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9" name="Freeform 300"/>
              <p:cNvSpPr>
                <a:spLocks/>
              </p:cNvSpPr>
              <p:nvPr/>
            </p:nvSpPr>
            <p:spPr bwMode="auto">
              <a:xfrm>
                <a:off x="5010" y="3293"/>
                <a:ext cx="2" cy="7"/>
              </a:xfrm>
              <a:custGeom>
                <a:avLst/>
                <a:gdLst>
                  <a:gd name="T0" fmla="*/ 1 w 1"/>
                  <a:gd name="T1" fmla="*/ 3 h 3"/>
                  <a:gd name="T2" fmla="*/ 0 w 1"/>
                  <a:gd name="T3" fmla="*/ 3 h 3"/>
                  <a:gd name="T4" fmla="*/ 0 w 1"/>
                  <a:gd name="T5" fmla="*/ 1 h 3"/>
                  <a:gd name="T6" fmla="*/ 1 w 1"/>
                  <a:gd name="T7" fmla="*/ 0 h 3"/>
                  <a:gd name="T8" fmla="*/ 1 w 1"/>
                  <a:gd name="T9" fmla="*/ 0 h 3"/>
                  <a:gd name="T10" fmla="*/ 1 w 1"/>
                  <a:gd name="T11" fmla="*/ 0 h 3"/>
                  <a:gd name="T12" fmla="*/ 1 w 1"/>
                  <a:gd name="T13" fmla="*/ 1 h 3"/>
                  <a:gd name="T14" fmla="*/ 1 w 1"/>
                  <a:gd name="T15" fmla="*/ 2 h 3"/>
                  <a:gd name="T16" fmla="*/ 1 w 1"/>
                  <a:gd name="T17" fmla="*/ 3 h 3"/>
                  <a:gd name="T18" fmla="*/ 1 w 1"/>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3">
                    <a:moveTo>
                      <a:pt x="1" y="3"/>
                    </a:moveTo>
                    <a:cubicBezTo>
                      <a:pt x="0" y="3"/>
                      <a:pt x="0" y="3"/>
                      <a:pt x="0" y="3"/>
                    </a:cubicBezTo>
                    <a:cubicBezTo>
                      <a:pt x="0" y="2"/>
                      <a:pt x="0" y="2"/>
                      <a:pt x="0" y="1"/>
                    </a:cubicBezTo>
                    <a:cubicBezTo>
                      <a:pt x="1" y="1"/>
                      <a:pt x="1" y="0"/>
                      <a:pt x="1" y="0"/>
                    </a:cubicBezTo>
                    <a:cubicBezTo>
                      <a:pt x="1" y="0"/>
                      <a:pt x="1" y="0"/>
                      <a:pt x="1" y="0"/>
                    </a:cubicBezTo>
                    <a:cubicBezTo>
                      <a:pt x="1" y="0"/>
                      <a:pt x="1" y="0"/>
                      <a:pt x="1" y="0"/>
                    </a:cubicBezTo>
                    <a:cubicBezTo>
                      <a:pt x="1" y="0"/>
                      <a:pt x="1" y="1"/>
                      <a:pt x="1" y="1"/>
                    </a:cubicBezTo>
                    <a:cubicBezTo>
                      <a:pt x="1" y="2"/>
                      <a:pt x="1" y="2"/>
                      <a:pt x="1" y="2"/>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0" name="Freeform 301"/>
              <p:cNvSpPr>
                <a:spLocks/>
              </p:cNvSpPr>
              <p:nvPr/>
            </p:nvSpPr>
            <p:spPr bwMode="auto">
              <a:xfrm>
                <a:off x="5025" y="3298"/>
                <a:ext cx="2" cy="7"/>
              </a:xfrm>
              <a:custGeom>
                <a:avLst/>
                <a:gdLst>
                  <a:gd name="T0" fmla="*/ 0 w 1"/>
                  <a:gd name="T1" fmla="*/ 3 h 3"/>
                  <a:gd name="T2" fmla="*/ 0 w 1"/>
                  <a:gd name="T3" fmla="*/ 3 h 3"/>
                  <a:gd name="T4" fmla="*/ 0 w 1"/>
                  <a:gd name="T5" fmla="*/ 1 h 3"/>
                  <a:gd name="T6" fmla="*/ 0 w 1"/>
                  <a:gd name="T7" fmla="*/ 0 h 3"/>
                  <a:gd name="T8" fmla="*/ 1 w 1"/>
                  <a:gd name="T9" fmla="*/ 0 h 3"/>
                  <a:gd name="T10" fmla="*/ 1 w 1"/>
                  <a:gd name="T11" fmla="*/ 0 h 3"/>
                  <a:gd name="T12" fmla="*/ 1 w 1"/>
                  <a:gd name="T13" fmla="*/ 2 h 3"/>
                  <a:gd name="T14" fmla="*/ 1 w 1"/>
                  <a:gd name="T15" fmla="*/ 3 h 3"/>
                  <a:gd name="T16" fmla="*/ 0 w 1"/>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0" y="3"/>
                    </a:moveTo>
                    <a:cubicBezTo>
                      <a:pt x="0" y="3"/>
                      <a:pt x="0" y="3"/>
                      <a:pt x="0" y="3"/>
                    </a:cubicBezTo>
                    <a:cubicBezTo>
                      <a:pt x="0" y="2"/>
                      <a:pt x="0" y="2"/>
                      <a:pt x="0" y="1"/>
                    </a:cubicBezTo>
                    <a:cubicBezTo>
                      <a:pt x="0" y="1"/>
                      <a:pt x="0" y="1"/>
                      <a:pt x="0" y="0"/>
                    </a:cubicBezTo>
                    <a:cubicBezTo>
                      <a:pt x="0" y="0"/>
                      <a:pt x="0" y="0"/>
                      <a:pt x="1" y="0"/>
                    </a:cubicBezTo>
                    <a:cubicBezTo>
                      <a:pt x="1" y="0"/>
                      <a:pt x="1" y="0"/>
                      <a:pt x="1" y="0"/>
                    </a:cubicBezTo>
                    <a:cubicBezTo>
                      <a:pt x="1" y="1"/>
                      <a:pt x="1" y="1"/>
                      <a:pt x="1" y="2"/>
                    </a:cubicBezTo>
                    <a:cubicBezTo>
                      <a:pt x="1" y="2"/>
                      <a:pt x="1" y="2"/>
                      <a:pt x="1" y="3"/>
                    </a:cubicBezTo>
                    <a:cubicBezTo>
                      <a:pt x="1" y="3"/>
                      <a:pt x="1"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1" name="Freeform 302"/>
              <p:cNvSpPr>
                <a:spLocks/>
              </p:cNvSpPr>
              <p:nvPr/>
            </p:nvSpPr>
            <p:spPr bwMode="auto">
              <a:xfrm>
                <a:off x="5055" y="3249"/>
                <a:ext cx="5" cy="6"/>
              </a:xfrm>
              <a:custGeom>
                <a:avLst/>
                <a:gdLst>
                  <a:gd name="T0" fmla="*/ 1 w 2"/>
                  <a:gd name="T1" fmla="*/ 2 h 2"/>
                  <a:gd name="T2" fmla="*/ 0 w 2"/>
                  <a:gd name="T3" fmla="*/ 2 h 2"/>
                  <a:gd name="T4" fmla="*/ 0 w 2"/>
                  <a:gd name="T5" fmla="*/ 1 h 2"/>
                  <a:gd name="T6" fmla="*/ 1 w 2"/>
                  <a:gd name="T7" fmla="*/ 1 h 2"/>
                  <a:gd name="T8" fmla="*/ 1 w 2"/>
                  <a:gd name="T9" fmla="*/ 1 h 2"/>
                  <a:gd name="T10" fmla="*/ 2 w 2"/>
                  <a:gd name="T11" fmla="*/ 1 h 2"/>
                  <a:gd name="T12" fmla="*/ 2 w 2"/>
                  <a:gd name="T13" fmla="*/ 1 h 2"/>
                  <a:gd name="T14" fmla="*/ 1 w 2"/>
                  <a:gd name="T15" fmla="*/ 1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0" y="2"/>
                      <a:pt x="0" y="2"/>
                    </a:cubicBezTo>
                    <a:cubicBezTo>
                      <a:pt x="0" y="2"/>
                      <a:pt x="0" y="1"/>
                      <a:pt x="0" y="1"/>
                    </a:cubicBezTo>
                    <a:cubicBezTo>
                      <a:pt x="1" y="1"/>
                      <a:pt x="1" y="1"/>
                      <a:pt x="1" y="1"/>
                    </a:cubicBezTo>
                    <a:cubicBezTo>
                      <a:pt x="1" y="1"/>
                      <a:pt x="1" y="1"/>
                      <a:pt x="1" y="1"/>
                    </a:cubicBezTo>
                    <a:cubicBezTo>
                      <a:pt x="1" y="0"/>
                      <a:pt x="1" y="1"/>
                      <a:pt x="2" y="1"/>
                    </a:cubicBezTo>
                    <a:cubicBezTo>
                      <a:pt x="2" y="1"/>
                      <a:pt x="2" y="1"/>
                      <a:pt x="2" y="1"/>
                    </a:cubicBezTo>
                    <a:cubicBezTo>
                      <a:pt x="1" y="1"/>
                      <a:pt x="1" y="1"/>
                      <a:pt x="1" y="1"/>
                    </a:cubicBezTo>
                    <a:cubicBezTo>
                      <a:pt x="1" y="1"/>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2" name="Freeform 303"/>
              <p:cNvSpPr>
                <a:spLocks/>
              </p:cNvSpPr>
              <p:nvPr/>
            </p:nvSpPr>
            <p:spPr bwMode="auto">
              <a:xfrm>
                <a:off x="5050" y="3293"/>
                <a:ext cx="3" cy="7"/>
              </a:xfrm>
              <a:custGeom>
                <a:avLst/>
                <a:gdLst>
                  <a:gd name="T0" fmla="*/ 0 w 1"/>
                  <a:gd name="T1" fmla="*/ 3 h 3"/>
                  <a:gd name="T2" fmla="*/ 0 w 1"/>
                  <a:gd name="T3" fmla="*/ 2 h 3"/>
                  <a:gd name="T4" fmla="*/ 0 w 1"/>
                  <a:gd name="T5" fmla="*/ 0 h 3"/>
                  <a:gd name="T6" fmla="*/ 0 w 1"/>
                  <a:gd name="T7" fmla="*/ 0 h 3"/>
                  <a:gd name="T8" fmla="*/ 1 w 1"/>
                  <a:gd name="T9" fmla="*/ 0 h 3"/>
                  <a:gd name="T10" fmla="*/ 0 w 1"/>
                  <a:gd name="T11" fmla="*/ 2 h 3"/>
                  <a:gd name="T12" fmla="*/ 0 w 1"/>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0" y="3"/>
                    </a:moveTo>
                    <a:cubicBezTo>
                      <a:pt x="0" y="3"/>
                      <a:pt x="0" y="3"/>
                      <a:pt x="0" y="2"/>
                    </a:cubicBezTo>
                    <a:cubicBezTo>
                      <a:pt x="0" y="2"/>
                      <a:pt x="0" y="1"/>
                      <a:pt x="0" y="0"/>
                    </a:cubicBezTo>
                    <a:cubicBezTo>
                      <a:pt x="0" y="0"/>
                      <a:pt x="0" y="0"/>
                      <a:pt x="0" y="0"/>
                    </a:cubicBezTo>
                    <a:cubicBezTo>
                      <a:pt x="1" y="0"/>
                      <a:pt x="1" y="0"/>
                      <a:pt x="1" y="0"/>
                    </a:cubicBezTo>
                    <a:cubicBezTo>
                      <a:pt x="0" y="1"/>
                      <a:pt x="0" y="2"/>
                      <a:pt x="0" y="2"/>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3" name="Freeform 304"/>
              <p:cNvSpPr>
                <a:spLocks/>
              </p:cNvSpPr>
              <p:nvPr/>
            </p:nvSpPr>
            <p:spPr bwMode="auto">
              <a:xfrm>
                <a:off x="5045" y="3288"/>
                <a:ext cx="3" cy="7"/>
              </a:xfrm>
              <a:custGeom>
                <a:avLst/>
                <a:gdLst>
                  <a:gd name="T0" fmla="*/ 1 w 1"/>
                  <a:gd name="T1" fmla="*/ 3 h 3"/>
                  <a:gd name="T2" fmla="*/ 0 w 1"/>
                  <a:gd name="T3" fmla="*/ 3 h 3"/>
                  <a:gd name="T4" fmla="*/ 0 w 1"/>
                  <a:gd name="T5" fmla="*/ 1 h 3"/>
                  <a:gd name="T6" fmla="*/ 1 w 1"/>
                  <a:gd name="T7" fmla="*/ 0 h 3"/>
                  <a:gd name="T8" fmla="*/ 1 w 1"/>
                  <a:gd name="T9" fmla="*/ 1 h 3"/>
                  <a:gd name="T10" fmla="*/ 1 w 1"/>
                  <a:gd name="T11" fmla="*/ 3 h 3"/>
                  <a:gd name="T12" fmla="*/ 1 w 1"/>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1" y="3"/>
                    </a:moveTo>
                    <a:cubicBezTo>
                      <a:pt x="0" y="3"/>
                      <a:pt x="0" y="3"/>
                      <a:pt x="0" y="3"/>
                    </a:cubicBezTo>
                    <a:cubicBezTo>
                      <a:pt x="0" y="2"/>
                      <a:pt x="0" y="1"/>
                      <a:pt x="0" y="1"/>
                    </a:cubicBezTo>
                    <a:cubicBezTo>
                      <a:pt x="0" y="1"/>
                      <a:pt x="1" y="0"/>
                      <a:pt x="1" y="0"/>
                    </a:cubicBezTo>
                    <a:cubicBezTo>
                      <a:pt x="1" y="0"/>
                      <a:pt x="1" y="1"/>
                      <a:pt x="1" y="1"/>
                    </a:cubicBezTo>
                    <a:cubicBezTo>
                      <a:pt x="1" y="2"/>
                      <a:pt x="1" y="2"/>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4" name="Freeform 305"/>
              <p:cNvSpPr>
                <a:spLocks/>
              </p:cNvSpPr>
              <p:nvPr/>
            </p:nvSpPr>
            <p:spPr bwMode="auto">
              <a:xfrm>
                <a:off x="5058" y="3272"/>
                <a:ext cx="2" cy="8"/>
              </a:xfrm>
              <a:custGeom>
                <a:avLst/>
                <a:gdLst>
                  <a:gd name="T0" fmla="*/ 0 w 1"/>
                  <a:gd name="T1" fmla="*/ 3 h 3"/>
                  <a:gd name="T2" fmla="*/ 0 w 1"/>
                  <a:gd name="T3" fmla="*/ 2 h 3"/>
                  <a:gd name="T4" fmla="*/ 0 w 1"/>
                  <a:gd name="T5" fmla="*/ 0 h 3"/>
                  <a:gd name="T6" fmla="*/ 1 w 1"/>
                  <a:gd name="T7" fmla="*/ 0 h 3"/>
                  <a:gd name="T8" fmla="*/ 1 w 1"/>
                  <a:gd name="T9" fmla="*/ 0 h 3"/>
                  <a:gd name="T10" fmla="*/ 1 w 1"/>
                  <a:gd name="T11" fmla="*/ 2 h 3"/>
                  <a:gd name="T12" fmla="*/ 0 w 1"/>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0" y="3"/>
                    </a:moveTo>
                    <a:cubicBezTo>
                      <a:pt x="0" y="3"/>
                      <a:pt x="0" y="2"/>
                      <a:pt x="0" y="2"/>
                    </a:cubicBezTo>
                    <a:cubicBezTo>
                      <a:pt x="0" y="1"/>
                      <a:pt x="0" y="1"/>
                      <a:pt x="0" y="0"/>
                    </a:cubicBezTo>
                    <a:cubicBezTo>
                      <a:pt x="0" y="0"/>
                      <a:pt x="0" y="0"/>
                      <a:pt x="1" y="0"/>
                    </a:cubicBezTo>
                    <a:cubicBezTo>
                      <a:pt x="1" y="0"/>
                      <a:pt x="1" y="0"/>
                      <a:pt x="1" y="0"/>
                    </a:cubicBezTo>
                    <a:cubicBezTo>
                      <a:pt x="1" y="1"/>
                      <a:pt x="1" y="2"/>
                      <a:pt x="1" y="2"/>
                    </a:cubicBezTo>
                    <a:cubicBezTo>
                      <a:pt x="1" y="2"/>
                      <a:pt x="1"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5" name="Freeform 306"/>
              <p:cNvSpPr>
                <a:spLocks/>
              </p:cNvSpPr>
              <p:nvPr/>
            </p:nvSpPr>
            <p:spPr bwMode="auto">
              <a:xfrm>
                <a:off x="5015" y="3288"/>
                <a:ext cx="2" cy="7"/>
              </a:xfrm>
              <a:custGeom>
                <a:avLst/>
                <a:gdLst>
                  <a:gd name="T0" fmla="*/ 0 w 1"/>
                  <a:gd name="T1" fmla="*/ 3 h 3"/>
                  <a:gd name="T2" fmla="*/ 0 w 1"/>
                  <a:gd name="T3" fmla="*/ 3 h 3"/>
                  <a:gd name="T4" fmla="*/ 0 w 1"/>
                  <a:gd name="T5" fmla="*/ 3 h 3"/>
                  <a:gd name="T6" fmla="*/ 0 w 1"/>
                  <a:gd name="T7" fmla="*/ 1 h 3"/>
                  <a:gd name="T8" fmla="*/ 1 w 1"/>
                  <a:gd name="T9" fmla="*/ 0 h 3"/>
                  <a:gd name="T10" fmla="*/ 1 w 1"/>
                  <a:gd name="T11" fmla="*/ 1 h 3"/>
                  <a:gd name="T12" fmla="*/ 1 w 1"/>
                  <a:gd name="T13" fmla="*/ 3 h 3"/>
                  <a:gd name="T14" fmla="*/ 0 w 1"/>
                  <a:gd name="T15" fmla="*/ 3 h 3"/>
                  <a:gd name="T16" fmla="*/ 0 w 1"/>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0" y="3"/>
                    </a:moveTo>
                    <a:cubicBezTo>
                      <a:pt x="0" y="3"/>
                      <a:pt x="0" y="3"/>
                      <a:pt x="0" y="3"/>
                    </a:cubicBezTo>
                    <a:cubicBezTo>
                      <a:pt x="0" y="3"/>
                      <a:pt x="0" y="3"/>
                      <a:pt x="0" y="3"/>
                    </a:cubicBezTo>
                    <a:cubicBezTo>
                      <a:pt x="0" y="2"/>
                      <a:pt x="0" y="1"/>
                      <a:pt x="0" y="1"/>
                    </a:cubicBezTo>
                    <a:cubicBezTo>
                      <a:pt x="0" y="0"/>
                      <a:pt x="0" y="0"/>
                      <a:pt x="1" y="0"/>
                    </a:cubicBezTo>
                    <a:cubicBezTo>
                      <a:pt x="1" y="0"/>
                      <a:pt x="1" y="1"/>
                      <a:pt x="1" y="1"/>
                    </a:cubicBezTo>
                    <a:cubicBezTo>
                      <a:pt x="1" y="1"/>
                      <a:pt x="1" y="2"/>
                      <a:pt x="1" y="3"/>
                    </a:cubicBezTo>
                    <a:cubicBezTo>
                      <a:pt x="1" y="3"/>
                      <a:pt x="1" y="3"/>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6" name="Freeform 307"/>
              <p:cNvSpPr>
                <a:spLocks/>
              </p:cNvSpPr>
              <p:nvPr/>
            </p:nvSpPr>
            <p:spPr bwMode="auto">
              <a:xfrm>
                <a:off x="5002" y="3270"/>
                <a:ext cx="2" cy="7"/>
              </a:xfrm>
              <a:custGeom>
                <a:avLst/>
                <a:gdLst>
                  <a:gd name="T0" fmla="*/ 1 w 1"/>
                  <a:gd name="T1" fmla="*/ 3 h 3"/>
                  <a:gd name="T2" fmla="*/ 0 w 1"/>
                  <a:gd name="T3" fmla="*/ 3 h 3"/>
                  <a:gd name="T4" fmla="*/ 0 w 1"/>
                  <a:gd name="T5" fmla="*/ 1 h 3"/>
                  <a:gd name="T6" fmla="*/ 1 w 1"/>
                  <a:gd name="T7" fmla="*/ 0 h 3"/>
                  <a:gd name="T8" fmla="*/ 1 w 1"/>
                  <a:gd name="T9" fmla="*/ 1 h 3"/>
                  <a:gd name="T10" fmla="*/ 1 w 1"/>
                  <a:gd name="T11" fmla="*/ 3 h 3"/>
                  <a:gd name="T12" fmla="*/ 1 w 1"/>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1" h="3">
                    <a:moveTo>
                      <a:pt x="1" y="3"/>
                    </a:moveTo>
                    <a:cubicBezTo>
                      <a:pt x="0" y="3"/>
                      <a:pt x="0" y="3"/>
                      <a:pt x="0" y="3"/>
                    </a:cubicBezTo>
                    <a:cubicBezTo>
                      <a:pt x="0" y="2"/>
                      <a:pt x="0" y="1"/>
                      <a:pt x="0" y="1"/>
                    </a:cubicBezTo>
                    <a:cubicBezTo>
                      <a:pt x="0" y="0"/>
                      <a:pt x="1" y="0"/>
                      <a:pt x="1" y="0"/>
                    </a:cubicBezTo>
                    <a:cubicBezTo>
                      <a:pt x="1" y="0"/>
                      <a:pt x="1" y="0"/>
                      <a:pt x="1" y="1"/>
                    </a:cubicBezTo>
                    <a:cubicBezTo>
                      <a:pt x="1" y="1"/>
                      <a:pt x="1" y="2"/>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7" name="Freeform 308"/>
              <p:cNvSpPr>
                <a:spLocks/>
              </p:cNvSpPr>
              <p:nvPr/>
            </p:nvSpPr>
            <p:spPr bwMode="auto">
              <a:xfrm>
                <a:off x="4999" y="3270"/>
                <a:ext cx="5" cy="7"/>
              </a:xfrm>
              <a:custGeom>
                <a:avLst/>
                <a:gdLst>
                  <a:gd name="T0" fmla="*/ 0 w 2"/>
                  <a:gd name="T1" fmla="*/ 3 h 3"/>
                  <a:gd name="T2" fmla="*/ 0 w 2"/>
                  <a:gd name="T3" fmla="*/ 3 h 3"/>
                  <a:gd name="T4" fmla="*/ 0 w 2"/>
                  <a:gd name="T5" fmla="*/ 3 h 3"/>
                  <a:gd name="T6" fmla="*/ 1 w 2"/>
                  <a:gd name="T7" fmla="*/ 0 h 3"/>
                  <a:gd name="T8" fmla="*/ 1 w 2"/>
                  <a:gd name="T9" fmla="*/ 0 h 3"/>
                  <a:gd name="T10" fmla="*/ 2 w 2"/>
                  <a:gd name="T11" fmla="*/ 0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1" y="2"/>
                      <a:pt x="1" y="1"/>
                      <a:pt x="1" y="0"/>
                    </a:cubicBezTo>
                    <a:cubicBezTo>
                      <a:pt x="1" y="0"/>
                      <a:pt x="1" y="0"/>
                      <a:pt x="1" y="0"/>
                    </a:cubicBezTo>
                    <a:cubicBezTo>
                      <a:pt x="2" y="0"/>
                      <a:pt x="2" y="0"/>
                      <a:pt x="2" y="0"/>
                    </a:cubicBezTo>
                    <a:cubicBezTo>
                      <a:pt x="1" y="1"/>
                      <a:pt x="1" y="2"/>
                      <a:pt x="1" y="3"/>
                    </a:cubicBezTo>
                    <a:cubicBezTo>
                      <a:pt x="1"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8" name="Freeform 309"/>
              <p:cNvSpPr>
                <a:spLocks/>
              </p:cNvSpPr>
              <p:nvPr/>
            </p:nvSpPr>
            <p:spPr bwMode="auto">
              <a:xfrm>
                <a:off x="5002" y="3272"/>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9" name="Freeform 310"/>
              <p:cNvSpPr>
                <a:spLocks/>
              </p:cNvSpPr>
              <p:nvPr/>
            </p:nvSpPr>
            <p:spPr bwMode="auto">
              <a:xfrm>
                <a:off x="5004" y="3288"/>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0" name="Freeform 311"/>
              <p:cNvSpPr>
                <a:spLocks/>
              </p:cNvSpPr>
              <p:nvPr/>
            </p:nvSpPr>
            <p:spPr bwMode="auto">
              <a:xfrm>
                <a:off x="5004" y="3288"/>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1"/>
                      <a:pt x="1" y="1"/>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1" name="Freeform 312"/>
              <p:cNvSpPr>
                <a:spLocks/>
              </p:cNvSpPr>
              <p:nvPr/>
            </p:nvSpPr>
            <p:spPr bwMode="auto">
              <a:xfrm>
                <a:off x="5004" y="3290"/>
                <a:ext cx="6"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1 w 2"/>
                  <a:gd name="T13" fmla="*/ 2 h 2"/>
                  <a:gd name="T14" fmla="*/ 1 w 2"/>
                  <a:gd name="T15" fmla="*/ 2 h 2"/>
                  <a:gd name="T16" fmla="*/ 1 w 2"/>
                  <a:gd name="T17" fmla="*/ 2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2"/>
                      <a:pt x="0" y="2"/>
                    </a:cubicBezTo>
                    <a:cubicBezTo>
                      <a:pt x="0" y="2"/>
                      <a:pt x="0" y="2"/>
                      <a:pt x="0" y="2"/>
                    </a:cubicBezTo>
                    <a:cubicBezTo>
                      <a:pt x="1" y="0"/>
                      <a:pt x="1" y="0"/>
                      <a:pt x="1" y="0"/>
                    </a:cubicBezTo>
                    <a:cubicBezTo>
                      <a:pt x="1" y="0"/>
                      <a:pt x="2" y="0"/>
                      <a:pt x="2" y="0"/>
                    </a:cubicBezTo>
                    <a:cubicBezTo>
                      <a:pt x="2" y="0"/>
                      <a:pt x="2" y="0"/>
                      <a:pt x="2" y="0"/>
                    </a:cubicBezTo>
                    <a:cubicBezTo>
                      <a:pt x="1" y="2"/>
                      <a:pt x="1" y="2"/>
                      <a:pt x="1" y="2"/>
                    </a:cubicBezTo>
                    <a:cubicBezTo>
                      <a:pt x="1" y="2"/>
                      <a:pt x="1" y="2"/>
                      <a:pt x="1" y="2"/>
                    </a:cubicBezTo>
                    <a:cubicBezTo>
                      <a:pt x="1" y="2"/>
                      <a:pt x="1" y="2"/>
                      <a:pt x="1"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2" name="Freeform 313"/>
              <p:cNvSpPr>
                <a:spLocks/>
              </p:cNvSpPr>
              <p:nvPr/>
            </p:nvSpPr>
            <p:spPr bwMode="auto">
              <a:xfrm>
                <a:off x="5007" y="3290"/>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0"/>
                    </a:cubicBezTo>
                    <a:cubicBezTo>
                      <a:pt x="1" y="0"/>
                      <a:pt x="1" y="0"/>
                      <a:pt x="1" y="0"/>
                    </a:cubicBezTo>
                    <a:cubicBezTo>
                      <a:pt x="1" y="0"/>
                      <a:pt x="1" y="1"/>
                      <a:pt x="1" y="1"/>
                    </a:cubicBezTo>
                    <a:cubicBezTo>
                      <a:pt x="1" y="1"/>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3" name="Freeform 314"/>
              <p:cNvSpPr>
                <a:spLocks/>
              </p:cNvSpPr>
              <p:nvPr/>
            </p:nvSpPr>
            <p:spPr bwMode="auto">
              <a:xfrm>
                <a:off x="5007" y="3293"/>
                <a:ext cx="5" cy="5"/>
              </a:xfrm>
              <a:custGeom>
                <a:avLst/>
                <a:gdLst>
                  <a:gd name="T0" fmla="*/ 1 w 2"/>
                  <a:gd name="T1" fmla="*/ 2 h 2"/>
                  <a:gd name="T2" fmla="*/ 1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1"/>
                    </a:cubicBezTo>
                    <a:cubicBezTo>
                      <a:pt x="1" y="0"/>
                      <a:pt x="1" y="0"/>
                      <a:pt x="1" y="0"/>
                    </a:cubicBezTo>
                    <a:cubicBezTo>
                      <a:pt x="1" y="0"/>
                      <a:pt x="2" y="0"/>
                      <a:pt x="2" y="0"/>
                    </a:cubicBezTo>
                    <a:cubicBezTo>
                      <a:pt x="2" y="0"/>
                      <a:pt x="2" y="0"/>
                      <a:pt x="2" y="0"/>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4" name="Freeform 315"/>
              <p:cNvSpPr>
                <a:spLocks/>
              </p:cNvSpPr>
              <p:nvPr/>
            </p:nvSpPr>
            <p:spPr bwMode="auto">
              <a:xfrm>
                <a:off x="5015" y="3290"/>
                <a:ext cx="2" cy="3"/>
              </a:xfrm>
              <a:custGeom>
                <a:avLst/>
                <a:gdLst>
                  <a:gd name="T0" fmla="*/ 1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1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cubicBezTo>
                      <a:pt x="1" y="1"/>
                      <a:pt x="0" y="1"/>
                      <a:pt x="0" y="1"/>
                    </a:cubicBezTo>
                    <a:cubicBezTo>
                      <a:pt x="0" y="1"/>
                      <a:pt x="0" y="1"/>
                      <a:pt x="0" y="1"/>
                    </a:cubicBezTo>
                    <a:cubicBezTo>
                      <a:pt x="1" y="1"/>
                      <a:pt x="1" y="0"/>
                      <a:pt x="1" y="0"/>
                    </a:cubicBezTo>
                    <a:cubicBezTo>
                      <a:pt x="1" y="0"/>
                      <a:pt x="1" y="0"/>
                      <a:pt x="1" y="0"/>
                    </a:cubicBezTo>
                    <a:cubicBezTo>
                      <a:pt x="1" y="0"/>
                      <a:pt x="1" y="0"/>
                      <a:pt x="1"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5" name="Freeform 316"/>
              <p:cNvSpPr>
                <a:spLocks/>
              </p:cNvSpPr>
              <p:nvPr/>
            </p:nvSpPr>
            <p:spPr bwMode="auto">
              <a:xfrm>
                <a:off x="5017" y="3290"/>
                <a:ext cx="3" cy="5"/>
              </a:xfrm>
              <a:custGeom>
                <a:avLst/>
                <a:gdLst>
                  <a:gd name="T0" fmla="*/ 0 w 1"/>
                  <a:gd name="T1" fmla="*/ 2 h 2"/>
                  <a:gd name="T2" fmla="*/ 0 w 1"/>
                  <a:gd name="T3" fmla="*/ 2 h 2"/>
                  <a:gd name="T4" fmla="*/ 0 w 1"/>
                  <a:gd name="T5" fmla="*/ 2 h 2"/>
                  <a:gd name="T6" fmla="*/ 1 w 1"/>
                  <a:gd name="T7" fmla="*/ 1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1"/>
                      <a:pt x="1" y="1"/>
                      <a:pt x="1" y="1"/>
                    </a:cubicBezTo>
                    <a:cubicBezTo>
                      <a:pt x="1" y="0"/>
                      <a:pt x="1" y="0"/>
                      <a:pt x="1" y="0"/>
                    </a:cubicBezTo>
                    <a:cubicBezTo>
                      <a:pt x="1" y="1"/>
                      <a:pt x="1" y="1"/>
                      <a:pt x="1" y="1"/>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6" name="Freeform 317"/>
              <p:cNvSpPr>
                <a:spLocks/>
              </p:cNvSpPr>
              <p:nvPr/>
            </p:nvSpPr>
            <p:spPr bwMode="auto">
              <a:xfrm>
                <a:off x="5017" y="3293"/>
                <a:ext cx="5" cy="5"/>
              </a:xfrm>
              <a:custGeom>
                <a:avLst/>
                <a:gdLst>
                  <a:gd name="T0" fmla="*/ 0 w 2"/>
                  <a:gd name="T1" fmla="*/ 2 h 2"/>
                  <a:gd name="T2" fmla="*/ 0 w 2"/>
                  <a:gd name="T3" fmla="*/ 2 h 2"/>
                  <a:gd name="T4" fmla="*/ 0 w 2"/>
                  <a:gd name="T5" fmla="*/ 1 h 2"/>
                  <a:gd name="T6" fmla="*/ 2 w 2"/>
                  <a:gd name="T7" fmla="*/ 0 h 2"/>
                  <a:gd name="T8" fmla="*/ 2 w 2"/>
                  <a:gd name="T9" fmla="*/ 0 h 2"/>
                  <a:gd name="T10" fmla="*/ 2 w 2"/>
                  <a:gd name="T11" fmla="*/ 0 h 2"/>
                  <a:gd name="T12" fmla="*/ 1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1"/>
                      <a:pt x="0" y="1"/>
                      <a:pt x="0" y="1"/>
                    </a:cubicBezTo>
                    <a:cubicBezTo>
                      <a:pt x="1" y="1"/>
                      <a:pt x="1" y="0"/>
                      <a:pt x="2" y="0"/>
                    </a:cubicBezTo>
                    <a:cubicBezTo>
                      <a:pt x="2" y="0"/>
                      <a:pt x="2" y="0"/>
                      <a:pt x="2" y="0"/>
                    </a:cubicBezTo>
                    <a:cubicBezTo>
                      <a:pt x="2" y="0"/>
                      <a:pt x="2" y="0"/>
                      <a:pt x="2" y="0"/>
                    </a:cubicBezTo>
                    <a:cubicBezTo>
                      <a:pt x="1" y="0"/>
                      <a:pt x="1" y="1"/>
                      <a:pt x="1" y="1"/>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7" name="Freeform 318"/>
              <p:cNvSpPr>
                <a:spLocks/>
              </p:cNvSpPr>
              <p:nvPr/>
            </p:nvSpPr>
            <p:spPr bwMode="auto">
              <a:xfrm>
                <a:off x="5020" y="3293"/>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2"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8" name="Freeform 319"/>
              <p:cNvSpPr>
                <a:spLocks/>
              </p:cNvSpPr>
              <p:nvPr/>
            </p:nvSpPr>
            <p:spPr bwMode="auto">
              <a:xfrm>
                <a:off x="5022" y="3293"/>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 name="T16" fmla="*/ 0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9" name="Freeform 320"/>
              <p:cNvSpPr>
                <a:spLocks/>
              </p:cNvSpPr>
              <p:nvPr/>
            </p:nvSpPr>
            <p:spPr bwMode="auto">
              <a:xfrm>
                <a:off x="5037" y="3293"/>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0" name="Freeform 321"/>
              <p:cNvSpPr>
                <a:spLocks/>
              </p:cNvSpPr>
              <p:nvPr/>
            </p:nvSpPr>
            <p:spPr bwMode="auto">
              <a:xfrm>
                <a:off x="5037" y="3293"/>
                <a:ext cx="6" cy="5"/>
              </a:xfrm>
              <a:custGeom>
                <a:avLst/>
                <a:gdLst>
                  <a:gd name="T0" fmla="*/ 1 w 2"/>
                  <a:gd name="T1" fmla="*/ 2 h 2"/>
                  <a:gd name="T2" fmla="*/ 0 w 2"/>
                  <a:gd name="T3" fmla="*/ 2 h 2"/>
                  <a:gd name="T4" fmla="*/ 0 w 2"/>
                  <a:gd name="T5" fmla="*/ 2 h 2"/>
                  <a:gd name="T6" fmla="*/ 2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0" y="2"/>
                    </a:cubicBezTo>
                    <a:cubicBezTo>
                      <a:pt x="0" y="2"/>
                      <a:pt x="0" y="2"/>
                      <a:pt x="0" y="2"/>
                    </a:cubicBezTo>
                    <a:cubicBezTo>
                      <a:pt x="1" y="1"/>
                      <a:pt x="1" y="0"/>
                      <a:pt x="2" y="0"/>
                    </a:cubicBezTo>
                    <a:cubicBezTo>
                      <a:pt x="2" y="0"/>
                      <a:pt x="2" y="0"/>
                      <a:pt x="2" y="0"/>
                    </a:cubicBezTo>
                    <a:cubicBezTo>
                      <a:pt x="2" y="0"/>
                      <a:pt x="2" y="0"/>
                      <a:pt x="2"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1" name="Freeform 322"/>
              <p:cNvSpPr>
                <a:spLocks/>
              </p:cNvSpPr>
              <p:nvPr/>
            </p:nvSpPr>
            <p:spPr bwMode="auto">
              <a:xfrm>
                <a:off x="5043" y="3290"/>
                <a:ext cx="2" cy="8"/>
              </a:xfrm>
              <a:custGeom>
                <a:avLst/>
                <a:gdLst>
                  <a:gd name="T0" fmla="*/ 0 w 1"/>
                  <a:gd name="T1" fmla="*/ 3 h 3"/>
                  <a:gd name="T2" fmla="*/ 0 w 1"/>
                  <a:gd name="T3" fmla="*/ 3 h 3"/>
                  <a:gd name="T4" fmla="*/ 0 w 1"/>
                  <a:gd name="T5" fmla="*/ 3 h 3"/>
                  <a:gd name="T6" fmla="*/ 1 w 1"/>
                  <a:gd name="T7" fmla="*/ 0 h 3"/>
                  <a:gd name="T8" fmla="*/ 1 w 1"/>
                  <a:gd name="T9" fmla="*/ 0 h 3"/>
                  <a:gd name="T10" fmla="*/ 1 w 1"/>
                  <a:gd name="T11" fmla="*/ 0 h 3"/>
                  <a:gd name="T12" fmla="*/ 0 w 1"/>
                  <a:gd name="T13" fmla="*/ 3 h 3"/>
                  <a:gd name="T14" fmla="*/ 0 w 1"/>
                  <a:gd name="T15" fmla="*/ 3 h 3"/>
                  <a:gd name="T16" fmla="*/ 0 w 1"/>
                  <a:gd name="T17" fmla="*/ 3 h 3"/>
                  <a:gd name="T18" fmla="*/ 0 w 1"/>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3">
                    <a:moveTo>
                      <a:pt x="0" y="3"/>
                    </a:moveTo>
                    <a:cubicBezTo>
                      <a:pt x="0" y="3"/>
                      <a:pt x="0" y="3"/>
                      <a:pt x="0" y="3"/>
                    </a:cubicBezTo>
                    <a:cubicBezTo>
                      <a:pt x="0" y="3"/>
                      <a:pt x="0" y="3"/>
                      <a:pt x="0" y="3"/>
                    </a:cubicBezTo>
                    <a:cubicBezTo>
                      <a:pt x="1" y="0"/>
                      <a:pt x="1" y="0"/>
                      <a:pt x="1" y="0"/>
                    </a:cubicBezTo>
                    <a:cubicBezTo>
                      <a:pt x="1" y="0"/>
                      <a:pt x="1" y="0"/>
                      <a:pt x="1" y="0"/>
                    </a:cubicBezTo>
                    <a:cubicBezTo>
                      <a:pt x="1" y="0"/>
                      <a:pt x="1" y="0"/>
                      <a:pt x="1" y="0"/>
                    </a:cubicBezTo>
                    <a:cubicBezTo>
                      <a:pt x="0" y="3"/>
                      <a:pt x="0" y="3"/>
                      <a:pt x="0" y="3"/>
                    </a:cubicBezTo>
                    <a:cubicBezTo>
                      <a:pt x="0" y="3"/>
                      <a:pt x="0" y="3"/>
                      <a:pt x="0" y="3"/>
                    </a:cubicBezTo>
                    <a:cubicBezTo>
                      <a:pt x="0" y="3"/>
                      <a:pt x="0" y="3"/>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2" name="Freeform 323"/>
              <p:cNvSpPr>
                <a:spLocks/>
              </p:cNvSpPr>
              <p:nvPr/>
            </p:nvSpPr>
            <p:spPr bwMode="auto">
              <a:xfrm>
                <a:off x="5043" y="3290"/>
                <a:ext cx="5" cy="8"/>
              </a:xfrm>
              <a:custGeom>
                <a:avLst/>
                <a:gdLst>
                  <a:gd name="T0" fmla="*/ 1 w 2"/>
                  <a:gd name="T1" fmla="*/ 3 h 3"/>
                  <a:gd name="T2" fmla="*/ 1 w 2"/>
                  <a:gd name="T3" fmla="*/ 3 h 3"/>
                  <a:gd name="T4" fmla="*/ 1 w 2"/>
                  <a:gd name="T5" fmla="*/ 2 h 3"/>
                  <a:gd name="T6" fmla="*/ 1 w 2"/>
                  <a:gd name="T7" fmla="*/ 0 h 3"/>
                  <a:gd name="T8" fmla="*/ 2 w 2"/>
                  <a:gd name="T9" fmla="*/ 0 h 3"/>
                  <a:gd name="T10" fmla="*/ 2 w 2"/>
                  <a:gd name="T11" fmla="*/ 0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1" y="3"/>
                    </a:cubicBezTo>
                    <a:cubicBezTo>
                      <a:pt x="1" y="3"/>
                      <a:pt x="0" y="3"/>
                      <a:pt x="1" y="2"/>
                    </a:cubicBezTo>
                    <a:cubicBezTo>
                      <a:pt x="1" y="0"/>
                      <a:pt x="1" y="0"/>
                      <a:pt x="1" y="0"/>
                    </a:cubicBezTo>
                    <a:cubicBezTo>
                      <a:pt x="2" y="0"/>
                      <a:pt x="2" y="0"/>
                      <a:pt x="2" y="0"/>
                    </a:cubicBezTo>
                    <a:cubicBezTo>
                      <a:pt x="2" y="0"/>
                      <a:pt x="2" y="0"/>
                      <a:pt x="2" y="0"/>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3" name="Freeform 324"/>
              <p:cNvSpPr>
                <a:spLocks/>
              </p:cNvSpPr>
              <p:nvPr/>
            </p:nvSpPr>
            <p:spPr bwMode="auto">
              <a:xfrm>
                <a:off x="5002" y="3247"/>
                <a:ext cx="5" cy="5"/>
              </a:xfrm>
              <a:custGeom>
                <a:avLst/>
                <a:gdLst>
                  <a:gd name="T0" fmla="*/ 1 w 2"/>
                  <a:gd name="T1" fmla="*/ 2 h 2"/>
                  <a:gd name="T2" fmla="*/ 0 w 2"/>
                  <a:gd name="T3" fmla="*/ 2 h 2"/>
                  <a:gd name="T4" fmla="*/ 0 w 2"/>
                  <a:gd name="T5" fmla="*/ 2 h 2"/>
                  <a:gd name="T6" fmla="*/ 2 w 2"/>
                  <a:gd name="T7" fmla="*/ 0 h 2"/>
                  <a:gd name="T8" fmla="*/ 2 w 2"/>
                  <a:gd name="T9" fmla="*/ 0 h 2"/>
                  <a:gd name="T10" fmla="*/ 2 w 2"/>
                  <a:gd name="T11" fmla="*/ 1 h 2"/>
                  <a:gd name="T12" fmla="*/ 1 w 2"/>
                  <a:gd name="T13" fmla="*/ 2 h 2"/>
                  <a:gd name="T14" fmla="*/ 1 w 2"/>
                  <a:gd name="T15" fmla="*/ 2 h 2"/>
                  <a:gd name="T16" fmla="*/ 1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1" y="2"/>
                    </a:moveTo>
                    <a:cubicBezTo>
                      <a:pt x="0" y="2"/>
                      <a:pt x="0" y="2"/>
                      <a:pt x="0" y="2"/>
                    </a:cubicBezTo>
                    <a:cubicBezTo>
                      <a:pt x="0" y="2"/>
                      <a:pt x="0" y="2"/>
                      <a:pt x="0" y="2"/>
                    </a:cubicBezTo>
                    <a:cubicBezTo>
                      <a:pt x="2" y="0"/>
                      <a:pt x="2" y="0"/>
                      <a:pt x="2" y="0"/>
                    </a:cubicBezTo>
                    <a:cubicBezTo>
                      <a:pt x="2" y="0"/>
                      <a:pt x="2" y="0"/>
                      <a:pt x="2" y="0"/>
                    </a:cubicBezTo>
                    <a:cubicBezTo>
                      <a:pt x="2" y="0"/>
                      <a:pt x="2" y="1"/>
                      <a:pt x="2" y="1"/>
                    </a:cubicBezTo>
                    <a:cubicBezTo>
                      <a:pt x="1" y="2"/>
                      <a:pt x="1" y="2"/>
                      <a:pt x="1" y="2"/>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4" name="Freeform 325"/>
              <p:cNvSpPr>
                <a:spLocks/>
              </p:cNvSpPr>
              <p:nvPr/>
            </p:nvSpPr>
            <p:spPr bwMode="auto">
              <a:xfrm>
                <a:off x="5004" y="3249"/>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0 h 1"/>
                  <a:gd name="T14" fmla="*/ 1 w 1"/>
                  <a:gd name="T15" fmla="*/ 0 h 1"/>
                  <a:gd name="T16" fmla="*/ 0 w 1"/>
                  <a:gd name="T17" fmla="*/ 1 h 1"/>
                  <a:gd name="T18" fmla="*/ 0 w 1"/>
                  <a:gd name="T19" fmla="*/ 1 h 1"/>
                  <a:gd name="T20" fmla="*/ 0 w 1"/>
                  <a:gd name="T21" fmla="*/ 1 h 1"/>
                  <a:gd name="T22" fmla="*/ 0 w 1"/>
                  <a:gd name="T23"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5" name="Freeform 326"/>
              <p:cNvSpPr>
                <a:spLocks/>
              </p:cNvSpPr>
              <p:nvPr/>
            </p:nvSpPr>
            <p:spPr bwMode="auto">
              <a:xfrm>
                <a:off x="5012" y="3249"/>
                <a:ext cx="8" cy="11"/>
              </a:xfrm>
              <a:custGeom>
                <a:avLst/>
                <a:gdLst>
                  <a:gd name="T0" fmla="*/ 0 w 3"/>
                  <a:gd name="T1" fmla="*/ 4 h 4"/>
                  <a:gd name="T2" fmla="*/ 0 w 3"/>
                  <a:gd name="T3" fmla="*/ 4 h 4"/>
                  <a:gd name="T4" fmla="*/ 0 w 3"/>
                  <a:gd name="T5" fmla="*/ 4 h 4"/>
                  <a:gd name="T6" fmla="*/ 2 w 3"/>
                  <a:gd name="T7" fmla="*/ 1 h 4"/>
                  <a:gd name="T8" fmla="*/ 2 w 3"/>
                  <a:gd name="T9" fmla="*/ 0 h 4"/>
                  <a:gd name="T10" fmla="*/ 3 w 3"/>
                  <a:gd name="T11" fmla="*/ 0 h 4"/>
                  <a:gd name="T12" fmla="*/ 3 w 3"/>
                  <a:gd name="T13" fmla="*/ 0 h 4"/>
                  <a:gd name="T14" fmla="*/ 2 w 3"/>
                  <a:gd name="T15" fmla="*/ 1 h 4"/>
                  <a:gd name="T16" fmla="*/ 0 w 3"/>
                  <a:gd name="T17" fmla="*/ 4 h 4"/>
                  <a:gd name="T18" fmla="*/ 0 w 3"/>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0" y="4"/>
                    </a:moveTo>
                    <a:cubicBezTo>
                      <a:pt x="0" y="4"/>
                      <a:pt x="0" y="4"/>
                      <a:pt x="0" y="4"/>
                    </a:cubicBezTo>
                    <a:cubicBezTo>
                      <a:pt x="0" y="4"/>
                      <a:pt x="0" y="4"/>
                      <a:pt x="0" y="4"/>
                    </a:cubicBezTo>
                    <a:cubicBezTo>
                      <a:pt x="0" y="3"/>
                      <a:pt x="1" y="2"/>
                      <a:pt x="2" y="1"/>
                    </a:cubicBezTo>
                    <a:cubicBezTo>
                      <a:pt x="2" y="0"/>
                      <a:pt x="2" y="0"/>
                      <a:pt x="2" y="0"/>
                    </a:cubicBezTo>
                    <a:cubicBezTo>
                      <a:pt x="2" y="0"/>
                      <a:pt x="2" y="0"/>
                      <a:pt x="3" y="0"/>
                    </a:cubicBezTo>
                    <a:cubicBezTo>
                      <a:pt x="3" y="0"/>
                      <a:pt x="3" y="0"/>
                      <a:pt x="3" y="0"/>
                    </a:cubicBezTo>
                    <a:cubicBezTo>
                      <a:pt x="2" y="1"/>
                      <a:pt x="2" y="1"/>
                      <a:pt x="2" y="1"/>
                    </a:cubicBezTo>
                    <a:cubicBezTo>
                      <a:pt x="1" y="2"/>
                      <a:pt x="1" y="3"/>
                      <a:pt x="0" y="4"/>
                    </a:cubicBezTo>
                    <a:cubicBezTo>
                      <a:pt x="0" y="4"/>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6" name="Freeform 327"/>
              <p:cNvSpPr>
                <a:spLocks/>
              </p:cNvSpPr>
              <p:nvPr/>
            </p:nvSpPr>
            <p:spPr bwMode="auto">
              <a:xfrm>
                <a:off x="5015" y="3247"/>
                <a:ext cx="7" cy="13"/>
              </a:xfrm>
              <a:custGeom>
                <a:avLst/>
                <a:gdLst>
                  <a:gd name="T0" fmla="*/ 0 w 3"/>
                  <a:gd name="T1" fmla="*/ 5 h 5"/>
                  <a:gd name="T2" fmla="*/ 0 w 3"/>
                  <a:gd name="T3" fmla="*/ 5 h 5"/>
                  <a:gd name="T4" fmla="*/ 0 w 3"/>
                  <a:gd name="T5" fmla="*/ 4 h 5"/>
                  <a:gd name="T6" fmla="*/ 3 w 3"/>
                  <a:gd name="T7" fmla="*/ 0 h 5"/>
                  <a:gd name="T8" fmla="*/ 3 w 3"/>
                  <a:gd name="T9" fmla="*/ 0 h 5"/>
                  <a:gd name="T10" fmla="*/ 3 w 3"/>
                  <a:gd name="T11" fmla="*/ 0 h 5"/>
                  <a:gd name="T12" fmla="*/ 0 w 3"/>
                  <a:gd name="T13" fmla="*/ 5 h 5"/>
                  <a:gd name="T14" fmla="*/ 0 w 3"/>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5">
                    <a:moveTo>
                      <a:pt x="0" y="5"/>
                    </a:moveTo>
                    <a:cubicBezTo>
                      <a:pt x="0" y="5"/>
                      <a:pt x="0" y="5"/>
                      <a:pt x="0" y="5"/>
                    </a:cubicBezTo>
                    <a:cubicBezTo>
                      <a:pt x="0" y="5"/>
                      <a:pt x="0" y="4"/>
                      <a:pt x="0" y="4"/>
                    </a:cubicBezTo>
                    <a:cubicBezTo>
                      <a:pt x="1" y="3"/>
                      <a:pt x="2" y="1"/>
                      <a:pt x="3" y="0"/>
                    </a:cubicBezTo>
                    <a:cubicBezTo>
                      <a:pt x="3" y="0"/>
                      <a:pt x="3" y="0"/>
                      <a:pt x="3" y="0"/>
                    </a:cubicBezTo>
                    <a:cubicBezTo>
                      <a:pt x="3" y="0"/>
                      <a:pt x="3" y="0"/>
                      <a:pt x="3" y="0"/>
                    </a:cubicBezTo>
                    <a:cubicBezTo>
                      <a:pt x="2" y="2"/>
                      <a:pt x="1" y="3"/>
                      <a:pt x="0" y="5"/>
                    </a:cubicBezTo>
                    <a:cubicBezTo>
                      <a:pt x="0" y="5"/>
                      <a:pt x="0" y="5"/>
                      <a:pt x="0"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7" name="Freeform 328"/>
              <p:cNvSpPr>
                <a:spLocks/>
              </p:cNvSpPr>
              <p:nvPr/>
            </p:nvSpPr>
            <p:spPr bwMode="auto">
              <a:xfrm>
                <a:off x="5020" y="3244"/>
                <a:ext cx="5" cy="11"/>
              </a:xfrm>
              <a:custGeom>
                <a:avLst/>
                <a:gdLst>
                  <a:gd name="T0" fmla="*/ 0 w 2"/>
                  <a:gd name="T1" fmla="*/ 4 h 4"/>
                  <a:gd name="T2" fmla="*/ 0 w 2"/>
                  <a:gd name="T3" fmla="*/ 4 h 4"/>
                  <a:gd name="T4" fmla="*/ 0 w 2"/>
                  <a:gd name="T5" fmla="*/ 4 h 4"/>
                  <a:gd name="T6" fmla="*/ 2 w 2"/>
                  <a:gd name="T7" fmla="*/ 0 h 4"/>
                  <a:gd name="T8" fmla="*/ 2 w 2"/>
                  <a:gd name="T9" fmla="*/ 0 h 4"/>
                  <a:gd name="T10" fmla="*/ 2 w 2"/>
                  <a:gd name="T11" fmla="*/ 1 h 4"/>
                  <a:gd name="T12" fmla="*/ 0 w 2"/>
                  <a:gd name="T13" fmla="*/ 4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4"/>
                    </a:cubicBezTo>
                    <a:cubicBezTo>
                      <a:pt x="0" y="4"/>
                      <a:pt x="0" y="4"/>
                      <a:pt x="0" y="4"/>
                    </a:cubicBezTo>
                    <a:cubicBezTo>
                      <a:pt x="2" y="0"/>
                      <a:pt x="2" y="0"/>
                      <a:pt x="2" y="0"/>
                    </a:cubicBezTo>
                    <a:cubicBezTo>
                      <a:pt x="2" y="0"/>
                      <a:pt x="2" y="0"/>
                      <a:pt x="2" y="0"/>
                    </a:cubicBezTo>
                    <a:cubicBezTo>
                      <a:pt x="2" y="0"/>
                      <a:pt x="2" y="1"/>
                      <a:pt x="2" y="1"/>
                    </a:cubicBezTo>
                    <a:cubicBezTo>
                      <a:pt x="0" y="4"/>
                      <a:pt x="0" y="4"/>
                      <a:pt x="0" y="4"/>
                    </a:cubicBezTo>
                    <a:cubicBezTo>
                      <a:pt x="0" y="4"/>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8" name="Freeform 329"/>
              <p:cNvSpPr>
                <a:spLocks/>
              </p:cNvSpPr>
              <p:nvPr/>
            </p:nvSpPr>
            <p:spPr bwMode="auto">
              <a:xfrm>
                <a:off x="5022" y="3244"/>
                <a:ext cx="5" cy="8"/>
              </a:xfrm>
              <a:custGeom>
                <a:avLst/>
                <a:gdLst>
                  <a:gd name="T0" fmla="*/ 0 w 2"/>
                  <a:gd name="T1" fmla="*/ 3 h 3"/>
                  <a:gd name="T2" fmla="*/ 0 w 2"/>
                  <a:gd name="T3" fmla="*/ 3 h 3"/>
                  <a:gd name="T4" fmla="*/ 0 w 2"/>
                  <a:gd name="T5" fmla="*/ 3 h 3"/>
                  <a:gd name="T6" fmla="*/ 2 w 2"/>
                  <a:gd name="T7" fmla="*/ 0 h 3"/>
                  <a:gd name="T8" fmla="*/ 2 w 2"/>
                  <a:gd name="T9" fmla="*/ 0 h 3"/>
                  <a:gd name="T10" fmla="*/ 2 w 2"/>
                  <a:gd name="T11" fmla="*/ 0 h 3"/>
                  <a:gd name="T12" fmla="*/ 0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1" y="2"/>
                      <a:pt x="1" y="1"/>
                      <a:pt x="2" y="0"/>
                    </a:cubicBezTo>
                    <a:cubicBezTo>
                      <a:pt x="2" y="0"/>
                      <a:pt x="2" y="0"/>
                      <a:pt x="2" y="0"/>
                    </a:cubicBezTo>
                    <a:cubicBezTo>
                      <a:pt x="2" y="0"/>
                      <a:pt x="2" y="0"/>
                      <a:pt x="2" y="0"/>
                    </a:cubicBezTo>
                    <a:cubicBezTo>
                      <a:pt x="2" y="1"/>
                      <a:pt x="1" y="2"/>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9" name="Freeform 330"/>
              <p:cNvSpPr>
                <a:spLocks/>
              </p:cNvSpPr>
              <p:nvPr/>
            </p:nvSpPr>
            <p:spPr bwMode="auto">
              <a:xfrm>
                <a:off x="5025" y="3244"/>
                <a:ext cx="5" cy="8"/>
              </a:xfrm>
              <a:custGeom>
                <a:avLst/>
                <a:gdLst>
                  <a:gd name="T0" fmla="*/ 0 w 2"/>
                  <a:gd name="T1" fmla="*/ 3 h 3"/>
                  <a:gd name="T2" fmla="*/ 0 w 2"/>
                  <a:gd name="T3" fmla="*/ 3 h 3"/>
                  <a:gd name="T4" fmla="*/ 0 w 2"/>
                  <a:gd name="T5" fmla="*/ 3 h 3"/>
                  <a:gd name="T6" fmla="*/ 2 w 2"/>
                  <a:gd name="T7" fmla="*/ 0 h 3"/>
                  <a:gd name="T8" fmla="*/ 2 w 2"/>
                  <a:gd name="T9" fmla="*/ 0 h 3"/>
                  <a:gd name="T10" fmla="*/ 2 w 2"/>
                  <a:gd name="T11" fmla="*/ 0 h 3"/>
                  <a:gd name="T12" fmla="*/ 0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1" y="2"/>
                      <a:pt x="1" y="1"/>
                      <a:pt x="2" y="0"/>
                    </a:cubicBezTo>
                    <a:cubicBezTo>
                      <a:pt x="2" y="0"/>
                      <a:pt x="2" y="0"/>
                      <a:pt x="2" y="0"/>
                    </a:cubicBezTo>
                    <a:cubicBezTo>
                      <a:pt x="2" y="0"/>
                      <a:pt x="2" y="0"/>
                      <a:pt x="2" y="0"/>
                    </a:cubicBezTo>
                    <a:cubicBezTo>
                      <a:pt x="2" y="1"/>
                      <a:pt x="1" y="2"/>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0" name="Freeform 331"/>
              <p:cNvSpPr>
                <a:spLocks/>
              </p:cNvSpPr>
              <p:nvPr/>
            </p:nvSpPr>
            <p:spPr bwMode="auto">
              <a:xfrm>
                <a:off x="5027" y="3244"/>
                <a:ext cx="8" cy="8"/>
              </a:xfrm>
              <a:custGeom>
                <a:avLst/>
                <a:gdLst>
                  <a:gd name="T0" fmla="*/ 1 w 3"/>
                  <a:gd name="T1" fmla="*/ 3 h 3"/>
                  <a:gd name="T2" fmla="*/ 0 w 3"/>
                  <a:gd name="T3" fmla="*/ 3 h 3"/>
                  <a:gd name="T4" fmla="*/ 0 w 3"/>
                  <a:gd name="T5" fmla="*/ 3 h 3"/>
                  <a:gd name="T6" fmla="*/ 2 w 3"/>
                  <a:gd name="T7" fmla="*/ 0 h 3"/>
                  <a:gd name="T8" fmla="*/ 3 w 3"/>
                  <a:gd name="T9" fmla="*/ 0 h 3"/>
                  <a:gd name="T10" fmla="*/ 3 w 3"/>
                  <a:gd name="T11" fmla="*/ 0 h 3"/>
                  <a:gd name="T12" fmla="*/ 1 w 3"/>
                  <a:gd name="T13" fmla="*/ 3 h 3"/>
                  <a:gd name="T14" fmla="*/ 1 w 3"/>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1" y="3"/>
                    </a:moveTo>
                    <a:cubicBezTo>
                      <a:pt x="1" y="3"/>
                      <a:pt x="1" y="3"/>
                      <a:pt x="0" y="3"/>
                    </a:cubicBezTo>
                    <a:cubicBezTo>
                      <a:pt x="0" y="3"/>
                      <a:pt x="0" y="3"/>
                      <a:pt x="0" y="3"/>
                    </a:cubicBezTo>
                    <a:cubicBezTo>
                      <a:pt x="1" y="2"/>
                      <a:pt x="2" y="1"/>
                      <a:pt x="2" y="0"/>
                    </a:cubicBezTo>
                    <a:cubicBezTo>
                      <a:pt x="2" y="0"/>
                      <a:pt x="2" y="0"/>
                      <a:pt x="3" y="0"/>
                    </a:cubicBezTo>
                    <a:cubicBezTo>
                      <a:pt x="3" y="0"/>
                      <a:pt x="3" y="0"/>
                      <a:pt x="3" y="0"/>
                    </a:cubicBezTo>
                    <a:cubicBezTo>
                      <a:pt x="2" y="1"/>
                      <a:pt x="1" y="2"/>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1" name="Freeform 332"/>
              <p:cNvSpPr>
                <a:spLocks/>
              </p:cNvSpPr>
              <p:nvPr/>
            </p:nvSpPr>
            <p:spPr bwMode="auto">
              <a:xfrm>
                <a:off x="5032" y="3244"/>
                <a:ext cx="5" cy="8"/>
              </a:xfrm>
              <a:custGeom>
                <a:avLst/>
                <a:gdLst>
                  <a:gd name="T0" fmla="*/ 0 w 2"/>
                  <a:gd name="T1" fmla="*/ 3 h 3"/>
                  <a:gd name="T2" fmla="*/ 0 w 2"/>
                  <a:gd name="T3" fmla="*/ 3 h 3"/>
                  <a:gd name="T4" fmla="*/ 0 w 2"/>
                  <a:gd name="T5" fmla="*/ 2 h 3"/>
                  <a:gd name="T6" fmla="*/ 1 w 2"/>
                  <a:gd name="T7" fmla="*/ 1 h 3"/>
                  <a:gd name="T8" fmla="*/ 1 w 2"/>
                  <a:gd name="T9" fmla="*/ 0 h 3"/>
                  <a:gd name="T10" fmla="*/ 1 w 2"/>
                  <a:gd name="T11" fmla="*/ 0 h 3"/>
                  <a:gd name="T12" fmla="*/ 1 w 2"/>
                  <a:gd name="T13" fmla="*/ 1 h 3"/>
                  <a:gd name="T14" fmla="*/ 1 w 2"/>
                  <a:gd name="T15" fmla="*/ 1 h 3"/>
                  <a:gd name="T16" fmla="*/ 0 w 2"/>
                  <a:gd name="T17" fmla="*/ 2 h 3"/>
                  <a:gd name="T18" fmla="*/ 0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3"/>
                    </a:moveTo>
                    <a:cubicBezTo>
                      <a:pt x="0" y="3"/>
                      <a:pt x="0" y="3"/>
                      <a:pt x="0" y="3"/>
                    </a:cubicBezTo>
                    <a:cubicBezTo>
                      <a:pt x="0" y="2"/>
                      <a:pt x="0" y="2"/>
                      <a:pt x="0" y="2"/>
                    </a:cubicBezTo>
                    <a:cubicBezTo>
                      <a:pt x="0" y="2"/>
                      <a:pt x="0" y="1"/>
                      <a:pt x="1" y="1"/>
                    </a:cubicBezTo>
                    <a:cubicBezTo>
                      <a:pt x="1" y="0"/>
                      <a:pt x="1" y="0"/>
                      <a:pt x="1" y="0"/>
                    </a:cubicBezTo>
                    <a:cubicBezTo>
                      <a:pt x="1" y="0"/>
                      <a:pt x="1" y="0"/>
                      <a:pt x="1" y="0"/>
                    </a:cubicBezTo>
                    <a:cubicBezTo>
                      <a:pt x="2" y="0"/>
                      <a:pt x="2" y="0"/>
                      <a:pt x="1" y="1"/>
                    </a:cubicBezTo>
                    <a:cubicBezTo>
                      <a:pt x="1" y="1"/>
                      <a:pt x="1" y="1"/>
                      <a:pt x="1" y="1"/>
                    </a:cubicBezTo>
                    <a:cubicBezTo>
                      <a:pt x="0" y="2"/>
                      <a:pt x="0" y="2"/>
                      <a:pt x="0" y="2"/>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2" name="Freeform 333"/>
              <p:cNvSpPr>
                <a:spLocks/>
              </p:cNvSpPr>
              <p:nvPr/>
            </p:nvSpPr>
            <p:spPr bwMode="auto">
              <a:xfrm>
                <a:off x="5032" y="3247"/>
                <a:ext cx="8" cy="5"/>
              </a:xfrm>
              <a:custGeom>
                <a:avLst/>
                <a:gdLst>
                  <a:gd name="T0" fmla="*/ 1 w 3"/>
                  <a:gd name="T1" fmla="*/ 2 h 2"/>
                  <a:gd name="T2" fmla="*/ 1 w 3"/>
                  <a:gd name="T3" fmla="*/ 2 h 2"/>
                  <a:gd name="T4" fmla="*/ 1 w 3"/>
                  <a:gd name="T5" fmla="*/ 2 h 2"/>
                  <a:gd name="T6" fmla="*/ 2 w 3"/>
                  <a:gd name="T7" fmla="*/ 0 h 2"/>
                  <a:gd name="T8" fmla="*/ 3 w 3"/>
                  <a:gd name="T9" fmla="*/ 0 h 2"/>
                  <a:gd name="T10" fmla="*/ 3 w 3"/>
                  <a:gd name="T11" fmla="*/ 0 h 2"/>
                  <a:gd name="T12" fmla="*/ 1 w 3"/>
                  <a:gd name="T13" fmla="*/ 2 h 2"/>
                  <a:gd name="T14" fmla="*/ 1 w 3"/>
                  <a:gd name="T15" fmla="*/ 2 h 2"/>
                  <a:gd name="T16" fmla="*/ 1 w 3"/>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1" y="2"/>
                    </a:moveTo>
                    <a:cubicBezTo>
                      <a:pt x="1" y="2"/>
                      <a:pt x="1" y="2"/>
                      <a:pt x="1" y="2"/>
                    </a:cubicBezTo>
                    <a:cubicBezTo>
                      <a:pt x="1" y="2"/>
                      <a:pt x="0" y="2"/>
                      <a:pt x="1" y="2"/>
                    </a:cubicBezTo>
                    <a:cubicBezTo>
                      <a:pt x="1" y="1"/>
                      <a:pt x="2" y="0"/>
                      <a:pt x="2" y="0"/>
                    </a:cubicBezTo>
                    <a:cubicBezTo>
                      <a:pt x="2" y="0"/>
                      <a:pt x="2" y="0"/>
                      <a:pt x="3" y="0"/>
                    </a:cubicBezTo>
                    <a:cubicBezTo>
                      <a:pt x="3" y="0"/>
                      <a:pt x="3" y="0"/>
                      <a:pt x="3" y="0"/>
                    </a:cubicBezTo>
                    <a:cubicBezTo>
                      <a:pt x="2" y="1"/>
                      <a:pt x="1" y="1"/>
                      <a:pt x="1" y="2"/>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3" name="Freeform 334"/>
              <p:cNvSpPr>
                <a:spLocks/>
              </p:cNvSpPr>
              <p:nvPr/>
            </p:nvSpPr>
            <p:spPr bwMode="auto">
              <a:xfrm>
                <a:off x="5035" y="3247"/>
                <a:ext cx="5" cy="5"/>
              </a:xfrm>
              <a:custGeom>
                <a:avLst/>
                <a:gdLst>
                  <a:gd name="T0" fmla="*/ 1 w 2"/>
                  <a:gd name="T1" fmla="*/ 2 h 2"/>
                  <a:gd name="T2" fmla="*/ 0 w 2"/>
                  <a:gd name="T3" fmla="*/ 2 h 2"/>
                  <a:gd name="T4" fmla="*/ 0 w 2"/>
                  <a:gd name="T5" fmla="*/ 2 h 2"/>
                  <a:gd name="T6" fmla="*/ 2 w 2"/>
                  <a:gd name="T7" fmla="*/ 0 h 2"/>
                  <a:gd name="T8" fmla="*/ 2 w 2"/>
                  <a:gd name="T9" fmla="*/ 0 h 2"/>
                  <a:gd name="T10" fmla="*/ 2 w 2"/>
                  <a:gd name="T11" fmla="*/ 0 h 2"/>
                  <a:gd name="T12" fmla="*/ 2 w 2"/>
                  <a:gd name="T13" fmla="*/ 0 h 2"/>
                  <a:gd name="T14" fmla="*/ 2 w 2"/>
                  <a:gd name="T15" fmla="*/ 1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0" y="2"/>
                      <a:pt x="0" y="2"/>
                      <a:pt x="0" y="2"/>
                    </a:cubicBezTo>
                    <a:cubicBezTo>
                      <a:pt x="0" y="2"/>
                      <a:pt x="0" y="2"/>
                      <a:pt x="0" y="2"/>
                    </a:cubicBezTo>
                    <a:cubicBezTo>
                      <a:pt x="2" y="0"/>
                      <a:pt x="2" y="0"/>
                      <a:pt x="2" y="0"/>
                    </a:cubicBezTo>
                    <a:cubicBezTo>
                      <a:pt x="2" y="0"/>
                      <a:pt x="2" y="0"/>
                      <a:pt x="2" y="0"/>
                    </a:cubicBezTo>
                    <a:cubicBezTo>
                      <a:pt x="2" y="0"/>
                      <a:pt x="2" y="0"/>
                      <a:pt x="2" y="0"/>
                    </a:cubicBezTo>
                    <a:cubicBezTo>
                      <a:pt x="2" y="0"/>
                      <a:pt x="2" y="0"/>
                      <a:pt x="2" y="0"/>
                    </a:cubicBezTo>
                    <a:cubicBezTo>
                      <a:pt x="2" y="0"/>
                      <a:pt x="2" y="1"/>
                      <a:pt x="2" y="1"/>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4" name="Freeform 335"/>
              <p:cNvSpPr>
                <a:spLocks/>
              </p:cNvSpPr>
              <p:nvPr/>
            </p:nvSpPr>
            <p:spPr bwMode="auto">
              <a:xfrm>
                <a:off x="5037" y="3249"/>
                <a:ext cx="6" cy="6"/>
              </a:xfrm>
              <a:custGeom>
                <a:avLst/>
                <a:gdLst>
                  <a:gd name="T0" fmla="*/ 0 w 2"/>
                  <a:gd name="T1" fmla="*/ 2 h 2"/>
                  <a:gd name="T2" fmla="*/ 0 w 2"/>
                  <a:gd name="T3" fmla="*/ 1 h 2"/>
                  <a:gd name="T4" fmla="*/ 0 w 2"/>
                  <a:gd name="T5" fmla="*/ 1 h 2"/>
                  <a:gd name="T6" fmla="*/ 2 w 2"/>
                  <a:gd name="T7" fmla="*/ 0 h 2"/>
                  <a:gd name="T8" fmla="*/ 2 w 2"/>
                  <a:gd name="T9" fmla="*/ 0 h 2"/>
                  <a:gd name="T10" fmla="*/ 2 w 2"/>
                  <a:gd name="T11" fmla="*/ 0 h 2"/>
                  <a:gd name="T12" fmla="*/ 1 w 2"/>
                  <a:gd name="T13" fmla="*/ 1 h 2"/>
                  <a:gd name="T14" fmla="*/ 1 w 2"/>
                  <a:gd name="T15" fmla="*/ 1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cubicBezTo>
                      <a:pt x="0" y="2"/>
                      <a:pt x="0" y="2"/>
                      <a:pt x="0" y="1"/>
                    </a:cubicBezTo>
                    <a:cubicBezTo>
                      <a:pt x="0" y="1"/>
                      <a:pt x="0" y="1"/>
                      <a:pt x="0" y="1"/>
                    </a:cubicBezTo>
                    <a:cubicBezTo>
                      <a:pt x="2" y="0"/>
                      <a:pt x="2" y="0"/>
                      <a:pt x="2" y="0"/>
                    </a:cubicBezTo>
                    <a:cubicBezTo>
                      <a:pt x="2" y="0"/>
                      <a:pt x="2" y="0"/>
                      <a:pt x="2" y="0"/>
                    </a:cubicBezTo>
                    <a:cubicBezTo>
                      <a:pt x="2" y="0"/>
                      <a:pt x="2" y="0"/>
                      <a:pt x="2" y="0"/>
                    </a:cubicBezTo>
                    <a:cubicBezTo>
                      <a:pt x="1" y="1"/>
                      <a:pt x="1" y="1"/>
                      <a:pt x="1" y="1"/>
                    </a:cubicBezTo>
                    <a:cubicBezTo>
                      <a:pt x="1" y="1"/>
                      <a:pt x="1" y="1"/>
                      <a:pt x="1" y="1"/>
                    </a:cubicBezTo>
                    <a:cubicBezTo>
                      <a:pt x="1" y="1"/>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5" name="Freeform 336"/>
              <p:cNvSpPr>
                <a:spLocks/>
              </p:cNvSpPr>
              <p:nvPr/>
            </p:nvSpPr>
            <p:spPr bwMode="auto">
              <a:xfrm>
                <a:off x="5040" y="3249"/>
                <a:ext cx="5" cy="6"/>
              </a:xfrm>
              <a:custGeom>
                <a:avLst/>
                <a:gdLst>
                  <a:gd name="T0" fmla="*/ 0 w 2"/>
                  <a:gd name="T1" fmla="*/ 2 h 2"/>
                  <a:gd name="T2" fmla="*/ 0 w 2"/>
                  <a:gd name="T3" fmla="*/ 2 h 2"/>
                  <a:gd name="T4" fmla="*/ 0 w 2"/>
                  <a:gd name="T5" fmla="*/ 2 h 2"/>
                  <a:gd name="T6" fmla="*/ 2 w 2"/>
                  <a:gd name="T7" fmla="*/ 0 h 2"/>
                  <a:gd name="T8" fmla="*/ 2 w 2"/>
                  <a:gd name="T9" fmla="*/ 0 h 2"/>
                  <a:gd name="T10" fmla="*/ 2 w 2"/>
                  <a:gd name="T11" fmla="*/ 1 h 2"/>
                  <a:gd name="T12" fmla="*/ 1 w 2"/>
                  <a:gd name="T13" fmla="*/ 2 h 2"/>
                  <a:gd name="T14" fmla="*/ 0 w 2"/>
                  <a:gd name="T15" fmla="*/ 2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cubicBezTo>
                      <a:pt x="0" y="2"/>
                      <a:pt x="0" y="2"/>
                      <a:pt x="0" y="2"/>
                    </a:cubicBezTo>
                    <a:cubicBezTo>
                      <a:pt x="0" y="2"/>
                      <a:pt x="0" y="2"/>
                      <a:pt x="0" y="2"/>
                    </a:cubicBezTo>
                    <a:cubicBezTo>
                      <a:pt x="1" y="1"/>
                      <a:pt x="1" y="1"/>
                      <a:pt x="2" y="0"/>
                    </a:cubicBezTo>
                    <a:cubicBezTo>
                      <a:pt x="2" y="0"/>
                      <a:pt x="2" y="0"/>
                      <a:pt x="2" y="0"/>
                    </a:cubicBezTo>
                    <a:cubicBezTo>
                      <a:pt x="2" y="0"/>
                      <a:pt x="2" y="1"/>
                      <a:pt x="2" y="1"/>
                    </a:cubicBezTo>
                    <a:cubicBezTo>
                      <a:pt x="2" y="1"/>
                      <a:pt x="1" y="1"/>
                      <a:pt x="1" y="2"/>
                    </a:cubicBezTo>
                    <a:cubicBezTo>
                      <a:pt x="1" y="2"/>
                      <a:pt x="1"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6" name="Freeform 337"/>
              <p:cNvSpPr>
                <a:spLocks/>
              </p:cNvSpPr>
              <p:nvPr/>
            </p:nvSpPr>
            <p:spPr bwMode="auto">
              <a:xfrm>
                <a:off x="5043" y="3252"/>
                <a:ext cx="5" cy="5"/>
              </a:xfrm>
              <a:custGeom>
                <a:avLst/>
                <a:gdLst>
                  <a:gd name="T0" fmla="*/ 0 w 2"/>
                  <a:gd name="T1" fmla="*/ 2 h 2"/>
                  <a:gd name="T2" fmla="*/ 0 w 2"/>
                  <a:gd name="T3" fmla="*/ 2 h 2"/>
                  <a:gd name="T4" fmla="*/ 0 w 2"/>
                  <a:gd name="T5" fmla="*/ 1 h 2"/>
                  <a:gd name="T6" fmla="*/ 2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1"/>
                      <a:pt x="0" y="1"/>
                      <a:pt x="0" y="1"/>
                    </a:cubicBezTo>
                    <a:cubicBezTo>
                      <a:pt x="2" y="0"/>
                      <a:pt x="2" y="0"/>
                      <a:pt x="2" y="0"/>
                    </a:cubicBezTo>
                    <a:cubicBezTo>
                      <a:pt x="2" y="0"/>
                      <a:pt x="2" y="0"/>
                      <a:pt x="2" y="0"/>
                    </a:cubicBezTo>
                    <a:cubicBezTo>
                      <a:pt x="2" y="0"/>
                      <a:pt x="2" y="0"/>
                      <a:pt x="2"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7" name="Freeform 338"/>
              <p:cNvSpPr>
                <a:spLocks/>
              </p:cNvSpPr>
              <p:nvPr/>
            </p:nvSpPr>
            <p:spPr bwMode="auto">
              <a:xfrm>
                <a:off x="5045" y="3255"/>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8" name="Freeform 339"/>
              <p:cNvSpPr>
                <a:spLocks/>
              </p:cNvSpPr>
              <p:nvPr/>
            </p:nvSpPr>
            <p:spPr bwMode="auto">
              <a:xfrm>
                <a:off x="5045" y="3255"/>
                <a:ext cx="5" cy="5"/>
              </a:xfrm>
              <a:custGeom>
                <a:avLst/>
                <a:gdLst>
                  <a:gd name="T0" fmla="*/ 0 w 2"/>
                  <a:gd name="T1" fmla="*/ 2 h 2"/>
                  <a:gd name="T2" fmla="*/ 0 w 2"/>
                  <a:gd name="T3" fmla="*/ 2 h 2"/>
                  <a:gd name="T4" fmla="*/ 0 w 2"/>
                  <a:gd name="T5" fmla="*/ 1 h 2"/>
                  <a:gd name="T6" fmla="*/ 2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1"/>
                      <a:pt x="0" y="1"/>
                    </a:cubicBezTo>
                    <a:cubicBezTo>
                      <a:pt x="1" y="1"/>
                      <a:pt x="1" y="1"/>
                      <a:pt x="2" y="0"/>
                    </a:cubicBezTo>
                    <a:cubicBezTo>
                      <a:pt x="2" y="0"/>
                      <a:pt x="2"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9" name="Freeform 340"/>
              <p:cNvSpPr>
                <a:spLocks/>
              </p:cNvSpPr>
              <p:nvPr/>
            </p:nvSpPr>
            <p:spPr bwMode="auto">
              <a:xfrm>
                <a:off x="5048" y="3257"/>
                <a:ext cx="2"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0" name="Freeform 341"/>
              <p:cNvSpPr>
                <a:spLocks/>
              </p:cNvSpPr>
              <p:nvPr/>
            </p:nvSpPr>
            <p:spPr bwMode="auto">
              <a:xfrm>
                <a:off x="5048" y="3260"/>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1 h 1"/>
                  <a:gd name="T14" fmla="*/ 0 w 1"/>
                  <a:gd name="T15" fmla="*/ 1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1" y="1"/>
                      <a:pt x="1" y="1"/>
                      <a:pt x="1" y="1"/>
                    </a:cubicBezTo>
                    <a:cubicBezTo>
                      <a:pt x="1" y="1"/>
                      <a:pt x="1"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1" name="Freeform 342"/>
              <p:cNvSpPr>
                <a:spLocks/>
              </p:cNvSpPr>
              <p:nvPr/>
            </p:nvSpPr>
            <p:spPr bwMode="auto">
              <a:xfrm>
                <a:off x="5048" y="3262"/>
                <a:ext cx="5" cy="3"/>
              </a:xfrm>
              <a:custGeom>
                <a:avLst/>
                <a:gdLst>
                  <a:gd name="T0" fmla="*/ 1 w 2"/>
                  <a:gd name="T1" fmla="*/ 1 h 1"/>
                  <a:gd name="T2" fmla="*/ 0 w 2"/>
                  <a:gd name="T3" fmla="*/ 1 h 1"/>
                  <a:gd name="T4" fmla="*/ 0 w 2"/>
                  <a:gd name="T5" fmla="*/ 0 h 1"/>
                  <a:gd name="T6" fmla="*/ 1 w 2"/>
                  <a:gd name="T7" fmla="*/ 0 h 1"/>
                  <a:gd name="T8" fmla="*/ 1 w 2"/>
                  <a:gd name="T9" fmla="*/ 0 h 1"/>
                  <a:gd name="T10" fmla="*/ 1 w 2"/>
                  <a:gd name="T11" fmla="*/ 0 h 1"/>
                  <a:gd name="T12" fmla="*/ 1 w 2"/>
                  <a:gd name="T13" fmla="*/ 0 h 1"/>
                  <a:gd name="T14" fmla="*/ 1 w 2"/>
                  <a:gd name="T15" fmla="*/ 0 h 1"/>
                  <a:gd name="T16" fmla="*/ 1 w 2"/>
                  <a:gd name="T17" fmla="*/ 1 h 1"/>
                  <a:gd name="T18" fmla="*/ 1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1" y="1"/>
                    </a:moveTo>
                    <a:cubicBezTo>
                      <a:pt x="1" y="1"/>
                      <a:pt x="0" y="1"/>
                      <a:pt x="0" y="1"/>
                    </a:cubicBezTo>
                    <a:cubicBezTo>
                      <a:pt x="0" y="1"/>
                      <a:pt x="0" y="0"/>
                      <a:pt x="0" y="0"/>
                    </a:cubicBezTo>
                    <a:cubicBezTo>
                      <a:pt x="1" y="0"/>
                      <a:pt x="1" y="0"/>
                      <a:pt x="1" y="0"/>
                    </a:cubicBezTo>
                    <a:cubicBezTo>
                      <a:pt x="1" y="0"/>
                      <a:pt x="1" y="0"/>
                      <a:pt x="1" y="0"/>
                    </a:cubicBezTo>
                    <a:cubicBezTo>
                      <a:pt x="1" y="0"/>
                      <a:pt x="1" y="0"/>
                      <a:pt x="1" y="0"/>
                    </a:cubicBezTo>
                    <a:cubicBezTo>
                      <a:pt x="2" y="0"/>
                      <a:pt x="2" y="0"/>
                      <a:pt x="1" y="0"/>
                    </a:cubicBezTo>
                    <a:cubicBezTo>
                      <a:pt x="1" y="0"/>
                      <a:pt x="1" y="0"/>
                      <a:pt x="1"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2" name="Freeform 343"/>
              <p:cNvSpPr>
                <a:spLocks/>
              </p:cNvSpPr>
              <p:nvPr/>
            </p:nvSpPr>
            <p:spPr bwMode="auto">
              <a:xfrm>
                <a:off x="5060" y="3270"/>
                <a:ext cx="3" cy="5"/>
              </a:xfrm>
              <a:custGeom>
                <a:avLst/>
                <a:gdLst>
                  <a:gd name="T0" fmla="*/ 0 w 1"/>
                  <a:gd name="T1" fmla="*/ 2 h 2"/>
                  <a:gd name="T2" fmla="*/ 0 w 1"/>
                  <a:gd name="T3" fmla="*/ 2 h 2"/>
                  <a:gd name="T4" fmla="*/ 0 w 1"/>
                  <a:gd name="T5" fmla="*/ 2 h 2"/>
                  <a:gd name="T6" fmla="*/ 0 w 1"/>
                  <a:gd name="T7" fmla="*/ 1 h 2"/>
                  <a:gd name="T8" fmla="*/ 0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2"/>
                      <a:pt x="0" y="1"/>
                      <a:pt x="0" y="1"/>
                    </a:cubicBezTo>
                    <a:cubicBezTo>
                      <a:pt x="0" y="1"/>
                      <a:pt x="0" y="0"/>
                      <a:pt x="0" y="0"/>
                    </a:cubicBezTo>
                    <a:cubicBezTo>
                      <a:pt x="1" y="1"/>
                      <a:pt x="1" y="1"/>
                      <a:pt x="1" y="1"/>
                    </a:cubicBezTo>
                    <a:cubicBezTo>
                      <a:pt x="0" y="1"/>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3" name="Freeform 344"/>
              <p:cNvSpPr>
                <a:spLocks/>
              </p:cNvSpPr>
              <p:nvPr/>
            </p:nvSpPr>
            <p:spPr bwMode="auto">
              <a:xfrm>
                <a:off x="5060" y="3270"/>
                <a:ext cx="3" cy="7"/>
              </a:xfrm>
              <a:custGeom>
                <a:avLst/>
                <a:gdLst>
                  <a:gd name="T0" fmla="*/ 0 w 1"/>
                  <a:gd name="T1" fmla="*/ 3 h 3"/>
                  <a:gd name="T2" fmla="*/ 0 w 1"/>
                  <a:gd name="T3" fmla="*/ 3 h 3"/>
                  <a:gd name="T4" fmla="*/ 0 w 1"/>
                  <a:gd name="T5" fmla="*/ 3 h 3"/>
                  <a:gd name="T6" fmla="*/ 1 w 1"/>
                  <a:gd name="T7" fmla="*/ 1 h 3"/>
                  <a:gd name="T8" fmla="*/ 1 w 1"/>
                  <a:gd name="T9" fmla="*/ 1 h 3"/>
                  <a:gd name="T10" fmla="*/ 1 w 1"/>
                  <a:gd name="T11" fmla="*/ 1 h 3"/>
                  <a:gd name="T12" fmla="*/ 0 w 1"/>
                  <a:gd name="T13" fmla="*/ 3 h 3"/>
                  <a:gd name="T14" fmla="*/ 0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3"/>
                    </a:moveTo>
                    <a:cubicBezTo>
                      <a:pt x="0" y="3"/>
                      <a:pt x="0" y="3"/>
                      <a:pt x="0" y="3"/>
                    </a:cubicBezTo>
                    <a:cubicBezTo>
                      <a:pt x="0" y="3"/>
                      <a:pt x="0" y="3"/>
                      <a:pt x="0" y="3"/>
                    </a:cubicBezTo>
                    <a:cubicBezTo>
                      <a:pt x="0" y="2"/>
                      <a:pt x="1" y="1"/>
                      <a:pt x="1" y="1"/>
                    </a:cubicBezTo>
                    <a:cubicBezTo>
                      <a:pt x="1" y="1"/>
                      <a:pt x="1" y="0"/>
                      <a:pt x="1" y="1"/>
                    </a:cubicBezTo>
                    <a:cubicBezTo>
                      <a:pt x="1" y="1"/>
                      <a:pt x="1" y="1"/>
                      <a:pt x="1" y="1"/>
                    </a:cubicBezTo>
                    <a:cubicBezTo>
                      <a:pt x="1" y="1"/>
                      <a:pt x="1" y="2"/>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4" name="Freeform 345"/>
              <p:cNvSpPr>
                <a:spLocks/>
              </p:cNvSpPr>
              <p:nvPr/>
            </p:nvSpPr>
            <p:spPr bwMode="auto">
              <a:xfrm>
                <a:off x="5048" y="3290"/>
                <a:ext cx="2" cy="5"/>
              </a:xfrm>
              <a:custGeom>
                <a:avLst/>
                <a:gdLst>
                  <a:gd name="T0" fmla="*/ 0 w 1"/>
                  <a:gd name="T1" fmla="*/ 2 h 2"/>
                  <a:gd name="T2" fmla="*/ 0 w 1"/>
                  <a:gd name="T3" fmla="*/ 2 h 2"/>
                  <a:gd name="T4" fmla="*/ 0 w 1"/>
                  <a:gd name="T5" fmla="*/ 2 h 2"/>
                  <a:gd name="T6" fmla="*/ 0 w 1"/>
                  <a:gd name="T7" fmla="*/ 1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2"/>
                      <a:pt x="0" y="1"/>
                      <a:pt x="0" y="1"/>
                    </a:cubicBezTo>
                    <a:cubicBezTo>
                      <a:pt x="0" y="0"/>
                      <a:pt x="1" y="0"/>
                      <a:pt x="1" y="0"/>
                    </a:cubicBezTo>
                    <a:cubicBezTo>
                      <a:pt x="1" y="0"/>
                      <a:pt x="1" y="1"/>
                      <a:pt x="1" y="1"/>
                    </a:cubicBezTo>
                    <a:cubicBezTo>
                      <a:pt x="1" y="1"/>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5" name="Freeform 346"/>
              <p:cNvSpPr>
                <a:spLocks/>
              </p:cNvSpPr>
              <p:nvPr/>
            </p:nvSpPr>
            <p:spPr bwMode="auto">
              <a:xfrm>
                <a:off x="5048" y="3293"/>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6" name="Freeform 347"/>
              <p:cNvSpPr>
                <a:spLocks/>
              </p:cNvSpPr>
              <p:nvPr/>
            </p:nvSpPr>
            <p:spPr bwMode="auto">
              <a:xfrm>
                <a:off x="5053" y="3290"/>
                <a:ext cx="2" cy="8"/>
              </a:xfrm>
              <a:custGeom>
                <a:avLst/>
                <a:gdLst>
                  <a:gd name="T0" fmla="*/ 0 w 1"/>
                  <a:gd name="T1" fmla="*/ 3 h 3"/>
                  <a:gd name="T2" fmla="*/ 0 w 1"/>
                  <a:gd name="T3" fmla="*/ 3 h 3"/>
                  <a:gd name="T4" fmla="*/ 0 w 1"/>
                  <a:gd name="T5" fmla="*/ 3 h 3"/>
                  <a:gd name="T6" fmla="*/ 1 w 1"/>
                  <a:gd name="T7" fmla="*/ 0 h 3"/>
                  <a:gd name="T8" fmla="*/ 1 w 1"/>
                  <a:gd name="T9" fmla="*/ 0 h 3"/>
                  <a:gd name="T10" fmla="*/ 1 w 1"/>
                  <a:gd name="T11" fmla="*/ 0 h 3"/>
                  <a:gd name="T12" fmla="*/ 0 w 1"/>
                  <a:gd name="T13" fmla="*/ 3 h 3"/>
                  <a:gd name="T14" fmla="*/ 0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3"/>
                    </a:moveTo>
                    <a:cubicBezTo>
                      <a:pt x="0" y="3"/>
                      <a:pt x="0" y="3"/>
                      <a:pt x="0" y="3"/>
                    </a:cubicBezTo>
                    <a:cubicBezTo>
                      <a:pt x="0" y="3"/>
                      <a:pt x="0" y="3"/>
                      <a:pt x="0" y="3"/>
                    </a:cubicBezTo>
                    <a:cubicBezTo>
                      <a:pt x="1" y="0"/>
                      <a:pt x="1" y="0"/>
                      <a:pt x="1" y="0"/>
                    </a:cubicBezTo>
                    <a:cubicBezTo>
                      <a:pt x="1" y="0"/>
                      <a:pt x="1" y="0"/>
                      <a:pt x="1" y="0"/>
                    </a:cubicBezTo>
                    <a:cubicBezTo>
                      <a:pt x="1" y="0"/>
                      <a:pt x="1" y="0"/>
                      <a:pt x="1" y="0"/>
                    </a:cubicBezTo>
                    <a:cubicBezTo>
                      <a:pt x="0" y="3"/>
                      <a:pt x="0" y="3"/>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7" name="Freeform 348"/>
              <p:cNvSpPr>
                <a:spLocks/>
              </p:cNvSpPr>
              <p:nvPr/>
            </p:nvSpPr>
            <p:spPr bwMode="auto">
              <a:xfrm>
                <a:off x="5055" y="3288"/>
                <a:ext cx="3" cy="7"/>
              </a:xfrm>
              <a:custGeom>
                <a:avLst/>
                <a:gdLst>
                  <a:gd name="T0" fmla="*/ 0 w 1"/>
                  <a:gd name="T1" fmla="*/ 3 h 3"/>
                  <a:gd name="T2" fmla="*/ 0 w 1"/>
                  <a:gd name="T3" fmla="*/ 3 h 3"/>
                  <a:gd name="T4" fmla="*/ 0 w 1"/>
                  <a:gd name="T5" fmla="*/ 3 h 3"/>
                  <a:gd name="T6" fmla="*/ 1 w 1"/>
                  <a:gd name="T7" fmla="*/ 0 h 3"/>
                  <a:gd name="T8" fmla="*/ 1 w 1"/>
                  <a:gd name="T9" fmla="*/ 0 h 3"/>
                  <a:gd name="T10" fmla="*/ 1 w 1"/>
                  <a:gd name="T11" fmla="*/ 0 h 3"/>
                  <a:gd name="T12" fmla="*/ 0 w 1"/>
                  <a:gd name="T13" fmla="*/ 3 h 3"/>
                  <a:gd name="T14" fmla="*/ 0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0" y="3"/>
                    </a:moveTo>
                    <a:cubicBezTo>
                      <a:pt x="0" y="3"/>
                      <a:pt x="0" y="3"/>
                      <a:pt x="0" y="3"/>
                    </a:cubicBezTo>
                    <a:cubicBezTo>
                      <a:pt x="0" y="3"/>
                      <a:pt x="0" y="3"/>
                      <a:pt x="0" y="3"/>
                    </a:cubicBezTo>
                    <a:cubicBezTo>
                      <a:pt x="0" y="2"/>
                      <a:pt x="0" y="1"/>
                      <a:pt x="1" y="0"/>
                    </a:cubicBezTo>
                    <a:cubicBezTo>
                      <a:pt x="1" y="0"/>
                      <a:pt x="1" y="0"/>
                      <a:pt x="1" y="0"/>
                    </a:cubicBezTo>
                    <a:cubicBezTo>
                      <a:pt x="1" y="0"/>
                      <a:pt x="1" y="0"/>
                      <a:pt x="1" y="0"/>
                    </a:cubicBezTo>
                    <a:cubicBezTo>
                      <a:pt x="1" y="1"/>
                      <a:pt x="0" y="2"/>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8" name="Freeform 349"/>
              <p:cNvSpPr>
                <a:spLocks/>
              </p:cNvSpPr>
              <p:nvPr/>
            </p:nvSpPr>
            <p:spPr bwMode="auto">
              <a:xfrm>
                <a:off x="5004" y="3275"/>
                <a:ext cx="3" cy="7"/>
              </a:xfrm>
              <a:custGeom>
                <a:avLst/>
                <a:gdLst>
                  <a:gd name="T0" fmla="*/ 0 w 1"/>
                  <a:gd name="T1" fmla="*/ 3 h 3"/>
                  <a:gd name="T2" fmla="*/ 0 w 1"/>
                  <a:gd name="T3" fmla="*/ 3 h 3"/>
                  <a:gd name="T4" fmla="*/ 0 w 1"/>
                  <a:gd name="T5" fmla="*/ 2 h 3"/>
                  <a:gd name="T6" fmla="*/ 0 w 1"/>
                  <a:gd name="T7" fmla="*/ 1 h 3"/>
                  <a:gd name="T8" fmla="*/ 0 w 1"/>
                  <a:gd name="T9" fmla="*/ 0 h 3"/>
                  <a:gd name="T10" fmla="*/ 0 w 1"/>
                  <a:gd name="T11" fmla="*/ 0 h 3"/>
                  <a:gd name="T12" fmla="*/ 1 w 1"/>
                  <a:gd name="T13" fmla="*/ 1 h 3"/>
                  <a:gd name="T14" fmla="*/ 1 w 1"/>
                  <a:gd name="T15" fmla="*/ 1 h 3"/>
                  <a:gd name="T16" fmla="*/ 1 w 1"/>
                  <a:gd name="T17" fmla="*/ 1 h 3"/>
                  <a:gd name="T18" fmla="*/ 0 w 1"/>
                  <a:gd name="T19" fmla="*/ 2 h 3"/>
                  <a:gd name="T20" fmla="*/ 0 w 1"/>
                  <a:gd name="T21" fmla="*/ 3 h 3"/>
                  <a:gd name="T22" fmla="*/ 0 w 1"/>
                  <a:gd name="T23" fmla="*/ 3 h 3"/>
                  <a:gd name="T24" fmla="*/ 0 w 1"/>
                  <a:gd name="T2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3">
                    <a:moveTo>
                      <a:pt x="0" y="3"/>
                    </a:moveTo>
                    <a:cubicBezTo>
                      <a:pt x="0" y="3"/>
                      <a:pt x="0" y="3"/>
                      <a:pt x="0" y="3"/>
                    </a:cubicBezTo>
                    <a:cubicBezTo>
                      <a:pt x="0" y="3"/>
                      <a:pt x="0" y="2"/>
                      <a:pt x="0" y="2"/>
                    </a:cubicBezTo>
                    <a:cubicBezTo>
                      <a:pt x="0" y="1"/>
                      <a:pt x="0" y="1"/>
                      <a:pt x="0" y="1"/>
                    </a:cubicBezTo>
                    <a:cubicBezTo>
                      <a:pt x="0" y="1"/>
                      <a:pt x="0" y="1"/>
                      <a:pt x="0" y="0"/>
                    </a:cubicBezTo>
                    <a:cubicBezTo>
                      <a:pt x="0" y="0"/>
                      <a:pt x="0" y="0"/>
                      <a:pt x="0" y="0"/>
                    </a:cubicBezTo>
                    <a:cubicBezTo>
                      <a:pt x="1" y="0"/>
                      <a:pt x="1" y="0"/>
                      <a:pt x="1" y="1"/>
                    </a:cubicBezTo>
                    <a:cubicBezTo>
                      <a:pt x="1" y="1"/>
                      <a:pt x="1" y="1"/>
                      <a:pt x="1" y="1"/>
                    </a:cubicBezTo>
                    <a:cubicBezTo>
                      <a:pt x="1" y="1"/>
                      <a:pt x="1" y="1"/>
                      <a:pt x="1" y="1"/>
                    </a:cubicBezTo>
                    <a:cubicBezTo>
                      <a:pt x="0" y="2"/>
                      <a:pt x="0" y="2"/>
                      <a:pt x="0" y="2"/>
                    </a:cubicBezTo>
                    <a:cubicBezTo>
                      <a:pt x="0" y="2"/>
                      <a:pt x="0" y="2"/>
                      <a:pt x="0" y="3"/>
                    </a:cubicBezTo>
                    <a:cubicBezTo>
                      <a:pt x="0" y="3"/>
                      <a:pt x="0" y="3"/>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9" name="Freeform 350"/>
              <p:cNvSpPr>
                <a:spLocks/>
              </p:cNvSpPr>
              <p:nvPr/>
            </p:nvSpPr>
            <p:spPr bwMode="auto">
              <a:xfrm>
                <a:off x="5004" y="3277"/>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1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1"/>
                      <a:pt x="1" y="1"/>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0" name="Freeform 351"/>
              <p:cNvSpPr>
                <a:spLocks noEditPoints="1"/>
              </p:cNvSpPr>
              <p:nvPr/>
            </p:nvSpPr>
            <p:spPr bwMode="auto">
              <a:xfrm>
                <a:off x="4997" y="3232"/>
                <a:ext cx="68" cy="68"/>
              </a:xfrm>
              <a:custGeom>
                <a:avLst/>
                <a:gdLst>
                  <a:gd name="T0" fmla="*/ 11 w 27"/>
                  <a:gd name="T1" fmla="*/ 26 h 27"/>
                  <a:gd name="T2" fmla="*/ 6 w 27"/>
                  <a:gd name="T3" fmla="*/ 24 h 27"/>
                  <a:gd name="T4" fmla="*/ 3 w 27"/>
                  <a:gd name="T5" fmla="*/ 21 h 27"/>
                  <a:gd name="T6" fmla="*/ 1 w 27"/>
                  <a:gd name="T7" fmla="*/ 16 h 27"/>
                  <a:gd name="T8" fmla="*/ 1 w 27"/>
                  <a:gd name="T9" fmla="*/ 11 h 27"/>
                  <a:gd name="T10" fmla="*/ 3 w 27"/>
                  <a:gd name="T11" fmla="*/ 6 h 27"/>
                  <a:gd name="T12" fmla="*/ 6 w 27"/>
                  <a:gd name="T13" fmla="*/ 2 h 27"/>
                  <a:gd name="T14" fmla="*/ 11 w 27"/>
                  <a:gd name="T15" fmla="*/ 0 h 27"/>
                  <a:gd name="T16" fmla="*/ 16 w 27"/>
                  <a:gd name="T17" fmla="*/ 0 h 27"/>
                  <a:gd name="T18" fmla="*/ 21 w 27"/>
                  <a:gd name="T19" fmla="*/ 2 h 27"/>
                  <a:gd name="T20" fmla="*/ 24 w 27"/>
                  <a:gd name="T21" fmla="*/ 5 h 27"/>
                  <a:gd name="T22" fmla="*/ 25 w 27"/>
                  <a:gd name="T23" fmla="*/ 6 h 27"/>
                  <a:gd name="T24" fmla="*/ 24 w 27"/>
                  <a:gd name="T25" fmla="*/ 8 h 27"/>
                  <a:gd name="T26" fmla="*/ 23 w 27"/>
                  <a:gd name="T27" fmla="*/ 7 h 27"/>
                  <a:gd name="T28" fmla="*/ 27 w 27"/>
                  <a:gd name="T29" fmla="*/ 11 h 27"/>
                  <a:gd name="T30" fmla="*/ 24 w 27"/>
                  <a:gd name="T31" fmla="*/ 17 h 27"/>
                  <a:gd name="T32" fmla="*/ 25 w 27"/>
                  <a:gd name="T33" fmla="*/ 21 h 27"/>
                  <a:gd name="T34" fmla="*/ 20 w 27"/>
                  <a:gd name="T35" fmla="*/ 23 h 27"/>
                  <a:gd name="T36" fmla="*/ 16 w 27"/>
                  <a:gd name="T37" fmla="*/ 27 h 27"/>
                  <a:gd name="T38" fmla="*/ 16 w 27"/>
                  <a:gd name="T39" fmla="*/ 26 h 27"/>
                  <a:gd name="T40" fmla="*/ 20 w 27"/>
                  <a:gd name="T41" fmla="*/ 22 h 27"/>
                  <a:gd name="T42" fmla="*/ 24 w 27"/>
                  <a:gd name="T43" fmla="*/ 21 h 27"/>
                  <a:gd name="T44" fmla="*/ 24 w 27"/>
                  <a:gd name="T45" fmla="*/ 17 h 27"/>
                  <a:gd name="T46" fmla="*/ 24 w 27"/>
                  <a:gd name="T47" fmla="*/ 11 h 27"/>
                  <a:gd name="T48" fmla="*/ 23 w 27"/>
                  <a:gd name="T49" fmla="*/ 7 h 27"/>
                  <a:gd name="T50" fmla="*/ 23 w 27"/>
                  <a:gd name="T51" fmla="*/ 5 h 27"/>
                  <a:gd name="T52" fmla="*/ 20 w 27"/>
                  <a:gd name="T53" fmla="*/ 4 h 27"/>
                  <a:gd name="T54" fmla="*/ 16 w 27"/>
                  <a:gd name="T55" fmla="*/ 1 h 27"/>
                  <a:gd name="T56" fmla="*/ 12 w 27"/>
                  <a:gd name="T57" fmla="*/ 3 h 27"/>
                  <a:gd name="T58" fmla="*/ 6 w 27"/>
                  <a:gd name="T59" fmla="*/ 3 h 27"/>
                  <a:gd name="T60" fmla="*/ 5 w 27"/>
                  <a:gd name="T61" fmla="*/ 7 h 27"/>
                  <a:gd name="T62" fmla="*/ 1 w 27"/>
                  <a:gd name="T63" fmla="*/ 11 h 27"/>
                  <a:gd name="T64" fmla="*/ 3 w 27"/>
                  <a:gd name="T65" fmla="*/ 15 h 27"/>
                  <a:gd name="T66" fmla="*/ 3 w 27"/>
                  <a:gd name="T67" fmla="*/ 21 h 27"/>
                  <a:gd name="T68" fmla="*/ 8 w 27"/>
                  <a:gd name="T69" fmla="*/ 22 h 27"/>
                  <a:gd name="T70" fmla="*/ 12 w 27"/>
                  <a:gd name="T71" fmla="*/ 26 h 27"/>
                  <a:gd name="T72" fmla="*/ 8 w 27"/>
                  <a:gd name="T73" fmla="*/ 7 h 27"/>
                  <a:gd name="T74" fmla="*/ 20 w 27"/>
                  <a:gd name="T75" fmla="*/ 19 h 27"/>
                  <a:gd name="T76" fmla="*/ 19 w 27"/>
                  <a:gd name="T77" fmla="*/ 20 h 27"/>
                  <a:gd name="T78" fmla="*/ 14 w 27"/>
                  <a:gd name="T79" fmla="*/ 22 h 27"/>
                  <a:gd name="T80" fmla="*/ 8 w 27"/>
                  <a:gd name="T81" fmla="*/ 19 h 27"/>
                  <a:gd name="T82" fmla="*/ 19 w 27"/>
                  <a:gd name="T83"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 h="27">
                    <a:moveTo>
                      <a:pt x="14" y="27"/>
                    </a:moveTo>
                    <a:cubicBezTo>
                      <a:pt x="13" y="27"/>
                      <a:pt x="12" y="27"/>
                      <a:pt x="11" y="27"/>
                    </a:cubicBezTo>
                    <a:cubicBezTo>
                      <a:pt x="11" y="27"/>
                      <a:pt x="11" y="27"/>
                      <a:pt x="11" y="26"/>
                    </a:cubicBezTo>
                    <a:cubicBezTo>
                      <a:pt x="11" y="24"/>
                      <a:pt x="11" y="24"/>
                      <a:pt x="11" y="24"/>
                    </a:cubicBezTo>
                    <a:cubicBezTo>
                      <a:pt x="10" y="24"/>
                      <a:pt x="9" y="24"/>
                      <a:pt x="8" y="23"/>
                    </a:cubicBezTo>
                    <a:cubicBezTo>
                      <a:pt x="6" y="24"/>
                      <a:pt x="6" y="24"/>
                      <a:pt x="6" y="24"/>
                    </a:cubicBezTo>
                    <a:cubicBezTo>
                      <a:pt x="6" y="24"/>
                      <a:pt x="6" y="24"/>
                      <a:pt x="6" y="24"/>
                    </a:cubicBezTo>
                    <a:cubicBezTo>
                      <a:pt x="5" y="23"/>
                      <a:pt x="3" y="22"/>
                      <a:pt x="3" y="21"/>
                    </a:cubicBezTo>
                    <a:cubicBezTo>
                      <a:pt x="3" y="21"/>
                      <a:pt x="3" y="21"/>
                      <a:pt x="3" y="21"/>
                    </a:cubicBezTo>
                    <a:cubicBezTo>
                      <a:pt x="4" y="19"/>
                      <a:pt x="4" y="19"/>
                      <a:pt x="4" y="19"/>
                    </a:cubicBezTo>
                    <a:cubicBezTo>
                      <a:pt x="3" y="18"/>
                      <a:pt x="3" y="17"/>
                      <a:pt x="3" y="16"/>
                    </a:cubicBezTo>
                    <a:cubicBezTo>
                      <a:pt x="1" y="16"/>
                      <a:pt x="1" y="16"/>
                      <a:pt x="1" y="16"/>
                    </a:cubicBezTo>
                    <a:cubicBezTo>
                      <a:pt x="0" y="16"/>
                      <a:pt x="0" y="16"/>
                      <a:pt x="0" y="16"/>
                    </a:cubicBezTo>
                    <a:cubicBezTo>
                      <a:pt x="0" y="14"/>
                      <a:pt x="0" y="13"/>
                      <a:pt x="0" y="11"/>
                    </a:cubicBezTo>
                    <a:cubicBezTo>
                      <a:pt x="0" y="11"/>
                      <a:pt x="0" y="11"/>
                      <a:pt x="1" y="11"/>
                    </a:cubicBezTo>
                    <a:cubicBezTo>
                      <a:pt x="3" y="11"/>
                      <a:pt x="3" y="11"/>
                      <a:pt x="3" y="11"/>
                    </a:cubicBezTo>
                    <a:cubicBezTo>
                      <a:pt x="3" y="10"/>
                      <a:pt x="3" y="8"/>
                      <a:pt x="4" y="7"/>
                    </a:cubicBezTo>
                    <a:cubicBezTo>
                      <a:pt x="3" y="6"/>
                      <a:pt x="3" y="6"/>
                      <a:pt x="3" y="6"/>
                    </a:cubicBezTo>
                    <a:cubicBezTo>
                      <a:pt x="3" y="6"/>
                      <a:pt x="3" y="6"/>
                      <a:pt x="3" y="5"/>
                    </a:cubicBezTo>
                    <a:cubicBezTo>
                      <a:pt x="4" y="4"/>
                      <a:pt x="5" y="3"/>
                      <a:pt x="6" y="2"/>
                    </a:cubicBezTo>
                    <a:cubicBezTo>
                      <a:pt x="6" y="2"/>
                      <a:pt x="6" y="2"/>
                      <a:pt x="6" y="2"/>
                    </a:cubicBezTo>
                    <a:cubicBezTo>
                      <a:pt x="8" y="4"/>
                      <a:pt x="8" y="4"/>
                      <a:pt x="8" y="4"/>
                    </a:cubicBezTo>
                    <a:cubicBezTo>
                      <a:pt x="9" y="3"/>
                      <a:pt x="10" y="3"/>
                      <a:pt x="11" y="2"/>
                    </a:cubicBezTo>
                    <a:cubicBezTo>
                      <a:pt x="11" y="0"/>
                      <a:pt x="11" y="0"/>
                      <a:pt x="11" y="0"/>
                    </a:cubicBezTo>
                    <a:cubicBezTo>
                      <a:pt x="11" y="0"/>
                      <a:pt x="11" y="0"/>
                      <a:pt x="11" y="0"/>
                    </a:cubicBezTo>
                    <a:cubicBezTo>
                      <a:pt x="13" y="0"/>
                      <a:pt x="14" y="0"/>
                      <a:pt x="16" y="0"/>
                    </a:cubicBezTo>
                    <a:cubicBezTo>
                      <a:pt x="16" y="0"/>
                      <a:pt x="16" y="0"/>
                      <a:pt x="16" y="0"/>
                    </a:cubicBezTo>
                    <a:cubicBezTo>
                      <a:pt x="16" y="2"/>
                      <a:pt x="16" y="2"/>
                      <a:pt x="16" y="2"/>
                    </a:cubicBezTo>
                    <a:cubicBezTo>
                      <a:pt x="17" y="3"/>
                      <a:pt x="19" y="3"/>
                      <a:pt x="20" y="4"/>
                    </a:cubicBezTo>
                    <a:cubicBezTo>
                      <a:pt x="21" y="2"/>
                      <a:pt x="21" y="2"/>
                      <a:pt x="21" y="2"/>
                    </a:cubicBezTo>
                    <a:cubicBezTo>
                      <a:pt x="21" y="2"/>
                      <a:pt x="21" y="2"/>
                      <a:pt x="21" y="2"/>
                    </a:cubicBezTo>
                    <a:cubicBezTo>
                      <a:pt x="22" y="2"/>
                      <a:pt x="24" y="4"/>
                      <a:pt x="24" y="5"/>
                    </a:cubicBezTo>
                    <a:cubicBezTo>
                      <a:pt x="24" y="5"/>
                      <a:pt x="24" y="5"/>
                      <a:pt x="24" y="5"/>
                    </a:cubicBezTo>
                    <a:cubicBezTo>
                      <a:pt x="25" y="5"/>
                      <a:pt x="25" y="5"/>
                      <a:pt x="25" y="5"/>
                    </a:cubicBezTo>
                    <a:cubicBezTo>
                      <a:pt x="25" y="5"/>
                      <a:pt x="25" y="5"/>
                      <a:pt x="25" y="5"/>
                    </a:cubicBezTo>
                    <a:cubicBezTo>
                      <a:pt x="25" y="6"/>
                      <a:pt x="25" y="6"/>
                      <a:pt x="25" y="6"/>
                    </a:cubicBezTo>
                    <a:cubicBezTo>
                      <a:pt x="25" y="6"/>
                      <a:pt x="25" y="6"/>
                      <a:pt x="25" y="6"/>
                    </a:cubicBezTo>
                    <a:cubicBezTo>
                      <a:pt x="25" y="7"/>
                      <a:pt x="25" y="7"/>
                      <a:pt x="25" y="8"/>
                    </a:cubicBezTo>
                    <a:cubicBezTo>
                      <a:pt x="25" y="8"/>
                      <a:pt x="25" y="8"/>
                      <a:pt x="24" y="8"/>
                    </a:cubicBezTo>
                    <a:cubicBezTo>
                      <a:pt x="24" y="8"/>
                      <a:pt x="24" y="8"/>
                      <a:pt x="24" y="8"/>
                    </a:cubicBezTo>
                    <a:cubicBezTo>
                      <a:pt x="24" y="7"/>
                      <a:pt x="24" y="7"/>
                      <a:pt x="24" y="6"/>
                    </a:cubicBezTo>
                    <a:cubicBezTo>
                      <a:pt x="23" y="7"/>
                      <a:pt x="23" y="7"/>
                      <a:pt x="23" y="7"/>
                    </a:cubicBezTo>
                    <a:cubicBezTo>
                      <a:pt x="24" y="8"/>
                      <a:pt x="24" y="10"/>
                      <a:pt x="25" y="11"/>
                    </a:cubicBezTo>
                    <a:cubicBezTo>
                      <a:pt x="27" y="11"/>
                      <a:pt x="27" y="11"/>
                      <a:pt x="27" y="11"/>
                    </a:cubicBezTo>
                    <a:cubicBezTo>
                      <a:pt x="27" y="11"/>
                      <a:pt x="27" y="11"/>
                      <a:pt x="27" y="11"/>
                    </a:cubicBezTo>
                    <a:cubicBezTo>
                      <a:pt x="27" y="13"/>
                      <a:pt x="27" y="14"/>
                      <a:pt x="27" y="16"/>
                    </a:cubicBezTo>
                    <a:cubicBezTo>
                      <a:pt x="27" y="16"/>
                      <a:pt x="27" y="16"/>
                      <a:pt x="27" y="16"/>
                    </a:cubicBezTo>
                    <a:cubicBezTo>
                      <a:pt x="25" y="16"/>
                      <a:pt x="25" y="16"/>
                      <a:pt x="24" y="17"/>
                    </a:cubicBezTo>
                    <a:cubicBezTo>
                      <a:pt x="24" y="18"/>
                      <a:pt x="24" y="19"/>
                      <a:pt x="23" y="19"/>
                    </a:cubicBezTo>
                    <a:cubicBezTo>
                      <a:pt x="25" y="21"/>
                      <a:pt x="25" y="21"/>
                      <a:pt x="25" y="21"/>
                    </a:cubicBezTo>
                    <a:cubicBezTo>
                      <a:pt x="25" y="21"/>
                      <a:pt x="25" y="21"/>
                      <a:pt x="25" y="21"/>
                    </a:cubicBezTo>
                    <a:cubicBezTo>
                      <a:pt x="24" y="22"/>
                      <a:pt x="23" y="23"/>
                      <a:pt x="22" y="24"/>
                    </a:cubicBezTo>
                    <a:cubicBezTo>
                      <a:pt x="21" y="24"/>
                      <a:pt x="21" y="24"/>
                      <a:pt x="21" y="24"/>
                    </a:cubicBezTo>
                    <a:cubicBezTo>
                      <a:pt x="20" y="23"/>
                      <a:pt x="20" y="23"/>
                      <a:pt x="20" y="23"/>
                    </a:cubicBezTo>
                    <a:cubicBezTo>
                      <a:pt x="19" y="24"/>
                      <a:pt x="17" y="24"/>
                      <a:pt x="16" y="24"/>
                    </a:cubicBezTo>
                    <a:cubicBezTo>
                      <a:pt x="16" y="26"/>
                      <a:pt x="16" y="26"/>
                      <a:pt x="16" y="26"/>
                    </a:cubicBezTo>
                    <a:cubicBezTo>
                      <a:pt x="16" y="27"/>
                      <a:pt x="16" y="27"/>
                      <a:pt x="16" y="27"/>
                    </a:cubicBezTo>
                    <a:cubicBezTo>
                      <a:pt x="15" y="27"/>
                      <a:pt x="14" y="27"/>
                      <a:pt x="14" y="27"/>
                    </a:cubicBezTo>
                    <a:close/>
                    <a:moveTo>
                      <a:pt x="12" y="26"/>
                    </a:moveTo>
                    <a:cubicBezTo>
                      <a:pt x="13" y="26"/>
                      <a:pt x="14" y="26"/>
                      <a:pt x="16" y="26"/>
                    </a:cubicBezTo>
                    <a:cubicBezTo>
                      <a:pt x="16" y="24"/>
                      <a:pt x="16" y="24"/>
                      <a:pt x="16" y="24"/>
                    </a:cubicBezTo>
                    <a:cubicBezTo>
                      <a:pt x="16" y="24"/>
                      <a:pt x="16" y="24"/>
                      <a:pt x="16" y="24"/>
                    </a:cubicBezTo>
                    <a:cubicBezTo>
                      <a:pt x="17" y="24"/>
                      <a:pt x="18" y="23"/>
                      <a:pt x="20" y="22"/>
                    </a:cubicBezTo>
                    <a:cubicBezTo>
                      <a:pt x="20" y="22"/>
                      <a:pt x="20" y="22"/>
                      <a:pt x="20" y="22"/>
                    </a:cubicBezTo>
                    <a:cubicBezTo>
                      <a:pt x="21" y="24"/>
                      <a:pt x="21" y="24"/>
                      <a:pt x="21" y="24"/>
                    </a:cubicBezTo>
                    <a:cubicBezTo>
                      <a:pt x="22" y="23"/>
                      <a:pt x="23" y="22"/>
                      <a:pt x="24" y="21"/>
                    </a:cubicBezTo>
                    <a:cubicBezTo>
                      <a:pt x="23" y="20"/>
                      <a:pt x="23" y="20"/>
                      <a:pt x="23" y="20"/>
                    </a:cubicBezTo>
                    <a:cubicBezTo>
                      <a:pt x="23" y="20"/>
                      <a:pt x="23" y="19"/>
                      <a:pt x="23" y="19"/>
                    </a:cubicBezTo>
                    <a:cubicBezTo>
                      <a:pt x="23" y="19"/>
                      <a:pt x="23" y="18"/>
                      <a:pt x="24" y="17"/>
                    </a:cubicBezTo>
                    <a:cubicBezTo>
                      <a:pt x="24" y="16"/>
                      <a:pt x="24" y="15"/>
                      <a:pt x="26" y="15"/>
                    </a:cubicBezTo>
                    <a:cubicBezTo>
                      <a:pt x="27" y="14"/>
                      <a:pt x="27" y="13"/>
                      <a:pt x="26" y="11"/>
                    </a:cubicBezTo>
                    <a:cubicBezTo>
                      <a:pt x="24" y="11"/>
                      <a:pt x="24" y="11"/>
                      <a:pt x="24" y="11"/>
                    </a:cubicBezTo>
                    <a:cubicBezTo>
                      <a:pt x="24" y="11"/>
                      <a:pt x="24" y="11"/>
                      <a:pt x="24" y="11"/>
                    </a:cubicBezTo>
                    <a:cubicBezTo>
                      <a:pt x="24" y="10"/>
                      <a:pt x="23" y="9"/>
                      <a:pt x="23" y="7"/>
                    </a:cubicBezTo>
                    <a:cubicBezTo>
                      <a:pt x="23" y="7"/>
                      <a:pt x="23" y="7"/>
                      <a:pt x="23" y="7"/>
                    </a:cubicBezTo>
                    <a:cubicBezTo>
                      <a:pt x="24" y="6"/>
                      <a:pt x="24" y="6"/>
                      <a:pt x="24" y="6"/>
                    </a:cubicBezTo>
                    <a:cubicBezTo>
                      <a:pt x="24" y="6"/>
                      <a:pt x="24" y="6"/>
                      <a:pt x="24" y="6"/>
                    </a:cubicBezTo>
                    <a:cubicBezTo>
                      <a:pt x="24" y="5"/>
                      <a:pt x="24" y="5"/>
                      <a:pt x="23" y="5"/>
                    </a:cubicBezTo>
                    <a:cubicBezTo>
                      <a:pt x="23" y="5"/>
                      <a:pt x="22" y="3"/>
                      <a:pt x="21" y="3"/>
                    </a:cubicBezTo>
                    <a:cubicBezTo>
                      <a:pt x="20" y="4"/>
                      <a:pt x="20" y="4"/>
                      <a:pt x="20" y="4"/>
                    </a:cubicBezTo>
                    <a:cubicBezTo>
                      <a:pt x="20" y="4"/>
                      <a:pt x="20" y="4"/>
                      <a:pt x="20" y="4"/>
                    </a:cubicBezTo>
                    <a:cubicBezTo>
                      <a:pt x="18" y="4"/>
                      <a:pt x="17" y="3"/>
                      <a:pt x="16" y="3"/>
                    </a:cubicBezTo>
                    <a:cubicBezTo>
                      <a:pt x="16" y="3"/>
                      <a:pt x="16" y="3"/>
                      <a:pt x="16" y="3"/>
                    </a:cubicBezTo>
                    <a:cubicBezTo>
                      <a:pt x="16" y="1"/>
                      <a:pt x="16" y="1"/>
                      <a:pt x="16" y="1"/>
                    </a:cubicBezTo>
                    <a:cubicBezTo>
                      <a:pt x="14" y="0"/>
                      <a:pt x="13" y="0"/>
                      <a:pt x="12" y="1"/>
                    </a:cubicBezTo>
                    <a:cubicBezTo>
                      <a:pt x="12" y="3"/>
                      <a:pt x="12" y="3"/>
                      <a:pt x="12" y="3"/>
                    </a:cubicBezTo>
                    <a:cubicBezTo>
                      <a:pt x="12" y="3"/>
                      <a:pt x="12" y="3"/>
                      <a:pt x="12" y="3"/>
                    </a:cubicBezTo>
                    <a:cubicBezTo>
                      <a:pt x="10" y="3"/>
                      <a:pt x="9" y="4"/>
                      <a:pt x="8" y="4"/>
                    </a:cubicBezTo>
                    <a:cubicBezTo>
                      <a:pt x="8" y="4"/>
                      <a:pt x="7" y="4"/>
                      <a:pt x="7" y="4"/>
                    </a:cubicBezTo>
                    <a:cubicBezTo>
                      <a:pt x="6" y="3"/>
                      <a:pt x="6" y="3"/>
                      <a:pt x="6" y="3"/>
                    </a:cubicBezTo>
                    <a:cubicBezTo>
                      <a:pt x="5" y="4"/>
                      <a:pt x="4" y="5"/>
                      <a:pt x="3" y="6"/>
                    </a:cubicBezTo>
                    <a:cubicBezTo>
                      <a:pt x="5" y="7"/>
                      <a:pt x="5" y="7"/>
                      <a:pt x="5" y="7"/>
                    </a:cubicBezTo>
                    <a:cubicBezTo>
                      <a:pt x="5" y="7"/>
                      <a:pt x="5" y="7"/>
                      <a:pt x="5" y="7"/>
                    </a:cubicBezTo>
                    <a:cubicBezTo>
                      <a:pt x="4" y="9"/>
                      <a:pt x="3" y="10"/>
                      <a:pt x="3" y="11"/>
                    </a:cubicBezTo>
                    <a:cubicBezTo>
                      <a:pt x="3" y="11"/>
                      <a:pt x="3" y="11"/>
                      <a:pt x="3" y="11"/>
                    </a:cubicBezTo>
                    <a:cubicBezTo>
                      <a:pt x="1" y="11"/>
                      <a:pt x="1" y="11"/>
                      <a:pt x="1" y="11"/>
                    </a:cubicBezTo>
                    <a:cubicBezTo>
                      <a:pt x="1" y="13"/>
                      <a:pt x="1" y="14"/>
                      <a:pt x="1" y="15"/>
                    </a:cubicBezTo>
                    <a:cubicBezTo>
                      <a:pt x="3" y="15"/>
                      <a:pt x="3" y="15"/>
                      <a:pt x="3" y="15"/>
                    </a:cubicBezTo>
                    <a:cubicBezTo>
                      <a:pt x="3" y="15"/>
                      <a:pt x="3" y="15"/>
                      <a:pt x="3" y="15"/>
                    </a:cubicBezTo>
                    <a:cubicBezTo>
                      <a:pt x="3" y="17"/>
                      <a:pt x="4" y="18"/>
                      <a:pt x="5" y="19"/>
                    </a:cubicBezTo>
                    <a:cubicBezTo>
                      <a:pt x="5" y="19"/>
                      <a:pt x="5" y="20"/>
                      <a:pt x="5" y="20"/>
                    </a:cubicBezTo>
                    <a:cubicBezTo>
                      <a:pt x="3" y="21"/>
                      <a:pt x="3" y="21"/>
                      <a:pt x="3" y="21"/>
                    </a:cubicBezTo>
                    <a:cubicBezTo>
                      <a:pt x="4" y="22"/>
                      <a:pt x="5" y="23"/>
                      <a:pt x="6" y="24"/>
                    </a:cubicBezTo>
                    <a:cubicBezTo>
                      <a:pt x="7" y="22"/>
                      <a:pt x="7" y="22"/>
                      <a:pt x="7" y="22"/>
                    </a:cubicBezTo>
                    <a:cubicBezTo>
                      <a:pt x="7" y="22"/>
                      <a:pt x="8" y="22"/>
                      <a:pt x="8" y="22"/>
                    </a:cubicBezTo>
                    <a:cubicBezTo>
                      <a:pt x="9" y="23"/>
                      <a:pt x="10" y="24"/>
                      <a:pt x="12" y="24"/>
                    </a:cubicBezTo>
                    <a:cubicBezTo>
                      <a:pt x="12" y="24"/>
                      <a:pt x="12" y="24"/>
                      <a:pt x="12" y="24"/>
                    </a:cubicBezTo>
                    <a:lnTo>
                      <a:pt x="12" y="26"/>
                    </a:lnTo>
                    <a:close/>
                    <a:moveTo>
                      <a:pt x="14" y="22"/>
                    </a:moveTo>
                    <a:cubicBezTo>
                      <a:pt x="12" y="22"/>
                      <a:pt x="9" y="21"/>
                      <a:pt x="8" y="19"/>
                    </a:cubicBezTo>
                    <a:cubicBezTo>
                      <a:pt x="5" y="16"/>
                      <a:pt x="4" y="11"/>
                      <a:pt x="8" y="7"/>
                    </a:cubicBezTo>
                    <a:cubicBezTo>
                      <a:pt x="12" y="3"/>
                      <a:pt x="17" y="5"/>
                      <a:pt x="19" y="8"/>
                    </a:cubicBezTo>
                    <a:cubicBezTo>
                      <a:pt x="22" y="10"/>
                      <a:pt x="24" y="15"/>
                      <a:pt x="20" y="19"/>
                    </a:cubicBezTo>
                    <a:cubicBezTo>
                      <a:pt x="20" y="19"/>
                      <a:pt x="20" y="19"/>
                      <a:pt x="20" y="19"/>
                    </a:cubicBezTo>
                    <a:cubicBezTo>
                      <a:pt x="20" y="19"/>
                      <a:pt x="20" y="19"/>
                      <a:pt x="20" y="19"/>
                    </a:cubicBezTo>
                    <a:cubicBezTo>
                      <a:pt x="20" y="19"/>
                      <a:pt x="20" y="19"/>
                      <a:pt x="20" y="19"/>
                    </a:cubicBezTo>
                    <a:cubicBezTo>
                      <a:pt x="20" y="19"/>
                      <a:pt x="20" y="20"/>
                      <a:pt x="19" y="20"/>
                    </a:cubicBezTo>
                    <a:cubicBezTo>
                      <a:pt x="19" y="20"/>
                      <a:pt x="19" y="20"/>
                      <a:pt x="19" y="20"/>
                    </a:cubicBezTo>
                    <a:cubicBezTo>
                      <a:pt x="19" y="20"/>
                      <a:pt x="19" y="20"/>
                      <a:pt x="19" y="20"/>
                    </a:cubicBezTo>
                    <a:cubicBezTo>
                      <a:pt x="18" y="21"/>
                      <a:pt x="16" y="22"/>
                      <a:pt x="14" y="22"/>
                    </a:cubicBezTo>
                    <a:close/>
                    <a:moveTo>
                      <a:pt x="13" y="5"/>
                    </a:moveTo>
                    <a:cubicBezTo>
                      <a:pt x="12" y="5"/>
                      <a:pt x="10" y="6"/>
                      <a:pt x="8" y="8"/>
                    </a:cubicBezTo>
                    <a:cubicBezTo>
                      <a:pt x="4" y="11"/>
                      <a:pt x="6" y="16"/>
                      <a:pt x="8" y="19"/>
                    </a:cubicBezTo>
                    <a:cubicBezTo>
                      <a:pt x="11" y="21"/>
                      <a:pt x="15" y="23"/>
                      <a:pt x="19" y="19"/>
                    </a:cubicBezTo>
                    <a:cubicBezTo>
                      <a:pt x="19" y="19"/>
                      <a:pt x="19" y="19"/>
                      <a:pt x="19" y="19"/>
                    </a:cubicBezTo>
                    <a:cubicBezTo>
                      <a:pt x="19" y="19"/>
                      <a:pt x="19" y="19"/>
                      <a:pt x="19" y="19"/>
                    </a:cubicBezTo>
                    <a:cubicBezTo>
                      <a:pt x="23" y="15"/>
                      <a:pt x="22" y="11"/>
                      <a:pt x="19" y="8"/>
                    </a:cubicBezTo>
                    <a:cubicBezTo>
                      <a:pt x="18" y="7"/>
                      <a:pt x="16" y="5"/>
                      <a:pt x="1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1" name="Freeform 352"/>
              <p:cNvSpPr>
                <a:spLocks noEditPoints="1"/>
              </p:cNvSpPr>
              <p:nvPr/>
            </p:nvSpPr>
            <p:spPr bwMode="auto">
              <a:xfrm>
                <a:off x="4997" y="3244"/>
                <a:ext cx="68" cy="61"/>
              </a:xfrm>
              <a:custGeom>
                <a:avLst/>
                <a:gdLst>
                  <a:gd name="T0" fmla="*/ 11 w 27"/>
                  <a:gd name="T1" fmla="*/ 24 h 24"/>
                  <a:gd name="T2" fmla="*/ 11 w 27"/>
                  <a:gd name="T3" fmla="*/ 22 h 24"/>
                  <a:gd name="T4" fmla="*/ 7 w 27"/>
                  <a:gd name="T5" fmla="*/ 20 h 24"/>
                  <a:gd name="T6" fmla="*/ 6 w 27"/>
                  <a:gd name="T7" fmla="*/ 22 h 24"/>
                  <a:gd name="T8" fmla="*/ 2 w 27"/>
                  <a:gd name="T9" fmla="*/ 18 h 24"/>
                  <a:gd name="T10" fmla="*/ 6 w 27"/>
                  <a:gd name="T11" fmla="*/ 21 h 24"/>
                  <a:gd name="T12" fmla="*/ 7 w 27"/>
                  <a:gd name="T13" fmla="*/ 20 h 24"/>
                  <a:gd name="T14" fmla="*/ 11 w 27"/>
                  <a:gd name="T15" fmla="*/ 22 h 24"/>
                  <a:gd name="T16" fmla="*/ 12 w 27"/>
                  <a:gd name="T17" fmla="*/ 24 h 24"/>
                  <a:gd name="T18" fmla="*/ 15 w 27"/>
                  <a:gd name="T19" fmla="*/ 23 h 24"/>
                  <a:gd name="T20" fmla="*/ 16 w 27"/>
                  <a:gd name="T21" fmla="*/ 21 h 24"/>
                  <a:gd name="T22" fmla="*/ 20 w 27"/>
                  <a:gd name="T23" fmla="*/ 20 h 24"/>
                  <a:gd name="T24" fmla="*/ 24 w 27"/>
                  <a:gd name="T25" fmla="*/ 18 h 24"/>
                  <a:gd name="T26" fmla="*/ 24 w 27"/>
                  <a:gd name="T27" fmla="*/ 16 h 24"/>
                  <a:gd name="T28" fmla="*/ 25 w 27"/>
                  <a:gd name="T29" fmla="*/ 16 h 24"/>
                  <a:gd name="T30" fmla="*/ 25 w 27"/>
                  <a:gd name="T31" fmla="*/ 19 h 24"/>
                  <a:gd name="T32" fmla="*/ 21 w 27"/>
                  <a:gd name="T33" fmla="*/ 22 h 24"/>
                  <a:gd name="T34" fmla="*/ 20 w 27"/>
                  <a:gd name="T35" fmla="*/ 20 h 24"/>
                  <a:gd name="T36" fmla="*/ 16 w 27"/>
                  <a:gd name="T37" fmla="*/ 23 h 24"/>
                  <a:gd name="T38" fmla="*/ 16 w 27"/>
                  <a:gd name="T39" fmla="*/ 24 h 24"/>
                  <a:gd name="T40" fmla="*/ 3 w 27"/>
                  <a:gd name="T41" fmla="*/ 16 h 24"/>
                  <a:gd name="T42" fmla="*/ 2 w 27"/>
                  <a:gd name="T43" fmla="*/ 13 h 24"/>
                  <a:gd name="T44" fmla="*/ 0 w 27"/>
                  <a:gd name="T45" fmla="*/ 13 h 24"/>
                  <a:gd name="T46" fmla="*/ 0 w 27"/>
                  <a:gd name="T47" fmla="*/ 6 h 24"/>
                  <a:gd name="T48" fmla="*/ 1 w 27"/>
                  <a:gd name="T49" fmla="*/ 13 h 24"/>
                  <a:gd name="T50" fmla="*/ 3 w 27"/>
                  <a:gd name="T51" fmla="*/ 13 h 24"/>
                  <a:gd name="T52" fmla="*/ 4 w 27"/>
                  <a:gd name="T53" fmla="*/ 16 h 24"/>
                  <a:gd name="T54" fmla="*/ 24 w 27"/>
                  <a:gd name="T55" fmla="*/ 15 h 24"/>
                  <a:gd name="T56" fmla="*/ 23 w 27"/>
                  <a:gd name="T57" fmla="*/ 15 h 24"/>
                  <a:gd name="T58" fmla="*/ 26 w 27"/>
                  <a:gd name="T59" fmla="*/ 13 h 24"/>
                  <a:gd name="T60" fmla="*/ 27 w 27"/>
                  <a:gd name="T61" fmla="*/ 10 h 24"/>
                  <a:gd name="T62" fmla="*/ 27 w 27"/>
                  <a:gd name="T63" fmla="*/ 13 h 24"/>
                  <a:gd name="T64" fmla="*/ 24 w 27"/>
                  <a:gd name="T65" fmla="*/ 14 h 24"/>
                  <a:gd name="T66" fmla="*/ 24 w 27"/>
                  <a:gd name="T67" fmla="*/ 15 h 24"/>
                  <a:gd name="T68" fmla="*/ 21 w 27"/>
                  <a:gd name="T69" fmla="*/ 10 h 24"/>
                  <a:gd name="T70" fmla="*/ 8 w 27"/>
                  <a:gd name="T71" fmla="*/ 5 h 24"/>
                  <a:gd name="T72" fmla="*/ 6 w 27"/>
                  <a:gd name="T73" fmla="*/ 8 h 24"/>
                  <a:gd name="T74" fmla="*/ 7 w 27"/>
                  <a:gd name="T75" fmla="*/ 5 h 24"/>
                  <a:gd name="T76" fmla="*/ 22 w 27"/>
                  <a:gd name="T77" fmla="*/ 10 h 24"/>
                  <a:gd name="T78" fmla="*/ 4 w 27"/>
                  <a:gd name="T79" fmla="*/ 4 h 24"/>
                  <a:gd name="T80" fmla="*/ 2 w 27"/>
                  <a:gd name="T81" fmla="*/ 3 h 24"/>
                  <a:gd name="T82" fmla="*/ 3 w 27"/>
                  <a:gd name="T83" fmla="*/ 1 h 24"/>
                  <a:gd name="T84" fmla="*/ 3 w 27"/>
                  <a:gd name="T85" fmla="*/ 1 h 24"/>
                  <a:gd name="T86" fmla="*/ 3 w 27"/>
                  <a:gd name="T87" fmla="*/ 1 h 24"/>
                  <a:gd name="T88" fmla="*/ 4 w 27"/>
                  <a:gd name="T89" fmla="*/ 4 h 24"/>
                  <a:gd name="T90" fmla="*/ 4 w 27"/>
                  <a:gd name="T91"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 h="24">
                    <a:moveTo>
                      <a:pt x="13" y="24"/>
                    </a:moveTo>
                    <a:cubicBezTo>
                      <a:pt x="13" y="24"/>
                      <a:pt x="12" y="24"/>
                      <a:pt x="11" y="24"/>
                    </a:cubicBezTo>
                    <a:cubicBezTo>
                      <a:pt x="11" y="24"/>
                      <a:pt x="11" y="24"/>
                      <a:pt x="11" y="24"/>
                    </a:cubicBezTo>
                    <a:cubicBezTo>
                      <a:pt x="11" y="23"/>
                      <a:pt x="11" y="23"/>
                      <a:pt x="11" y="22"/>
                    </a:cubicBezTo>
                    <a:cubicBezTo>
                      <a:pt x="11" y="22"/>
                      <a:pt x="11" y="22"/>
                      <a:pt x="11" y="22"/>
                    </a:cubicBezTo>
                    <a:cubicBezTo>
                      <a:pt x="9" y="22"/>
                      <a:pt x="8" y="21"/>
                      <a:pt x="7" y="20"/>
                    </a:cubicBezTo>
                    <a:cubicBezTo>
                      <a:pt x="6" y="22"/>
                      <a:pt x="6" y="22"/>
                      <a:pt x="6" y="22"/>
                    </a:cubicBezTo>
                    <a:cubicBezTo>
                      <a:pt x="6" y="22"/>
                      <a:pt x="6" y="22"/>
                      <a:pt x="6" y="22"/>
                    </a:cubicBezTo>
                    <a:cubicBezTo>
                      <a:pt x="4" y="21"/>
                      <a:pt x="3" y="20"/>
                      <a:pt x="2" y="19"/>
                    </a:cubicBezTo>
                    <a:cubicBezTo>
                      <a:pt x="2" y="19"/>
                      <a:pt x="2" y="18"/>
                      <a:pt x="2" y="18"/>
                    </a:cubicBezTo>
                    <a:cubicBezTo>
                      <a:pt x="3" y="18"/>
                      <a:pt x="3" y="18"/>
                      <a:pt x="3" y="18"/>
                    </a:cubicBezTo>
                    <a:cubicBezTo>
                      <a:pt x="4" y="19"/>
                      <a:pt x="5" y="20"/>
                      <a:pt x="6" y="21"/>
                    </a:cubicBezTo>
                    <a:cubicBezTo>
                      <a:pt x="7" y="20"/>
                      <a:pt x="7" y="20"/>
                      <a:pt x="7" y="20"/>
                    </a:cubicBezTo>
                    <a:cubicBezTo>
                      <a:pt x="7" y="20"/>
                      <a:pt x="7" y="20"/>
                      <a:pt x="7" y="20"/>
                    </a:cubicBezTo>
                    <a:cubicBezTo>
                      <a:pt x="9" y="21"/>
                      <a:pt x="10" y="21"/>
                      <a:pt x="11" y="21"/>
                    </a:cubicBezTo>
                    <a:cubicBezTo>
                      <a:pt x="11" y="21"/>
                      <a:pt x="11" y="21"/>
                      <a:pt x="11" y="22"/>
                    </a:cubicBezTo>
                    <a:cubicBezTo>
                      <a:pt x="11" y="22"/>
                      <a:pt x="11" y="22"/>
                      <a:pt x="11" y="22"/>
                    </a:cubicBezTo>
                    <a:cubicBezTo>
                      <a:pt x="11" y="23"/>
                      <a:pt x="11" y="23"/>
                      <a:pt x="12" y="24"/>
                    </a:cubicBezTo>
                    <a:cubicBezTo>
                      <a:pt x="13" y="24"/>
                      <a:pt x="14" y="24"/>
                      <a:pt x="15" y="24"/>
                    </a:cubicBezTo>
                    <a:cubicBezTo>
                      <a:pt x="15" y="23"/>
                      <a:pt x="15" y="23"/>
                      <a:pt x="15" y="23"/>
                    </a:cubicBezTo>
                    <a:cubicBezTo>
                      <a:pt x="15" y="22"/>
                      <a:pt x="16" y="22"/>
                      <a:pt x="16" y="22"/>
                    </a:cubicBezTo>
                    <a:cubicBezTo>
                      <a:pt x="16" y="21"/>
                      <a:pt x="16" y="21"/>
                      <a:pt x="16" y="21"/>
                    </a:cubicBezTo>
                    <a:cubicBezTo>
                      <a:pt x="17" y="21"/>
                      <a:pt x="18" y="20"/>
                      <a:pt x="19" y="20"/>
                    </a:cubicBezTo>
                    <a:cubicBezTo>
                      <a:pt x="20" y="20"/>
                      <a:pt x="20" y="20"/>
                      <a:pt x="20" y="20"/>
                    </a:cubicBezTo>
                    <a:cubicBezTo>
                      <a:pt x="21" y="21"/>
                      <a:pt x="21" y="21"/>
                      <a:pt x="21" y="21"/>
                    </a:cubicBezTo>
                    <a:cubicBezTo>
                      <a:pt x="22" y="20"/>
                      <a:pt x="23" y="19"/>
                      <a:pt x="24" y="18"/>
                    </a:cubicBezTo>
                    <a:cubicBezTo>
                      <a:pt x="24" y="18"/>
                      <a:pt x="24" y="17"/>
                      <a:pt x="24" y="17"/>
                    </a:cubicBezTo>
                    <a:cubicBezTo>
                      <a:pt x="24" y="17"/>
                      <a:pt x="24" y="16"/>
                      <a:pt x="24" y="16"/>
                    </a:cubicBezTo>
                    <a:cubicBezTo>
                      <a:pt x="24" y="16"/>
                      <a:pt x="24" y="16"/>
                      <a:pt x="24" y="16"/>
                    </a:cubicBezTo>
                    <a:cubicBezTo>
                      <a:pt x="25" y="16"/>
                      <a:pt x="25" y="16"/>
                      <a:pt x="25" y="16"/>
                    </a:cubicBezTo>
                    <a:cubicBezTo>
                      <a:pt x="25" y="16"/>
                      <a:pt x="25" y="17"/>
                      <a:pt x="25" y="17"/>
                    </a:cubicBezTo>
                    <a:cubicBezTo>
                      <a:pt x="25" y="18"/>
                      <a:pt x="25" y="18"/>
                      <a:pt x="25" y="19"/>
                    </a:cubicBezTo>
                    <a:cubicBezTo>
                      <a:pt x="25" y="19"/>
                      <a:pt x="25" y="19"/>
                      <a:pt x="24" y="19"/>
                    </a:cubicBezTo>
                    <a:cubicBezTo>
                      <a:pt x="24" y="20"/>
                      <a:pt x="23" y="21"/>
                      <a:pt x="21" y="22"/>
                    </a:cubicBezTo>
                    <a:cubicBezTo>
                      <a:pt x="21" y="22"/>
                      <a:pt x="21" y="22"/>
                      <a:pt x="21" y="22"/>
                    </a:cubicBezTo>
                    <a:cubicBezTo>
                      <a:pt x="20" y="20"/>
                      <a:pt x="20" y="20"/>
                      <a:pt x="20" y="20"/>
                    </a:cubicBezTo>
                    <a:cubicBezTo>
                      <a:pt x="18" y="21"/>
                      <a:pt x="18" y="21"/>
                      <a:pt x="16" y="22"/>
                    </a:cubicBezTo>
                    <a:cubicBezTo>
                      <a:pt x="16" y="22"/>
                      <a:pt x="16" y="23"/>
                      <a:pt x="16" y="23"/>
                    </a:cubicBezTo>
                    <a:cubicBezTo>
                      <a:pt x="16" y="23"/>
                      <a:pt x="16" y="24"/>
                      <a:pt x="16" y="24"/>
                    </a:cubicBezTo>
                    <a:cubicBezTo>
                      <a:pt x="16" y="24"/>
                      <a:pt x="16" y="24"/>
                      <a:pt x="16" y="24"/>
                    </a:cubicBezTo>
                    <a:cubicBezTo>
                      <a:pt x="15" y="24"/>
                      <a:pt x="14" y="24"/>
                      <a:pt x="13" y="24"/>
                    </a:cubicBezTo>
                    <a:close/>
                    <a:moveTo>
                      <a:pt x="3" y="16"/>
                    </a:moveTo>
                    <a:cubicBezTo>
                      <a:pt x="3" y="16"/>
                      <a:pt x="3" y="16"/>
                      <a:pt x="3" y="16"/>
                    </a:cubicBezTo>
                    <a:cubicBezTo>
                      <a:pt x="3" y="15"/>
                      <a:pt x="3" y="14"/>
                      <a:pt x="2" y="13"/>
                    </a:cubicBezTo>
                    <a:cubicBezTo>
                      <a:pt x="0" y="13"/>
                      <a:pt x="0" y="13"/>
                      <a:pt x="0" y="13"/>
                    </a:cubicBezTo>
                    <a:cubicBezTo>
                      <a:pt x="0" y="13"/>
                      <a:pt x="0" y="13"/>
                      <a:pt x="0" y="13"/>
                    </a:cubicBezTo>
                    <a:cubicBezTo>
                      <a:pt x="0" y="12"/>
                      <a:pt x="0" y="8"/>
                      <a:pt x="0" y="7"/>
                    </a:cubicBezTo>
                    <a:cubicBezTo>
                      <a:pt x="0" y="6"/>
                      <a:pt x="0" y="6"/>
                      <a:pt x="0" y="6"/>
                    </a:cubicBezTo>
                    <a:cubicBezTo>
                      <a:pt x="1" y="6"/>
                      <a:pt x="1" y="7"/>
                      <a:pt x="1" y="7"/>
                    </a:cubicBezTo>
                    <a:cubicBezTo>
                      <a:pt x="1" y="8"/>
                      <a:pt x="0" y="11"/>
                      <a:pt x="1" y="13"/>
                    </a:cubicBezTo>
                    <a:cubicBezTo>
                      <a:pt x="3" y="13"/>
                      <a:pt x="3" y="13"/>
                      <a:pt x="3" y="13"/>
                    </a:cubicBezTo>
                    <a:cubicBezTo>
                      <a:pt x="3" y="13"/>
                      <a:pt x="3" y="13"/>
                      <a:pt x="3" y="13"/>
                    </a:cubicBezTo>
                    <a:cubicBezTo>
                      <a:pt x="3" y="14"/>
                      <a:pt x="3" y="15"/>
                      <a:pt x="4" y="15"/>
                    </a:cubicBezTo>
                    <a:cubicBezTo>
                      <a:pt x="4" y="15"/>
                      <a:pt x="4" y="16"/>
                      <a:pt x="4" y="16"/>
                    </a:cubicBezTo>
                    <a:cubicBezTo>
                      <a:pt x="3" y="16"/>
                      <a:pt x="3" y="16"/>
                      <a:pt x="3" y="16"/>
                    </a:cubicBezTo>
                    <a:close/>
                    <a:moveTo>
                      <a:pt x="24" y="15"/>
                    </a:moveTo>
                    <a:cubicBezTo>
                      <a:pt x="24" y="15"/>
                      <a:pt x="24" y="15"/>
                      <a:pt x="23" y="15"/>
                    </a:cubicBezTo>
                    <a:cubicBezTo>
                      <a:pt x="23" y="15"/>
                      <a:pt x="23" y="15"/>
                      <a:pt x="23" y="15"/>
                    </a:cubicBezTo>
                    <a:cubicBezTo>
                      <a:pt x="24" y="14"/>
                      <a:pt x="24" y="14"/>
                      <a:pt x="24" y="14"/>
                    </a:cubicBezTo>
                    <a:cubicBezTo>
                      <a:pt x="25" y="13"/>
                      <a:pt x="25" y="13"/>
                      <a:pt x="26" y="13"/>
                    </a:cubicBezTo>
                    <a:cubicBezTo>
                      <a:pt x="26" y="12"/>
                      <a:pt x="26" y="11"/>
                      <a:pt x="26" y="10"/>
                    </a:cubicBezTo>
                    <a:cubicBezTo>
                      <a:pt x="26" y="10"/>
                      <a:pt x="27" y="10"/>
                      <a:pt x="27" y="10"/>
                    </a:cubicBezTo>
                    <a:cubicBezTo>
                      <a:pt x="27" y="10"/>
                      <a:pt x="27" y="10"/>
                      <a:pt x="27" y="11"/>
                    </a:cubicBezTo>
                    <a:cubicBezTo>
                      <a:pt x="27" y="11"/>
                      <a:pt x="27" y="12"/>
                      <a:pt x="27" y="13"/>
                    </a:cubicBezTo>
                    <a:cubicBezTo>
                      <a:pt x="27" y="13"/>
                      <a:pt x="27" y="13"/>
                      <a:pt x="26" y="13"/>
                    </a:cubicBezTo>
                    <a:cubicBezTo>
                      <a:pt x="25" y="13"/>
                      <a:pt x="25" y="13"/>
                      <a:pt x="24" y="14"/>
                    </a:cubicBezTo>
                    <a:cubicBezTo>
                      <a:pt x="24" y="14"/>
                      <a:pt x="24" y="15"/>
                      <a:pt x="24" y="15"/>
                    </a:cubicBezTo>
                    <a:cubicBezTo>
                      <a:pt x="24" y="15"/>
                      <a:pt x="24" y="15"/>
                      <a:pt x="24" y="15"/>
                    </a:cubicBezTo>
                    <a:close/>
                    <a:moveTo>
                      <a:pt x="22" y="11"/>
                    </a:moveTo>
                    <a:cubicBezTo>
                      <a:pt x="21" y="11"/>
                      <a:pt x="21" y="11"/>
                      <a:pt x="21" y="10"/>
                    </a:cubicBezTo>
                    <a:cubicBezTo>
                      <a:pt x="21" y="7"/>
                      <a:pt x="19" y="4"/>
                      <a:pt x="16" y="3"/>
                    </a:cubicBezTo>
                    <a:cubicBezTo>
                      <a:pt x="14" y="3"/>
                      <a:pt x="11" y="2"/>
                      <a:pt x="8" y="5"/>
                    </a:cubicBezTo>
                    <a:cubicBezTo>
                      <a:pt x="7" y="6"/>
                      <a:pt x="6" y="7"/>
                      <a:pt x="6" y="8"/>
                    </a:cubicBezTo>
                    <a:cubicBezTo>
                      <a:pt x="6" y="8"/>
                      <a:pt x="6" y="8"/>
                      <a:pt x="6" y="8"/>
                    </a:cubicBezTo>
                    <a:cubicBezTo>
                      <a:pt x="5" y="8"/>
                      <a:pt x="5" y="8"/>
                      <a:pt x="5" y="8"/>
                    </a:cubicBezTo>
                    <a:cubicBezTo>
                      <a:pt x="6" y="7"/>
                      <a:pt x="6" y="6"/>
                      <a:pt x="7" y="5"/>
                    </a:cubicBezTo>
                    <a:cubicBezTo>
                      <a:pt x="10" y="2"/>
                      <a:pt x="13" y="2"/>
                      <a:pt x="16" y="3"/>
                    </a:cubicBezTo>
                    <a:cubicBezTo>
                      <a:pt x="19" y="4"/>
                      <a:pt x="22" y="7"/>
                      <a:pt x="22" y="10"/>
                    </a:cubicBezTo>
                    <a:cubicBezTo>
                      <a:pt x="22" y="11"/>
                      <a:pt x="22" y="11"/>
                      <a:pt x="22" y="11"/>
                    </a:cubicBezTo>
                    <a:close/>
                    <a:moveTo>
                      <a:pt x="4" y="4"/>
                    </a:moveTo>
                    <a:cubicBezTo>
                      <a:pt x="3" y="4"/>
                      <a:pt x="3" y="4"/>
                      <a:pt x="3" y="4"/>
                    </a:cubicBezTo>
                    <a:cubicBezTo>
                      <a:pt x="2" y="3"/>
                      <a:pt x="2" y="3"/>
                      <a:pt x="2" y="3"/>
                    </a:cubicBezTo>
                    <a:cubicBezTo>
                      <a:pt x="2" y="3"/>
                      <a:pt x="2" y="3"/>
                      <a:pt x="2" y="3"/>
                    </a:cubicBezTo>
                    <a:cubicBezTo>
                      <a:pt x="2" y="2"/>
                      <a:pt x="3" y="2"/>
                      <a:pt x="3" y="1"/>
                    </a:cubicBezTo>
                    <a:cubicBezTo>
                      <a:pt x="3" y="1"/>
                      <a:pt x="3" y="1"/>
                      <a:pt x="3" y="1"/>
                    </a:cubicBezTo>
                    <a:cubicBezTo>
                      <a:pt x="3" y="1"/>
                      <a:pt x="3" y="0"/>
                      <a:pt x="3" y="1"/>
                    </a:cubicBezTo>
                    <a:cubicBezTo>
                      <a:pt x="3" y="1"/>
                      <a:pt x="3" y="1"/>
                      <a:pt x="3" y="1"/>
                    </a:cubicBezTo>
                    <a:cubicBezTo>
                      <a:pt x="3" y="1"/>
                      <a:pt x="3" y="1"/>
                      <a:pt x="3" y="1"/>
                    </a:cubicBezTo>
                    <a:cubicBezTo>
                      <a:pt x="3" y="2"/>
                      <a:pt x="3" y="2"/>
                      <a:pt x="3" y="3"/>
                    </a:cubicBezTo>
                    <a:cubicBezTo>
                      <a:pt x="4" y="4"/>
                      <a:pt x="4" y="4"/>
                      <a:pt x="4" y="4"/>
                    </a:cubicBezTo>
                    <a:cubicBezTo>
                      <a:pt x="4" y="4"/>
                      <a:pt x="4" y="4"/>
                      <a:pt x="4" y="4"/>
                    </a:cubicBezTo>
                    <a:cubicBezTo>
                      <a:pt x="4" y="4"/>
                      <a:pt x="4" y="4"/>
                      <a:pt x="4"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2" name="Freeform 353"/>
              <p:cNvSpPr>
                <a:spLocks/>
              </p:cNvSpPr>
              <p:nvPr/>
            </p:nvSpPr>
            <p:spPr bwMode="auto">
              <a:xfrm>
                <a:off x="5002" y="3285"/>
                <a:ext cx="2" cy="8"/>
              </a:xfrm>
              <a:custGeom>
                <a:avLst/>
                <a:gdLst>
                  <a:gd name="T0" fmla="*/ 1 w 1"/>
                  <a:gd name="T1" fmla="*/ 3 h 3"/>
                  <a:gd name="T2" fmla="*/ 1 w 1"/>
                  <a:gd name="T3" fmla="*/ 3 h 3"/>
                  <a:gd name="T4" fmla="*/ 0 w 1"/>
                  <a:gd name="T5" fmla="*/ 3 h 3"/>
                  <a:gd name="T6" fmla="*/ 1 w 1"/>
                  <a:gd name="T7" fmla="*/ 0 h 3"/>
                  <a:gd name="T8" fmla="*/ 1 w 1"/>
                  <a:gd name="T9" fmla="*/ 0 h 3"/>
                  <a:gd name="T10" fmla="*/ 1 w 1"/>
                  <a:gd name="T11" fmla="*/ 0 h 3"/>
                  <a:gd name="T12" fmla="*/ 1 w 1"/>
                  <a:gd name="T13" fmla="*/ 3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1" y="3"/>
                      <a:pt x="1" y="3"/>
                    </a:cubicBezTo>
                    <a:cubicBezTo>
                      <a:pt x="0" y="3"/>
                      <a:pt x="0" y="3"/>
                      <a:pt x="0" y="3"/>
                    </a:cubicBezTo>
                    <a:cubicBezTo>
                      <a:pt x="0" y="2"/>
                      <a:pt x="1" y="1"/>
                      <a:pt x="1" y="0"/>
                    </a:cubicBezTo>
                    <a:cubicBezTo>
                      <a:pt x="1" y="0"/>
                      <a:pt x="1" y="0"/>
                      <a:pt x="1" y="0"/>
                    </a:cubicBezTo>
                    <a:cubicBezTo>
                      <a:pt x="1" y="0"/>
                      <a:pt x="1" y="0"/>
                      <a:pt x="1" y="0"/>
                    </a:cubicBezTo>
                    <a:cubicBezTo>
                      <a:pt x="1" y="1"/>
                      <a:pt x="1" y="2"/>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3" name="Freeform 354"/>
              <p:cNvSpPr>
                <a:spLocks/>
              </p:cNvSpPr>
              <p:nvPr/>
            </p:nvSpPr>
            <p:spPr bwMode="auto">
              <a:xfrm>
                <a:off x="5060" y="3234"/>
                <a:ext cx="5" cy="8"/>
              </a:xfrm>
              <a:custGeom>
                <a:avLst/>
                <a:gdLst>
                  <a:gd name="T0" fmla="*/ 0 w 2"/>
                  <a:gd name="T1" fmla="*/ 3 h 3"/>
                  <a:gd name="T2" fmla="*/ 0 w 2"/>
                  <a:gd name="T3" fmla="*/ 3 h 3"/>
                  <a:gd name="T4" fmla="*/ 0 w 2"/>
                  <a:gd name="T5" fmla="*/ 2 h 3"/>
                  <a:gd name="T6" fmla="*/ 1 w 2"/>
                  <a:gd name="T7" fmla="*/ 1 h 3"/>
                  <a:gd name="T8" fmla="*/ 2 w 2"/>
                  <a:gd name="T9" fmla="*/ 0 h 3"/>
                  <a:gd name="T10" fmla="*/ 2 w 2"/>
                  <a:gd name="T11" fmla="*/ 1 h 3"/>
                  <a:gd name="T12" fmla="*/ 1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2"/>
                      <a:pt x="0" y="2"/>
                      <a:pt x="0" y="2"/>
                    </a:cubicBezTo>
                    <a:cubicBezTo>
                      <a:pt x="1" y="1"/>
                      <a:pt x="1" y="1"/>
                      <a:pt x="1" y="1"/>
                    </a:cubicBezTo>
                    <a:cubicBezTo>
                      <a:pt x="1" y="0"/>
                      <a:pt x="2" y="0"/>
                      <a:pt x="2" y="0"/>
                    </a:cubicBezTo>
                    <a:cubicBezTo>
                      <a:pt x="2" y="1"/>
                      <a:pt x="2" y="1"/>
                      <a:pt x="2" y="1"/>
                    </a:cubicBezTo>
                    <a:cubicBezTo>
                      <a:pt x="1" y="2"/>
                      <a:pt x="1" y="2"/>
                      <a:pt x="1" y="2"/>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4" name="Freeform 355"/>
              <p:cNvSpPr>
                <a:spLocks/>
              </p:cNvSpPr>
              <p:nvPr/>
            </p:nvSpPr>
            <p:spPr bwMode="auto">
              <a:xfrm>
                <a:off x="5078" y="3260"/>
                <a:ext cx="5" cy="5"/>
              </a:xfrm>
              <a:custGeom>
                <a:avLst/>
                <a:gdLst>
                  <a:gd name="T0" fmla="*/ 0 w 2"/>
                  <a:gd name="T1" fmla="*/ 2 h 2"/>
                  <a:gd name="T2" fmla="*/ 0 w 2"/>
                  <a:gd name="T3" fmla="*/ 2 h 2"/>
                  <a:gd name="T4" fmla="*/ 0 w 2"/>
                  <a:gd name="T5" fmla="*/ 2 h 2"/>
                  <a:gd name="T6" fmla="*/ 1 w 2"/>
                  <a:gd name="T7" fmla="*/ 0 h 2"/>
                  <a:gd name="T8" fmla="*/ 1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1" y="1"/>
                      <a:pt x="1" y="1"/>
                      <a:pt x="1" y="0"/>
                    </a:cubicBezTo>
                    <a:cubicBezTo>
                      <a:pt x="1" y="0"/>
                      <a:pt x="1" y="0"/>
                      <a:pt x="1" y="0"/>
                    </a:cubicBezTo>
                    <a:cubicBezTo>
                      <a:pt x="2" y="0"/>
                      <a:pt x="2" y="0"/>
                      <a:pt x="2" y="0"/>
                    </a:cubicBezTo>
                    <a:cubicBezTo>
                      <a:pt x="1" y="1"/>
                      <a:pt x="1" y="1"/>
                      <a:pt x="1"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5" name="Freeform 356"/>
              <p:cNvSpPr>
                <a:spLocks/>
              </p:cNvSpPr>
              <p:nvPr/>
            </p:nvSpPr>
            <p:spPr bwMode="auto">
              <a:xfrm>
                <a:off x="5081" y="3260"/>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1" y="1"/>
                      <a:pt x="1"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6" name="Freeform 357"/>
              <p:cNvSpPr>
                <a:spLocks/>
              </p:cNvSpPr>
              <p:nvPr/>
            </p:nvSpPr>
            <p:spPr bwMode="auto">
              <a:xfrm>
                <a:off x="5083" y="3260"/>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7" name="Freeform 358"/>
              <p:cNvSpPr>
                <a:spLocks/>
              </p:cNvSpPr>
              <p:nvPr/>
            </p:nvSpPr>
            <p:spPr bwMode="auto">
              <a:xfrm>
                <a:off x="5083" y="3260"/>
                <a:ext cx="5" cy="5"/>
              </a:xfrm>
              <a:custGeom>
                <a:avLst/>
                <a:gdLst>
                  <a:gd name="T0" fmla="*/ 0 w 2"/>
                  <a:gd name="T1" fmla="*/ 2 h 2"/>
                  <a:gd name="T2" fmla="*/ 0 w 2"/>
                  <a:gd name="T3" fmla="*/ 2 h 2"/>
                  <a:gd name="T4" fmla="*/ 0 w 2"/>
                  <a:gd name="T5" fmla="*/ 2 h 2"/>
                  <a:gd name="T6" fmla="*/ 1 w 2"/>
                  <a:gd name="T7" fmla="*/ 1 h 2"/>
                  <a:gd name="T8" fmla="*/ 1 w 2"/>
                  <a:gd name="T9" fmla="*/ 1 h 2"/>
                  <a:gd name="T10" fmla="*/ 1 w 2"/>
                  <a:gd name="T11" fmla="*/ 1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1" y="1"/>
                      <a:pt x="1" y="1"/>
                      <a:pt x="1" y="1"/>
                    </a:cubicBezTo>
                    <a:cubicBezTo>
                      <a:pt x="1" y="0"/>
                      <a:pt x="1" y="0"/>
                      <a:pt x="1" y="1"/>
                    </a:cubicBezTo>
                    <a:cubicBezTo>
                      <a:pt x="2" y="1"/>
                      <a:pt x="2" y="1"/>
                      <a:pt x="1" y="1"/>
                    </a:cubicBezTo>
                    <a:cubicBezTo>
                      <a:pt x="1" y="1"/>
                      <a:pt x="1" y="2"/>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8" name="Freeform 359"/>
              <p:cNvSpPr>
                <a:spLocks/>
              </p:cNvSpPr>
              <p:nvPr/>
            </p:nvSpPr>
            <p:spPr bwMode="auto">
              <a:xfrm>
                <a:off x="5068" y="3252"/>
                <a:ext cx="2" cy="8"/>
              </a:xfrm>
              <a:custGeom>
                <a:avLst/>
                <a:gdLst>
                  <a:gd name="T0" fmla="*/ 0 w 1"/>
                  <a:gd name="T1" fmla="*/ 3 h 3"/>
                  <a:gd name="T2" fmla="*/ 0 w 1"/>
                  <a:gd name="T3" fmla="*/ 2 h 3"/>
                  <a:gd name="T4" fmla="*/ 0 w 1"/>
                  <a:gd name="T5" fmla="*/ 1 h 3"/>
                  <a:gd name="T6" fmla="*/ 0 w 1"/>
                  <a:gd name="T7" fmla="*/ 0 h 3"/>
                  <a:gd name="T8" fmla="*/ 1 w 1"/>
                  <a:gd name="T9" fmla="*/ 0 h 3"/>
                  <a:gd name="T10" fmla="*/ 1 w 1"/>
                  <a:gd name="T11" fmla="*/ 0 h 3"/>
                  <a:gd name="T12" fmla="*/ 1 w 1"/>
                  <a:gd name="T13" fmla="*/ 1 h 3"/>
                  <a:gd name="T14" fmla="*/ 1 w 1"/>
                  <a:gd name="T15" fmla="*/ 2 h 3"/>
                  <a:gd name="T16" fmla="*/ 0 w 1"/>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0" y="3"/>
                    </a:moveTo>
                    <a:cubicBezTo>
                      <a:pt x="0" y="3"/>
                      <a:pt x="0" y="2"/>
                      <a:pt x="0" y="2"/>
                    </a:cubicBezTo>
                    <a:cubicBezTo>
                      <a:pt x="0" y="2"/>
                      <a:pt x="0" y="1"/>
                      <a:pt x="0" y="1"/>
                    </a:cubicBezTo>
                    <a:cubicBezTo>
                      <a:pt x="0" y="1"/>
                      <a:pt x="0" y="1"/>
                      <a:pt x="0" y="0"/>
                    </a:cubicBezTo>
                    <a:cubicBezTo>
                      <a:pt x="0" y="0"/>
                      <a:pt x="1" y="0"/>
                      <a:pt x="1" y="0"/>
                    </a:cubicBezTo>
                    <a:cubicBezTo>
                      <a:pt x="1" y="0"/>
                      <a:pt x="1" y="0"/>
                      <a:pt x="1" y="0"/>
                    </a:cubicBezTo>
                    <a:cubicBezTo>
                      <a:pt x="1" y="1"/>
                      <a:pt x="1" y="1"/>
                      <a:pt x="1" y="1"/>
                    </a:cubicBezTo>
                    <a:cubicBezTo>
                      <a:pt x="1" y="2"/>
                      <a:pt x="1" y="2"/>
                      <a:pt x="1" y="2"/>
                    </a:cubicBezTo>
                    <a:cubicBezTo>
                      <a:pt x="1" y="2"/>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9" name="Freeform 360"/>
              <p:cNvSpPr>
                <a:spLocks/>
              </p:cNvSpPr>
              <p:nvPr/>
            </p:nvSpPr>
            <p:spPr bwMode="auto">
              <a:xfrm>
                <a:off x="5078" y="3257"/>
                <a:ext cx="3" cy="8"/>
              </a:xfrm>
              <a:custGeom>
                <a:avLst/>
                <a:gdLst>
                  <a:gd name="T0" fmla="*/ 0 w 1"/>
                  <a:gd name="T1" fmla="*/ 3 h 3"/>
                  <a:gd name="T2" fmla="*/ 0 w 1"/>
                  <a:gd name="T3" fmla="*/ 3 h 3"/>
                  <a:gd name="T4" fmla="*/ 0 w 1"/>
                  <a:gd name="T5" fmla="*/ 2 h 3"/>
                  <a:gd name="T6" fmla="*/ 0 w 1"/>
                  <a:gd name="T7" fmla="*/ 2 h 3"/>
                  <a:gd name="T8" fmla="*/ 0 w 1"/>
                  <a:gd name="T9" fmla="*/ 1 h 3"/>
                  <a:gd name="T10" fmla="*/ 1 w 1"/>
                  <a:gd name="T11" fmla="*/ 1 h 3"/>
                  <a:gd name="T12" fmla="*/ 1 w 1"/>
                  <a:gd name="T13" fmla="*/ 1 h 3"/>
                  <a:gd name="T14" fmla="*/ 1 w 1"/>
                  <a:gd name="T15" fmla="*/ 2 h 3"/>
                  <a:gd name="T16" fmla="*/ 0 w 1"/>
                  <a:gd name="T17" fmla="*/ 2 h 3"/>
                  <a:gd name="T18" fmla="*/ 0 w 1"/>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3">
                    <a:moveTo>
                      <a:pt x="0" y="3"/>
                    </a:moveTo>
                    <a:cubicBezTo>
                      <a:pt x="0" y="3"/>
                      <a:pt x="0" y="3"/>
                      <a:pt x="0" y="3"/>
                    </a:cubicBezTo>
                    <a:cubicBezTo>
                      <a:pt x="0" y="3"/>
                      <a:pt x="0" y="3"/>
                      <a:pt x="0" y="2"/>
                    </a:cubicBezTo>
                    <a:cubicBezTo>
                      <a:pt x="0" y="2"/>
                      <a:pt x="0" y="2"/>
                      <a:pt x="0" y="2"/>
                    </a:cubicBezTo>
                    <a:cubicBezTo>
                      <a:pt x="0" y="1"/>
                      <a:pt x="0" y="1"/>
                      <a:pt x="0" y="1"/>
                    </a:cubicBezTo>
                    <a:cubicBezTo>
                      <a:pt x="0" y="1"/>
                      <a:pt x="0" y="0"/>
                      <a:pt x="1" y="1"/>
                    </a:cubicBezTo>
                    <a:cubicBezTo>
                      <a:pt x="1" y="1"/>
                      <a:pt x="1" y="1"/>
                      <a:pt x="1" y="1"/>
                    </a:cubicBezTo>
                    <a:cubicBezTo>
                      <a:pt x="1" y="1"/>
                      <a:pt x="1" y="1"/>
                      <a:pt x="1" y="2"/>
                    </a:cubicBezTo>
                    <a:cubicBezTo>
                      <a:pt x="1" y="2"/>
                      <a:pt x="1" y="2"/>
                      <a:pt x="0" y="2"/>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0" name="Freeform 361"/>
              <p:cNvSpPr>
                <a:spLocks/>
              </p:cNvSpPr>
              <p:nvPr/>
            </p:nvSpPr>
            <p:spPr bwMode="auto">
              <a:xfrm>
                <a:off x="5106" y="3229"/>
                <a:ext cx="3" cy="3"/>
              </a:xfrm>
              <a:custGeom>
                <a:avLst/>
                <a:gdLst>
                  <a:gd name="T0" fmla="*/ 0 w 1"/>
                  <a:gd name="T1" fmla="*/ 1 h 1"/>
                  <a:gd name="T2" fmla="*/ 0 w 1"/>
                  <a:gd name="T3" fmla="*/ 1 h 1"/>
                  <a:gd name="T4" fmla="*/ 0 w 1"/>
                  <a:gd name="T5" fmla="*/ 0 h 1"/>
                  <a:gd name="T6" fmla="*/ 1 w 1"/>
                  <a:gd name="T7" fmla="*/ 0 h 1"/>
                  <a:gd name="T8" fmla="*/ 1 w 1"/>
                  <a:gd name="T9" fmla="*/ 0 h 1"/>
                  <a:gd name="T10" fmla="*/ 1 w 1"/>
                  <a:gd name="T11" fmla="*/ 0 h 1"/>
                  <a:gd name="T12" fmla="*/ 1 w 1"/>
                  <a:gd name="T13" fmla="*/ 0 h 1"/>
                  <a:gd name="T14" fmla="*/ 1 w 1"/>
                  <a:gd name="T15" fmla="*/ 0 h 1"/>
                  <a:gd name="T16" fmla="*/ 1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0"/>
                      <a:pt x="0" y="0"/>
                      <a:pt x="0" y="0"/>
                    </a:cubicBezTo>
                    <a:cubicBezTo>
                      <a:pt x="0"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1"/>
                      <a:pt x="1" y="1"/>
                    </a:cubicBezTo>
                    <a:cubicBezTo>
                      <a:pt x="1" y="1"/>
                      <a:pt x="1"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1" name="Freeform 362"/>
              <p:cNvSpPr>
                <a:spLocks/>
              </p:cNvSpPr>
              <p:nvPr/>
            </p:nvSpPr>
            <p:spPr bwMode="auto">
              <a:xfrm>
                <a:off x="5096" y="3257"/>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0"/>
                    </a:cubicBezTo>
                    <a:cubicBezTo>
                      <a:pt x="1" y="0"/>
                      <a:pt x="1" y="0"/>
                      <a:pt x="1" y="0"/>
                    </a:cubicBezTo>
                    <a:cubicBezTo>
                      <a:pt x="1" y="0"/>
                      <a:pt x="1" y="0"/>
                      <a:pt x="1"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2" name="Freeform 363"/>
              <p:cNvSpPr>
                <a:spLocks/>
              </p:cNvSpPr>
              <p:nvPr/>
            </p:nvSpPr>
            <p:spPr bwMode="auto">
              <a:xfrm>
                <a:off x="5093" y="3255"/>
                <a:ext cx="3" cy="5"/>
              </a:xfrm>
              <a:custGeom>
                <a:avLst/>
                <a:gdLst>
                  <a:gd name="T0" fmla="*/ 1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1" y="2"/>
                      <a:pt x="0" y="2"/>
                      <a:pt x="0" y="2"/>
                    </a:cubicBezTo>
                    <a:cubicBezTo>
                      <a:pt x="0" y="2"/>
                      <a:pt x="0" y="2"/>
                      <a:pt x="0" y="2"/>
                    </a:cubicBezTo>
                    <a:cubicBezTo>
                      <a:pt x="0" y="1"/>
                      <a:pt x="0" y="1"/>
                      <a:pt x="1" y="0"/>
                    </a:cubicBezTo>
                    <a:cubicBezTo>
                      <a:pt x="1" y="0"/>
                      <a:pt x="1" y="0"/>
                      <a:pt x="1" y="0"/>
                    </a:cubicBezTo>
                    <a:cubicBezTo>
                      <a:pt x="1" y="0"/>
                      <a:pt x="1" y="0"/>
                      <a:pt x="1"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3" name="Freeform 364"/>
              <p:cNvSpPr>
                <a:spLocks/>
              </p:cNvSpPr>
              <p:nvPr/>
            </p:nvSpPr>
            <p:spPr bwMode="auto">
              <a:xfrm>
                <a:off x="5106" y="3244"/>
                <a:ext cx="3" cy="5"/>
              </a:xfrm>
              <a:custGeom>
                <a:avLst/>
                <a:gdLst>
                  <a:gd name="T0" fmla="*/ 0 w 1"/>
                  <a:gd name="T1" fmla="*/ 2 h 2"/>
                  <a:gd name="T2" fmla="*/ 0 w 1"/>
                  <a:gd name="T3" fmla="*/ 2 h 2"/>
                  <a:gd name="T4" fmla="*/ 0 w 1"/>
                  <a:gd name="T5" fmla="*/ 1 h 2"/>
                  <a:gd name="T6" fmla="*/ 0 w 1"/>
                  <a:gd name="T7" fmla="*/ 0 h 2"/>
                  <a:gd name="T8" fmla="*/ 0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0" y="0"/>
                    </a:cubicBezTo>
                    <a:cubicBezTo>
                      <a:pt x="0" y="0"/>
                      <a:pt x="0" y="0"/>
                      <a:pt x="0" y="0"/>
                    </a:cubicBezTo>
                    <a:cubicBezTo>
                      <a:pt x="0" y="0"/>
                      <a:pt x="1" y="0"/>
                      <a:pt x="1" y="0"/>
                    </a:cubicBezTo>
                    <a:cubicBezTo>
                      <a:pt x="0" y="1"/>
                      <a:pt x="0"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4" name="Freeform 365"/>
              <p:cNvSpPr>
                <a:spLocks/>
              </p:cNvSpPr>
              <p:nvPr/>
            </p:nvSpPr>
            <p:spPr bwMode="auto">
              <a:xfrm>
                <a:off x="5070" y="3249"/>
                <a:ext cx="3" cy="8"/>
              </a:xfrm>
              <a:custGeom>
                <a:avLst/>
                <a:gdLst>
                  <a:gd name="T0" fmla="*/ 1 w 1"/>
                  <a:gd name="T1" fmla="*/ 3 h 3"/>
                  <a:gd name="T2" fmla="*/ 0 w 1"/>
                  <a:gd name="T3" fmla="*/ 2 h 3"/>
                  <a:gd name="T4" fmla="*/ 0 w 1"/>
                  <a:gd name="T5" fmla="*/ 2 h 3"/>
                  <a:gd name="T6" fmla="*/ 1 w 1"/>
                  <a:gd name="T7" fmla="*/ 1 h 3"/>
                  <a:gd name="T8" fmla="*/ 1 w 1"/>
                  <a:gd name="T9" fmla="*/ 0 h 3"/>
                  <a:gd name="T10" fmla="*/ 1 w 1"/>
                  <a:gd name="T11" fmla="*/ 1 h 3"/>
                  <a:gd name="T12" fmla="*/ 1 w 1"/>
                  <a:gd name="T13" fmla="*/ 2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0" y="3"/>
                      <a:pt x="0" y="2"/>
                    </a:cubicBezTo>
                    <a:cubicBezTo>
                      <a:pt x="0" y="2"/>
                      <a:pt x="0" y="2"/>
                      <a:pt x="0" y="2"/>
                    </a:cubicBezTo>
                    <a:cubicBezTo>
                      <a:pt x="0" y="2"/>
                      <a:pt x="1" y="1"/>
                      <a:pt x="1" y="1"/>
                    </a:cubicBezTo>
                    <a:cubicBezTo>
                      <a:pt x="1" y="0"/>
                      <a:pt x="1" y="0"/>
                      <a:pt x="1" y="0"/>
                    </a:cubicBezTo>
                    <a:cubicBezTo>
                      <a:pt x="1" y="0"/>
                      <a:pt x="1" y="1"/>
                      <a:pt x="1" y="1"/>
                    </a:cubicBezTo>
                    <a:cubicBezTo>
                      <a:pt x="1" y="1"/>
                      <a:pt x="1" y="2"/>
                      <a:pt x="1" y="2"/>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5" name="Freeform 366"/>
              <p:cNvSpPr>
                <a:spLocks/>
              </p:cNvSpPr>
              <p:nvPr/>
            </p:nvSpPr>
            <p:spPr bwMode="auto">
              <a:xfrm>
                <a:off x="5065" y="3237"/>
                <a:ext cx="3" cy="5"/>
              </a:xfrm>
              <a:custGeom>
                <a:avLst/>
                <a:gdLst>
                  <a:gd name="T0" fmla="*/ 0 w 1"/>
                  <a:gd name="T1" fmla="*/ 2 h 2"/>
                  <a:gd name="T2" fmla="*/ 0 w 1"/>
                  <a:gd name="T3" fmla="*/ 2 h 2"/>
                  <a:gd name="T4" fmla="*/ 0 w 1"/>
                  <a:gd name="T5" fmla="*/ 2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0"/>
                      <a:pt x="0" y="0"/>
                    </a:cubicBezTo>
                    <a:cubicBezTo>
                      <a:pt x="0" y="0"/>
                      <a:pt x="0" y="0"/>
                      <a:pt x="1" y="0"/>
                    </a:cubicBezTo>
                    <a:cubicBezTo>
                      <a:pt x="1"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6" name="Freeform 367"/>
              <p:cNvSpPr>
                <a:spLocks/>
              </p:cNvSpPr>
              <p:nvPr/>
            </p:nvSpPr>
            <p:spPr bwMode="auto">
              <a:xfrm>
                <a:off x="5063" y="3237"/>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1" y="0"/>
                      <a:pt x="1"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7" name="Freeform 368"/>
              <p:cNvSpPr>
                <a:spLocks/>
              </p:cNvSpPr>
              <p:nvPr/>
            </p:nvSpPr>
            <p:spPr bwMode="auto">
              <a:xfrm>
                <a:off x="5065" y="3237"/>
                <a:ext cx="3" cy="5"/>
              </a:xfrm>
              <a:custGeom>
                <a:avLst/>
                <a:gdLst>
                  <a:gd name="T0" fmla="*/ 0 w 1"/>
                  <a:gd name="T1" fmla="*/ 2 h 2"/>
                  <a:gd name="T2" fmla="*/ 0 w 1"/>
                  <a:gd name="T3" fmla="*/ 2 h 2"/>
                  <a:gd name="T4" fmla="*/ 0 w 1"/>
                  <a:gd name="T5" fmla="*/ 2 h 2"/>
                  <a:gd name="T6" fmla="*/ 0 w 1"/>
                  <a:gd name="T7" fmla="*/ 1 h 2"/>
                  <a:gd name="T8" fmla="*/ 0 w 1"/>
                  <a:gd name="T9" fmla="*/ 0 h 2"/>
                  <a:gd name="T10" fmla="*/ 0 w 1"/>
                  <a:gd name="T11" fmla="*/ 0 h 2"/>
                  <a:gd name="T12" fmla="*/ 1 w 1"/>
                  <a:gd name="T13" fmla="*/ 0 h 2"/>
                  <a:gd name="T14" fmla="*/ 0 w 1"/>
                  <a:gd name="T15" fmla="*/ 2 h 2"/>
                  <a:gd name="T16" fmla="*/ 0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2"/>
                      <a:pt x="0" y="2"/>
                    </a:cubicBezTo>
                    <a:cubicBezTo>
                      <a:pt x="0" y="2"/>
                      <a:pt x="0" y="1"/>
                      <a:pt x="0" y="1"/>
                    </a:cubicBezTo>
                    <a:cubicBezTo>
                      <a:pt x="0" y="0"/>
                      <a:pt x="0" y="0"/>
                      <a:pt x="0" y="0"/>
                    </a:cubicBezTo>
                    <a:cubicBezTo>
                      <a:pt x="0" y="0"/>
                      <a:pt x="0" y="0"/>
                      <a:pt x="0" y="0"/>
                    </a:cubicBezTo>
                    <a:cubicBezTo>
                      <a:pt x="1" y="0"/>
                      <a:pt x="1" y="0"/>
                      <a:pt x="1" y="0"/>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8" name="Freeform 369"/>
              <p:cNvSpPr>
                <a:spLocks/>
              </p:cNvSpPr>
              <p:nvPr/>
            </p:nvSpPr>
            <p:spPr bwMode="auto">
              <a:xfrm>
                <a:off x="5065" y="3249"/>
                <a:ext cx="3" cy="3"/>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9" name="Freeform 370"/>
              <p:cNvSpPr>
                <a:spLocks/>
              </p:cNvSpPr>
              <p:nvPr/>
            </p:nvSpPr>
            <p:spPr bwMode="auto">
              <a:xfrm>
                <a:off x="5065" y="3249"/>
                <a:ext cx="3" cy="6"/>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1 h 2"/>
                  <a:gd name="T12" fmla="*/ 0 w 1"/>
                  <a:gd name="T13" fmla="*/ 1 h 2"/>
                  <a:gd name="T14" fmla="*/ 0 w 1"/>
                  <a:gd name="T15" fmla="*/ 2 h 2"/>
                  <a:gd name="T16" fmla="*/ 0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1"/>
                      <a:pt x="0" y="1"/>
                    </a:cubicBezTo>
                    <a:cubicBezTo>
                      <a:pt x="1" y="0"/>
                      <a:pt x="1" y="0"/>
                      <a:pt x="1" y="0"/>
                    </a:cubicBezTo>
                    <a:cubicBezTo>
                      <a:pt x="1" y="0"/>
                      <a:pt x="1" y="0"/>
                      <a:pt x="1" y="0"/>
                    </a:cubicBezTo>
                    <a:cubicBezTo>
                      <a:pt x="1" y="0"/>
                      <a:pt x="1" y="1"/>
                      <a:pt x="1" y="1"/>
                    </a:cubicBezTo>
                    <a:cubicBezTo>
                      <a:pt x="0" y="1"/>
                      <a:pt x="0" y="1"/>
                      <a:pt x="0" y="1"/>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0" name="Freeform 371"/>
              <p:cNvSpPr>
                <a:spLocks/>
              </p:cNvSpPr>
              <p:nvPr/>
            </p:nvSpPr>
            <p:spPr bwMode="auto">
              <a:xfrm>
                <a:off x="5065" y="3252"/>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1" name="Freeform 372"/>
              <p:cNvSpPr>
                <a:spLocks/>
              </p:cNvSpPr>
              <p:nvPr/>
            </p:nvSpPr>
            <p:spPr bwMode="auto">
              <a:xfrm>
                <a:off x="5065" y="3252"/>
                <a:ext cx="5" cy="5"/>
              </a:xfrm>
              <a:custGeom>
                <a:avLst/>
                <a:gdLst>
                  <a:gd name="T0" fmla="*/ 1 w 2"/>
                  <a:gd name="T1" fmla="*/ 2 h 2"/>
                  <a:gd name="T2" fmla="*/ 1 w 2"/>
                  <a:gd name="T3" fmla="*/ 1 h 2"/>
                  <a:gd name="T4" fmla="*/ 1 w 2"/>
                  <a:gd name="T5" fmla="*/ 1 h 2"/>
                  <a:gd name="T6" fmla="*/ 1 w 2"/>
                  <a:gd name="T7" fmla="*/ 0 h 2"/>
                  <a:gd name="T8" fmla="*/ 2 w 2"/>
                  <a:gd name="T9" fmla="*/ 0 h 2"/>
                  <a:gd name="T10" fmla="*/ 2 w 2"/>
                  <a:gd name="T11" fmla="*/ 0 h 2"/>
                  <a:gd name="T12" fmla="*/ 1 w 2"/>
                  <a:gd name="T13" fmla="*/ 1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1"/>
                      <a:pt x="1" y="1"/>
                    </a:cubicBezTo>
                    <a:cubicBezTo>
                      <a:pt x="0" y="1"/>
                      <a:pt x="0" y="1"/>
                      <a:pt x="1" y="1"/>
                    </a:cubicBezTo>
                    <a:cubicBezTo>
                      <a:pt x="1" y="0"/>
                      <a:pt x="1" y="0"/>
                      <a:pt x="1" y="0"/>
                    </a:cubicBezTo>
                    <a:cubicBezTo>
                      <a:pt x="1" y="0"/>
                      <a:pt x="2" y="0"/>
                      <a:pt x="2" y="0"/>
                    </a:cubicBezTo>
                    <a:cubicBezTo>
                      <a:pt x="2" y="0"/>
                      <a:pt x="2" y="0"/>
                      <a:pt x="2" y="0"/>
                    </a:cubicBezTo>
                    <a:cubicBezTo>
                      <a:pt x="1" y="1"/>
                      <a:pt x="1" y="1"/>
                      <a:pt x="1" y="1"/>
                    </a:cubicBezTo>
                    <a:cubicBezTo>
                      <a:pt x="1" y="1"/>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2" name="Freeform 373"/>
              <p:cNvSpPr>
                <a:spLocks/>
              </p:cNvSpPr>
              <p:nvPr/>
            </p:nvSpPr>
            <p:spPr bwMode="auto">
              <a:xfrm>
                <a:off x="5073" y="3252"/>
                <a:ext cx="3" cy="3"/>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3" name="Freeform 374"/>
              <p:cNvSpPr>
                <a:spLocks/>
              </p:cNvSpPr>
              <p:nvPr/>
            </p:nvSpPr>
            <p:spPr bwMode="auto">
              <a:xfrm>
                <a:off x="5073" y="3252"/>
                <a:ext cx="3" cy="5"/>
              </a:xfrm>
              <a:custGeom>
                <a:avLst/>
                <a:gdLst>
                  <a:gd name="T0" fmla="*/ 0 w 1"/>
                  <a:gd name="T1" fmla="*/ 2 h 2"/>
                  <a:gd name="T2" fmla="*/ 0 w 1"/>
                  <a:gd name="T3" fmla="*/ 1 h 2"/>
                  <a:gd name="T4" fmla="*/ 0 w 1"/>
                  <a:gd name="T5" fmla="*/ 1 h 2"/>
                  <a:gd name="T6" fmla="*/ 1 w 1"/>
                  <a:gd name="T7" fmla="*/ 0 h 2"/>
                  <a:gd name="T8" fmla="*/ 1 w 1"/>
                  <a:gd name="T9" fmla="*/ 0 h 2"/>
                  <a:gd name="T10" fmla="*/ 1 w 1"/>
                  <a:gd name="T11" fmla="*/ 1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1"/>
                      <a:pt x="0" y="1"/>
                    </a:cubicBezTo>
                    <a:cubicBezTo>
                      <a:pt x="0" y="1"/>
                      <a:pt x="0" y="1"/>
                      <a:pt x="0" y="1"/>
                    </a:cubicBezTo>
                    <a:cubicBezTo>
                      <a:pt x="1" y="0"/>
                      <a:pt x="1" y="0"/>
                      <a:pt x="1" y="0"/>
                    </a:cubicBezTo>
                    <a:cubicBezTo>
                      <a:pt x="1" y="0"/>
                      <a:pt x="1" y="0"/>
                      <a:pt x="1" y="0"/>
                    </a:cubicBezTo>
                    <a:cubicBezTo>
                      <a:pt x="1" y="0"/>
                      <a:pt x="1" y="1"/>
                      <a:pt x="1" y="1"/>
                    </a:cubicBezTo>
                    <a:cubicBezTo>
                      <a:pt x="0" y="1"/>
                      <a:pt x="0" y="1"/>
                      <a:pt x="0" y="1"/>
                    </a:cubicBezTo>
                    <a:cubicBezTo>
                      <a:pt x="0" y="1"/>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4" name="Freeform 375"/>
              <p:cNvSpPr>
                <a:spLocks/>
              </p:cNvSpPr>
              <p:nvPr/>
            </p:nvSpPr>
            <p:spPr bwMode="auto">
              <a:xfrm>
                <a:off x="5073" y="3255"/>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2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1" y="0"/>
                      <a:pt x="1" y="0"/>
                      <a:pt x="1" y="0"/>
                    </a:cubicBezTo>
                    <a:cubicBezTo>
                      <a:pt x="2" y="0"/>
                      <a:pt x="2" y="0"/>
                      <a:pt x="2" y="0"/>
                    </a:cubicBezTo>
                    <a:cubicBezTo>
                      <a:pt x="2" y="0"/>
                      <a:pt x="2" y="0"/>
                      <a:pt x="2" y="0"/>
                    </a:cubicBezTo>
                    <a:cubicBezTo>
                      <a:pt x="1" y="0"/>
                      <a:pt x="1" y="0"/>
                      <a:pt x="1"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5" name="Freeform 376"/>
              <p:cNvSpPr>
                <a:spLocks/>
              </p:cNvSpPr>
              <p:nvPr/>
            </p:nvSpPr>
            <p:spPr bwMode="auto">
              <a:xfrm>
                <a:off x="5076" y="3255"/>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1" y="0"/>
                      <a:pt x="1" y="0"/>
                    </a:cubicBezTo>
                    <a:cubicBezTo>
                      <a:pt x="1" y="0"/>
                      <a:pt x="1" y="0"/>
                      <a:pt x="1" y="0"/>
                    </a:cubicBezTo>
                    <a:cubicBezTo>
                      <a:pt x="1" y="0"/>
                      <a:pt x="1" y="0"/>
                      <a:pt x="1" y="0"/>
                    </a:cubicBezTo>
                    <a:cubicBezTo>
                      <a:pt x="1" y="0"/>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6" name="Freeform 377"/>
              <p:cNvSpPr>
                <a:spLocks/>
              </p:cNvSpPr>
              <p:nvPr/>
            </p:nvSpPr>
            <p:spPr bwMode="auto">
              <a:xfrm>
                <a:off x="5076" y="3255"/>
                <a:ext cx="5" cy="5"/>
              </a:xfrm>
              <a:custGeom>
                <a:avLst/>
                <a:gdLst>
                  <a:gd name="T0" fmla="*/ 0 w 2"/>
                  <a:gd name="T1" fmla="*/ 2 h 2"/>
                  <a:gd name="T2" fmla="*/ 0 w 2"/>
                  <a:gd name="T3" fmla="*/ 2 h 2"/>
                  <a:gd name="T4" fmla="*/ 0 w 2"/>
                  <a:gd name="T5" fmla="*/ 1 h 2"/>
                  <a:gd name="T6" fmla="*/ 2 w 2"/>
                  <a:gd name="T7" fmla="*/ 0 h 2"/>
                  <a:gd name="T8" fmla="*/ 2 w 2"/>
                  <a:gd name="T9" fmla="*/ 0 h 2"/>
                  <a:gd name="T10" fmla="*/ 2 w 2"/>
                  <a:gd name="T11" fmla="*/ 0 h 2"/>
                  <a:gd name="T12" fmla="*/ 1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1"/>
                      <a:pt x="0" y="1"/>
                      <a:pt x="0" y="1"/>
                    </a:cubicBezTo>
                    <a:cubicBezTo>
                      <a:pt x="2" y="0"/>
                      <a:pt x="2" y="0"/>
                      <a:pt x="2" y="0"/>
                    </a:cubicBezTo>
                    <a:cubicBezTo>
                      <a:pt x="2" y="0"/>
                      <a:pt x="2" y="0"/>
                      <a:pt x="2" y="0"/>
                    </a:cubicBezTo>
                    <a:cubicBezTo>
                      <a:pt x="2" y="0"/>
                      <a:pt x="2" y="0"/>
                      <a:pt x="2" y="0"/>
                    </a:cubicBezTo>
                    <a:cubicBezTo>
                      <a:pt x="1" y="1"/>
                      <a:pt x="1" y="1"/>
                      <a:pt x="1" y="1"/>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7" name="Freeform 378"/>
              <p:cNvSpPr>
                <a:spLocks/>
              </p:cNvSpPr>
              <p:nvPr/>
            </p:nvSpPr>
            <p:spPr bwMode="auto">
              <a:xfrm>
                <a:off x="5088" y="3257"/>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8" name="Freeform 379"/>
              <p:cNvSpPr>
                <a:spLocks/>
              </p:cNvSpPr>
              <p:nvPr/>
            </p:nvSpPr>
            <p:spPr bwMode="auto">
              <a:xfrm>
                <a:off x="5088" y="3255"/>
                <a:ext cx="5" cy="5"/>
              </a:xfrm>
              <a:custGeom>
                <a:avLst/>
                <a:gdLst>
                  <a:gd name="T0" fmla="*/ 0 w 2"/>
                  <a:gd name="T1" fmla="*/ 2 h 2"/>
                  <a:gd name="T2" fmla="*/ 0 w 2"/>
                  <a:gd name="T3" fmla="*/ 2 h 2"/>
                  <a:gd name="T4" fmla="*/ 0 w 2"/>
                  <a:gd name="T5" fmla="*/ 2 h 2"/>
                  <a:gd name="T6" fmla="*/ 1 w 2"/>
                  <a:gd name="T7" fmla="*/ 1 h 2"/>
                  <a:gd name="T8" fmla="*/ 1 w 2"/>
                  <a:gd name="T9" fmla="*/ 1 h 2"/>
                  <a:gd name="T10" fmla="*/ 2 w 2"/>
                  <a:gd name="T11" fmla="*/ 1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2"/>
                      <a:pt x="1" y="1"/>
                      <a:pt x="1" y="1"/>
                    </a:cubicBezTo>
                    <a:cubicBezTo>
                      <a:pt x="1" y="0"/>
                      <a:pt x="1" y="0"/>
                      <a:pt x="1" y="1"/>
                    </a:cubicBezTo>
                    <a:cubicBezTo>
                      <a:pt x="2" y="1"/>
                      <a:pt x="2" y="1"/>
                      <a:pt x="2" y="1"/>
                    </a:cubicBezTo>
                    <a:cubicBezTo>
                      <a:pt x="1" y="1"/>
                      <a:pt x="1"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9" name="Freeform 380"/>
              <p:cNvSpPr>
                <a:spLocks/>
              </p:cNvSpPr>
              <p:nvPr/>
            </p:nvSpPr>
            <p:spPr bwMode="auto">
              <a:xfrm>
                <a:off x="5091" y="3255"/>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 name="T16" fmla="*/ 0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0" name="Freeform 381"/>
              <p:cNvSpPr>
                <a:spLocks/>
              </p:cNvSpPr>
              <p:nvPr/>
            </p:nvSpPr>
            <p:spPr bwMode="auto">
              <a:xfrm>
                <a:off x="5068" y="3219"/>
                <a:ext cx="2"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1"/>
                      <a:pt x="1"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1" name="Freeform 382"/>
              <p:cNvSpPr>
                <a:spLocks/>
              </p:cNvSpPr>
              <p:nvPr/>
            </p:nvSpPr>
            <p:spPr bwMode="auto">
              <a:xfrm>
                <a:off x="5068" y="3222"/>
                <a:ext cx="5" cy="2"/>
              </a:xfrm>
              <a:custGeom>
                <a:avLst/>
                <a:gdLst>
                  <a:gd name="T0" fmla="*/ 0 w 2"/>
                  <a:gd name="T1" fmla="*/ 1 h 1"/>
                  <a:gd name="T2" fmla="*/ 0 w 2"/>
                  <a:gd name="T3" fmla="*/ 1 h 1"/>
                  <a:gd name="T4" fmla="*/ 0 w 2"/>
                  <a:gd name="T5" fmla="*/ 1 h 1"/>
                  <a:gd name="T6" fmla="*/ 1 w 2"/>
                  <a:gd name="T7" fmla="*/ 0 h 1"/>
                  <a:gd name="T8" fmla="*/ 1 w 2"/>
                  <a:gd name="T9" fmla="*/ 0 h 1"/>
                  <a:gd name="T10" fmla="*/ 2 w 2"/>
                  <a:gd name="T11" fmla="*/ 0 h 1"/>
                  <a:gd name="T12" fmla="*/ 2 w 2"/>
                  <a:gd name="T13" fmla="*/ 0 h 1"/>
                  <a:gd name="T14" fmla="*/ 1 w 2"/>
                  <a:gd name="T15" fmla="*/ 1 h 1"/>
                  <a:gd name="T16" fmla="*/ 1 w 2"/>
                  <a:gd name="T17" fmla="*/ 1 h 1"/>
                  <a:gd name="T18" fmla="*/ 1 w 2"/>
                  <a:gd name="T19" fmla="*/ 1 h 1"/>
                  <a:gd name="T20" fmla="*/ 0 w 2"/>
                  <a:gd name="T21"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1">
                    <a:moveTo>
                      <a:pt x="0" y="1"/>
                    </a:moveTo>
                    <a:cubicBezTo>
                      <a:pt x="0" y="1"/>
                      <a:pt x="0" y="1"/>
                      <a:pt x="0" y="1"/>
                    </a:cubicBezTo>
                    <a:cubicBezTo>
                      <a:pt x="0" y="1"/>
                      <a:pt x="0" y="1"/>
                      <a:pt x="0" y="1"/>
                    </a:cubicBezTo>
                    <a:cubicBezTo>
                      <a:pt x="1" y="0"/>
                      <a:pt x="1" y="0"/>
                      <a:pt x="1" y="0"/>
                    </a:cubicBezTo>
                    <a:cubicBezTo>
                      <a:pt x="1" y="0"/>
                      <a:pt x="1" y="0"/>
                      <a:pt x="1" y="0"/>
                    </a:cubicBezTo>
                    <a:cubicBezTo>
                      <a:pt x="2" y="0"/>
                      <a:pt x="2" y="0"/>
                      <a:pt x="2" y="0"/>
                    </a:cubicBezTo>
                    <a:cubicBezTo>
                      <a:pt x="2" y="0"/>
                      <a:pt x="2" y="0"/>
                      <a:pt x="2" y="0"/>
                    </a:cubicBezTo>
                    <a:cubicBezTo>
                      <a:pt x="1" y="1"/>
                      <a:pt x="1" y="1"/>
                      <a:pt x="1" y="1"/>
                    </a:cubicBezTo>
                    <a:cubicBezTo>
                      <a:pt x="1" y="1"/>
                      <a:pt x="1" y="1"/>
                      <a:pt x="1" y="1"/>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2" name="Freeform 383"/>
              <p:cNvSpPr>
                <a:spLocks/>
              </p:cNvSpPr>
              <p:nvPr/>
            </p:nvSpPr>
            <p:spPr bwMode="auto">
              <a:xfrm>
                <a:off x="5073" y="3222"/>
                <a:ext cx="8" cy="7"/>
              </a:xfrm>
              <a:custGeom>
                <a:avLst/>
                <a:gdLst>
                  <a:gd name="T0" fmla="*/ 0 w 3"/>
                  <a:gd name="T1" fmla="*/ 3 h 3"/>
                  <a:gd name="T2" fmla="*/ 0 w 3"/>
                  <a:gd name="T3" fmla="*/ 3 h 3"/>
                  <a:gd name="T4" fmla="*/ 0 w 3"/>
                  <a:gd name="T5" fmla="*/ 3 h 3"/>
                  <a:gd name="T6" fmla="*/ 2 w 3"/>
                  <a:gd name="T7" fmla="*/ 1 h 3"/>
                  <a:gd name="T8" fmla="*/ 3 w 3"/>
                  <a:gd name="T9" fmla="*/ 0 h 3"/>
                  <a:gd name="T10" fmla="*/ 3 w 3"/>
                  <a:gd name="T11" fmla="*/ 0 h 3"/>
                  <a:gd name="T12" fmla="*/ 3 w 3"/>
                  <a:gd name="T13" fmla="*/ 1 h 3"/>
                  <a:gd name="T14" fmla="*/ 2 w 3"/>
                  <a:gd name="T15" fmla="*/ 1 h 3"/>
                  <a:gd name="T16" fmla="*/ 1 w 3"/>
                  <a:gd name="T17" fmla="*/ 3 h 3"/>
                  <a:gd name="T18" fmla="*/ 0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3"/>
                    </a:moveTo>
                    <a:cubicBezTo>
                      <a:pt x="0" y="3"/>
                      <a:pt x="0" y="3"/>
                      <a:pt x="0" y="3"/>
                    </a:cubicBezTo>
                    <a:cubicBezTo>
                      <a:pt x="0" y="3"/>
                      <a:pt x="0" y="3"/>
                      <a:pt x="0" y="3"/>
                    </a:cubicBezTo>
                    <a:cubicBezTo>
                      <a:pt x="1" y="2"/>
                      <a:pt x="1" y="2"/>
                      <a:pt x="2" y="1"/>
                    </a:cubicBezTo>
                    <a:cubicBezTo>
                      <a:pt x="3" y="0"/>
                      <a:pt x="3" y="0"/>
                      <a:pt x="3" y="0"/>
                    </a:cubicBezTo>
                    <a:cubicBezTo>
                      <a:pt x="3" y="0"/>
                      <a:pt x="3" y="0"/>
                      <a:pt x="3" y="0"/>
                    </a:cubicBezTo>
                    <a:cubicBezTo>
                      <a:pt x="3" y="1"/>
                      <a:pt x="3" y="1"/>
                      <a:pt x="3" y="1"/>
                    </a:cubicBezTo>
                    <a:cubicBezTo>
                      <a:pt x="2" y="1"/>
                      <a:pt x="2" y="1"/>
                      <a:pt x="2" y="1"/>
                    </a:cubicBezTo>
                    <a:cubicBezTo>
                      <a:pt x="2" y="2"/>
                      <a:pt x="1" y="2"/>
                      <a:pt x="1" y="3"/>
                    </a:cubicBezTo>
                    <a:cubicBezTo>
                      <a:pt x="1" y="3"/>
                      <a:pt x="1"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3" name="Freeform 384"/>
              <p:cNvSpPr>
                <a:spLocks/>
              </p:cNvSpPr>
              <p:nvPr/>
            </p:nvSpPr>
            <p:spPr bwMode="auto">
              <a:xfrm>
                <a:off x="5076" y="3222"/>
                <a:ext cx="7" cy="7"/>
              </a:xfrm>
              <a:custGeom>
                <a:avLst/>
                <a:gdLst>
                  <a:gd name="T0" fmla="*/ 0 w 3"/>
                  <a:gd name="T1" fmla="*/ 3 h 3"/>
                  <a:gd name="T2" fmla="*/ 0 w 3"/>
                  <a:gd name="T3" fmla="*/ 3 h 3"/>
                  <a:gd name="T4" fmla="*/ 0 w 3"/>
                  <a:gd name="T5" fmla="*/ 3 h 3"/>
                  <a:gd name="T6" fmla="*/ 3 w 3"/>
                  <a:gd name="T7" fmla="*/ 0 h 3"/>
                  <a:gd name="T8" fmla="*/ 3 w 3"/>
                  <a:gd name="T9" fmla="*/ 0 h 3"/>
                  <a:gd name="T10" fmla="*/ 3 w 3"/>
                  <a:gd name="T11" fmla="*/ 0 h 3"/>
                  <a:gd name="T12" fmla="*/ 0 w 3"/>
                  <a:gd name="T13" fmla="*/ 3 h 3"/>
                  <a:gd name="T14" fmla="*/ 0 w 3"/>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0" y="3"/>
                    </a:moveTo>
                    <a:cubicBezTo>
                      <a:pt x="0" y="3"/>
                      <a:pt x="0" y="3"/>
                      <a:pt x="0" y="3"/>
                    </a:cubicBezTo>
                    <a:cubicBezTo>
                      <a:pt x="0" y="3"/>
                      <a:pt x="0" y="3"/>
                      <a:pt x="0" y="3"/>
                    </a:cubicBezTo>
                    <a:cubicBezTo>
                      <a:pt x="1" y="2"/>
                      <a:pt x="2" y="1"/>
                      <a:pt x="3" y="0"/>
                    </a:cubicBezTo>
                    <a:cubicBezTo>
                      <a:pt x="3" y="0"/>
                      <a:pt x="3" y="0"/>
                      <a:pt x="3" y="0"/>
                    </a:cubicBezTo>
                    <a:cubicBezTo>
                      <a:pt x="3" y="0"/>
                      <a:pt x="3" y="0"/>
                      <a:pt x="3" y="0"/>
                    </a:cubicBezTo>
                    <a:cubicBezTo>
                      <a:pt x="2" y="1"/>
                      <a:pt x="1" y="2"/>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4" name="Freeform 385"/>
              <p:cNvSpPr>
                <a:spLocks/>
              </p:cNvSpPr>
              <p:nvPr/>
            </p:nvSpPr>
            <p:spPr bwMode="auto">
              <a:xfrm>
                <a:off x="5081" y="3222"/>
                <a:ext cx="5" cy="5"/>
              </a:xfrm>
              <a:custGeom>
                <a:avLst/>
                <a:gdLst>
                  <a:gd name="T0" fmla="*/ 0 w 2"/>
                  <a:gd name="T1" fmla="*/ 2 h 2"/>
                  <a:gd name="T2" fmla="*/ 0 w 2"/>
                  <a:gd name="T3" fmla="*/ 2 h 2"/>
                  <a:gd name="T4" fmla="*/ 0 w 2"/>
                  <a:gd name="T5" fmla="*/ 2 h 2"/>
                  <a:gd name="T6" fmla="*/ 2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2" y="0"/>
                      <a:pt x="2" y="0"/>
                      <a:pt x="2" y="0"/>
                    </a:cubicBezTo>
                    <a:cubicBezTo>
                      <a:pt x="2" y="0"/>
                      <a:pt x="2" y="0"/>
                      <a:pt x="2" y="0"/>
                    </a:cubicBezTo>
                    <a:cubicBezTo>
                      <a:pt x="2" y="0"/>
                      <a:pt x="2" y="0"/>
                      <a:pt x="2"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5" name="Freeform 386"/>
              <p:cNvSpPr>
                <a:spLocks/>
              </p:cNvSpPr>
              <p:nvPr/>
            </p:nvSpPr>
            <p:spPr bwMode="auto">
              <a:xfrm>
                <a:off x="5083" y="3219"/>
                <a:ext cx="5" cy="8"/>
              </a:xfrm>
              <a:custGeom>
                <a:avLst/>
                <a:gdLst>
                  <a:gd name="T0" fmla="*/ 0 w 2"/>
                  <a:gd name="T1" fmla="*/ 3 h 3"/>
                  <a:gd name="T2" fmla="*/ 0 w 2"/>
                  <a:gd name="T3" fmla="*/ 2 h 3"/>
                  <a:gd name="T4" fmla="*/ 0 w 2"/>
                  <a:gd name="T5" fmla="*/ 2 h 3"/>
                  <a:gd name="T6" fmla="*/ 2 w 2"/>
                  <a:gd name="T7" fmla="*/ 0 h 3"/>
                  <a:gd name="T8" fmla="*/ 2 w 2"/>
                  <a:gd name="T9" fmla="*/ 0 h 3"/>
                  <a:gd name="T10" fmla="*/ 2 w 2"/>
                  <a:gd name="T11" fmla="*/ 1 h 3"/>
                  <a:gd name="T12" fmla="*/ 0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2"/>
                    </a:cubicBezTo>
                    <a:cubicBezTo>
                      <a:pt x="0" y="2"/>
                      <a:pt x="0" y="2"/>
                      <a:pt x="0" y="2"/>
                    </a:cubicBezTo>
                    <a:cubicBezTo>
                      <a:pt x="0" y="2"/>
                      <a:pt x="1" y="1"/>
                      <a:pt x="2" y="0"/>
                    </a:cubicBezTo>
                    <a:cubicBezTo>
                      <a:pt x="2" y="0"/>
                      <a:pt x="2" y="0"/>
                      <a:pt x="2" y="0"/>
                    </a:cubicBezTo>
                    <a:cubicBezTo>
                      <a:pt x="2" y="1"/>
                      <a:pt x="2" y="1"/>
                      <a:pt x="2" y="1"/>
                    </a:cubicBezTo>
                    <a:cubicBezTo>
                      <a:pt x="1" y="1"/>
                      <a:pt x="0" y="2"/>
                      <a:pt x="0" y="2"/>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6" name="Freeform 387"/>
              <p:cNvSpPr>
                <a:spLocks/>
              </p:cNvSpPr>
              <p:nvPr/>
            </p:nvSpPr>
            <p:spPr bwMode="auto">
              <a:xfrm>
                <a:off x="5083" y="3219"/>
                <a:ext cx="8" cy="5"/>
              </a:xfrm>
              <a:custGeom>
                <a:avLst/>
                <a:gdLst>
                  <a:gd name="T0" fmla="*/ 1 w 3"/>
                  <a:gd name="T1" fmla="*/ 2 h 2"/>
                  <a:gd name="T2" fmla="*/ 0 w 3"/>
                  <a:gd name="T3" fmla="*/ 2 h 2"/>
                  <a:gd name="T4" fmla="*/ 0 w 3"/>
                  <a:gd name="T5" fmla="*/ 2 h 2"/>
                  <a:gd name="T6" fmla="*/ 2 w 3"/>
                  <a:gd name="T7" fmla="*/ 0 h 2"/>
                  <a:gd name="T8" fmla="*/ 3 w 3"/>
                  <a:gd name="T9" fmla="*/ 0 h 2"/>
                  <a:gd name="T10" fmla="*/ 3 w 3"/>
                  <a:gd name="T11" fmla="*/ 1 h 2"/>
                  <a:gd name="T12" fmla="*/ 1 w 3"/>
                  <a:gd name="T13" fmla="*/ 2 h 2"/>
                  <a:gd name="T14" fmla="*/ 1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1" y="2"/>
                    </a:moveTo>
                    <a:cubicBezTo>
                      <a:pt x="1" y="2"/>
                      <a:pt x="1" y="2"/>
                      <a:pt x="0" y="2"/>
                    </a:cubicBezTo>
                    <a:cubicBezTo>
                      <a:pt x="0" y="2"/>
                      <a:pt x="0" y="2"/>
                      <a:pt x="0" y="2"/>
                    </a:cubicBezTo>
                    <a:cubicBezTo>
                      <a:pt x="1" y="2"/>
                      <a:pt x="2" y="1"/>
                      <a:pt x="2" y="0"/>
                    </a:cubicBezTo>
                    <a:cubicBezTo>
                      <a:pt x="2" y="0"/>
                      <a:pt x="2" y="0"/>
                      <a:pt x="3" y="0"/>
                    </a:cubicBezTo>
                    <a:cubicBezTo>
                      <a:pt x="3" y="1"/>
                      <a:pt x="3" y="1"/>
                      <a:pt x="3" y="1"/>
                    </a:cubicBezTo>
                    <a:cubicBezTo>
                      <a:pt x="2" y="1"/>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7" name="Freeform 388"/>
              <p:cNvSpPr>
                <a:spLocks/>
              </p:cNvSpPr>
              <p:nvPr/>
            </p:nvSpPr>
            <p:spPr bwMode="auto">
              <a:xfrm>
                <a:off x="5086" y="3222"/>
                <a:ext cx="5" cy="5"/>
              </a:xfrm>
              <a:custGeom>
                <a:avLst/>
                <a:gdLst>
                  <a:gd name="T0" fmla="*/ 1 w 2"/>
                  <a:gd name="T1" fmla="*/ 2 h 2"/>
                  <a:gd name="T2" fmla="*/ 0 w 2"/>
                  <a:gd name="T3" fmla="*/ 1 h 2"/>
                  <a:gd name="T4" fmla="*/ 0 w 2"/>
                  <a:gd name="T5" fmla="*/ 1 h 2"/>
                  <a:gd name="T6" fmla="*/ 2 w 2"/>
                  <a:gd name="T7" fmla="*/ 0 h 2"/>
                  <a:gd name="T8" fmla="*/ 2 w 2"/>
                  <a:gd name="T9" fmla="*/ 0 h 2"/>
                  <a:gd name="T10" fmla="*/ 2 w 2"/>
                  <a:gd name="T11" fmla="*/ 0 h 2"/>
                  <a:gd name="T12" fmla="*/ 1 w 2"/>
                  <a:gd name="T13" fmla="*/ 1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0" y="1"/>
                    </a:cubicBezTo>
                    <a:cubicBezTo>
                      <a:pt x="0" y="1"/>
                      <a:pt x="0" y="1"/>
                      <a:pt x="0" y="1"/>
                    </a:cubicBezTo>
                    <a:cubicBezTo>
                      <a:pt x="1" y="1"/>
                      <a:pt x="2" y="0"/>
                      <a:pt x="2" y="0"/>
                    </a:cubicBezTo>
                    <a:cubicBezTo>
                      <a:pt x="2" y="0"/>
                      <a:pt x="2" y="0"/>
                      <a:pt x="2" y="0"/>
                    </a:cubicBezTo>
                    <a:cubicBezTo>
                      <a:pt x="2" y="0"/>
                      <a:pt x="2" y="0"/>
                      <a:pt x="2" y="0"/>
                    </a:cubicBezTo>
                    <a:cubicBezTo>
                      <a:pt x="2" y="0"/>
                      <a:pt x="1" y="1"/>
                      <a:pt x="1" y="1"/>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8" name="Freeform 389"/>
              <p:cNvSpPr>
                <a:spLocks/>
              </p:cNvSpPr>
              <p:nvPr/>
            </p:nvSpPr>
            <p:spPr bwMode="auto">
              <a:xfrm>
                <a:off x="5088" y="3222"/>
                <a:ext cx="5" cy="5"/>
              </a:xfrm>
              <a:custGeom>
                <a:avLst/>
                <a:gdLst>
                  <a:gd name="T0" fmla="*/ 0 w 2"/>
                  <a:gd name="T1" fmla="*/ 2 h 2"/>
                  <a:gd name="T2" fmla="*/ 0 w 2"/>
                  <a:gd name="T3" fmla="*/ 1 h 2"/>
                  <a:gd name="T4" fmla="*/ 0 w 2"/>
                  <a:gd name="T5" fmla="*/ 1 h 2"/>
                  <a:gd name="T6" fmla="*/ 1 w 2"/>
                  <a:gd name="T7" fmla="*/ 0 h 2"/>
                  <a:gd name="T8" fmla="*/ 2 w 2"/>
                  <a:gd name="T9" fmla="*/ 0 h 2"/>
                  <a:gd name="T10" fmla="*/ 2 w 2"/>
                  <a:gd name="T11" fmla="*/ 0 h 2"/>
                  <a:gd name="T12" fmla="*/ 2 w 2"/>
                  <a:gd name="T13" fmla="*/ 0 h 2"/>
                  <a:gd name="T14" fmla="*/ 1 w 2"/>
                  <a:gd name="T15" fmla="*/ 1 h 2"/>
                  <a:gd name="T16" fmla="*/ 1 w 2"/>
                  <a:gd name="T17" fmla="*/ 1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1"/>
                      <a:pt x="0" y="1"/>
                    </a:cubicBezTo>
                    <a:cubicBezTo>
                      <a:pt x="0" y="1"/>
                      <a:pt x="0" y="1"/>
                      <a:pt x="0" y="1"/>
                    </a:cubicBezTo>
                    <a:cubicBezTo>
                      <a:pt x="1" y="1"/>
                      <a:pt x="1" y="1"/>
                      <a:pt x="1" y="0"/>
                    </a:cubicBezTo>
                    <a:cubicBezTo>
                      <a:pt x="2" y="0"/>
                      <a:pt x="2" y="0"/>
                      <a:pt x="2" y="0"/>
                    </a:cubicBezTo>
                    <a:cubicBezTo>
                      <a:pt x="2" y="0"/>
                      <a:pt x="2" y="0"/>
                      <a:pt x="2" y="0"/>
                    </a:cubicBezTo>
                    <a:cubicBezTo>
                      <a:pt x="2" y="0"/>
                      <a:pt x="2" y="0"/>
                      <a:pt x="2" y="0"/>
                    </a:cubicBezTo>
                    <a:cubicBezTo>
                      <a:pt x="1" y="1"/>
                      <a:pt x="1" y="1"/>
                      <a:pt x="1" y="1"/>
                    </a:cubicBezTo>
                    <a:cubicBezTo>
                      <a:pt x="1" y="1"/>
                      <a:pt x="1" y="1"/>
                      <a:pt x="1" y="1"/>
                    </a:cubicBezTo>
                    <a:cubicBezTo>
                      <a:pt x="1" y="1"/>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9" name="Freeform 390"/>
              <p:cNvSpPr>
                <a:spLocks/>
              </p:cNvSpPr>
              <p:nvPr/>
            </p:nvSpPr>
            <p:spPr bwMode="auto">
              <a:xfrm>
                <a:off x="5091" y="3222"/>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1 h 2"/>
                  <a:gd name="T12" fmla="*/ 0 w 2"/>
                  <a:gd name="T13" fmla="*/ 2 h 2"/>
                  <a:gd name="T14" fmla="*/ 0 w 2"/>
                  <a:gd name="T15" fmla="*/ 2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cubicBezTo>
                      <a:pt x="0" y="2"/>
                      <a:pt x="0" y="2"/>
                      <a:pt x="0" y="2"/>
                    </a:cubicBezTo>
                    <a:cubicBezTo>
                      <a:pt x="0" y="2"/>
                      <a:pt x="0" y="2"/>
                      <a:pt x="0" y="2"/>
                    </a:cubicBezTo>
                    <a:cubicBezTo>
                      <a:pt x="0" y="1"/>
                      <a:pt x="1" y="1"/>
                      <a:pt x="1" y="0"/>
                    </a:cubicBezTo>
                    <a:cubicBezTo>
                      <a:pt x="2" y="0"/>
                      <a:pt x="2" y="0"/>
                      <a:pt x="2" y="0"/>
                    </a:cubicBezTo>
                    <a:cubicBezTo>
                      <a:pt x="2" y="1"/>
                      <a:pt x="2" y="1"/>
                      <a:pt x="2" y="1"/>
                    </a:cubicBezTo>
                    <a:cubicBezTo>
                      <a:pt x="1" y="1"/>
                      <a:pt x="1" y="1"/>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0" name="Freeform 391"/>
              <p:cNvSpPr>
                <a:spLocks/>
              </p:cNvSpPr>
              <p:nvPr/>
            </p:nvSpPr>
            <p:spPr bwMode="auto">
              <a:xfrm>
                <a:off x="5093" y="3224"/>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0 h 1"/>
                  <a:gd name="T14" fmla="*/ 1 w 1"/>
                  <a:gd name="T15" fmla="*/ 0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1" name="Freeform 392"/>
              <p:cNvSpPr>
                <a:spLocks/>
              </p:cNvSpPr>
              <p:nvPr/>
            </p:nvSpPr>
            <p:spPr bwMode="auto">
              <a:xfrm>
                <a:off x="5093" y="3224"/>
                <a:ext cx="5" cy="5"/>
              </a:xfrm>
              <a:custGeom>
                <a:avLst/>
                <a:gdLst>
                  <a:gd name="T0" fmla="*/ 0 w 2"/>
                  <a:gd name="T1" fmla="*/ 2 h 2"/>
                  <a:gd name="T2" fmla="*/ 0 w 2"/>
                  <a:gd name="T3" fmla="*/ 1 h 2"/>
                  <a:gd name="T4" fmla="*/ 0 w 2"/>
                  <a:gd name="T5" fmla="*/ 1 h 2"/>
                  <a:gd name="T6" fmla="*/ 2 w 2"/>
                  <a:gd name="T7" fmla="*/ 0 h 2"/>
                  <a:gd name="T8" fmla="*/ 2 w 2"/>
                  <a:gd name="T9" fmla="*/ 0 h 2"/>
                  <a:gd name="T10" fmla="*/ 2 w 2"/>
                  <a:gd name="T11" fmla="*/ 1 h 2"/>
                  <a:gd name="T12" fmla="*/ 0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1"/>
                      <a:pt x="0" y="1"/>
                    </a:cubicBezTo>
                    <a:cubicBezTo>
                      <a:pt x="0" y="1"/>
                      <a:pt x="0" y="1"/>
                      <a:pt x="0" y="1"/>
                    </a:cubicBezTo>
                    <a:cubicBezTo>
                      <a:pt x="2" y="0"/>
                      <a:pt x="2" y="0"/>
                      <a:pt x="2" y="0"/>
                    </a:cubicBezTo>
                    <a:cubicBezTo>
                      <a:pt x="2" y="0"/>
                      <a:pt x="2" y="0"/>
                      <a:pt x="2" y="0"/>
                    </a:cubicBezTo>
                    <a:cubicBezTo>
                      <a:pt x="2" y="0"/>
                      <a:pt x="2" y="1"/>
                      <a:pt x="2" y="1"/>
                    </a:cubicBezTo>
                    <a:cubicBezTo>
                      <a:pt x="0" y="1"/>
                      <a:pt x="0" y="1"/>
                      <a:pt x="0" y="1"/>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2" name="Freeform 393"/>
              <p:cNvSpPr>
                <a:spLocks/>
              </p:cNvSpPr>
              <p:nvPr/>
            </p:nvSpPr>
            <p:spPr bwMode="auto">
              <a:xfrm>
                <a:off x="5096" y="3227"/>
                <a:ext cx="5" cy="2"/>
              </a:xfrm>
              <a:custGeom>
                <a:avLst/>
                <a:gdLst>
                  <a:gd name="T0" fmla="*/ 0 w 2"/>
                  <a:gd name="T1" fmla="*/ 1 h 1"/>
                  <a:gd name="T2" fmla="*/ 0 w 2"/>
                  <a:gd name="T3" fmla="*/ 1 h 1"/>
                  <a:gd name="T4" fmla="*/ 0 w 2"/>
                  <a:gd name="T5" fmla="*/ 1 h 1"/>
                  <a:gd name="T6" fmla="*/ 1 w 2"/>
                  <a:gd name="T7" fmla="*/ 0 h 1"/>
                  <a:gd name="T8" fmla="*/ 1 w 2"/>
                  <a:gd name="T9" fmla="*/ 0 h 1"/>
                  <a:gd name="T10" fmla="*/ 1 w 2"/>
                  <a:gd name="T11" fmla="*/ 0 h 1"/>
                  <a:gd name="T12" fmla="*/ 0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0" y="0"/>
                      <a:pt x="1" y="0"/>
                      <a:pt x="1" y="0"/>
                    </a:cubicBezTo>
                    <a:cubicBezTo>
                      <a:pt x="1" y="0"/>
                      <a:pt x="1" y="0"/>
                      <a:pt x="1" y="0"/>
                    </a:cubicBezTo>
                    <a:cubicBezTo>
                      <a:pt x="2" y="0"/>
                      <a:pt x="1" y="0"/>
                      <a:pt x="1" y="0"/>
                    </a:cubicBezTo>
                    <a:cubicBezTo>
                      <a:pt x="1" y="0"/>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3" name="Freeform 394"/>
              <p:cNvSpPr>
                <a:spLocks/>
              </p:cNvSpPr>
              <p:nvPr/>
            </p:nvSpPr>
            <p:spPr bwMode="auto">
              <a:xfrm>
                <a:off x="5096" y="3229"/>
                <a:ext cx="5" cy="3"/>
              </a:xfrm>
              <a:custGeom>
                <a:avLst/>
                <a:gdLst>
                  <a:gd name="T0" fmla="*/ 0 w 2"/>
                  <a:gd name="T1" fmla="*/ 1 h 1"/>
                  <a:gd name="T2" fmla="*/ 0 w 2"/>
                  <a:gd name="T3" fmla="*/ 0 h 1"/>
                  <a:gd name="T4" fmla="*/ 0 w 2"/>
                  <a:gd name="T5" fmla="*/ 0 h 1"/>
                  <a:gd name="T6" fmla="*/ 2 w 2"/>
                  <a:gd name="T7" fmla="*/ 0 h 1"/>
                  <a:gd name="T8" fmla="*/ 2 w 2"/>
                  <a:gd name="T9" fmla="*/ 0 h 1"/>
                  <a:gd name="T10" fmla="*/ 2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0"/>
                    </a:cubicBezTo>
                    <a:cubicBezTo>
                      <a:pt x="0" y="0"/>
                      <a:pt x="0" y="0"/>
                      <a:pt x="0" y="0"/>
                    </a:cubicBezTo>
                    <a:cubicBezTo>
                      <a:pt x="2" y="0"/>
                      <a:pt x="2" y="0"/>
                      <a:pt x="2" y="0"/>
                    </a:cubicBezTo>
                    <a:cubicBezTo>
                      <a:pt x="2" y="0"/>
                      <a:pt x="2" y="0"/>
                      <a:pt x="2" y="0"/>
                    </a:cubicBezTo>
                    <a:cubicBezTo>
                      <a:pt x="2" y="0"/>
                      <a:pt x="2" y="0"/>
                      <a:pt x="2" y="0"/>
                    </a:cubicBezTo>
                    <a:cubicBezTo>
                      <a:pt x="1" y="1"/>
                      <a:pt x="1" y="1"/>
                      <a:pt x="1" y="1"/>
                    </a:cubicBezTo>
                    <a:cubicBezTo>
                      <a:pt x="1"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4" name="Freeform 395"/>
              <p:cNvSpPr>
                <a:spLocks/>
              </p:cNvSpPr>
              <p:nvPr/>
            </p:nvSpPr>
            <p:spPr bwMode="auto">
              <a:xfrm>
                <a:off x="5098" y="3229"/>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5" name="Freeform 396"/>
              <p:cNvSpPr>
                <a:spLocks/>
              </p:cNvSpPr>
              <p:nvPr/>
            </p:nvSpPr>
            <p:spPr bwMode="auto">
              <a:xfrm>
                <a:off x="5098" y="3229"/>
                <a:ext cx="3" cy="3"/>
              </a:xfrm>
              <a:custGeom>
                <a:avLst/>
                <a:gdLst>
                  <a:gd name="T0" fmla="*/ 0 w 1"/>
                  <a:gd name="T1" fmla="*/ 1 h 1"/>
                  <a:gd name="T2" fmla="*/ 0 w 1"/>
                  <a:gd name="T3" fmla="*/ 1 h 1"/>
                  <a:gd name="T4" fmla="*/ 0 w 1"/>
                  <a:gd name="T5" fmla="*/ 1 h 1"/>
                  <a:gd name="T6" fmla="*/ 1 w 1"/>
                  <a:gd name="T7" fmla="*/ 0 h 1"/>
                  <a:gd name="T8" fmla="*/ 1 w 1"/>
                  <a:gd name="T9" fmla="*/ 1 h 1"/>
                  <a:gd name="T10" fmla="*/ 1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1" y="1"/>
                      <a:pt x="1" y="0"/>
                    </a:cubicBezTo>
                    <a:cubicBezTo>
                      <a:pt x="1" y="0"/>
                      <a:pt x="1" y="0"/>
                      <a:pt x="1" y="1"/>
                    </a:cubicBezTo>
                    <a:cubicBezTo>
                      <a:pt x="1" y="1"/>
                      <a:pt x="1" y="1"/>
                      <a:pt x="1" y="1"/>
                    </a:cubicBezTo>
                    <a:cubicBezTo>
                      <a:pt x="1" y="1"/>
                      <a:pt x="1"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6" name="Freeform 397"/>
              <p:cNvSpPr>
                <a:spLocks/>
              </p:cNvSpPr>
              <p:nvPr/>
            </p:nvSpPr>
            <p:spPr bwMode="auto">
              <a:xfrm>
                <a:off x="5098" y="3232"/>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1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1" y="0"/>
                      <a:pt x="1" y="0"/>
                      <a:pt x="1" y="0"/>
                    </a:cubicBezTo>
                    <a:cubicBezTo>
                      <a:pt x="1" y="0"/>
                      <a:pt x="1" y="0"/>
                      <a:pt x="2" y="0"/>
                    </a:cubicBezTo>
                    <a:cubicBezTo>
                      <a:pt x="2" y="0"/>
                      <a:pt x="2" y="0"/>
                      <a:pt x="1" y="0"/>
                    </a:cubicBezTo>
                    <a:cubicBezTo>
                      <a:pt x="1" y="1"/>
                      <a:pt x="1" y="1"/>
                      <a:pt x="1" y="1"/>
                    </a:cubicBezTo>
                    <a:cubicBezTo>
                      <a:pt x="1"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7" name="Freeform 398"/>
              <p:cNvSpPr>
                <a:spLocks/>
              </p:cNvSpPr>
              <p:nvPr/>
            </p:nvSpPr>
            <p:spPr bwMode="auto">
              <a:xfrm>
                <a:off x="5098" y="3234"/>
                <a:ext cx="5" cy="3"/>
              </a:xfrm>
              <a:custGeom>
                <a:avLst/>
                <a:gdLst>
                  <a:gd name="T0" fmla="*/ 1 w 2"/>
                  <a:gd name="T1" fmla="*/ 1 h 1"/>
                  <a:gd name="T2" fmla="*/ 0 w 2"/>
                  <a:gd name="T3" fmla="*/ 0 h 1"/>
                  <a:gd name="T4" fmla="*/ 1 w 2"/>
                  <a:gd name="T5" fmla="*/ 0 h 1"/>
                  <a:gd name="T6" fmla="*/ 1 w 2"/>
                  <a:gd name="T7" fmla="*/ 0 h 1"/>
                  <a:gd name="T8" fmla="*/ 2 w 2"/>
                  <a:gd name="T9" fmla="*/ 0 h 1"/>
                  <a:gd name="T10" fmla="*/ 2 w 2"/>
                  <a:gd name="T11" fmla="*/ 0 h 1"/>
                  <a:gd name="T12" fmla="*/ 1 w 2"/>
                  <a:gd name="T13" fmla="*/ 0 h 1"/>
                  <a:gd name="T14" fmla="*/ 1 w 2"/>
                  <a:gd name="T15" fmla="*/ 0 h 1"/>
                  <a:gd name="T16" fmla="*/ 1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1" y="1"/>
                    </a:moveTo>
                    <a:cubicBezTo>
                      <a:pt x="1" y="1"/>
                      <a:pt x="0" y="1"/>
                      <a:pt x="0" y="0"/>
                    </a:cubicBezTo>
                    <a:cubicBezTo>
                      <a:pt x="0" y="0"/>
                      <a:pt x="0" y="0"/>
                      <a:pt x="1" y="0"/>
                    </a:cubicBezTo>
                    <a:cubicBezTo>
                      <a:pt x="1" y="0"/>
                      <a:pt x="1" y="0"/>
                      <a:pt x="1" y="0"/>
                    </a:cubicBezTo>
                    <a:cubicBezTo>
                      <a:pt x="1" y="0"/>
                      <a:pt x="2" y="0"/>
                      <a:pt x="2" y="0"/>
                    </a:cubicBezTo>
                    <a:cubicBezTo>
                      <a:pt x="2" y="0"/>
                      <a:pt x="2" y="0"/>
                      <a:pt x="2" y="0"/>
                    </a:cubicBezTo>
                    <a:cubicBezTo>
                      <a:pt x="1" y="0"/>
                      <a:pt x="1" y="0"/>
                      <a:pt x="1" y="0"/>
                    </a:cubicBezTo>
                    <a:cubicBezTo>
                      <a:pt x="1" y="0"/>
                      <a:pt x="1" y="0"/>
                      <a:pt x="1" y="0"/>
                    </a:cubicBezTo>
                    <a:cubicBezTo>
                      <a:pt x="1" y="0"/>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8" name="Freeform 399"/>
              <p:cNvSpPr>
                <a:spLocks/>
              </p:cNvSpPr>
              <p:nvPr/>
            </p:nvSpPr>
            <p:spPr bwMode="auto">
              <a:xfrm>
                <a:off x="5101" y="3234"/>
                <a:ext cx="2" cy="3"/>
              </a:xfrm>
              <a:custGeom>
                <a:avLst/>
                <a:gdLst>
                  <a:gd name="T0" fmla="*/ 0 w 1"/>
                  <a:gd name="T1" fmla="*/ 1 h 1"/>
                  <a:gd name="T2" fmla="*/ 0 w 1"/>
                  <a:gd name="T3" fmla="*/ 1 h 1"/>
                  <a:gd name="T4" fmla="*/ 0 w 1"/>
                  <a:gd name="T5" fmla="*/ 1 h 1"/>
                  <a:gd name="T6" fmla="*/ 0 w 1"/>
                  <a:gd name="T7" fmla="*/ 1 h 1"/>
                  <a:gd name="T8" fmla="*/ 0 w 1"/>
                  <a:gd name="T9" fmla="*/ 0 h 1"/>
                  <a:gd name="T10" fmla="*/ 1 w 1"/>
                  <a:gd name="T11" fmla="*/ 0 h 1"/>
                  <a:gd name="T12" fmla="*/ 0 w 1"/>
                  <a:gd name="T13" fmla="*/ 1 h 1"/>
                  <a:gd name="T14" fmla="*/ 0 w 1"/>
                  <a:gd name="T15" fmla="*/ 1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0" y="1"/>
                      <a:pt x="0" y="1"/>
                      <a:pt x="0" y="1"/>
                    </a:cubicBezTo>
                    <a:cubicBezTo>
                      <a:pt x="0" y="0"/>
                      <a:pt x="0" y="0"/>
                      <a:pt x="0" y="0"/>
                    </a:cubicBezTo>
                    <a:cubicBezTo>
                      <a:pt x="0" y="0"/>
                      <a:pt x="1" y="0"/>
                      <a:pt x="1" y="0"/>
                    </a:cubicBezTo>
                    <a:cubicBezTo>
                      <a:pt x="1" y="1"/>
                      <a:pt x="1"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9" name="Freeform 400"/>
              <p:cNvSpPr>
                <a:spLocks/>
              </p:cNvSpPr>
              <p:nvPr/>
            </p:nvSpPr>
            <p:spPr bwMode="auto">
              <a:xfrm>
                <a:off x="5106" y="3244"/>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0" name="Freeform 401"/>
              <p:cNvSpPr>
                <a:spLocks/>
              </p:cNvSpPr>
              <p:nvPr/>
            </p:nvSpPr>
            <p:spPr bwMode="auto">
              <a:xfrm>
                <a:off x="5106" y="3244"/>
                <a:ext cx="5" cy="3"/>
              </a:xfrm>
              <a:custGeom>
                <a:avLst/>
                <a:gdLst>
                  <a:gd name="T0" fmla="*/ 1 w 2"/>
                  <a:gd name="T1" fmla="*/ 1 h 1"/>
                  <a:gd name="T2" fmla="*/ 1 w 2"/>
                  <a:gd name="T3" fmla="*/ 1 h 1"/>
                  <a:gd name="T4" fmla="*/ 0 w 2"/>
                  <a:gd name="T5" fmla="*/ 1 h 1"/>
                  <a:gd name="T6" fmla="*/ 1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1" y="1"/>
                    </a:cubicBezTo>
                    <a:cubicBezTo>
                      <a:pt x="0" y="1"/>
                      <a:pt x="0" y="1"/>
                      <a:pt x="0" y="1"/>
                    </a:cubicBezTo>
                    <a:cubicBezTo>
                      <a:pt x="1" y="1"/>
                      <a:pt x="1" y="0"/>
                      <a:pt x="1" y="0"/>
                    </a:cubicBezTo>
                    <a:cubicBezTo>
                      <a:pt x="1" y="0"/>
                      <a:pt x="1" y="0"/>
                      <a:pt x="2" y="0"/>
                    </a:cubicBezTo>
                    <a:cubicBezTo>
                      <a:pt x="2" y="0"/>
                      <a:pt x="2" y="0"/>
                      <a:pt x="2"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1" name="Freeform 402"/>
              <p:cNvSpPr>
                <a:spLocks/>
              </p:cNvSpPr>
              <p:nvPr/>
            </p:nvSpPr>
            <p:spPr bwMode="auto">
              <a:xfrm>
                <a:off x="5096" y="3257"/>
                <a:ext cx="2"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2" name="Freeform 403"/>
              <p:cNvSpPr>
                <a:spLocks/>
              </p:cNvSpPr>
              <p:nvPr/>
            </p:nvSpPr>
            <p:spPr bwMode="auto">
              <a:xfrm>
                <a:off x="5098" y="3257"/>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3" name="Freeform 404"/>
              <p:cNvSpPr>
                <a:spLocks/>
              </p:cNvSpPr>
              <p:nvPr/>
            </p:nvSpPr>
            <p:spPr bwMode="auto">
              <a:xfrm>
                <a:off x="5101" y="3255"/>
                <a:ext cx="2" cy="7"/>
              </a:xfrm>
              <a:custGeom>
                <a:avLst/>
                <a:gdLst>
                  <a:gd name="T0" fmla="*/ 0 w 1"/>
                  <a:gd name="T1" fmla="*/ 3 h 3"/>
                  <a:gd name="T2" fmla="*/ 0 w 1"/>
                  <a:gd name="T3" fmla="*/ 3 h 3"/>
                  <a:gd name="T4" fmla="*/ 0 w 1"/>
                  <a:gd name="T5" fmla="*/ 2 h 3"/>
                  <a:gd name="T6" fmla="*/ 0 w 1"/>
                  <a:gd name="T7" fmla="*/ 2 h 3"/>
                  <a:gd name="T8" fmla="*/ 1 w 1"/>
                  <a:gd name="T9" fmla="*/ 0 h 3"/>
                  <a:gd name="T10" fmla="*/ 1 w 1"/>
                  <a:gd name="T11" fmla="*/ 0 h 3"/>
                  <a:gd name="T12" fmla="*/ 1 w 1"/>
                  <a:gd name="T13" fmla="*/ 0 h 3"/>
                  <a:gd name="T14" fmla="*/ 0 w 1"/>
                  <a:gd name="T15" fmla="*/ 2 h 3"/>
                  <a:gd name="T16" fmla="*/ 0 w 1"/>
                  <a:gd name="T1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3">
                    <a:moveTo>
                      <a:pt x="0" y="3"/>
                    </a:moveTo>
                    <a:cubicBezTo>
                      <a:pt x="0" y="3"/>
                      <a:pt x="0" y="3"/>
                      <a:pt x="0" y="3"/>
                    </a:cubicBezTo>
                    <a:cubicBezTo>
                      <a:pt x="0" y="2"/>
                      <a:pt x="0" y="2"/>
                      <a:pt x="0" y="2"/>
                    </a:cubicBezTo>
                    <a:cubicBezTo>
                      <a:pt x="0" y="2"/>
                      <a:pt x="0" y="2"/>
                      <a:pt x="0" y="2"/>
                    </a:cubicBezTo>
                    <a:cubicBezTo>
                      <a:pt x="0" y="1"/>
                      <a:pt x="0" y="1"/>
                      <a:pt x="1" y="0"/>
                    </a:cubicBezTo>
                    <a:cubicBezTo>
                      <a:pt x="1" y="0"/>
                      <a:pt x="1" y="0"/>
                      <a:pt x="1" y="0"/>
                    </a:cubicBezTo>
                    <a:cubicBezTo>
                      <a:pt x="1" y="0"/>
                      <a:pt x="1" y="0"/>
                      <a:pt x="1" y="0"/>
                    </a:cubicBezTo>
                    <a:cubicBezTo>
                      <a:pt x="1" y="1"/>
                      <a:pt x="0" y="2"/>
                      <a:pt x="0" y="2"/>
                    </a:cubicBezTo>
                    <a:cubicBezTo>
                      <a:pt x="0" y="2"/>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4" name="Freeform 405"/>
              <p:cNvSpPr>
                <a:spLocks/>
              </p:cNvSpPr>
              <p:nvPr/>
            </p:nvSpPr>
            <p:spPr bwMode="auto">
              <a:xfrm>
                <a:off x="5065" y="3239"/>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0 h 2"/>
                  <a:gd name="T14" fmla="*/ 1 w 1"/>
                  <a:gd name="T15" fmla="*/ 0 h 2"/>
                  <a:gd name="T16" fmla="*/ 0 w 1"/>
                  <a:gd name="T17" fmla="*/ 2 h 2"/>
                  <a:gd name="T18" fmla="*/ 0 w 1"/>
                  <a:gd name="T19" fmla="*/ 2 h 2"/>
                  <a:gd name="T20" fmla="*/ 0 w 1"/>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2">
                    <a:moveTo>
                      <a:pt x="0" y="2"/>
                    </a:moveTo>
                    <a:cubicBezTo>
                      <a:pt x="0" y="2"/>
                      <a:pt x="0" y="2"/>
                      <a:pt x="0" y="2"/>
                    </a:cubicBezTo>
                    <a:cubicBezTo>
                      <a:pt x="0" y="2"/>
                      <a:pt x="0" y="2"/>
                      <a:pt x="0" y="2"/>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1" y="1"/>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5" name="Freeform 406"/>
              <p:cNvSpPr>
                <a:spLocks/>
              </p:cNvSpPr>
              <p:nvPr/>
            </p:nvSpPr>
            <p:spPr bwMode="auto">
              <a:xfrm>
                <a:off x="5065" y="3242"/>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1" y="0"/>
                      <a:pt x="1" y="0"/>
                      <a:pt x="1" y="0"/>
                    </a:cubicBezTo>
                    <a:cubicBezTo>
                      <a:pt x="1" y="0"/>
                      <a:pt x="1" y="0"/>
                      <a:pt x="1" y="0"/>
                    </a:cubicBezTo>
                    <a:cubicBezTo>
                      <a:pt x="1" y="0"/>
                      <a:pt x="1" y="0"/>
                      <a:pt x="1" y="0"/>
                    </a:cubicBezTo>
                    <a:cubicBezTo>
                      <a:pt x="1" y="1"/>
                      <a:pt x="1" y="1"/>
                      <a:pt x="1" y="1"/>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6" name="Freeform 407"/>
              <p:cNvSpPr>
                <a:spLocks noEditPoints="1"/>
              </p:cNvSpPr>
              <p:nvPr/>
            </p:nvSpPr>
            <p:spPr bwMode="auto">
              <a:xfrm>
                <a:off x="5063" y="3211"/>
                <a:ext cx="51" cy="51"/>
              </a:xfrm>
              <a:custGeom>
                <a:avLst/>
                <a:gdLst>
                  <a:gd name="T0" fmla="*/ 6 w 20"/>
                  <a:gd name="T1" fmla="*/ 19 h 20"/>
                  <a:gd name="T2" fmla="*/ 6 w 20"/>
                  <a:gd name="T3" fmla="*/ 17 h 20"/>
                  <a:gd name="T4" fmla="*/ 3 w 20"/>
                  <a:gd name="T5" fmla="*/ 17 h 20"/>
                  <a:gd name="T6" fmla="*/ 1 w 20"/>
                  <a:gd name="T7" fmla="*/ 14 h 20"/>
                  <a:gd name="T8" fmla="*/ 2 w 20"/>
                  <a:gd name="T9" fmla="*/ 13 h 20"/>
                  <a:gd name="T10" fmla="*/ 0 w 20"/>
                  <a:gd name="T11" fmla="*/ 10 h 20"/>
                  <a:gd name="T12" fmla="*/ 0 w 20"/>
                  <a:gd name="T13" fmla="*/ 6 h 20"/>
                  <a:gd name="T14" fmla="*/ 2 w 20"/>
                  <a:gd name="T15" fmla="*/ 6 h 20"/>
                  <a:gd name="T16" fmla="*/ 3 w 20"/>
                  <a:gd name="T17" fmla="*/ 3 h 20"/>
                  <a:gd name="T18" fmla="*/ 5 w 20"/>
                  <a:gd name="T19" fmla="*/ 1 h 20"/>
                  <a:gd name="T20" fmla="*/ 7 w 20"/>
                  <a:gd name="T21" fmla="*/ 2 h 20"/>
                  <a:gd name="T22" fmla="*/ 9 w 20"/>
                  <a:gd name="T23" fmla="*/ 0 h 20"/>
                  <a:gd name="T24" fmla="*/ 13 w 20"/>
                  <a:gd name="T25" fmla="*/ 0 h 20"/>
                  <a:gd name="T26" fmla="*/ 13 w 20"/>
                  <a:gd name="T27" fmla="*/ 2 h 20"/>
                  <a:gd name="T28" fmla="*/ 16 w 20"/>
                  <a:gd name="T29" fmla="*/ 3 h 20"/>
                  <a:gd name="T30" fmla="*/ 18 w 20"/>
                  <a:gd name="T31" fmla="*/ 4 h 20"/>
                  <a:gd name="T32" fmla="*/ 19 w 20"/>
                  <a:gd name="T33" fmla="*/ 5 h 20"/>
                  <a:gd name="T34" fmla="*/ 19 w 20"/>
                  <a:gd name="T35" fmla="*/ 6 h 20"/>
                  <a:gd name="T36" fmla="*/ 18 w 20"/>
                  <a:gd name="T37" fmla="*/ 7 h 20"/>
                  <a:gd name="T38" fmla="*/ 18 w 20"/>
                  <a:gd name="T39" fmla="*/ 6 h 20"/>
                  <a:gd name="T40" fmla="*/ 18 w 20"/>
                  <a:gd name="T41" fmla="*/ 9 h 20"/>
                  <a:gd name="T42" fmla="*/ 20 w 20"/>
                  <a:gd name="T43" fmla="*/ 10 h 20"/>
                  <a:gd name="T44" fmla="*/ 19 w 20"/>
                  <a:gd name="T45" fmla="*/ 13 h 20"/>
                  <a:gd name="T46" fmla="*/ 16 w 20"/>
                  <a:gd name="T47" fmla="*/ 15 h 20"/>
                  <a:gd name="T48" fmla="*/ 17 w 20"/>
                  <a:gd name="T49" fmla="*/ 17 h 20"/>
                  <a:gd name="T50" fmla="*/ 14 w 20"/>
                  <a:gd name="T51" fmla="*/ 19 h 20"/>
                  <a:gd name="T52" fmla="*/ 10 w 20"/>
                  <a:gd name="T53" fmla="*/ 18 h 20"/>
                  <a:gd name="T54" fmla="*/ 10 w 20"/>
                  <a:gd name="T55" fmla="*/ 20 h 20"/>
                  <a:gd name="T56" fmla="*/ 9 w 20"/>
                  <a:gd name="T57" fmla="*/ 19 h 20"/>
                  <a:gd name="T58" fmla="*/ 10 w 20"/>
                  <a:gd name="T59" fmla="*/ 17 h 20"/>
                  <a:gd name="T60" fmla="*/ 13 w 20"/>
                  <a:gd name="T61" fmla="*/ 17 h 20"/>
                  <a:gd name="T62" fmla="*/ 16 w 20"/>
                  <a:gd name="T63" fmla="*/ 16 h 20"/>
                  <a:gd name="T64" fmla="*/ 15 w 20"/>
                  <a:gd name="T65" fmla="*/ 15 h 20"/>
                  <a:gd name="T66" fmla="*/ 19 w 20"/>
                  <a:gd name="T67" fmla="*/ 12 h 20"/>
                  <a:gd name="T68" fmla="*/ 18 w 20"/>
                  <a:gd name="T69" fmla="*/ 10 h 20"/>
                  <a:gd name="T70" fmla="*/ 17 w 20"/>
                  <a:gd name="T71" fmla="*/ 6 h 20"/>
                  <a:gd name="T72" fmla="*/ 18 w 20"/>
                  <a:gd name="T73" fmla="*/ 5 h 20"/>
                  <a:gd name="T74" fmla="*/ 17 w 20"/>
                  <a:gd name="T75" fmla="*/ 3 h 20"/>
                  <a:gd name="T76" fmla="*/ 15 w 20"/>
                  <a:gd name="T77" fmla="*/ 4 h 20"/>
                  <a:gd name="T78" fmla="*/ 12 w 20"/>
                  <a:gd name="T79" fmla="*/ 2 h 20"/>
                  <a:gd name="T80" fmla="*/ 10 w 20"/>
                  <a:gd name="T81" fmla="*/ 0 h 20"/>
                  <a:gd name="T82" fmla="*/ 9 w 20"/>
                  <a:gd name="T83" fmla="*/ 2 h 20"/>
                  <a:gd name="T84" fmla="*/ 6 w 20"/>
                  <a:gd name="T85" fmla="*/ 2 h 20"/>
                  <a:gd name="T86" fmla="*/ 3 w 20"/>
                  <a:gd name="T87" fmla="*/ 3 h 20"/>
                  <a:gd name="T88" fmla="*/ 4 w 20"/>
                  <a:gd name="T89" fmla="*/ 4 h 20"/>
                  <a:gd name="T90" fmla="*/ 2 w 20"/>
                  <a:gd name="T91" fmla="*/ 7 h 20"/>
                  <a:gd name="T92" fmla="*/ 0 w 20"/>
                  <a:gd name="T93" fmla="*/ 9 h 20"/>
                  <a:gd name="T94" fmla="*/ 2 w 20"/>
                  <a:gd name="T95" fmla="*/ 10 h 20"/>
                  <a:gd name="T96" fmla="*/ 2 w 20"/>
                  <a:gd name="T97" fmla="*/ 13 h 20"/>
                  <a:gd name="T98" fmla="*/ 3 w 20"/>
                  <a:gd name="T99" fmla="*/ 16 h 20"/>
                  <a:gd name="T100" fmla="*/ 4 w 20"/>
                  <a:gd name="T101" fmla="*/ 15 h 20"/>
                  <a:gd name="T102" fmla="*/ 7 w 20"/>
                  <a:gd name="T103" fmla="*/ 17 h 20"/>
                  <a:gd name="T104" fmla="*/ 10 w 20"/>
                  <a:gd name="T105" fmla="*/ 16 h 20"/>
                  <a:gd name="T106" fmla="*/ 6 w 20"/>
                  <a:gd name="T107" fmla="*/ 5 h 20"/>
                  <a:gd name="T108" fmla="*/ 14 w 20"/>
                  <a:gd name="T109" fmla="*/ 14 h 20"/>
                  <a:gd name="T110" fmla="*/ 14 w 20"/>
                  <a:gd name="T111" fmla="*/ 15 h 20"/>
                  <a:gd name="T112" fmla="*/ 13 w 20"/>
                  <a:gd name="T113" fmla="*/ 15 h 20"/>
                  <a:gd name="T114" fmla="*/ 13 w 20"/>
                  <a:gd name="T115" fmla="*/ 15 h 20"/>
                  <a:gd name="T116" fmla="*/ 10 w 20"/>
                  <a:gd name="T117" fmla="*/ 4 h 20"/>
                  <a:gd name="T118" fmla="*/ 5 w 20"/>
                  <a:gd name="T119" fmla="*/ 13 h 20"/>
                  <a:gd name="T120" fmla="*/ 13 w 20"/>
                  <a:gd name="T121" fmla="*/ 14 h 20"/>
                  <a:gd name="T122" fmla="*/ 14 w 20"/>
                  <a:gd name="T123" fmla="*/ 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 h="20">
                    <a:moveTo>
                      <a:pt x="10" y="20"/>
                    </a:moveTo>
                    <a:cubicBezTo>
                      <a:pt x="9" y="20"/>
                      <a:pt x="7" y="19"/>
                      <a:pt x="6" y="19"/>
                    </a:cubicBezTo>
                    <a:cubicBezTo>
                      <a:pt x="6" y="19"/>
                      <a:pt x="6" y="19"/>
                      <a:pt x="6" y="19"/>
                    </a:cubicBezTo>
                    <a:cubicBezTo>
                      <a:pt x="6" y="17"/>
                      <a:pt x="6" y="17"/>
                      <a:pt x="6" y="17"/>
                    </a:cubicBezTo>
                    <a:cubicBezTo>
                      <a:pt x="6" y="17"/>
                      <a:pt x="5" y="17"/>
                      <a:pt x="4" y="16"/>
                    </a:cubicBezTo>
                    <a:cubicBezTo>
                      <a:pt x="3" y="17"/>
                      <a:pt x="3" y="17"/>
                      <a:pt x="3" y="17"/>
                    </a:cubicBezTo>
                    <a:cubicBezTo>
                      <a:pt x="3" y="17"/>
                      <a:pt x="3" y="17"/>
                      <a:pt x="3" y="17"/>
                    </a:cubicBezTo>
                    <a:cubicBezTo>
                      <a:pt x="2" y="16"/>
                      <a:pt x="1" y="15"/>
                      <a:pt x="1" y="14"/>
                    </a:cubicBezTo>
                    <a:cubicBezTo>
                      <a:pt x="1" y="14"/>
                      <a:pt x="1" y="14"/>
                      <a:pt x="1" y="14"/>
                    </a:cubicBezTo>
                    <a:cubicBezTo>
                      <a:pt x="2" y="13"/>
                      <a:pt x="2" y="13"/>
                      <a:pt x="2" y="13"/>
                    </a:cubicBezTo>
                    <a:cubicBezTo>
                      <a:pt x="2" y="12"/>
                      <a:pt x="1" y="11"/>
                      <a:pt x="1" y="10"/>
                    </a:cubicBezTo>
                    <a:cubicBezTo>
                      <a:pt x="0" y="10"/>
                      <a:pt x="0" y="10"/>
                      <a:pt x="0" y="10"/>
                    </a:cubicBezTo>
                    <a:cubicBezTo>
                      <a:pt x="0" y="10"/>
                      <a:pt x="0" y="10"/>
                      <a:pt x="0" y="10"/>
                    </a:cubicBezTo>
                    <a:cubicBezTo>
                      <a:pt x="0" y="8"/>
                      <a:pt x="0" y="7"/>
                      <a:pt x="0" y="6"/>
                    </a:cubicBezTo>
                    <a:cubicBezTo>
                      <a:pt x="0" y="6"/>
                      <a:pt x="0" y="6"/>
                      <a:pt x="1" y="6"/>
                    </a:cubicBezTo>
                    <a:cubicBezTo>
                      <a:pt x="2" y="6"/>
                      <a:pt x="2" y="6"/>
                      <a:pt x="2" y="6"/>
                    </a:cubicBezTo>
                    <a:cubicBezTo>
                      <a:pt x="2" y="6"/>
                      <a:pt x="3" y="5"/>
                      <a:pt x="3" y="4"/>
                    </a:cubicBezTo>
                    <a:cubicBezTo>
                      <a:pt x="3" y="3"/>
                      <a:pt x="3" y="3"/>
                      <a:pt x="3" y="3"/>
                    </a:cubicBezTo>
                    <a:cubicBezTo>
                      <a:pt x="3" y="3"/>
                      <a:pt x="3" y="3"/>
                      <a:pt x="3" y="3"/>
                    </a:cubicBezTo>
                    <a:cubicBezTo>
                      <a:pt x="3" y="2"/>
                      <a:pt x="4" y="1"/>
                      <a:pt x="5" y="1"/>
                    </a:cubicBezTo>
                    <a:cubicBezTo>
                      <a:pt x="5" y="1"/>
                      <a:pt x="6" y="1"/>
                      <a:pt x="6" y="1"/>
                    </a:cubicBezTo>
                    <a:cubicBezTo>
                      <a:pt x="7" y="2"/>
                      <a:pt x="7" y="2"/>
                      <a:pt x="7" y="2"/>
                    </a:cubicBezTo>
                    <a:cubicBezTo>
                      <a:pt x="7" y="1"/>
                      <a:pt x="8" y="1"/>
                      <a:pt x="9" y="1"/>
                    </a:cubicBezTo>
                    <a:cubicBezTo>
                      <a:pt x="9" y="0"/>
                      <a:pt x="9" y="0"/>
                      <a:pt x="9" y="0"/>
                    </a:cubicBezTo>
                    <a:cubicBezTo>
                      <a:pt x="9" y="0"/>
                      <a:pt x="10" y="0"/>
                      <a:pt x="10" y="0"/>
                    </a:cubicBezTo>
                    <a:cubicBezTo>
                      <a:pt x="11" y="0"/>
                      <a:pt x="12" y="0"/>
                      <a:pt x="13" y="0"/>
                    </a:cubicBezTo>
                    <a:cubicBezTo>
                      <a:pt x="13" y="0"/>
                      <a:pt x="13" y="0"/>
                      <a:pt x="13" y="1"/>
                    </a:cubicBezTo>
                    <a:cubicBezTo>
                      <a:pt x="13" y="2"/>
                      <a:pt x="13" y="2"/>
                      <a:pt x="13" y="2"/>
                    </a:cubicBezTo>
                    <a:cubicBezTo>
                      <a:pt x="14" y="2"/>
                      <a:pt x="15" y="3"/>
                      <a:pt x="15" y="3"/>
                    </a:cubicBezTo>
                    <a:cubicBezTo>
                      <a:pt x="16" y="3"/>
                      <a:pt x="16" y="3"/>
                      <a:pt x="16" y="3"/>
                    </a:cubicBezTo>
                    <a:cubicBezTo>
                      <a:pt x="16" y="2"/>
                      <a:pt x="17" y="2"/>
                      <a:pt x="17" y="2"/>
                    </a:cubicBezTo>
                    <a:cubicBezTo>
                      <a:pt x="17" y="3"/>
                      <a:pt x="18" y="4"/>
                      <a:pt x="18" y="4"/>
                    </a:cubicBezTo>
                    <a:cubicBezTo>
                      <a:pt x="18" y="5"/>
                      <a:pt x="18" y="5"/>
                      <a:pt x="19" y="5"/>
                    </a:cubicBezTo>
                    <a:cubicBezTo>
                      <a:pt x="19" y="5"/>
                      <a:pt x="19" y="5"/>
                      <a:pt x="19" y="5"/>
                    </a:cubicBezTo>
                    <a:cubicBezTo>
                      <a:pt x="19" y="5"/>
                      <a:pt x="19" y="5"/>
                      <a:pt x="19" y="6"/>
                    </a:cubicBezTo>
                    <a:cubicBezTo>
                      <a:pt x="19" y="6"/>
                      <a:pt x="19" y="6"/>
                      <a:pt x="19" y="6"/>
                    </a:cubicBezTo>
                    <a:cubicBezTo>
                      <a:pt x="19" y="6"/>
                      <a:pt x="18" y="7"/>
                      <a:pt x="18" y="7"/>
                    </a:cubicBezTo>
                    <a:cubicBezTo>
                      <a:pt x="18" y="7"/>
                      <a:pt x="18" y="7"/>
                      <a:pt x="18" y="7"/>
                    </a:cubicBezTo>
                    <a:cubicBezTo>
                      <a:pt x="18" y="7"/>
                      <a:pt x="18" y="7"/>
                      <a:pt x="18" y="7"/>
                    </a:cubicBezTo>
                    <a:cubicBezTo>
                      <a:pt x="18" y="7"/>
                      <a:pt x="18" y="6"/>
                      <a:pt x="18" y="6"/>
                    </a:cubicBezTo>
                    <a:cubicBezTo>
                      <a:pt x="17" y="6"/>
                      <a:pt x="17" y="6"/>
                      <a:pt x="17" y="6"/>
                    </a:cubicBezTo>
                    <a:cubicBezTo>
                      <a:pt x="18" y="7"/>
                      <a:pt x="18" y="8"/>
                      <a:pt x="18" y="9"/>
                    </a:cubicBezTo>
                    <a:cubicBezTo>
                      <a:pt x="19" y="9"/>
                      <a:pt x="19" y="9"/>
                      <a:pt x="19" y="9"/>
                    </a:cubicBezTo>
                    <a:cubicBezTo>
                      <a:pt x="20" y="9"/>
                      <a:pt x="20" y="9"/>
                      <a:pt x="20" y="10"/>
                    </a:cubicBezTo>
                    <a:cubicBezTo>
                      <a:pt x="20" y="11"/>
                      <a:pt x="20" y="12"/>
                      <a:pt x="19" y="13"/>
                    </a:cubicBezTo>
                    <a:cubicBezTo>
                      <a:pt x="19" y="13"/>
                      <a:pt x="19" y="13"/>
                      <a:pt x="19" y="13"/>
                    </a:cubicBezTo>
                    <a:cubicBezTo>
                      <a:pt x="17" y="13"/>
                      <a:pt x="17" y="13"/>
                      <a:pt x="17" y="14"/>
                    </a:cubicBezTo>
                    <a:cubicBezTo>
                      <a:pt x="17" y="14"/>
                      <a:pt x="16" y="15"/>
                      <a:pt x="16" y="15"/>
                    </a:cubicBezTo>
                    <a:cubicBezTo>
                      <a:pt x="17" y="16"/>
                      <a:pt x="17" y="16"/>
                      <a:pt x="17" y="16"/>
                    </a:cubicBezTo>
                    <a:cubicBezTo>
                      <a:pt x="17" y="16"/>
                      <a:pt x="17" y="17"/>
                      <a:pt x="17" y="17"/>
                    </a:cubicBezTo>
                    <a:cubicBezTo>
                      <a:pt x="16" y="18"/>
                      <a:pt x="15" y="18"/>
                      <a:pt x="14" y="19"/>
                    </a:cubicBezTo>
                    <a:cubicBezTo>
                      <a:pt x="14" y="19"/>
                      <a:pt x="14" y="19"/>
                      <a:pt x="14" y="19"/>
                    </a:cubicBezTo>
                    <a:cubicBezTo>
                      <a:pt x="13" y="17"/>
                      <a:pt x="13" y="17"/>
                      <a:pt x="13" y="17"/>
                    </a:cubicBezTo>
                    <a:cubicBezTo>
                      <a:pt x="12" y="18"/>
                      <a:pt x="11" y="18"/>
                      <a:pt x="10" y="18"/>
                    </a:cubicBezTo>
                    <a:cubicBezTo>
                      <a:pt x="10" y="19"/>
                      <a:pt x="10" y="19"/>
                      <a:pt x="10" y="19"/>
                    </a:cubicBezTo>
                    <a:cubicBezTo>
                      <a:pt x="10" y="20"/>
                      <a:pt x="10" y="20"/>
                      <a:pt x="10" y="20"/>
                    </a:cubicBezTo>
                    <a:close/>
                    <a:moveTo>
                      <a:pt x="7" y="19"/>
                    </a:moveTo>
                    <a:cubicBezTo>
                      <a:pt x="8" y="19"/>
                      <a:pt x="9" y="19"/>
                      <a:pt x="9" y="19"/>
                    </a:cubicBezTo>
                    <a:cubicBezTo>
                      <a:pt x="10" y="18"/>
                      <a:pt x="10" y="18"/>
                      <a:pt x="10" y="18"/>
                    </a:cubicBezTo>
                    <a:cubicBezTo>
                      <a:pt x="10" y="18"/>
                      <a:pt x="10" y="17"/>
                      <a:pt x="10" y="17"/>
                    </a:cubicBezTo>
                    <a:cubicBezTo>
                      <a:pt x="11" y="17"/>
                      <a:pt x="12" y="17"/>
                      <a:pt x="13" y="17"/>
                    </a:cubicBezTo>
                    <a:cubicBezTo>
                      <a:pt x="13" y="17"/>
                      <a:pt x="13" y="17"/>
                      <a:pt x="13" y="17"/>
                    </a:cubicBezTo>
                    <a:cubicBezTo>
                      <a:pt x="14" y="18"/>
                      <a:pt x="14" y="18"/>
                      <a:pt x="14" y="18"/>
                    </a:cubicBezTo>
                    <a:cubicBezTo>
                      <a:pt x="15" y="18"/>
                      <a:pt x="16" y="17"/>
                      <a:pt x="16" y="16"/>
                    </a:cubicBezTo>
                    <a:cubicBezTo>
                      <a:pt x="15" y="15"/>
                      <a:pt x="15" y="15"/>
                      <a:pt x="15" y="15"/>
                    </a:cubicBezTo>
                    <a:cubicBezTo>
                      <a:pt x="15" y="15"/>
                      <a:pt x="15" y="15"/>
                      <a:pt x="15" y="15"/>
                    </a:cubicBezTo>
                    <a:cubicBezTo>
                      <a:pt x="16" y="15"/>
                      <a:pt x="16" y="14"/>
                      <a:pt x="16" y="14"/>
                    </a:cubicBezTo>
                    <a:cubicBezTo>
                      <a:pt x="17" y="13"/>
                      <a:pt x="17" y="12"/>
                      <a:pt x="19" y="12"/>
                    </a:cubicBezTo>
                    <a:cubicBezTo>
                      <a:pt x="19" y="12"/>
                      <a:pt x="19" y="11"/>
                      <a:pt x="19" y="10"/>
                    </a:cubicBezTo>
                    <a:cubicBezTo>
                      <a:pt x="18" y="10"/>
                      <a:pt x="18" y="10"/>
                      <a:pt x="18" y="10"/>
                    </a:cubicBezTo>
                    <a:cubicBezTo>
                      <a:pt x="18" y="10"/>
                      <a:pt x="17" y="10"/>
                      <a:pt x="17" y="9"/>
                    </a:cubicBezTo>
                    <a:cubicBezTo>
                      <a:pt x="17" y="8"/>
                      <a:pt x="17" y="7"/>
                      <a:pt x="17" y="6"/>
                    </a:cubicBezTo>
                    <a:cubicBezTo>
                      <a:pt x="17" y="6"/>
                      <a:pt x="17" y="6"/>
                      <a:pt x="17" y="6"/>
                    </a:cubicBezTo>
                    <a:cubicBezTo>
                      <a:pt x="18" y="5"/>
                      <a:pt x="18" y="5"/>
                      <a:pt x="18" y="5"/>
                    </a:cubicBezTo>
                    <a:cubicBezTo>
                      <a:pt x="18" y="5"/>
                      <a:pt x="18" y="5"/>
                      <a:pt x="18" y="5"/>
                    </a:cubicBezTo>
                    <a:cubicBezTo>
                      <a:pt x="18" y="5"/>
                      <a:pt x="17" y="4"/>
                      <a:pt x="17" y="3"/>
                    </a:cubicBezTo>
                    <a:cubicBezTo>
                      <a:pt x="15" y="4"/>
                      <a:pt x="15" y="4"/>
                      <a:pt x="15" y="4"/>
                    </a:cubicBezTo>
                    <a:cubicBezTo>
                      <a:pt x="15" y="4"/>
                      <a:pt x="15" y="4"/>
                      <a:pt x="15" y="4"/>
                    </a:cubicBezTo>
                    <a:cubicBezTo>
                      <a:pt x="14" y="3"/>
                      <a:pt x="13" y="3"/>
                      <a:pt x="12" y="2"/>
                    </a:cubicBezTo>
                    <a:cubicBezTo>
                      <a:pt x="12" y="2"/>
                      <a:pt x="12" y="2"/>
                      <a:pt x="12" y="2"/>
                    </a:cubicBezTo>
                    <a:cubicBezTo>
                      <a:pt x="13" y="1"/>
                      <a:pt x="13" y="1"/>
                      <a:pt x="13" y="1"/>
                    </a:cubicBezTo>
                    <a:cubicBezTo>
                      <a:pt x="12" y="0"/>
                      <a:pt x="11" y="0"/>
                      <a:pt x="10" y="0"/>
                    </a:cubicBezTo>
                    <a:cubicBezTo>
                      <a:pt x="10" y="2"/>
                      <a:pt x="10" y="2"/>
                      <a:pt x="10" y="2"/>
                    </a:cubicBezTo>
                    <a:cubicBezTo>
                      <a:pt x="10" y="2"/>
                      <a:pt x="10" y="2"/>
                      <a:pt x="9" y="2"/>
                    </a:cubicBezTo>
                    <a:cubicBezTo>
                      <a:pt x="8" y="2"/>
                      <a:pt x="7" y="2"/>
                      <a:pt x="7" y="3"/>
                    </a:cubicBezTo>
                    <a:cubicBezTo>
                      <a:pt x="6" y="3"/>
                      <a:pt x="6" y="3"/>
                      <a:pt x="6" y="2"/>
                    </a:cubicBezTo>
                    <a:cubicBezTo>
                      <a:pt x="5" y="1"/>
                      <a:pt x="5" y="1"/>
                      <a:pt x="5" y="1"/>
                    </a:cubicBezTo>
                    <a:cubicBezTo>
                      <a:pt x="5" y="2"/>
                      <a:pt x="4" y="2"/>
                      <a:pt x="3" y="3"/>
                    </a:cubicBezTo>
                    <a:cubicBezTo>
                      <a:pt x="4" y="4"/>
                      <a:pt x="4" y="4"/>
                      <a:pt x="4" y="4"/>
                    </a:cubicBezTo>
                    <a:cubicBezTo>
                      <a:pt x="4" y="4"/>
                      <a:pt x="4" y="4"/>
                      <a:pt x="4" y="4"/>
                    </a:cubicBezTo>
                    <a:cubicBezTo>
                      <a:pt x="3" y="5"/>
                      <a:pt x="3" y="6"/>
                      <a:pt x="2" y="7"/>
                    </a:cubicBezTo>
                    <a:cubicBezTo>
                      <a:pt x="2" y="7"/>
                      <a:pt x="2" y="7"/>
                      <a:pt x="2" y="7"/>
                    </a:cubicBezTo>
                    <a:cubicBezTo>
                      <a:pt x="1" y="7"/>
                      <a:pt x="1" y="7"/>
                      <a:pt x="1" y="7"/>
                    </a:cubicBezTo>
                    <a:cubicBezTo>
                      <a:pt x="0" y="8"/>
                      <a:pt x="0" y="8"/>
                      <a:pt x="0" y="9"/>
                    </a:cubicBezTo>
                    <a:cubicBezTo>
                      <a:pt x="2" y="10"/>
                      <a:pt x="2" y="10"/>
                      <a:pt x="2" y="10"/>
                    </a:cubicBezTo>
                    <a:cubicBezTo>
                      <a:pt x="2" y="10"/>
                      <a:pt x="2" y="10"/>
                      <a:pt x="2" y="10"/>
                    </a:cubicBezTo>
                    <a:cubicBezTo>
                      <a:pt x="2" y="11"/>
                      <a:pt x="2" y="12"/>
                      <a:pt x="3" y="13"/>
                    </a:cubicBezTo>
                    <a:cubicBezTo>
                      <a:pt x="3" y="13"/>
                      <a:pt x="3" y="13"/>
                      <a:pt x="2" y="13"/>
                    </a:cubicBezTo>
                    <a:cubicBezTo>
                      <a:pt x="1" y="14"/>
                      <a:pt x="1" y="14"/>
                      <a:pt x="1" y="14"/>
                    </a:cubicBezTo>
                    <a:cubicBezTo>
                      <a:pt x="2" y="15"/>
                      <a:pt x="2" y="15"/>
                      <a:pt x="3" y="16"/>
                    </a:cubicBezTo>
                    <a:cubicBezTo>
                      <a:pt x="4" y="15"/>
                      <a:pt x="4" y="15"/>
                      <a:pt x="4" y="15"/>
                    </a:cubicBezTo>
                    <a:cubicBezTo>
                      <a:pt x="4" y="15"/>
                      <a:pt x="4" y="15"/>
                      <a:pt x="4" y="15"/>
                    </a:cubicBezTo>
                    <a:cubicBezTo>
                      <a:pt x="5" y="16"/>
                      <a:pt x="6" y="17"/>
                      <a:pt x="7" y="17"/>
                    </a:cubicBezTo>
                    <a:cubicBezTo>
                      <a:pt x="7" y="17"/>
                      <a:pt x="7" y="17"/>
                      <a:pt x="7" y="17"/>
                    </a:cubicBezTo>
                    <a:lnTo>
                      <a:pt x="7" y="19"/>
                    </a:lnTo>
                    <a:close/>
                    <a:moveTo>
                      <a:pt x="10" y="16"/>
                    </a:moveTo>
                    <a:cubicBezTo>
                      <a:pt x="8" y="16"/>
                      <a:pt x="6" y="15"/>
                      <a:pt x="5" y="13"/>
                    </a:cubicBezTo>
                    <a:cubicBezTo>
                      <a:pt x="3" y="11"/>
                      <a:pt x="3" y="7"/>
                      <a:pt x="6" y="5"/>
                    </a:cubicBezTo>
                    <a:cubicBezTo>
                      <a:pt x="9" y="2"/>
                      <a:pt x="13" y="4"/>
                      <a:pt x="15" y="6"/>
                    </a:cubicBezTo>
                    <a:cubicBezTo>
                      <a:pt x="16" y="8"/>
                      <a:pt x="17" y="12"/>
                      <a:pt x="14" y="14"/>
                    </a:cubicBezTo>
                    <a:cubicBezTo>
                      <a:pt x="14" y="15"/>
                      <a:pt x="14" y="15"/>
                      <a:pt x="14" y="15"/>
                    </a:cubicBezTo>
                    <a:cubicBezTo>
                      <a:pt x="14" y="15"/>
                      <a:pt x="14" y="15"/>
                      <a:pt x="14" y="15"/>
                    </a:cubicBezTo>
                    <a:cubicBezTo>
                      <a:pt x="13" y="15"/>
                      <a:pt x="13" y="15"/>
                      <a:pt x="13" y="15"/>
                    </a:cubicBezTo>
                    <a:cubicBezTo>
                      <a:pt x="13" y="15"/>
                      <a:pt x="13" y="15"/>
                      <a:pt x="13" y="15"/>
                    </a:cubicBezTo>
                    <a:cubicBezTo>
                      <a:pt x="13" y="15"/>
                      <a:pt x="13" y="15"/>
                      <a:pt x="13" y="15"/>
                    </a:cubicBezTo>
                    <a:cubicBezTo>
                      <a:pt x="13" y="15"/>
                      <a:pt x="13" y="15"/>
                      <a:pt x="13" y="15"/>
                    </a:cubicBezTo>
                    <a:cubicBezTo>
                      <a:pt x="12" y="16"/>
                      <a:pt x="11" y="16"/>
                      <a:pt x="10" y="16"/>
                    </a:cubicBezTo>
                    <a:close/>
                    <a:moveTo>
                      <a:pt x="10" y="4"/>
                    </a:moveTo>
                    <a:cubicBezTo>
                      <a:pt x="9" y="4"/>
                      <a:pt x="7" y="4"/>
                      <a:pt x="6" y="5"/>
                    </a:cubicBezTo>
                    <a:cubicBezTo>
                      <a:pt x="3" y="7"/>
                      <a:pt x="4" y="11"/>
                      <a:pt x="5" y="13"/>
                    </a:cubicBezTo>
                    <a:cubicBezTo>
                      <a:pt x="7" y="15"/>
                      <a:pt x="10" y="16"/>
                      <a:pt x="13" y="14"/>
                    </a:cubicBezTo>
                    <a:cubicBezTo>
                      <a:pt x="13" y="14"/>
                      <a:pt x="13" y="14"/>
                      <a:pt x="13" y="14"/>
                    </a:cubicBezTo>
                    <a:cubicBezTo>
                      <a:pt x="13" y="14"/>
                      <a:pt x="13" y="14"/>
                      <a:pt x="13" y="14"/>
                    </a:cubicBezTo>
                    <a:cubicBezTo>
                      <a:pt x="16" y="12"/>
                      <a:pt x="16" y="9"/>
                      <a:pt x="14" y="6"/>
                    </a:cubicBezTo>
                    <a:cubicBezTo>
                      <a:pt x="13" y="5"/>
                      <a:pt x="11" y="4"/>
                      <a:pt x="1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7" name="Freeform 408"/>
              <p:cNvSpPr>
                <a:spLocks noEditPoints="1"/>
              </p:cNvSpPr>
              <p:nvPr/>
            </p:nvSpPr>
            <p:spPr bwMode="auto">
              <a:xfrm>
                <a:off x="5060" y="3219"/>
                <a:ext cx="51" cy="46"/>
              </a:xfrm>
              <a:custGeom>
                <a:avLst/>
                <a:gdLst>
                  <a:gd name="T0" fmla="*/ 7 w 20"/>
                  <a:gd name="T1" fmla="*/ 18 h 18"/>
                  <a:gd name="T2" fmla="*/ 7 w 20"/>
                  <a:gd name="T3" fmla="*/ 16 h 18"/>
                  <a:gd name="T4" fmla="*/ 5 w 20"/>
                  <a:gd name="T5" fmla="*/ 15 h 18"/>
                  <a:gd name="T6" fmla="*/ 3 w 20"/>
                  <a:gd name="T7" fmla="*/ 15 h 18"/>
                  <a:gd name="T8" fmla="*/ 1 w 20"/>
                  <a:gd name="T9" fmla="*/ 12 h 18"/>
                  <a:gd name="T10" fmla="*/ 3 w 20"/>
                  <a:gd name="T11" fmla="*/ 15 h 18"/>
                  <a:gd name="T12" fmla="*/ 5 w 20"/>
                  <a:gd name="T13" fmla="*/ 14 h 18"/>
                  <a:gd name="T14" fmla="*/ 7 w 20"/>
                  <a:gd name="T15" fmla="*/ 16 h 18"/>
                  <a:gd name="T16" fmla="*/ 7 w 20"/>
                  <a:gd name="T17" fmla="*/ 17 h 18"/>
                  <a:gd name="T18" fmla="*/ 10 w 20"/>
                  <a:gd name="T19" fmla="*/ 17 h 18"/>
                  <a:gd name="T20" fmla="*/ 11 w 20"/>
                  <a:gd name="T21" fmla="*/ 16 h 18"/>
                  <a:gd name="T22" fmla="*/ 14 w 20"/>
                  <a:gd name="T23" fmla="*/ 16 h 18"/>
                  <a:gd name="T24" fmla="*/ 17 w 20"/>
                  <a:gd name="T25" fmla="*/ 15 h 18"/>
                  <a:gd name="T26" fmla="*/ 17 w 20"/>
                  <a:gd name="T27" fmla="*/ 13 h 18"/>
                  <a:gd name="T28" fmla="*/ 18 w 20"/>
                  <a:gd name="T29" fmla="*/ 14 h 18"/>
                  <a:gd name="T30" fmla="*/ 17 w 20"/>
                  <a:gd name="T31" fmla="*/ 15 h 18"/>
                  <a:gd name="T32" fmla="*/ 15 w 20"/>
                  <a:gd name="T33" fmla="*/ 17 h 18"/>
                  <a:gd name="T34" fmla="*/ 13 w 20"/>
                  <a:gd name="T35" fmla="*/ 16 h 18"/>
                  <a:gd name="T36" fmla="*/ 11 w 20"/>
                  <a:gd name="T37" fmla="*/ 17 h 18"/>
                  <a:gd name="T38" fmla="*/ 10 w 20"/>
                  <a:gd name="T39" fmla="*/ 18 h 18"/>
                  <a:gd name="T40" fmla="*/ 17 w 20"/>
                  <a:gd name="T41" fmla="*/ 13 h 18"/>
                  <a:gd name="T42" fmla="*/ 17 w 20"/>
                  <a:gd name="T43" fmla="*/ 12 h 18"/>
                  <a:gd name="T44" fmla="*/ 20 w 20"/>
                  <a:gd name="T45" fmla="*/ 10 h 18"/>
                  <a:gd name="T46" fmla="*/ 20 w 20"/>
                  <a:gd name="T47" fmla="*/ 10 h 18"/>
                  <a:gd name="T48" fmla="*/ 19 w 20"/>
                  <a:gd name="T49" fmla="*/ 12 h 18"/>
                  <a:gd name="T50" fmla="*/ 17 w 20"/>
                  <a:gd name="T51" fmla="*/ 13 h 18"/>
                  <a:gd name="T52" fmla="*/ 2 w 20"/>
                  <a:gd name="T53" fmla="*/ 11 h 18"/>
                  <a:gd name="T54" fmla="*/ 2 w 20"/>
                  <a:gd name="T55" fmla="*/ 9 h 18"/>
                  <a:gd name="T56" fmla="*/ 0 w 20"/>
                  <a:gd name="T57" fmla="*/ 8 h 18"/>
                  <a:gd name="T58" fmla="*/ 1 w 20"/>
                  <a:gd name="T59" fmla="*/ 4 h 18"/>
                  <a:gd name="T60" fmla="*/ 1 w 20"/>
                  <a:gd name="T61" fmla="*/ 8 h 18"/>
                  <a:gd name="T62" fmla="*/ 2 w 20"/>
                  <a:gd name="T63" fmla="*/ 9 h 18"/>
                  <a:gd name="T64" fmla="*/ 2 w 20"/>
                  <a:gd name="T65" fmla="*/ 11 h 18"/>
                  <a:gd name="T66" fmla="*/ 16 w 20"/>
                  <a:gd name="T67" fmla="*/ 9 h 18"/>
                  <a:gd name="T68" fmla="*/ 13 w 20"/>
                  <a:gd name="T69" fmla="*/ 3 h 18"/>
                  <a:gd name="T70" fmla="*/ 5 w 20"/>
                  <a:gd name="T71" fmla="*/ 6 h 18"/>
                  <a:gd name="T72" fmla="*/ 5 w 20"/>
                  <a:gd name="T73" fmla="*/ 5 h 18"/>
                  <a:gd name="T74" fmla="*/ 13 w 20"/>
                  <a:gd name="T75" fmla="*/ 3 h 18"/>
                  <a:gd name="T76" fmla="*/ 16 w 20"/>
                  <a:gd name="T77" fmla="*/ 9 h 18"/>
                  <a:gd name="T78" fmla="*/ 4 w 20"/>
                  <a:gd name="T79" fmla="*/ 2 h 18"/>
                  <a:gd name="T80" fmla="*/ 3 w 20"/>
                  <a:gd name="T81" fmla="*/ 1 h 18"/>
                  <a:gd name="T82" fmla="*/ 4 w 20"/>
                  <a:gd name="T83" fmla="*/ 0 h 18"/>
                  <a:gd name="T84" fmla="*/ 4 w 20"/>
                  <a:gd name="T85" fmla="*/ 0 h 18"/>
                  <a:gd name="T86" fmla="*/ 4 w 20"/>
                  <a:gd name="T87" fmla="*/ 1 h 18"/>
                  <a:gd name="T88" fmla="*/ 4 w 20"/>
                  <a:gd name="T89"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 h="18">
                    <a:moveTo>
                      <a:pt x="10" y="18"/>
                    </a:moveTo>
                    <a:cubicBezTo>
                      <a:pt x="9" y="18"/>
                      <a:pt x="8" y="18"/>
                      <a:pt x="7" y="18"/>
                    </a:cubicBezTo>
                    <a:cubicBezTo>
                      <a:pt x="7" y="18"/>
                      <a:pt x="7" y="18"/>
                      <a:pt x="7" y="18"/>
                    </a:cubicBezTo>
                    <a:cubicBezTo>
                      <a:pt x="7" y="17"/>
                      <a:pt x="7" y="17"/>
                      <a:pt x="7" y="16"/>
                    </a:cubicBezTo>
                    <a:cubicBezTo>
                      <a:pt x="7" y="16"/>
                      <a:pt x="7" y="16"/>
                      <a:pt x="7" y="16"/>
                    </a:cubicBezTo>
                    <a:cubicBezTo>
                      <a:pt x="6" y="16"/>
                      <a:pt x="5" y="15"/>
                      <a:pt x="5" y="15"/>
                    </a:cubicBezTo>
                    <a:cubicBezTo>
                      <a:pt x="3" y="15"/>
                      <a:pt x="3" y="15"/>
                      <a:pt x="3" y="15"/>
                    </a:cubicBezTo>
                    <a:cubicBezTo>
                      <a:pt x="3" y="16"/>
                      <a:pt x="3" y="16"/>
                      <a:pt x="3" y="15"/>
                    </a:cubicBezTo>
                    <a:cubicBezTo>
                      <a:pt x="2" y="15"/>
                      <a:pt x="2" y="14"/>
                      <a:pt x="1" y="13"/>
                    </a:cubicBezTo>
                    <a:cubicBezTo>
                      <a:pt x="1" y="13"/>
                      <a:pt x="1" y="12"/>
                      <a:pt x="1" y="12"/>
                    </a:cubicBezTo>
                    <a:cubicBezTo>
                      <a:pt x="1" y="12"/>
                      <a:pt x="2" y="12"/>
                      <a:pt x="2" y="12"/>
                    </a:cubicBezTo>
                    <a:cubicBezTo>
                      <a:pt x="2" y="13"/>
                      <a:pt x="3" y="14"/>
                      <a:pt x="3" y="15"/>
                    </a:cubicBezTo>
                    <a:cubicBezTo>
                      <a:pt x="4" y="14"/>
                      <a:pt x="4" y="14"/>
                      <a:pt x="4" y="14"/>
                    </a:cubicBezTo>
                    <a:cubicBezTo>
                      <a:pt x="5" y="14"/>
                      <a:pt x="5" y="14"/>
                      <a:pt x="5" y="14"/>
                    </a:cubicBezTo>
                    <a:cubicBezTo>
                      <a:pt x="6" y="15"/>
                      <a:pt x="6" y="15"/>
                      <a:pt x="7" y="16"/>
                    </a:cubicBezTo>
                    <a:cubicBezTo>
                      <a:pt x="7" y="16"/>
                      <a:pt x="7" y="16"/>
                      <a:pt x="7" y="16"/>
                    </a:cubicBezTo>
                    <a:cubicBezTo>
                      <a:pt x="7" y="16"/>
                      <a:pt x="7" y="16"/>
                      <a:pt x="7" y="16"/>
                    </a:cubicBezTo>
                    <a:cubicBezTo>
                      <a:pt x="7" y="17"/>
                      <a:pt x="7" y="17"/>
                      <a:pt x="7" y="17"/>
                    </a:cubicBezTo>
                    <a:cubicBezTo>
                      <a:pt x="8" y="18"/>
                      <a:pt x="9" y="18"/>
                      <a:pt x="10" y="18"/>
                    </a:cubicBezTo>
                    <a:cubicBezTo>
                      <a:pt x="10" y="18"/>
                      <a:pt x="10" y="17"/>
                      <a:pt x="10" y="17"/>
                    </a:cubicBezTo>
                    <a:cubicBezTo>
                      <a:pt x="10" y="17"/>
                      <a:pt x="10" y="17"/>
                      <a:pt x="10" y="16"/>
                    </a:cubicBezTo>
                    <a:cubicBezTo>
                      <a:pt x="10" y="16"/>
                      <a:pt x="10" y="16"/>
                      <a:pt x="11" y="16"/>
                    </a:cubicBezTo>
                    <a:cubicBezTo>
                      <a:pt x="12" y="16"/>
                      <a:pt x="12" y="16"/>
                      <a:pt x="13" y="16"/>
                    </a:cubicBezTo>
                    <a:cubicBezTo>
                      <a:pt x="14" y="15"/>
                      <a:pt x="14" y="15"/>
                      <a:pt x="14" y="16"/>
                    </a:cubicBezTo>
                    <a:cubicBezTo>
                      <a:pt x="15" y="17"/>
                      <a:pt x="15" y="17"/>
                      <a:pt x="15" y="17"/>
                    </a:cubicBezTo>
                    <a:cubicBezTo>
                      <a:pt x="15" y="16"/>
                      <a:pt x="16" y="16"/>
                      <a:pt x="17" y="15"/>
                    </a:cubicBezTo>
                    <a:cubicBezTo>
                      <a:pt x="17" y="15"/>
                      <a:pt x="17" y="14"/>
                      <a:pt x="17" y="14"/>
                    </a:cubicBezTo>
                    <a:cubicBezTo>
                      <a:pt x="17" y="14"/>
                      <a:pt x="17" y="14"/>
                      <a:pt x="17" y="13"/>
                    </a:cubicBezTo>
                    <a:cubicBezTo>
                      <a:pt x="17" y="13"/>
                      <a:pt x="17" y="13"/>
                      <a:pt x="18" y="13"/>
                    </a:cubicBezTo>
                    <a:cubicBezTo>
                      <a:pt x="18" y="13"/>
                      <a:pt x="18" y="13"/>
                      <a:pt x="18" y="14"/>
                    </a:cubicBezTo>
                    <a:cubicBezTo>
                      <a:pt x="18" y="14"/>
                      <a:pt x="18" y="14"/>
                      <a:pt x="18" y="14"/>
                    </a:cubicBezTo>
                    <a:cubicBezTo>
                      <a:pt x="18" y="15"/>
                      <a:pt x="18" y="15"/>
                      <a:pt x="17" y="15"/>
                    </a:cubicBezTo>
                    <a:cubicBezTo>
                      <a:pt x="17" y="15"/>
                      <a:pt x="17" y="15"/>
                      <a:pt x="17" y="15"/>
                    </a:cubicBezTo>
                    <a:cubicBezTo>
                      <a:pt x="16" y="16"/>
                      <a:pt x="16" y="17"/>
                      <a:pt x="15" y="17"/>
                    </a:cubicBezTo>
                    <a:cubicBezTo>
                      <a:pt x="14" y="17"/>
                      <a:pt x="14" y="17"/>
                      <a:pt x="14" y="17"/>
                    </a:cubicBezTo>
                    <a:cubicBezTo>
                      <a:pt x="13" y="16"/>
                      <a:pt x="13" y="16"/>
                      <a:pt x="13" y="16"/>
                    </a:cubicBezTo>
                    <a:cubicBezTo>
                      <a:pt x="13" y="17"/>
                      <a:pt x="12" y="17"/>
                      <a:pt x="11" y="17"/>
                    </a:cubicBezTo>
                    <a:cubicBezTo>
                      <a:pt x="11" y="17"/>
                      <a:pt x="11" y="17"/>
                      <a:pt x="11" y="17"/>
                    </a:cubicBezTo>
                    <a:cubicBezTo>
                      <a:pt x="11" y="18"/>
                      <a:pt x="11" y="18"/>
                      <a:pt x="10" y="18"/>
                    </a:cubicBezTo>
                    <a:cubicBezTo>
                      <a:pt x="10" y="18"/>
                      <a:pt x="10" y="18"/>
                      <a:pt x="10" y="18"/>
                    </a:cubicBezTo>
                    <a:close/>
                    <a:moveTo>
                      <a:pt x="17" y="13"/>
                    </a:moveTo>
                    <a:cubicBezTo>
                      <a:pt x="17" y="13"/>
                      <a:pt x="17" y="13"/>
                      <a:pt x="17" y="13"/>
                    </a:cubicBezTo>
                    <a:cubicBezTo>
                      <a:pt x="17" y="13"/>
                      <a:pt x="17" y="13"/>
                      <a:pt x="17" y="12"/>
                    </a:cubicBezTo>
                    <a:cubicBezTo>
                      <a:pt x="17" y="12"/>
                      <a:pt x="17" y="12"/>
                      <a:pt x="17" y="12"/>
                    </a:cubicBezTo>
                    <a:cubicBezTo>
                      <a:pt x="18" y="11"/>
                      <a:pt x="18" y="11"/>
                      <a:pt x="19" y="11"/>
                    </a:cubicBezTo>
                    <a:cubicBezTo>
                      <a:pt x="19" y="11"/>
                      <a:pt x="19" y="10"/>
                      <a:pt x="20" y="10"/>
                    </a:cubicBezTo>
                    <a:cubicBezTo>
                      <a:pt x="20" y="10"/>
                      <a:pt x="20" y="9"/>
                      <a:pt x="20" y="9"/>
                    </a:cubicBezTo>
                    <a:cubicBezTo>
                      <a:pt x="20" y="10"/>
                      <a:pt x="20" y="10"/>
                      <a:pt x="20" y="10"/>
                    </a:cubicBezTo>
                    <a:cubicBezTo>
                      <a:pt x="20" y="11"/>
                      <a:pt x="20" y="11"/>
                      <a:pt x="20" y="12"/>
                    </a:cubicBezTo>
                    <a:cubicBezTo>
                      <a:pt x="20" y="12"/>
                      <a:pt x="19" y="12"/>
                      <a:pt x="19" y="12"/>
                    </a:cubicBezTo>
                    <a:cubicBezTo>
                      <a:pt x="18" y="12"/>
                      <a:pt x="18" y="12"/>
                      <a:pt x="18" y="12"/>
                    </a:cubicBezTo>
                    <a:cubicBezTo>
                      <a:pt x="18" y="12"/>
                      <a:pt x="18" y="13"/>
                      <a:pt x="17" y="13"/>
                    </a:cubicBezTo>
                    <a:cubicBezTo>
                      <a:pt x="17" y="13"/>
                      <a:pt x="17" y="13"/>
                      <a:pt x="17" y="13"/>
                    </a:cubicBezTo>
                    <a:close/>
                    <a:moveTo>
                      <a:pt x="2" y="11"/>
                    </a:moveTo>
                    <a:cubicBezTo>
                      <a:pt x="2" y="11"/>
                      <a:pt x="2" y="11"/>
                      <a:pt x="2" y="11"/>
                    </a:cubicBezTo>
                    <a:cubicBezTo>
                      <a:pt x="2" y="10"/>
                      <a:pt x="2" y="9"/>
                      <a:pt x="2" y="9"/>
                    </a:cubicBezTo>
                    <a:cubicBezTo>
                      <a:pt x="0" y="9"/>
                      <a:pt x="0" y="9"/>
                      <a:pt x="0" y="9"/>
                    </a:cubicBezTo>
                    <a:cubicBezTo>
                      <a:pt x="0" y="9"/>
                      <a:pt x="0" y="8"/>
                      <a:pt x="0" y="8"/>
                    </a:cubicBezTo>
                    <a:cubicBezTo>
                      <a:pt x="0" y="7"/>
                      <a:pt x="1" y="5"/>
                      <a:pt x="1" y="4"/>
                    </a:cubicBezTo>
                    <a:cubicBezTo>
                      <a:pt x="1" y="4"/>
                      <a:pt x="1" y="3"/>
                      <a:pt x="1" y="4"/>
                    </a:cubicBezTo>
                    <a:cubicBezTo>
                      <a:pt x="2" y="4"/>
                      <a:pt x="2" y="4"/>
                      <a:pt x="2" y="4"/>
                    </a:cubicBezTo>
                    <a:cubicBezTo>
                      <a:pt x="1" y="5"/>
                      <a:pt x="1" y="7"/>
                      <a:pt x="1" y="8"/>
                    </a:cubicBezTo>
                    <a:cubicBezTo>
                      <a:pt x="2" y="8"/>
                      <a:pt x="2" y="8"/>
                      <a:pt x="2" y="8"/>
                    </a:cubicBezTo>
                    <a:cubicBezTo>
                      <a:pt x="2" y="8"/>
                      <a:pt x="2" y="8"/>
                      <a:pt x="2" y="9"/>
                    </a:cubicBezTo>
                    <a:cubicBezTo>
                      <a:pt x="2" y="9"/>
                      <a:pt x="3" y="10"/>
                      <a:pt x="3" y="10"/>
                    </a:cubicBezTo>
                    <a:cubicBezTo>
                      <a:pt x="3" y="11"/>
                      <a:pt x="3" y="11"/>
                      <a:pt x="2" y="11"/>
                    </a:cubicBezTo>
                    <a:cubicBezTo>
                      <a:pt x="2" y="11"/>
                      <a:pt x="2" y="11"/>
                      <a:pt x="2" y="11"/>
                    </a:cubicBezTo>
                    <a:close/>
                    <a:moveTo>
                      <a:pt x="16" y="9"/>
                    </a:moveTo>
                    <a:cubicBezTo>
                      <a:pt x="16" y="9"/>
                      <a:pt x="16" y="9"/>
                      <a:pt x="16" y="9"/>
                    </a:cubicBezTo>
                    <a:cubicBezTo>
                      <a:pt x="16" y="7"/>
                      <a:pt x="15" y="5"/>
                      <a:pt x="13" y="3"/>
                    </a:cubicBezTo>
                    <a:cubicBezTo>
                      <a:pt x="12" y="3"/>
                      <a:pt x="9" y="2"/>
                      <a:pt x="7" y="4"/>
                    </a:cubicBezTo>
                    <a:cubicBezTo>
                      <a:pt x="6" y="4"/>
                      <a:pt x="6" y="5"/>
                      <a:pt x="5" y="6"/>
                    </a:cubicBezTo>
                    <a:cubicBezTo>
                      <a:pt x="5" y="6"/>
                      <a:pt x="5" y="6"/>
                      <a:pt x="5" y="6"/>
                    </a:cubicBezTo>
                    <a:cubicBezTo>
                      <a:pt x="5" y="6"/>
                      <a:pt x="5" y="5"/>
                      <a:pt x="5" y="5"/>
                    </a:cubicBezTo>
                    <a:cubicBezTo>
                      <a:pt x="5" y="5"/>
                      <a:pt x="6" y="4"/>
                      <a:pt x="7" y="3"/>
                    </a:cubicBezTo>
                    <a:cubicBezTo>
                      <a:pt x="9" y="2"/>
                      <a:pt x="11" y="2"/>
                      <a:pt x="13" y="3"/>
                    </a:cubicBezTo>
                    <a:cubicBezTo>
                      <a:pt x="15" y="4"/>
                      <a:pt x="17" y="7"/>
                      <a:pt x="16" y="9"/>
                    </a:cubicBezTo>
                    <a:cubicBezTo>
                      <a:pt x="16" y="9"/>
                      <a:pt x="16" y="9"/>
                      <a:pt x="16" y="9"/>
                    </a:cubicBezTo>
                    <a:close/>
                    <a:moveTo>
                      <a:pt x="4" y="3"/>
                    </a:moveTo>
                    <a:cubicBezTo>
                      <a:pt x="4" y="3"/>
                      <a:pt x="4" y="3"/>
                      <a:pt x="4" y="2"/>
                    </a:cubicBezTo>
                    <a:cubicBezTo>
                      <a:pt x="3" y="2"/>
                      <a:pt x="3" y="2"/>
                      <a:pt x="3" y="2"/>
                    </a:cubicBezTo>
                    <a:cubicBezTo>
                      <a:pt x="3" y="2"/>
                      <a:pt x="3" y="1"/>
                      <a:pt x="3" y="1"/>
                    </a:cubicBezTo>
                    <a:cubicBezTo>
                      <a:pt x="3" y="1"/>
                      <a:pt x="3" y="1"/>
                      <a:pt x="3" y="0"/>
                    </a:cubicBezTo>
                    <a:cubicBezTo>
                      <a:pt x="4" y="0"/>
                      <a:pt x="4" y="0"/>
                      <a:pt x="4" y="0"/>
                    </a:cubicBezTo>
                    <a:cubicBezTo>
                      <a:pt x="4" y="0"/>
                      <a:pt x="4" y="0"/>
                      <a:pt x="4" y="0"/>
                    </a:cubicBezTo>
                    <a:cubicBezTo>
                      <a:pt x="4" y="0"/>
                      <a:pt x="4" y="0"/>
                      <a:pt x="4" y="0"/>
                    </a:cubicBezTo>
                    <a:cubicBezTo>
                      <a:pt x="4" y="0"/>
                      <a:pt x="4" y="0"/>
                      <a:pt x="4" y="0"/>
                    </a:cubicBezTo>
                    <a:cubicBezTo>
                      <a:pt x="4" y="1"/>
                      <a:pt x="4" y="1"/>
                      <a:pt x="4" y="1"/>
                    </a:cubicBezTo>
                    <a:cubicBezTo>
                      <a:pt x="4" y="2"/>
                      <a:pt x="4" y="2"/>
                      <a:pt x="4" y="2"/>
                    </a:cubicBezTo>
                    <a:cubicBezTo>
                      <a:pt x="4" y="2"/>
                      <a:pt x="4" y="2"/>
                      <a:pt x="4" y="2"/>
                    </a:cubicBezTo>
                    <a:cubicBezTo>
                      <a:pt x="4" y="3"/>
                      <a:pt x="4" y="3"/>
                      <a:pt x="4"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8" name="Freeform 409"/>
              <p:cNvSpPr>
                <a:spLocks/>
              </p:cNvSpPr>
              <p:nvPr/>
            </p:nvSpPr>
            <p:spPr bwMode="auto">
              <a:xfrm>
                <a:off x="5063" y="3247"/>
                <a:ext cx="2"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1" y="0"/>
                      <a:pt x="1" y="0"/>
                    </a:cubicBezTo>
                    <a:cubicBezTo>
                      <a:pt x="1" y="0"/>
                      <a:pt x="1" y="0"/>
                      <a:pt x="1" y="0"/>
                    </a:cubicBezTo>
                    <a:cubicBezTo>
                      <a:pt x="1" y="0"/>
                      <a:pt x="1" y="0"/>
                      <a:pt x="1"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9" name="Freeform 410"/>
              <p:cNvSpPr>
                <a:spLocks/>
              </p:cNvSpPr>
              <p:nvPr/>
            </p:nvSpPr>
            <p:spPr bwMode="auto">
              <a:xfrm>
                <a:off x="5063" y="3288"/>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0" name="Freeform 411"/>
              <p:cNvSpPr>
                <a:spLocks/>
              </p:cNvSpPr>
              <p:nvPr/>
            </p:nvSpPr>
            <p:spPr bwMode="auto">
              <a:xfrm>
                <a:off x="5076" y="3308"/>
                <a:ext cx="2" cy="5"/>
              </a:xfrm>
              <a:custGeom>
                <a:avLst/>
                <a:gdLst>
                  <a:gd name="T0" fmla="*/ 0 w 1"/>
                  <a:gd name="T1" fmla="*/ 2 h 2"/>
                  <a:gd name="T2" fmla="*/ 0 w 1"/>
                  <a:gd name="T3" fmla="*/ 1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1"/>
                    </a:cubicBezTo>
                    <a:cubicBezTo>
                      <a:pt x="0" y="1"/>
                      <a:pt x="0" y="1"/>
                      <a:pt x="0" y="1"/>
                    </a:cubicBezTo>
                    <a:cubicBezTo>
                      <a:pt x="0" y="1"/>
                      <a:pt x="1" y="0"/>
                      <a:pt x="1" y="0"/>
                    </a:cubicBezTo>
                    <a:cubicBezTo>
                      <a:pt x="1" y="0"/>
                      <a:pt x="1" y="0"/>
                      <a:pt x="1" y="0"/>
                    </a:cubicBezTo>
                    <a:cubicBezTo>
                      <a:pt x="1" y="0"/>
                      <a:pt x="1" y="0"/>
                      <a:pt x="1" y="0"/>
                    </a:cubicBezTo>
                    <a:cubicBezTo>
                      <a:pt x="1" y="1"/>
                      <a:pt x="1" y="1"/>
                      <a:pt x="0" y="1"/>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1" name="Freeform 412"/>
              <p:cNvSpPr>
                <a:spLocks/>
              </p:cNvSpPr>
              <p:nvPr/>
            </p:nvSpPr>
            <p:spPr bwMode="auto">
              <a:xfrm>
                <a:off x="5078" y="3308"/>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2" name="Freeform 413"/>
              <p:cNvSpPr>
                <a:spLocks/>
              </p:cNvSpPr>
              <p:nvPr/>
            </p:nvSpPr>
            <p:spPr bwMode="auto">
              <a:xfrm>
                <a:off x="5078" y="3308"/>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1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1" y="1"/>
                      <a:pt x="1" y="1"/>
                      <a:pt x="1" y="0"/>
                    </a:cubicBezTo>
                    <a:cubicBezTo>
                      <a:pt x="1" y="0"/>
                      <a:pt x="1" y="0"/>
                      <a:pt x="1" y="0"/>
                    </a:cubicBezTo>
                    <a:cubicBezTo>
                      <a:pt x="1" y="0"/>
                      <a:pt x="1" y="0"/>
                      <a:pt x="1" y="1"/>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3" name="Freeform 414"/>
              <p:cNvSpPr>
                <a:spLocks/>
              </p:cNvSpPr>
              <p:nvPr/>
            </p:nvSpPr>
            <p:spPr bwMode="auto">
              <a:xfrm>
                <a:off x="5081" y="3310"/>
                <a:ext cx="2"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1" y="0"/>
                    </a:cubicBezTo>
                    <a:cubicBezTo>
                      <a:pt x="1" y="0"/>
                      <a:pt x="1" y="0"/>
                      <a:pt x="1" y="0"/>
                    </a:cubicBezTo>
                    <a:cubicBezTo>
                      <a:pt x="1" y="0"/>
                      <a:pt x="1" y="0"/>
                      <a:pt x="1" y="0"/>
                    </a:cubicBezTo>
                    <a:cubicBezTo>
                      <a:pt x="1" y="0"/>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4" name="Freeform 415"/>
              <p:cNvSpPr>
                <a:spLocks/>
              </p:cNvSpPr>
              <p:nvPr/>
            </p:nvSpPr>
            <p:spPr bwMode="auto">
              <a:xfrm>
                <a:off x="5068" y="3300"/>
                <a:ext cx="2" cy="5"/>
              </a:xfrm>
              <a:custGeom>
                <a:avLst/>
                <a:gdLst>
                  <a:gd name="T0" fmla="*/ 0 w 1"/>
                  <a:gd name="T1" fmla="*/ 2 h 2"/>
                  <a:gd name="T2" fmla="*/ 0 w 1"/>
                  <a:gd name="T3" fmla="*/ 2 h 2"/>
                  <a:gd name="T4" fmla="*/ 0 w 1"/>
                  <a:gd name="T5" fmla="*/ 1 h 2"/>
                  <a:gd name="T6" fmla="*/ 0 w 1"/>
                  <a:gd name="T7" fmla="*/ 1 h 2"/>
                  <a:gd name="T8" fmla="*/ 1 w 1"/>
                  <a:gd name="T9" fmla="*/ 0 h 2"/>
                  <a:gd name="T10" fmla="*/ 1 w 1"/>
                  <a:gd name="T11" fmla="*/ 1 h 2"/>
                  <a:gd name="T12" fmla="*/ 1 w 1"/>
                  <a:gd name="T13" fmla="*/ 1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1"/>
                      <a:pt x="0" y="1"/>
                    </a:cubicBezTo>
                    <a:cubicBezTo>
                      <a:pt x="0" y="1"/>
                      <a:pt x="0" y="1"/>
                      <a:pt x="0" y="1"/>
                    </a:cubicBezTo>
                    <a:cubicBezTo>
                      <a:pt x="0" y="0"/>
                      <a:pt x="0" y="0"/>
                      <a:pt x="1" y="0"/>
                    </a:cubicBezTo>
                    <a:cubicBezTo>
                      <a:pt x="1" y="0"/>
                      <a:pt x="1" y="1"/>
                      <a:pt x="1" y="1"/>
                    </a:cubicBezTo>
                    <a:cubicBezTo>
                      <a:pt x="1" y="1"/>
                      <a:pt x="1" y="1"/>
                      <a:pt x="1" y="1"/>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5" name="Freeform 416"/>
              <p:cNvSpPr>
                <a:spLocks/>
              </p:cNvSpPr>
              <p:nvPr/>
            </p:nvSpPr>
            <p:spPr bwMode="auto">
              <a:xfrm>
                <a:off x="5076" y="3308"/>
                <a:ext cx="2" cy="5"/>
              </a:xfrm>
              <a:custGeom>
                <a:avLst/>
                <a:gdLst>
                  <a:gd name="T0" fmla="*/ 0 w 1"/>
                  <a:gd name="T1" fmla="*/ 2 h 2"/>
                  <a:gd name="T2" fmla="*/ 0 w 1"/>
                  <a:gd name="T3" fmla="*/ 1 h 2"/>
                  <a:gd name="T4" fmla="*/ 0 w 1"/>
                  <a:gd name="T5" fmla="*/ 1 h 2"/>
                  <a:gd name="T6" fmla="*/ 0 w 1"/>
                  <a:gd name="T7" fmla="*/ 0 h 2"/>
                  <a:gd name="T8" fmla="*/ 0 w 1"/>
                  <a:gd name="T9" fmla="*/ 0 h 2"/>
                  <a:gd name="T10" fmla="*/ 1 w 1"/>
                  <a:gd name="T11" fmla="*/ 0 h 2"/>
                  <a:gd name="T12" fmla="*/ 1 w 1"/>
                  <a:gd name="T13" fmla="*/ 0 h 2"/>
                  <a:gd name="T14" fmla="*/ 1 w 1"/>
                  <a:gd name="T15" fmla="*/ 1 h 2"/>
                  <a:gd name="T16" fmla="*/ 0 w 1"/>
                  <a:gd name="T17" fmla="*/ 1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1"/>
                    </a:cubicBezTo>
                    <a:cubicBezTo>
                      <a:pt x="0" y="1"/>
                      <a:pt x="0" y="1"/>
                      <a:pt x="0" y="1"/>
                    </a:cubicBezTo>
                    <a:cubicBezTo>
                      <a:pt x="0" y="1"/>
                      <a:pt x="0" y="1"/>
                      <a:pt x="0" y="0"/>
                    </a:cubicBezTo>
                    <a:cubicBezTo>
                      <a:pt x="0" y="0"/>
                      <a:pt x="0" y="0"/>
                      <a:pt x="0" y="0"/>
                    </a:cubicBezTo>
                    <a:cubicBezTo>
                      <a:pt x="0" y="0"/>
                      <a:pt x="0" y="0"/>
                      <a:pt x="1" y="0"/>
                    </a:cubicBezTo>
                    <a:cubicBezTo>
                      <a:pt x="1" y="0"/>
                      <a:pt x="1" y="0"/>
                      <a:pt x="1" y="0"/>
                    </a:cubicBezTo>
                    <a:cubicBezTo>
                      <a:pt x="1" y="0"/>
                      <a:pt x="1" y="0"/>
                      <a:pt x="1" y="1"/>
                    </a:cubicBezTo>
                    <a:cubicBezTo>
                      <a:pt x="1" y="1"/>
                      <a:pt x="0" y="1"/>
                      <a:pt x="0" y="1"/>
                    </a:cubicBezTo>
                    <a:cubicBezTo>
                      <a:pt x="0" y="1"/>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6" name="Freeform 417"/>
              <p:cNvSpPr>
                <a:spLocks/>
              </p:cNvSpPr>
              <p:nvPr/>
            </p:nvSpPr>
            <p:spPr bwMode="auto">
              <a:xfrm>
                <a:off x="5101" y="3282"/>
                <a:ext cx="2" cy="3"/>
              </a:xfrm>
              <a:custGeom>
                <a:avLst/>
                <a:gdLst>
                  <a:gd name="T0" fmla="*/ 0 w 1"/>
                  <a:gd name="T1" fmla="*/ 1 h 1"/>
                  <a:gd name="T2" fmla="*/ 0 w 1"/>
                  <a:gd name="T3" fmla="*/ 1 h 1"/>
                  <a:gd name="T4" fmla="*/ 0 w 1"/>
                  <a:gd name="T5" fmla="*/ 1 h 1"/>
                  <a:gd name="T6" fmla="*/ 1 w 1"/>
                  <a:gd name="T7" fmla="*/ 1 h 1"/>
                  <a:gd name="T8" fmla="*/ 1 w 1"/>
                  <a:gd name="T9" fmla="*/ 1 h 1"/>
                  <a:gd name="T10" fmla="*/ 1 w 1"/>
                  <a:gd name="T11" fmla="*/ 1 h 1"/>
                  <a:gd name="T12" fmla="*/ 1 w 1"/>
                  <a:gd name="T13" fmla="*/ 1 h 1"/>
                  <a:gd name="T14" fmla="*/ 1 w 1"/>
                  <a:gd name="T15" fmla="*/ 1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0" y="1"/>
                      <a:pt x="0" y="1"/>
                      <a:pt x="1" y="1"/>
                    </a:cubicBezTo>
                    <a:cubicBezTo>
                      <a:pt x="1" y="1"/>
                      <a:pt x="1" y="1"/>
                      <a:pt x="1" y="1"/>
                    </a:cubicBezTo>
                    <a:cubicBezTo>
                      <a:pt x="1" y="0"/>
                      <a:pt x="1" y="1"/>
                      <a:pt x="1" y="1"/>
                    </a:cubicBezTo>
                    <a:cubicBezTo>
                      <a:pt x="1" y="1"/>
                      <a:pt x="1" y="1"/>
                      <a:pt x="1" y="1"/>
                    </a:cubicBezTo>
                    <a:cubicBezTo>
                      <a:pt x="1" y="1"/>
                      <a:pt x="1" y="1"/>
                      <a:pt x="1" y="1"/>
                    </a:cubicBezTo>
                    <a:cubicBezTo>
                      <a:pt x="1" y="1"/>
                      <a:pt x="1"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7" name="Freeform 418"/>
              <p:cNvSpPr>
                <a:spLocks/>
              </p:cNvSpPr>
              <p:nvPr/>
            </p:nvSpPr>
            <p:spPr bwMode="auto">
              <a:xfrm>
                <a:off x="5091" y="3308"/>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0"/>
                      <a:pt x="0" y="0"/>
                    </a:cubicBezTo>
                    <a:cubicBezTo>
                      <a:pt x="0" y="0"/>
                      <a:pt x="1" y="0"/>
                      <a:pt x="1" y="0"/>
                    </a:cubicBezTo>
                    <a:cubicBezTo>
                      <a:pt x="1" y="0"/>
                      <a:pt x="1" y="0"/>
                      <a:pt x="1" y="0"/>
                    </a:cubicBezTo>
                    <a:cubicBezTo>
                      <a:pt x="1" y="0"/>
                      <a:pt x="1" y="1"/>
                      <a:pt x="0" y="1"/>
                    </a:cubicBezTo>
                    <a:cubicBezTo>
                      <a:pt x="0" y="1"/>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8" name="Freeform 419"/>
              <p:cNvSpPr>
                <a:spLocks/>
              </p:cNvSpPr>
              <p:nvPr/>
            </p:nvSpPr>
            <p:spPr bwMode="auto">
              <a:xfrm>
                <a:off x="5088" y="3305"/>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0"/>
                      <a:pt x="1" y="1"/>
                      <a:pt x="1" y="1"/>
                    </a:cubicBezTo>
                    <a:cubicBezTo>
                      <a:pt x="1" y="1"/>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9" name="Freeform 420"/>
              <p:cNvSpPr>
                <a:spLocks/>
              </p:cNvSpPr>
              <p:nvPr/>
            </p:nvSpPr>
            <p:spPr bwMode="auto">
              <a:xfrm>
                <a:off x="5070" y="3300"/>
                <a:ext cx="3"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0" y="0"/>
                    </a:cubicBezTo>
                    <a:cubicBezTo>
                      <a:pt x="0" y="0"/>
                      <a:pt x="1" y="0"/>
                      <a:pt x="1" y="0"/>
                    </a:cubicBezTo>
                    <a:cubicBezTo>
                      <a:pt x="1" y="0"/>
                      <a:pt x="1" y="0"/>
                      <a:pt x="1" y="0"/>
                    </a:cubicBezTo>
                    <a:cubicBezTo>
                      <a:pt x="1" y="1"/>
                      <a:pt x="1" y="1"/>
                      <a:pt x="1"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0" name="Freeform 421"/>
              <p:cNvSpPr>
                <a:spLocks/>
              </p:cNvSpPr>
              <p:nvPr/>
            </p:nvSpPr>
            <p:spPr bwMode="auto">
              <a:xfrm>
                <a:off x="5065" y="3288"/>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0"/>
                    </a:cubicBezTo>
                    <a:cubicBezTo>
                      <a:pt x="1" y="0"/>
                      <a:pt x="1" y="0"/>
                      <a:pt x="1" y="0"/>
                    </a:cubicBezTo>
                    <a:cubicBezTo>
                      <a:pt x="1" y="0"/>
                      <a:pt x="1" y="0"/>
                      <a:pt x="1"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1" name="Freeform 422"/>
              <p:cNvSpPr>
                <a:spLocks/>
              </p:cNvSpPr>
              <p:nvPr/>
            </p:nvSpPr>
            <p:spPr bwMode="auto">
              <a:xfrm>
                <a:off x="5065" y="3288"/>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0"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2" name="Freeform 423"/>
              <p:cNvSpPr>
                <a:spLocks/>
              </p:cNvSpPr>
              <p:nvPr/>
            </p:nvSpPr>
            <p:spPr bwMode="auto">
              <a:xfrm>
                <a:off x="5065" y="3288"/>
                <a:ext cx="3" cy="5"/>
              </a:xfrm>
              <a:custGeom>
                <a:avLst/>
                <a:gdLst>
                  <a:gd name="T0" fmla="*/ 0 w 1"/>
                  <a:gd name="T1" fmla="*/ 2 h 2"/>
                  <a:gd name="T2" fmla="*/ 0 w 1"/>
                  <a:gd name="T3" fmla="*/ 2 h 2"/>
                  <a:gd name="T4" fmla="*/ 0 w 1"/>
                  <a:gd name="T5" fmla="*/ 2 h 2"/>
                  <a:gd name="T6" fmla="*/ 0 w 1"/>
                  <a:gd name="T7" fmla="*/ 1 h 2"/>
                  <a:gd name="T8" fmla="*/ 1 w 1"/>
                  <a:gd name="T9" fmla="*/ 1 h 2"/>
                  <a:gd name="T10" fmla="*/ 1 w 1"/>
                  <a:gd name="T11" fmla="*/ 1 h 2"/>
                  <a:gd name="T12" fmla="*/ 1 w 1"/>
                  <a:gd name="T13" fmla="*/ 1 h 2"/>
                  <a:gd name="T14" fmla="*/ 0 w 1"/>
                  <a:gd name="T15" fmla="*/ 2 h 2"/>
                  <a:gd name="T16" fmla="*/ 0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2"/>
                      <a:pt x="0" y="2"/>
                    </a:cubicBezTo>
                    <a:cubicBezTo>
                      <a:pt x="0" y="1"/>
                      <a:pt x="0" y="1"/>
                      <a:pt x="0" y="1"/>
                    </a:cubicBezTo>
                    <a:cubicBezTo>
                      <a:pt x="1" y="1"/>
                      <a:pt x="1" y="1"/>
                      <a:pt x="1" y="1"/>
                    </a:cubicBezTo>
                    <a:cubicBezTo>
                      <a:pt x="1" y="0"/>
                      <a:pt x="1" y="0"/>
                      <a:pt x="1" y="1"/>
                    </a:cubicBezTo>
                    <a:cubicBezTo>
                      <a:pt x="1" y="1"/>
                      <a:pt x="1" y="1"/>
                      <a:pt x="1" y="1"/>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3" name="Freeform 424"/>
              <p:cNvSpPr>
                <a:spLocks/>
              </p:cNvSpPr>
              <p:nvPr/>
            </p:nvSpPr>
            <p:spPr bwMode="auto">
              <a:xfrm>
                <a:off x="5065" y="3298"/>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1"/>
                      <a:pt x="1" y="1"/>
                      <a:pt x="1"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4" name="Freeform 425"/>
              <p:cNvSpPr>
                <a:spLocks/>
              </p:cNvSpPr>
              <p:nvPr/>
            </p:nvSpPr>
            <p:spPr bwMode="auto">
              <a:xfrm>
                <a:off x="5065" y="3300"/>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1" y="0"/>
                      <a:pt x="1" y="0"/>
                    </a:cubicBezTo>
                    <a:cubicBezTo>
                      <a:pt x="1" y="0"/>
                      <a:pt x="1" y="0"/>
                      <a:pt x="1" y="0"/>
                    </a:cubicBezTo>
                    <a:cubicBezTo>
                      <a:pt x="1" y="0"/>
                      <a:pt x="1" y="0"/>
                      <a:pt x="1" y="0"/>
                    </a:cubicBezTo>
                    <a:cubicBezTo>
                      <a:pt x="1" y="1"/>
                      <a:pt x="1"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5" name="Freeform 426"/>
              <p:cNvSpPr>
                <a:spLocks/>
              </p:cNvSpPr>
              <p:nvPr/>
            </p:nvSpPr>
            <p:spPr bwMode="auto">
              <a:xfrm>
                <a:off x="5070" y="3300"/>
                <a:ext cx="3" cy="3"/>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1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1"/>
                      <a:pt x="1" y="1"/>
                      <a:pt x="1" y="0"/>
                    </a:cubicBezTo>
                    <a:cubicBezTo>
                      <a:pt x="1" y="0"/>
                      <a:pt x="1" y="0"/>
                      <a:pt x="1" y="0"/>
                    </a:cubicBezTo>
                    <a:cubicBezTo>
                      <a:pt x="1" y="1"/>
                      <a:pt x="1" y="1"/>
                      <a:pt x="1" y="1"/>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6" name="Freeform 427"/>
              <p:cNvSpPr>
                <a:spLocks/>
              </p:cNvSpPr>
              <p:nvPr/>
            </p:nvSpPr>
            <p:spPr bwMode="auto">
              <a:xfrm>
                <a:off x="5070" y="3303"/>
                <a:ext cx="6" cy="2"/>
              </a:xfrm>
              <a:custGeom>
                <a:avLst/>
                <a:gdLst>
                  <a:gd name="T0" fmla="*/ 1 w 2"/>
                  <a:gd name="T1" fmla="*/ 1 h 1"/>
                  <a:gd name="T2" fmla="*/ 1 w 2"/>
                  <a:gd name="T3" fmla="*/ 1 h 1"/>
                  <a:gd name="T4" fmla="*/ 1 w 2"/>
                  <a:gd name="T5" fmla="*/ 1 h 1"/>
                  <a:gd name="T6" fmla="*/ 2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1" y="1"/>
                    </a:cubicBezTo>
                    <a:cubicBezTo>
                      <a:pt x="0" y="1"/>
                      <a:pt x="0" y="1"/>
                      <a:pt x="1" y="1"/>
                    </a:cubicBezTo>
                    <a:cubicBezTo>
                      <a:pt x="1" y="0"/>
                      <a:pt x="1" y="0"/>
                      <a:pt x="2" y="0"/>
                    </a:cubicBezTo>
                    <a:cubicBezTo>
                      <a:pt x="2" y="0"/>
                      <a:pt x="2" y="0"/>
                      <a:pt x="2" y="0"/>
                    </a:cubicBezTo>
                    <a:cubicBezTo>
                      <a:pt x="2" y="0"/>
                      <a:pt x="2" y="0"/>
                      <a:pt x="2"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7" name="Freeform 428"/>
              <p:cNvSpPr>
                <a:spLocks/>
              </p:cNvSpPr>
              <p:nvPr/>
            </p:nvSpPr>
            <p:spPr bwMode="auto">
              <a:xfrm>
                <a:off x="5073" y="3303"/>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8" name="Freeform 429"/>
              <p:cNvSpPr>
                <a:spLocks/>
              </p:cNvSpPr>
              <p:nvPr/>
            </p:nvSpPr>
            <p:spPr bwMode="auto">
              <a:xfrm>
                <a:off x="5083" y="3305"/>
                <a:ext cx="5" cy="5"/>
              </a:xfrm>
              <a:custGeom>
                <a:avLst/>
                <a:gdLst>
                  <a:gd name="T0" fmla="*/ 1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0" y="2"/>
                      <a:pt x="0" y="2"/>
                      <a:pt x="0" y="2"/>
                    </a:cubicBezTo>
                    <a:cubicBezTo>
                      <a:pt x="0" y="2"/>
                      <a:pt x="0" y="1"/>
                      <a:pt x="0" y="1"/>
                    </a:cubicBezTo>
                    <a:cubicBezTo>
                      <a:pt x="1" y="1"/>
                      <a:pt x="1" y="1"/>
                      <a:pt x="1" y="0"/>
                    </a:cubicBezTo>
                    <a:cubicBezTo>
                      <a:pt x="2" y="0"/>
                      <a:pt x="2" y="0"/>
                      <a:pt x="2" y="0"/>
                    </a:cubicBezTo>
                    <a:cubicBezTo>
                      <a:pt x="2" y="0"/>
                      <a:pt x="2" y="0"/>
                      <a:pt x="2"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9" name="Freeform 430"/>
              <p:cNvSpPr>
                <a:spLocks/>
              </p:cNvSpPr>
              <p:nvPr/>
            </p:nvSpPr>
            <p:spPr bwMode="auto">
              <a:xfrm>
                <a:off x="5086" y="3305"/>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2"/>
                      <a:pt x="0" y="1"/>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0" name="Freeform 431"/>
              <p:cNvSpPr>
                <a:spLocks/>
              </p:cNvSpPr>
              <p:nvPr/>
            </p:nvSpPr>
            <p:spPr bwMode="auto">
              <a:xfrm>
                <a:off x="5076" y="3275"/>
                <a:ext cx="7" cy="7"/>
              </a:xfrm>
              <a:custGeom>
                <a:avLst/>
                <a:gdLst>
                  <a:gd name="T0" fmla="*/ 0 w 3"/>
                  <a:gd name="T1" fmla="*/ 3 h 3"/>
                  <a:gd name="T2" fmla="*/ 0 w 3"/>
                  <a:gd name="T3" fmla="*/ 3 h 3"/>
                  <a:gd name="T4" fmla="*/ 0 w 3"/>
                  <a:gd name="T5" fmla="*/ 3 h 3"/>
                  <a:gd name="T6" fmla="*/ 2 w 3"/>
                  <a:gd name="T7" fmla="*/ 1 h 3"/>
                  <a:gd name="T8" fmla="*/ 3 w 3"/>
                  <a:gd name="T9" fmla="*/ 1 h 3"/>
                  <a:gd name="T10" fmla="*/ 3 w 3"/>
                  <a:gd name="T11" fmla="*/ 1 h 3"/>
                  <a:gd name="T12" fmla="*/ 0 w 3"/>
                  <a:gd name="T13" fmla="*/ 3 h 3"/>
                  <a:gd name="T14" fmla="*/ 0 w 3"/>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0" y="3"/>
                    </a:moveTo>
                    <a:cubicBezTo>
                      <a:pt x="0" y="3"/>
                      <a:pt x="0" y="3"/>
                      <a:pt x="0" y="3"/>
                    </a:cubicBezTo>
                    <a:cubicBezTo>
                      <a:pt x="0" y="3"/>
                      <a:pt x="0" y="3"/>
                      <a:pt x="0" y="3"/>
                    </a:cubicBezTo>
                    <a:cubicBezTo>
                      <a:pt x="1" y="2"/>
                      <a:pt x="1" y="1"/>
                      <a:pt x="2" y="1"/>
                    </a:cubicBezTo>
                    <a:cubicBezTo>
                      <a:pt x="2" y="0"/>
                      <a:pt x="2" y="0"/>
                      <a:pt x="3" y="1"/>
                    </a:cubicBezTo>
                    <a:cubicBezTo>
                      <a:pt x="3" y="1"/>
                      <a:pt x="3" y="1"/>
                      <a:pt x="3" y="1"/>
                    </a:cubicBezTo>
                    <a:cubicBezTo>
                      <a:pt x="2" y="1"/>
                      <a:pt x="1" y="2"/>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1" name="Freeform 432"/>
              <p:cNvSpPr>
                <a:spLocks/>
              </p:cNvSpPr>
              <p:nvPr/>
            </p:nvSpPr>
            <p:spPr bwMode="auto">
              <a:xfrm>
                <a:off x="5078" y="3275"/>
                <a:ext cx="8" cy="5"/>
              </a:xfrm>
              <a:custGeom>
                <a:avLst/>
                <a:gdLst>
                  <a:gd name="T0" fmla="*/ 0 w 3"/>
                  <a:gd name="T1" fmla="*/ 2 h 2"/>
                  <a:gd name="T2" fmla="*/ 0 w 3"/>
                  <a:gd name="T3" fmla="*/ 2 h 2"/>
                  <a:gd name="T4" fmla="*/ 0 w 3"/>
                  <a:gd name="T5" fmla="*/ 2 h 2"/>
                  <a:gd name="T6" fmla="*/ 2 w 3"/>
                  <a:gd name="T7" fmla="*/ 0 h 2"/>
                  <a:gd name="T8" fmla="*/ 2 w 3"/>
                  <a:gd name="T9" fmla="*/ 0 h 2"/>
                  <a:gd name="T10" fmla="*/ 2 w 3"/>
                  <a:gd name="T11" fmla="*/ 1 h 2"/>
                  <a:gd name="T12" fmla="*/ 1 w 3"/>
                  <a:gd name="T13" fmla="*/ 2 h 2"/>
                  <a:gd name="T14" fmla="*/ 0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0" y="2"/>
                    </a:moveTo>
                    <a:cubicBezTo>
                      <a:pt x="0" y="2"/>
                      <a:pt x="0" y="2"/>
                      <a:pt x="0" y="2"/>
                    </a:cubicBezTo>
                    <a:cubicBezTo>
                      <a:pt x="0" y="2"/>
                      <a:pt x="0" y="2"/>
                      <a:pt x="0" y="2"/>
                    </a:cubicBezTo>
                    <a:cubicBezTo>
                      <a:pt x="2" y="0"/>
                      <a:pt x="2" y="0"/>
                      <a:pt x="2" y="0"/>
                    </a:cubicBezTo>
                    <a:cubicBezTo>
                      <a:pt x="2" y="0"/>
                      <a:pt x="2" y="0"/>
                      <a:pt x="2" y="0"/>
                    </a:cubicBezTo>
                    <a:cubicBezTo>
                      <a:pt x="3" y="1"/>
                      <a:pt x="3" y="1"/>
                      <a:pt x="2" y="1"/>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2" name="Freeform 433"/>
              <p:cNvSpPr>
                <a:spLocks/>
              </p:cNvSpPr>
              <p:nvPr/>
            </p:nvSpPr>
            <p:spPr bwMode="auto">
              <a:xfrm>
                <a:off x="5083" y="3275"/>
                <a:ext cx="5" cy="5"/>
              </a:xfrm>
              <a:custGeom>
                <a:avLst/>
                <a:gdLst>
                  <a:gd name="T0" fmla="*/ 0 w 2"/>
                  <a:gd name="T1" fmla="*/ 2 h 2"/>
                  <a:gd name="T2" fmla="*/ 0 w 2"/>
                  <a:gd name="T3" fmla="*/ 2 h 2"/>
                  <a:gd name="T4" fmla="*/ 0 w 2"/>
                  <a:gd name="T5" fmla="*/ 2 h 2"/>
                  <a:gd name="T6" fmla="*/ 2 w 2"/>
                  <a:gd name="T7" fmla="*/ 0 h 2"/>
                  <a:gd name="T8" fmla="*/ 2 w 2"/>
                  <a:gd name="T9" fmla="*/ 0 h 2"/>
                  <a:gd name="T10" fmla="*/ 2 w 2"/>
                  <a:gd name="T11" fmla="*/ 1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1"/>
                      <a:pt x="2" y="0"/>
                    </a:cubicBezTo>
                    <a:cubicBezTo>
                      <a:pt x="2" y="0"/>
                      <a:pt x="2" y="0"/>
                      <a:pt x="2" y="0"/>
                    </a:cubicBezTo>
                    <a:cubicBezTo>
                      <a:pt x="2" y="1"/>
                      <a:pt x="2" y="1"/>
                      <a:pt x="2" y="1"/>
                    </a:cubicBezTo>
                    <a:cubicBezTo>
                      <a:pt x="1" y="1"/>
                      <a:pt x="1"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3" name="Freeform 434"/>
              <p:cNvSpPr>
                <a:spLocks/>
              </p:cNvSpPr>
              <p:nvPr/>
            </p:nvSpPr>
            <p:spPr bwMode="auto">
              <a:xfrm>
                <a:off x="5086" y="3277"/>
                <a:ext cx="5" cy="3"/>
              </a:xfrm>
              <a:custGeom>
                <a:avLst/>
                <a:gdLst>
                  <a:gd name="T0" fmla="*/ 1 w 2"/>
                  <a:gd name="T1" fmla="*/ 1 h 1"/>
                  <a:gd name="T2" fmla="*/ 0 w 2"/>
                  <a:gd name="T3" fmla="*/ 1 h 1"/>
                  <a:gd name="T4" fmla="*/ 0 w 2"/>
                  <a:gd name="T5" fmla="*/ 1 h 1"/>
                  <a:gd name="T6" fmla="*/ 1 w 2"/>
                  <a:gd name="T7" fmla="*/ 0 h 1"/>
                  <a:gd name="T8" fmla="*/ 2 w 2"/>
                  <a:gd name="T9" fmla="*/ 0 h 1"/>
                  <a:gd name="T10" fmla="*/ 2 w 2"/>
                  <a:gd name="T11" fmla="*/ 0 h 1"/>
                  <a:gd name="T12" fmla="*/ 2 w 2"/>
                  <a:gd name="T13" fmla="*/ 0 h 1"/>
                  <a:gd name="T14" fmla="*/ 1 w 2"/>
                  <a:gd name="T15" fmla="*/ 1 h 1"/>
                  <a:gd name="T16" fmla="*/ 1 w 2"/>
                  <a:gd name="T17" fmla="*/ 1 h 1"/>
                  <a:gd name="T18" fmla="*/ 1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1" y="1"/>
                    </a:moveTo>
                    <a:cubicBezTo>
                      <a:pt x="1" y="1"/>
                      <a:pt x="1" y="1"/>
                      <a:pt x="0" y="1"/>
                    </a:cubicBezTo>
                    <a:cubicBezTo>
                      <a:pt x="0" y="1"/>
                      <a:pt x="0" y="1"/>
                      <a:pt x="0" y="1"/>
                    </a:cubicBezTo>
                    <a:cubicBezTo>
                      <a:pt x="1" y="1"/>
                      <a:pt x="1" y="0"/>
                      <a:pt x="1" y="0"/>
                    </a:cubicBezTo>
                    <a:cubicBezTo>
                      <a:pt x="2" y="0"/>
                      <a:pt x="2" y="0"/>
                      <a:pt x="2" y="0"/>
                    </a:cubicBezTo>
                    <a:cubicBezTo>
                      <a:pt x="2" y="0"/>
                      <a:pt x="2" y="0"/>
                      <a:pt x="2" y="0"/>
                    </a:cubicBezTo>
                    <a:cubicBezTo>
                      <a:pt x="2" y="0"/>
                      <a:pt x="2" y="0"/>
                      <a:pt x="2" y="0"/>
                    </a:cubicBezTo>
                    <a:cubicBezTo>
                      <a:pt x="1" y="1"/>
                      <a:pt x="1"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4" name="Freeform 435"/>
              <p:cNvSpPr>
                <a:spLocks/>
              </p:cNvSpPr>
              <p:nvPr/>
            </p:nvSpPr>
            <p:spPr bwMode="auto">
              <a:xfrm>
                <a:off x="5088" y="3280"/>
                <a:ext cx="5" cy="2"/>
              </a:xfrm>
              <a:custGeom>
                <a:avLst/>
                <a:gdLst>
                  <a:gd name="T0" fmla="*/ 1 w 2"/>
                  <a:gd name="T1" fmla="*/ 1 h 1"/>
                  <a:gd name="T2" fmla="*/ 0 w 2"/>
                  <a:gd name="T3" fmla="*/ 1 h 1"/>
                  <a:gd name="T4" fmla="*/ 0 w 2"/>
                  <a:gd name="T5" fmla="*/ 0 h 1"/>
                  <a:gd name="T6" fmla="*/ 1 w 2"/>
                  <a:gd name="T7" fmla="*/ 0 h 1"/>
                  <a:gd name="T8" fmla="*/ 2 w 2"/>
                  <a:gd name="T9" fmla="*/ 0 h 1"/>
                  <a:gd name="T10" fmla="*/ 2 w 2"/>
                  <a:gd name="T11" fmla="*/ 0 h 1"/>
                  <a:gd name="T12" fmla="*/ 2 w 2"/>
                  <a:gd name="T13" fmla="*/ 0 h 1"/>
                  <a:gd name="T14" fmla="*/ 2 w 2"/>
                  <a:gd name="T15" fmla="*/ 0 h 1"/>
                  <a:gd name="T16" fmla="*/ 1 w 2"/>
                  <a:gd name="T17" fmla="*/ 1 h 1"/>
                  <a:gd name="T18" fmla="*/ 1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1" y="1"/>
                    </a:moveTo>
                    <a:cubicBezTo>
                      <a:pt x="0" y="1"/>
                      <a:pt x="0" y="1"/>
                      <a:pt x="0" y="1"/>
                    </a:cubicBezTo>
                    <a:cubicBezTo>
                      <a:pt x="0" y="1"/>
                      <a:pt x="0" y="0"/>
                      <a:pt x="0" y="0"/>
                    </a:cubicBezTo>
                    <a:cubicBezTo>
                      <a:pt x="1" y="0"/>
                      <a:pt x="1" y="0"/>
                      <a:pt x="1" y="0"/>
                    </a:cubicBezTo>
                    <a:cubicBezTo>
                      <a:pt x="2" y="0"/>
                      <a:pt x="2" y="0"/>
                      <a:pt x="2" y="0"/>
                    </a:cubicBezTo>
                    <a:cubicBezTo>
                      <a:pt x="2" y="0"/>
                      <a:pt x="2" y="0"/>
                      <a:pt x="2" y="0"/>
                    </a:cubicBezTo>
                    <a:cubicBezTo>
                      <a:pt x="2" y="0"/>
                      <a:pt x="2" y="0"/>
                      <a:pt x="2" y="0"/>
                    </a:cubicBezTo>
                    <a:cubicBezTo>
                      <a:pt x="2" y="0"/>
                      <a:pt x="2" y="0"/>
                      <a:pt x="2"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5" name="Freeform 436"/>
              <p:cNvSpPr>
                <a:spLocks/>
              </p:cNvSpPr>
              <p:nvPr/>
            </p:nvSpPr>
            <p:spPr bwMode="auto">
              <a:xfrm>
                <a:off x="5091" y="3282"/>
                <a:ext cx="5" cy="3"/>
              </a:xfrm>
              <a:custGeom>
                <a:avLst/>
                <a:gdLst>
                  <a:gd name="T0" fmla="*/ 0 w 2"/>
                  <a:gd name="T1" fmla="*/ 1 h 1"/>
                  <a:gd name="T2" fmla="*/ 0 w 2"/>
                  <a:gd name="T3" fmla="*/ 0 h 1"/>
                  <a:gd name="T4" fmla="*/ 0 w 2"/>
                  <a:gd name="T5" fmla="*/ 0 h 1"/>
                  <a:gd name="T6" fmla="*/ 2 w 2"/>
                  <a:gd name="T7" fmla="*/ 0 h 1"/>
                  <a:gd name="T8" fmla="*/ 2 w 2"/>
                  <a:gd name="T9" fmla="*/ 0 h 1"/>
                  <a:gd name="T10" fmla="*/ 2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0"/>
                    </a:cubicBezTo>
                    <a:cubicBezTo>
                      <a:pt x="0" y="0"/>
                      <a:pt x="0" y="0"/>
                      <a:pt x="0" y="0"/>
                    </a:cubicBezTo>
                    <a:cubicBezTo>
                      <a:pt x="1" y="0"/>
                      <a:pt x="1" y="0"/>
                      <a:pt x="2" y="0"/>
                    </a:cubicBezTo>
                    <a:cubicBezTo>
                      <a:pt x="2" y="0"/>
                      <a:pt x="2" y="0"/>
                      <a:pt x="2" y="0"/>
                    </a:cubicBezTo>
                    <a:cubicBezTo>
                      <a:pt x="2" y="0"/>
                      <a:pt x="2" y="0"/>
                      <a:pt x="2" y="0"/>
                    </a:cubicBezTo>
                    <a:cubicBezTo>
                      <a:pt x="1" y="0"/>
                      <a:pt x="1" y="0"/>
                      <a:pt x="1" y="1"/>
                    </a:cubicBezTo>
                    <a:cubicBezTo>
                      <a:pt x="1" y="1"/>
                      <a:pt x="1"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6" name="Freeform 437"/>
              <p:cNvSpPr>
                <a:spLocks/>
              </p:cNvSpPr>
              <p:nvPr/>
            </p:nvSpPr>
            <p:spPr bwMode="auto">
              <a:xfrm>
                <a:off x="5093" y="3285"/>
                <a:ext cx="3" cy="0"/>
              </a:xfrm>
              <a:custGeom>
                <a:avLst/>
                <a:gdLst>
                  <a:gd name="T0" fmla="*/ 0 w 1"/>
                  <a:gd name="T1" fmla="*/ 0 w 1"/>
                  <a:gd name="T2" fmla="*/ 0 w 1"/>
                  <a:gd name="T3" fmla="*/ 1 w 1"/>
                  <a:gd name="T4" fmla="*/ 1 w 1"/>
                  <a:gd name="T5" fmla="*/ 1 w 1"/>
                  <a:gd name="T6" fmla="*/ 0 w 1"/>
                  <a:gd name="T7" fmla="*/ 0 w 1"/>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1">
                    <a:moveTo>
                      <a:pt x="0" y="0"/>
                    </a:moveTo>
                    <a:cubicBezTo>
                      <a:pt x="0" y="0"/>
                      <a:pt x="0" y="0"/>
                      <a:pt x="0" y="0"/>
                    </a:cubicBezTo>
                    <a:cubicBezTo>
                      <a:pt x="0" y="0"/>
                      <a:pt x="0" y="0"/>
                      <a:pt x="0" y="0"/>
                    </a:cubicBezTo>
                    <a:cubicBezTo>
                      <a:pt x="1" y="0"/>
                      <a:pt x="1" y="0"/>
                      <a:pt x="1" y="0"/>
                    </a:cubicBezTo>
                    <a:cubicBezTo>
                      <a:pt x="1" y="0"/>
                      <a:pt x="1" y="0"/>
                      <a:pt x="1" y="0"/>
                    </a:cubicBezTo>
                    <a:cubicBezTo>
                      <a:pt x="1" y="0"/>
                      <a:pt x="1" y="0"/>
                      <a:pt x="1" y="0"/>
                    </a:cubicBezTo>
                    <a:cubicBezTo>
                      <a:pt x="1" y="0"/>
                      <a:pt x="1" y="0"/>
                      <a:pt x="0" y="0"/>
                    </a:cubicBezTo>
                    <a:cubicBezTo>
                      <a:pt x="0" y="0"/>
                      <a:pt x="0"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7" name="Freeform 438"/>
              <p:cNvSpPr>
                <a:spLocks/>
              </p:cNvSpPr>
              <p:nvPr/>
            </p:nvSpPr>
            <p:spPr bwMode="auto">
              <a:xfrm>
                <a:off x="5093" y="3288"/>
                <a:ext cx="5" cy="0"/>
              </a:xfrm>
              <a:custGeom>
                <a:avLst/>
                <a:gdLst>
                  <a:gd name="T0" fmla="*/ 1 w 2"/>
                  <a:gd name="T1" fmla="*/ 0 w 2"/>
                  <a:gd name="T2" fmla="*/ 1 w 2"/>
                  <a:gd name="T3" fmla="*/ 1 w 2"/>
                  <a:gd name="T4" fmla="*/ 2 w 2"/>
                  <a:gd name="T5" fmla="*/ 2 w 2"/>
                  <a:gd name="T6" fmla="*/ 1 w 2"/>
                  <a:gd name="T7" fmla="*/ 1 w 2"/>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2">
                    <a:moveTo>
                      <a:pt x="1" y="0"/>
                    </a:moveTo>
                    <a:cubicBezTo>
                      <a:pt x="1" y="0"/>
                      <a:pt x="1" y="0"/>
                      <a:pt x="0" y="0"/>
                    </a:cubicBezTo>
                    <a:cubicBezTo>
                      <a:pt x="0" y="0"/>
                      <a:pt x="0" y="0"/>
                      <a:pt x="1" y="0"/>
                    </a:cubicBezTo>
                    <a:cubicBezTo>
                      <a:pt x="1" y="0"/>
                      <a:pt x="1" y="0"/>
                      <a:pt x="1" y="0"/>
                    </a:cubicBezTo>
                    <a:cubicBezTo>
                      <a:pt x="1" y="0"/>
                      <a:pt x="2" y="0"/>
                      <a:pt x="2" y="0"/>
                    </a:cubicBezTo>
                    <a:cubicBezTo>
                      <a:pt x="2" y="0"/>
                      <a:pt x="2" y="0"/>
                      <a:pt x="2"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8" name="Freeform 439"/>
              <p:cNvSpPr>
                <a:spLocks/>
              </p:cNvSpPr>
              <p:nvPr/>
            </p:nvSpPr>
            <p:spPr bwMode="auto">
              <a:xfrm>
                <a:off x="5096" y="3288"/>
                <a:ext cx="2" cy="2"/>
              </a:xfrm>
              <a:custGeom>
                <a:avLst/>
                <a:gdLst>
                  <a:gd name="T0" fmla="*/ 0 w 1"/>
                  <a:gd name="T1" fmla="*/ 1 h 1"/>
                  <a:gd name="T2" fmla="*/ 0 w 1"/>
                  <a:gd name="T3" fmla="*/ 1 h 1"/>
                  <a:gd name="T4" fmla="*/ 0 w 1"/>
                  <a:gd name="T5" fmla="*/ 0 h 1"/>
                  <a:gd name="T6" fmla="*/ 0 w 1"/>
                  <a:gd name="T7" fmla="*/ 0 h 1"/>
                  <a:gd name="T8" fmla="*/ 1 w 1"/>
                  <a:gd name="T9" fmla="*/ 0 h 1"/>
                  <a:gd name="T10" fmla="*/ 1 w 1"/>
                  <a:gd name="T11" fmla="*/ 0 h 1"/>
                  <a:gd name="T12" fmla="*/ 0 w 1"/>
                  <a:gd name="T13" fmla="*/ 1 h 1"/>
                  <a:gd name="T14" fmla="*/ 0 w 1"/>
                  <a:gd name="T15" fmla="*/ 1 h 1"/>
                  <a:gd name="T16" fmla="*/ 0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1"/>
                    </a:moveTo>
                    <a:cubicBezTo>
                      <a:pt x="0" y="1"/>
                      <a:pt x="0" y="1"/>
                      <a:pt x="0" y="1"/>
                    </a:cubicBezTo>
                    <a:cubicBezTo>
                      <a:pt x="0" y="1"/>
                      <a:pt x="0" y="0"/>
                      <a:pt x="0" y="0"/>
                    </a:cubicBezTo>
                    <a:cubicBezTo>
                      <a:pt x="0" y="0"/>
                      <a:pt x="0" y="0"/>
                      <a:pt x="0" y="0"/>
                    </a:cubicBezTo>
                    <a:cubicBezTo>
                      <a:pt x="1" y="0"/>
                      <a:pt x="1" y="0"/>
                      <a:pt x="1" y="0"/>
                    </a:cubicBezTo>
                    <a:cubicBezTo>
                      <a:pt x="1" y="0"/>
                      <a:pt x="1" y="0"/>
                      <a:pt x="1" y="0"/>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9" name="Freeform 440"/>
              <p:cNvSpPr>
                <a:spLocks/>
              </p:cNvSpPr>
              <p:nvPr/>
            </p:nvSpPr>
            <p:spPr bwMode="auto">
              <a:xfrm>
                <a:off x="5096" y="3290"/>
                <a:ext cx="2" cy="0"/>
              </a:xfrm>
              <a:custGeom>
                <a:avLst/>
                <a:gdLst>
                  <a:gd name="T0" fmla="*/ 0 w 1"/>
                  <a:gd name="T1" fmla="*/ 0 w 1"/>
                  <a:gd name="T2" fmla="*/ 0 w 1"/>
                  <a:gd name="T3" fmla="*/ 0 w 1"/>
                  <a:gd name="T4" fmla="*/ 0 w 1"/>
                  <a:gd name="T5" fmla="*/ 1 w 1"/>
                  <a:gd name="T6" fmla="*/ 0 w 1"/>
                  <a:gd name="T7" fmla="*/ 0 w 1"/>
                  <a:gd name="T8" fmla="*/ 0 w 1"/>
                  <a:gd name="T9"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1">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1" y="0"/>
                    </a:cubicBezTo>
                    <a:cubicBezTo>
                      <a:pt x="1" y="0"/>
                      <a:pt x="1"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0" name="Freeform 441"/>
              <p:cNvSpPr>
                <a:spLocks/>
              </p:cNvSpPr>
              <p:nvPr/>
            </p:nvSpPr>
            <p:spPr bwMode="auto">
              <a:xfrm>
                <a:off x="5101" y="3295"/>
                <a:ext cx="2" cy="5"/>
              </a:xfrm>
              <a:custGeom>
                <a:avLst/>
                <a:gdLst>
                  <a:gd name="T0" fmla="*/ 0 w 1"/>
                  <a:gd name="T1" fmla="*/ 2 h 2"/>
                  <a:gd name="T2" fmla="*/ 0 w 1"/>
                  <a:gd name="T3" fmla="*/ 2 h 2"/>
                  <a:gd name="T4" fmla="*/ 0 w 1"/>
                  <a:gd name="T5" fmla="*/ 2 h 2"/>
                  <a:gd name="T6" fmla="*/ 1 w 1"/>
                  <a:gd name="T7" fmla="*/ 1 h 2"/>
                  <a:gd name="T8" fmla="*/ 1 w 1"/>
                  <a:gd name="T9" fmla="*/ 1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0" y="1"/>
                      <a:pt x="1" y="1"/>
                    </a:cubicBezTo>
                    <a:cubicBezTo>
                      <a:pt x="1" y="1"/>
                      <a:pt x="1" y="0"/>
                      <a:pt x="1" y="1"/>
                    </a:cubicBezTo>
                    <a:cubicBezTo>
                      <a:pt x="1" y="1"/>
                      <a:pt x="1" y="1"/>
                      <a:pt x="1" y="1"/>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1" name="Freeform 442"/>
              <p:cNvSpPr>
                <a:spLocks/>
              </p:cNvSpPr>
              <p:nvPr/>
            </p:nvSpPr>
            <p:spPr bwMode="auto">
              <a:xfrm>
                <a:off x="5093" y="3305"/>
                <a:ext cx="3" cy="5"/>
              </a:xfrm>
              <a:custGeom>
                <a:avLst/>
                <a:gdLst>
                  <a:gd name="T0" fmla="*/ 0 w 1"/>
                  <a:gd name="T1" fmla="*/ 2 h 2"/>
                  <a:gd name="T2" fmla="*/ 0 w 1"/>
                  <a:gd name="T3" fmla="*/ 2 h 2"/>
                  <a:gd name="T4" fmla="*/ 0 w 1"/>
                  <a:gd name="T5" fmla="*/ 2 h 2"/>
                  <a:gd name="T6" fmla="*/ 0 w 1"/>
                  <a:gd name="T7" fmla="*/ 2 h 2"/>
                  <a:gd name="T8" fmla="*/ 1 w 1"/>
                  <a:gd name="T9" fmla="*/ 0 h 2"/>
                  <a:gd name="T10" fmla="*/ 1 w 1"/>
                  <a:gd name="T11" fmla="*/ 0 h 2"/>
                  <a:gd name="T12" fmla="*/ 1 w 1"/>
                  <a:gd name="T13" fmla="*/ 0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2"/>
                      <a:pt x="0" y="2"/>
                    </a:cubicBezTo>
                    <a:cubicBezTo>
                      <a:pt x="0" y="2"/>
                      <a:pt x="0" y="2"/>
                      <a:pt x="0" y="2"/>
                    </a:cubicBezTo>
                    <a:cubicBezTo>
                      <a:pt x="0" y="1"/>
                      <a:pt x="1" y="1"/>
                      <a:pt x="1"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2" name="Freeform 443"/>
              <p:cNvSpPr>
                <a:spLocks/>
              </p:cNvSpPr>
              <p:nvPr/>
            </p:nvSpPr>
            <p:spPr bwMode="auto">
              <a:xfrm>
                <a:off x="5065" y="3290"/>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1 h 2"/>
                  <a:gd name="T14" fmla="*/ 1 w 1"/>
                  <a:gd name="T15" fmla="*/ 2 h 2"/>
                  <a:gd name="T16" fmla="*/ 1 w 1"/>
                  <a:gd name="T17" fmla="*/ 2 h 2"/>
                  <a:gd name="T18" fmla="*/ 0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2"/>
                    </a:moveTo>
                    <a:cubicBezTo>
                      <a:pt x="0" y="2"/>
                      <a:pt x="0" y="2"/>
                      <a:pt x="0" y="2"/>
                    </a:cubicBezTo>
                    <a:cubicBezTo>
                      <a:pt x="0" y="2"/>
                      <a:pt x="0" y="1"/>
                      <a:pt x="0" y="1"/>
                    </a:cubicBezTo>
                    <a:cubicBezTo>
                      <a:pt x="1" y="0"/>
                      <a:pt x="1" y="0"/>
                      <a:pt x="1" y="0"/>
                    </a:cubicBezTo>
                    <a:cubicBezTo>
                      <a:pt x="1" y="0"/>
                      <a:pt x="1" y="0"/>
                      <a:pt x="1" y="0"/>
                    </a:cubicBezTo>
                    <a:cubicBezTo>
                      <a:pt x="1" y="0"/>
                      <a:pt x="1" y="0"/>
                      <a:pt x="1" y="0"/>
                    </a:cubicBezTo>
                    <a:cubicBezTo>
                      <a:pt x="1" y="0"/>
                      <a:pt x="1" y="1"/>
                      <a:pt x="1" y="1"/>
                    </a:cubicBezTo>
                    <a:cubicBezTo>
                      <a:pt x="1" y="1"/>
                      <a:pt x="1" y="2"/>
                      <a:pt x="1" y="2"/>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3" name="Freeform 444"/>
              <p:cNvSpPr>
                <a:spLocks/>
              </p:cNvSpPr>
              <p:nvPr/>
            </p:nvSpPr>
            <p:spPr bwMode="auto">
              <a:xfrm>
                <a:off x="5065" y="3293"/>
                <a:ext cx="3" cy="2"/>
              </a:xfrm>
              <a:custGeom>
                <a:avLst/>
                <a:gdLst>
                  <a:gd name="T0" fmla="*/ 1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1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cubicBezTo>
                      <a:pt x="1" y="1"/>
                      <a:pt x="1" y="1"/>
                      <a:pt x="0" y="1"/>
                    </a:cubicBezTo>
                    <a:cubicBezTo>
                      <a:pt x="0" y="1"/>
                      <a:pt x="0" y="1"/>
                      <a:pt x="0" y="1"/>
                    </a:cubicBezTo>
                    <a:cubicBezTo>
                      <a:pt x="1" y="0"/>
                      <a:pt x="1" y="0"/>
                      <a:pt x="1" y="0"/>
                    </a:cubicBezTo>
                    <a:cubicBezTo>
                      <a:pt x="1" y="0"/>
                      <a:pt x="1" y="0"/>
                      <a:pt x="1" y="0"/>
                    </a:cubicBezTo>
                    <a:cubicBezTo>
                      <a:pt x="1" y="0"/>
                      <a:pt x="1" y="0"/>
                      <a:pt x="1"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4" name="Freeform 445"/>
              <p:cNvSpPr>
                <a:spLocks noEditPoints="1"/>
              </p:cNvSpPr>
              <p:nvPr/>
            </p:nvSpPr>
            <p:spPr bwMode="auto">
              <a:xfrm>
                <a:off x="5063" y="3267"/>
                <a:ext cx="43" cy="43"/>
              </a:xfrm>
              <a:custGeom>
                <a:avLst/>
                <a:gdLst>
                  <a:gd name="T0" fmla="*/ 5 w 17"/>
                  <a:gd name="T1" fmla="*/ 16 h 17"/>
                  <a:gd name="T2" fmla="*/ 5 w 17"/>
                  <a:gd name="T3" fmla="*/ 15 h 17"/>
                  <a:gd name="T4" fmla="*/ 3 w 17"/>
                  <a:gd name="T5" fmla="*/ 14 h 17"/>
                  <a:gd name="T6" fmla="*/ 1 w 17"/>
                  <a:gd name="T7" fmla="*/ 12 h 17"/>
                  <a:gd name="T8" fmla="*/ 2 w 17"/>
                  <a:gd name="T9" fmla="*/ 11 h 17"/>
                  <a:gd name="T10" fmla="*/ 1 w 17"/>
                  <a:gd name="T11" fmla="*/ 8 h 17"/>
                  <a:gd name="T12" fmla="*/ 1 w 17"/>
                  <a:gd name="T13" fmla="*/ 5 h 17"/>
                  <a:gd name="T14" fmla="*/ 2 w 17"/>
                  <a:gd name="T15" fmla="*/ 5 h 17"/>
                  <a:gd name="T16" fmla="*/ 3 w 17"/>
                  <a:gd name="T17" fmla="*/ 3 h 17"/>
                  <a:gd name="T18" fmla="*/ 6 w 17"/>
                  <a:gd name="T19" fmla="*/ 1 h 17"/>
                  <a:gd name="T20" fmla="*/ 7 w 17"/>
                  <a:gd name="T21" fmla="*/ 2 h 17"/>
                  <a:gd name="T22" fmla="*/ 9 w 17"/>
                  <a:gd name="T23" fmla="*/ 0 h 17"/>
                  <a:gd name="T24" fmla="*/ 12 w 17"/>
                  <a:gd name="T25" fmla="*/ 1 h 17"/>
                  <a:gd name="T26" fmla="*/ 12 w 17"/>
                  <a:gd name="T27" fmla="*/ 2 h 17"/>
                  <a:gd name="T28" fmla="*/ 15 w 17"/>
                  <a:gd name="T29" fmla="*/ 3 h 17"/>
                  <a:gd name="T30" fmla="*/ 16 w 17"/>
                  <a:gd name="T31" fmla="*/ 5 h 17"/>
                  <a:gd name="T32" fmla="*/ 16 w 17"/>
                  <a:gd name="T33" fmla="*/ 5 h 17"/>
                  <a:gd name="T34" fmla="*/ 16 w 17"/>
                  <a:gd name="T35" fmla="*/ 6 h 17"/>
                  <a:gd name="T36" fmla="*/ 16 w 17"/>
                  <a:gd name="T37" fmla="*/ 7 h 17"/>
                  <a:gd name="T38" fmla="*/ 16 w 17"/>
                  <a:gd name="T39" fmla="*/ 9 h 17"/>
                  <a:gd name="T40" fmla="*/ 17 w 17"/>
                  <a:gd name="T41" fmla="*/ 9 h 17"/>
                  <a:gd name="T42" fmla="*/ 16 w 17"/>
                  <a:gd name="T43" fmla="*/ 12 h 17"/>
                  <a:gd name="T44" fmla="*/ 14 w 17"/>
                  <a:gd name="T45" fmla="*/ 13 h 17"/>
                  <a:gd name="T46" fmla="*/ 14 w 17"/>
                  <a:gd name="T47" fmla="*/ 15 h 17"/>
                  <a:gd name="T48" fmla="*/ 11 w 17"/>
                  <a:gd name="T49" fmla="*/ 16 h 17"/>
                  <a:gd name="T50" fmla="*/ 9 w 17"/>
                  <a:gd name="T51" fmla="*/ 16 h 17"/>
                  <a:gd name="T52" fmla="*/ 8 w 17"/>
                  <a:gd name="T53" fmla="*/ 17 h 17"/>
                  <a:gd name="T54" fmla="*/ 8 w 17"/>
                  <a:gd name="T55" fmla="*/ 16 h 17"/>
                  <a:gd name="T56" fmla="*/ 8 w 17"/>
                  <a:gd name="T57" fmla="*/ 15 h 17"/>
                  <a:gd name="T58" fmla="*/ 11 w 17"/>
                  <a:gd name="T59" fmla="*/ 15 h 17"/>
                  <a:gd name="T60" fmla="*/ 14 w 17"/>
                  <a:gd name="T61" fmla="*/ 15 h 17"/>
                  <a:gd name="T62" fmla="*/ 13 w 17"/>
                  <a:gd name="T63" fmla="*/ 13 h 17"/>
                  <a:gd name="T64" fmla="*/ 16 w 17"/>
                  <a:gd name="T65" fmla="*/ 11 h 17"/>
                  <a:gd name="T66" fmla="*/ 15 w 17"/>
                  <a:gd name="T67" fmla="*/ 9 h 17"/>
                  <a:gd name="T68" fmla="*/ 15 w 17"/>
                  <a:gd name="T69" fmla="*/ 6 h 17"/>
                  <a:gd name="T70" fmla="*/ 16 w 17"/>
                  <a:gd name="T71" fmla="*/ 5 h 17"/>
                  <a:gd name="T72" fmla="*/ 15 w 17"/>
                  <a:gd name="T73" fmla="*/ 4 h 17"/>
                  <a:gd name="T74" fmla="*/ 13 w 17"/>
                  <a:gd name="T75" fmla="*/ 4 h 17"/>
                  <a:gd name="T76" fmla="*/ 11 w 17"/>
                  <a:gd name="T77" fmla="*/ 2 h 17"/>
                  <a:gd name="T78" fmla="*/ 9 w 17"/>
                  <a:gd name="T79" fmla="*/ 1 h 17"/>
                  <a:gd name="T80" fmla="*/ 9 w 17"/>
                  <a:gd name="T81" fmla="*/ 2 h 17"/>
                  <a:gd name="T82" fmla="*/ 6 w 17"/>
                  <a:gd name="T83" fmla="*/ 2 h 17"/>
                  <a:gd name="T84" fmla="*/ 4 w 17"/>
                  <a:gd name="T85" fmla="*/ 2 h 17"/>
                  <a:gd name="T86" fmla="*/ 4 w 17"/>
                  <a:gd name="T87" fmla="*/ 4 h 17"/>
                  <a:gd name="T88" fmla="*/ 2 w 17"/>
                  <a:gd name="T89" fmla="*/ 6 h 17"/>
                  <a:gd name="T90" fmla="*/ 1 w 17"/>
                  <a:gd name="T91" fmla="*/ 8 h 17"/>
                  <a:gd name="T92" fmla="*/ 2 w 17"/>
                  <a:gd name="T93" fmla="*/ 8 h 17"/>
                  <a:gd name="T94" fmla="*/ 2 w 17"/>
                  <a:gd name="T95" fmla="*/ 11 h 17"/>
                  <a:gd name="T96" fmla="*/ 3 w 17"/>
                  <a:gd name="T97" fmla="*/ 13 h 17"/>
                  <a:gd name="T98" fmla="*/ 4 w 17"/>
                  <a:gd name="T99" fmla="*/ 13 h 17"/>
                  <a:gd name="T100" fmla="*/ 6 w 17"/>
                  <a:gd name="T101" fmla="*/ 15 h 17"/>
                  <a:gd name="T102" fmla="*/ 15 w 17"/>
                  <a:gd name="T103" fmla="*/ 6 h 17"/>
                  <a:gd name="T104" fmla="*/ 16 w 17"/>
                  <a:gd name="T105" fmla="*/ 6 h 17"/>
                  <a:gd name="T106" fmla="*/ 9 w 17"/>
                  <a:gd name="T107" fmla="*/ 14 h 17"/>
                  <a:gd name="T108" fmla="*/ 6 w 17"/>
                  <a:gd name="T109" fmla="*/ 4 h 17"/>
                  <a:gd name="T110" fmla="*/ 12 w 17"/>
                  <a:gd name="T111" fmla="*/ 13 h 17"/>
                  <a:gd name="T112" fmla="*/ 11 w 17"/>
                  <a:gd name="T113" fmla="*/ 13 h 17"/>
                  <a:gd name="T114" fmla="*/ 11 w 17"/>
                  <a:gd name="T115" fmla="*/ 13 h 17"/>
                  <a:gd name="T116" fmla="*/ 9 w 17"/>
                  <a:gd name="T117" fmla="*/ 4 h 17"/>
                  <a:gd name="T118" fmla="*/ 5 w 17"/>
                  <a:gd name="T119" fmla="*/ 11 h 17"/>
                  <a:gd name="T120" fmla="*/ 11 w 17"/>
                  <a:gd name="T121" fmla="*/ 12 h 17"/>
                  <a:gd name="T122" fmla="*/ 12 w 17"/>
                  <a:gd name="T123"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 h="17">
                    <a:moveTo>
                      <a:pt x="8" y="17"/>
                    </a:moveTo>
                    <a:cubicBezTo>
                      <a:pt x="7" y="17"/>
                      <a:pt x="6" y="17"/>
                      <a:pt x="5" y="16"/>
                    </a:cubicBezTo>
                    <a:cubicBezTo>
                      <a:pt x="5" y="16"/>
                      <a:pt x="5" y="16"/>
                      <a:pt x="5" y="16"/>
                    </a:cubicBezTo>
                    <a:cubicBezTo>
                      <a:pt x="5" y="15"/>
                      <a:pt x="5" y="15"/>
                      <a:pt x="5" y="15"/>
                    </a:cubicBezTo>
                    <a:cubicBezTo>
                      <a:pt x="5" y="14"/>
                      <a:pt x="4" y="14"/>
                      <a:pt x="4" y="13"/>
                    </a:cubicBezTo>
                    <a:cubicBezTo>
                      <a:pt x="3" y="14"/>
                      <a:pt x="3" y="14"/>
                      <a:pt x="3" y="14"/>
                    </a:cubicBezTo>
                    <a:cubicBezTo>
                      <a:pt x="3" y="14"/>
                      <a:pt x="2" y="14"/>
                      <a:pt x="2" y="14"/>
                    </a:cubicBezTo>
                    <a:cubicBezTo>
                      <a:pt x="2" y="13"/>
                      <a:pt x="1" y="12"/>
                      <a:pt x="1" y="12"/>
                    </a:cubicBezTo>
                    <a:cubicBezTo>
                      <a:pt x="1" y="11"/>
                      <a:pt x="1" y="11"/>
                      <a:pt x="1" y="11"/>
                    </a:cubicBezTo>
                    <a:cubicBezTo>
                      <a:pt x="2" y="11"/>
                      <a:pt x="2" y="11"/>
                      <a:pt x="2" y="11"/>
                    </a:cubicBezTo>
                    <a:cubicBezTo>
                      <a:pt x="2" y="10"/>
                      <a:pt x="2" y="9"/>
                      <a:pt x="2" y="8"/>
                    </a:cubicBezTo>
                    <a:cubicBezTo>
                      <a:pt x="1" y="8"/>
                      <a:pt x="1" y="8"/>
                      <a:pt x="1" y="8"/>
                    </a:cubicBezTo>
                    <a:cubicBezTo>
                      <a:pt x="0" y="8"/>
                      <a:pt x="0" y="8"/>
                      <a:pt x="0" y="8"/>
                    </a:cubicBezTo>
                    <a:cubicBezTo>
                      <a:pt x="0" y="7"/>
                      <a:pt x="1" y="6"/>
                      <a:pt x="1" y="5"/>
                    </a:cubicBezTo>
                    <a:cubicBezTo>
                      <a:pt x="1" y="5"/>
                      <a:pt x="1" y="5"/>
                      <a:pt x="1" y="5"/>
                    </a:cubicBezTo>
                    <a:cubicBezTo>
                      <a:pt x="2" y="5"/>
                      <a:pt x="2" y="5"/>
                      <a:pt x="2" y="5"/>
                    </a:cubicBezTo>
                    <a:cubicBezTo>
                      <a:pt x="3" y="5"/>
                      <a:pt x="3" y="4"/>
                      <a:pt x="4" y="3"/>
                    </a:cubicBezTo>
                    <a:cubicBezTo>
                      <a:pt x="3" y="3"/>
                      <a:pt x="3" y="3"/>
                      <a:pt x="3" y="3"/>
                    </a:cubicBezTo>
                    <a:cubicBezTo>
                      <a:pt x="3" y="2"/>
                      <a:pt x="3" y="2"/>
                      <a:pt x="3" y="2"/>
                    </a:cubicBezTo>
                    <a:cubicBezTo>
                      <a:pt x="4" y="2"/>
                      <a:pt x="5" y="1"/>
                      <a:pt x="6" y="1"/>
                    </a:cubicBezTo>
                    <a:cubicBezTo>
                      <a:pt x="6" y="1"/>
                      <a:pt x="6" y="1"/>
                      <a:pt x="6" y="1"/>
                    </a:cubicBezTo>
                    <a:cubicBezTo>
                      <a:pt x="7" y="2"/>
                      <a:pt x="7" y="2"/>
                      <a:pt x="7" y="2"/>
                    </a:cubicBezTo>
                    <a:cubicBezTo>
                      <a:pt x="7" y="2"/>
                      <a:pt x="8" y="1"/>
                      <a:pt x="9" y="1"/>
                    </a:cubicBezTo>
                    <a:cubicBezTo>
                      <a:pt x="9" y="0"/>
                      <a:pt x="9" y="0"/>
                      <a:pt x="9" y="0"/>
                    </a:cubicBezTo>
                    <a:cubicBezTo>
                      <a:pt x="9" y="0"/>
                      <a:pt x="9" y="0"/>
                      <a:pt x="9" y="0"/>
                    </a:cubicBezTo>
                    <a:cubicBezTo>
                      <a:pt x="10" y="0"/>
                      <a:pt x="11" y="0"/>
                      <a:pt x="12" y="1"/>
                    </a:cubicBezTo>
                    <a:cubicBezTo>
                      <a:pt x="12" y="1"/>
                      <a:pt x="12" y="1"/>
                      <a:pt x="12" y="1"/>
                    </a:cubicBezTo>
                    <a:cubicBezTo>
                      <a:pt x="12" y="2"/>
                      <a:pt x="12" y="2"/>
                      <a:pt x="12" y="2"/>
                    </a:cubicBezTo>
                    <a:cubicBezTo>
                      <a:pt x="13" y="3"/>
                      <a:pt x="13" y="3"/>
                      <a:pt x="14" y="4"/>
                    </a:cubicBezTo>
                    <a:cubicBezTo>
                      <a:pt x="15" y="3"/>
                      <a:pt x="15" y="3"/>
                      <a:pt x="15" y="3"/>
                    </a:cubicBezTo>
                    <a:cubicBezTo>
                      <a:pt x="15" y="3"/>
                      <a:pt x="15" y="3"/>
                      <a:pt x="15" y="3"/>
                    </a:cubicBezTo>
                    <a:cubicBezTo>
                      <a:pt x="15" y="3"/>
                      <a:pt x="16" y="5"/>
                      <a:pt x="16" y="5"/>
                    </a:cubicBezTo>
                    <a:cubicBezTo>
                      <a:pt x="16" y="5"/>
                      <a:pt x="16" y="5"/>
                      <a:pt x="16" y="5"/>
                    </a:cubicBezTo>
                    <a:cubicBezTo>
                      <a:pt x="16" y="5"/>
                      <a:pt x="16" y="5"/>
                      <a:pt x="16" y="5"/>
                    </a:cubicBezTo>
                    <a:cubicBezTo>
                      <a:pt x="16" y="5"/>
                      <a:pt x="16" y="6"/>
                      <a:pt x="16" y="6"/>
                    </a:cubicBezTo>
                    <a:cubicBezTo>
                      <a:pt x="16" y="6"/>
                      <a:pt x="16" y="6"/>
                      <a:pt x="16" y="6"/>
                    </a:cubicBezTo>
                    <a:cubicBezTo>
                      <a:pt x="16" y="6"/>
                      <a:pt x="16" y="7"/>
                      <a:pt x="16" y="7"/>
                    </a:cubicBezTo>
                    <a:cubicBezTo>
                      <a:pt x="16" y="7"/>
                      <a:pt x="16" y="7"/>
                      <a:pt x="16" y="7"/>
                    </a:cubicBezTo>
                    <a:cubicBezTo>
                      <a:pt x="16" y="7"/>
                      <a:pt x="16" y="7"/>
                      <a:pt x="16" y="7"/>
                    </a:cubicBezTo>
                    <a:cubicBezTo>
                      <a:pt x="16" y="8"/>
                      <a:pt x="16" y="8"/>
                      <a:pt x="16" y="9"/>
                    </a:cubicBezTo>
                    <a:cubicBezTo>
                      <a:pt x="17" y="9"/>
                      <a:pt x="17" y="9"/>
                      <a:pt x="17" y="9"/>
                    </a:cubicBezTo>
                    <a:cubicBezTo>
                      <a:pt x="17" y="9"/>
                      <a:pt x="17" y="9"/>
                      <a:pt x="17" y="9"/>
                    </a:cubicBezTo>
                    <a:cubicBezTo>
                      <a:pt x="17" y="10"/>
                      <a:pt x="17" y="11"/>
                      <a:pt x="16" y="12"/>
                    </a:cubicBezTo>
                    <a:cubicBezTo>
                      <a:pt x="16" y="12"/>
                      <a:pt x="16" y="12"/>
                      <a:pt x="16" y="12"/>
                    </a:cubicBezTo>
                    <a:cubicBezTo>
                      <a:pt x="15" y="12"/>
                      <a:pt x="15" y="12"/>
                      <a:pt x="14" y="13"/>
                    </a:cubicBezTo>
                    <a:cubicBezTo>
                      <a:pt x="14" y="13"/>
                      <a:pt x="14" y="13"/>
                      <a:pt x="14" y="13"/>
                    </a:cubicBezTo>
                    <a:cubicBezTo>
                      <a:pt x="14" y="14"/>
                      <a:pt x="14" y="14"/>
                      <a:pt x="14" y="14"/>
                    </a:cubicBezTo>
                    <a:cubicBezTo>
                      <a:pt x="14" y="15"/>
                      <a:pt x="14" y="15"/>
                      <a:pt x="14" y="15"/>
                    </a:cubicBezTo>
                    <a:cubicBezTo>
                      <a:pt x="13" y="15"/>
                      <a:pt x="13" y="16"/>
                      <a:pt x="12" y="16"/>
                    </a:cubicBezTo>
                    <a:cubicBezTo>
                      <a:pt x="12" y="16"/>
                      <a:pt x="11" y="16"/>
                      <a:pt x="11" y="16"/>
                    </a:cubicBezTo>
                    <a:cubicBezTo>
                      <a:pt x="11" y="15"/>
                      <a:pt x="11" y="15"/>
                      <a:pt x="11" y="15"/>
                    </a:cubicBezTo>
                    <a:cubicBezTo>
                      <a:pt x="10" y="15"/>
                      <a:pt x="9" y="16"/>
                      <a:pt x="9" y="16"/>
                    </a:cubicBezTo>
                    <a:cubicBezTo>
                      <a:pt x="8" y="17"/>
                      <a:pt x="8" y="17"/>
                      <a:pt x="8" y="17"/>
                    </a:cubicBezTo>
                    <a:cubicBezTo>
                      <a:pt x="8" y="17"/>
                      <a:pt x="8" y="17"/>
                      <a:pt x="8" y="17"/>
                    </a:cubicBezTo>
                    <a:close/>
                    <a:moveTo>
                      <a:pt x="6" y="16"/>
                    </a:moveTo>
                    <a:cubicBezTo>
                      <a:pt x="6" y="16"/>
                      <a:pt x="7" y="16"/>
                      <a:pt x="8" y="16"/>
                    </a:cubicBezTo>
                    <a:cubicBezTo>
                      <a:pt x="8" y="15"/>
                      <a:pt x="8" y="15"/>
                      <a:pt x="8" y="15"/>
                    </a:cubicBezTo>
                    <a:cubicBezTo>
                      <a:pt x="8" y="15"/>
                      <a:pt x="8" y="15"/>
                      <a:pt x="8" y="15"/>
                    </a:cubicBezTo>
                    <a:cubicBezTo>
                      <a:pt x="9" y="15"/>
                      <a:pt x="10" y="15"/>
                      <a:pt x="11" y="15"/>
                    </a:cubicBezTo>
                    <a:cubicBezTo>
                      <a:pt x="11" y="14"/>
                      <a:pt x="11" y="15"/>
                      <a:pt x="11" y="15"/>
                    </a:cubicBezTo>
                    <a:cubicBezTo>
                      <a:pt x="12" y="16"/>
                      <a:pt x="12" y="16"/>
                      <a:pt x="12" y="16"/>
                    </a:cubicBezTo>
                    <a:cubicBezTo>
                      <a:pt x="12" y="15"/>
                      <a:pt x="13" y="15"/>
                      <a:pt x="14" y="15"/>
                    </a:cubicBezTo>
                    <a:cubicBezTo>
                      <a:pt x="13" y="14"/>
                      <a:pt x="13" y="14"/>
                      <a:pt x="13" y="14"/>
                    </a:cubicBezTo>
                    <a:cubicBezTo>
                      <a:pt x="13" y="13"/>
                      <a:pt x="13" y="13"/>
                      <a:pt x="13" y="13"/>
                    </a:cubicBezTo>
                    <a:cubicBezTo>
                      <a:pt x="13" y="13"/>
                      <a:pt x="14" y="12"/>
                      <a:pt x="14" y="12"/>
                    </a:cubicBezTo>
                    <a:cubicBezTo>
                      <a:pt x="14" y="12"/>
                      <a:pt x="15" y="11"/>
                      <a:pt x="16" y="11"/>
                    </a:cubicBezTo>
                    <a:cubicBezTo>
                      <a:pt x="16" y="11"/>
                      <a:pt x="16" y="10"/>
                      <a:pt x="16" y="9"/>
                    </a:cubicBezTo>
                    <a:cubicBezTo>
                      <a:pt x="15" y="9"/>
                      <a:pt x="15" y="9"/>
                      <a:pt x="15" y="9"/>
                    </a:cubicBezTo>
                    <a:cubicBezTo>
                      <a:pt x="15" y="9"/>
                      <a:pt x="15" y="9"/>
                      <a:pt x="15" y="9"/>
                    </a:cubicBezTo>
                    <a:cubicBezTo>
                      <a:pt x="15" y="8"/>
                      <a:pt x="15" y="7"/>
                      <a:pt x="15" y="6"/>
                    </a:cubicBezTo>
                    <a:cubicBezTo>
                      <a:pt x="15" y="6"/>
                      <a:pt x="15" y="6"/>
                      <a:pt x="15" y="6"/>
                    </a:cubicBezTo>
                    <a:cubicBezTo>
                      <a:pt x="16" y="5"/>
                      <a:pt x="16" y="5"/>
                      <a:pt x="16" y="5"/>
                    </a:cubicBezTo>
                    <a:cubicBezTo>
                      <a:pt x="16" y="5"/>
                      <a:pt x="16" y="5"/>
                      <a:pt x="16" y="5"/>
                    </a:cubicBezTo>
                    <a:cubicBezTo>
                      <a:pt x="15" y="5"/>
                      <a:pt x="15" y="4"/>
                      <a:pt x="15" y="4"/>
                    </a:cubicBezTo>
                    <a:cubicBezTo>
                      <a:pt x="14" y="4"/>
                      <a:pt x="14" y="4"/>
                      <a:pt x="14" y="4"/>
                    </a:cubicBezTo>
                    <a:cubicBezTo>
                      <a:pt x="14" y="4"/>
                      <a:pt x="13" y="4"/>
                      <a:pt x="13" y="4"/>
                    </a:cubicBezTo>
                    <a:cubicBezTo>
                      <a:pt x="13" y="4"/>
                      <a:pt x="12" y="3"/>
                      <a:pt x="11" y="3"/>
                    </a:cubicBezTo>
                    <a:cubicBezTo>
                      <a:pt x="11" y="3"/>
                      <a:pt x="11" y="2"/>
                      <a:pt x="11" y="2"/>
                    </a:cubicBezTo>
                    <a:cubicBezTo>
                      <a:pt x="11" y="1"/>
                      <a:pt x="11" y="1"/>
                      <a:pt x="11" y="1"/>
                    </a:cubicBezTo>
                    <a:cubicBezTo>
                      <a:pt x="11" y="1"/>
                      <a:pt x="10" y="1"/>
                      <a:pt x="9" y="1"/>
                    </a:cubicBezTo>
                    <a:cubicBezTo>
                      <a:pt x="9" y="2"/>
                      <a:pt x="9" y="2"/>
                      <a:pt x="9" y="2"/>
                    </a:cubicBezTo>
                    <a:cubicBezTo>
                      <a:pt x="9" y="2"/>
                      <a:pt x="9" y="2"/>
                      <a:pt x="9" y="2"/>
                    </a:cubicBezTo>
                    <a:cubicBezTo>
                      <a:pt x="8" y="2"/>
                      <a:pt x="7" y="2"/>
                      <a:pt x="6" y="2"/>
                    </a:cubicBezTo>
                    <a:cubicBezTo>
                      <a:pt x="6" y="3"/>
                      <a:pt x="6" y="2"/>
                      <a:pt x="6" y="2"/>
                    </a:cubicBezTo>
                    <a:cubicBezTo>
                      <a:pt x="6" y="1"/>
                      <a:pt x="6" y="1"/>
                      <a:pt x="6" y="1"/>
                    </a:cubicBezTo>
                    <a:cubicBezTo>
                      <a:pt x="5" y="2"/>
                      <a:pt x="4" y="2"/>
                      <a:pt x="4" y="2"/>
                    </a:cubicBezTo>
                    <a:cubicBezTo>
                      <a:pt x="4" y="3"/>
                      <a:pt x="4" y="3"/>
                      <a:pt x="4" y="3"/>
                    </a:cubicBezTo>
                    <a:cubicBezTo>
                      <a:pt x="4" y="4"/>
                      <a:pt x="4" y="4"/>
                      <a:pt x="4" y="4"/>
                    </a:cubicBezTo>
                    <a:cubicBezTo>
                      <a:pt x="4" y="4"/>
                      <a:pt x="3" y="5"/>
                      <a:pt x="3" y="6"/>
                    </a:cubicBezTo>
                    <a:cubicBezTo>
                      <a:pt x="3" y="6"/>
                      <a:pt x="3" y="6"/>
                      <a:pt x="2" y="6"/>
                    </a:cubicBezTo>
                    <a:cubicBezTo>
                      <a:pt x="1" y="6"/>
                      <a:pt x="1" y="6"/>
                      <a:pt x="1" y="6"/>
                    </a:cubicBezTo>
                    <a:cubicBezTo>
                      <a:pt x="1" y="6"/>
                      <a:pt x="1" y="7"/>
                      <a:pt x="1" y="8"/>
                    </a:cubicBezTo>
                    <a:cubicBezTo>
                      <a:pt x="2" y="8"/>
                      <a:pt x="2" y="8"/>
                      <a:pt x="2" y="8"/>
                    </a:cubicBezTo>
                    <a:cubicBezTo>
                      <a:pt x="2" y="8"/>
                      <a:pt x="2" y="8"/>
                      <a:pt x="2" y="8"/>
                    </a:cubicBezTo>
                    <a:cubicBezTo>
                      <a:pt x="2" y="9"/>
                      <a:pt x="2" y="10"/>
                      <a:pt x="3" y="11"/>
                    </a:cubicBezTo>
                    <a:cubicBezTo>
                      <a:pt x="3" y="11"/>
                      <a:pt x="3" y="11"/>
                      <a:pt x="2" y="11"/>
                    </a:cubicBezTo>
                    <a:cubicBezTo>
                      <a:pt x="2" y="12"/>
                      <a:pt x="2" y="12"/>
                      <a:pt x="2" y="12"/>
                    </a:cubicBezTo>
                    <a:cubicBezTo>
                      <a:pt x="2" y="12"/>
                      <a:pt x="2" y="13"/>
                      <a:pt x="3" y="13"/>
                    </a:cubicBezTo>
                    <a:cubicBezTo>
                      <a:pt x="4" y="13"/>
                      <a:pt x="4" y="13"/>
                      <a:pt x="4" y="13"/>
                    </a:cubicBezTo>
                    <a:cubicBezTo>
                      <a:pt x="4" y="13"/>
                      <a:pt x="4" y="13"/>
                      <a:pt x="4" y="13"/>
                    </a:cubicBezTo>
                    <a:cubicBezTo>
                      <a:pt x="4" y="13"/>
                      <a:pt x="5" y="14"/>
                      <a:pt x="6" y="14"/>
                    </a:cubicBezTo>
                    <a:cubicBezTo>
                      <a:pt x="6" y="14"/>
                      <a:pt x="6" y="15"/>
                      <a:pt x="6" y="15"/>
                    </a:cubicBezTo>
                    <a:lnTo>
                      <a:pt x="6" y="16"/>
                    </a:lnTo>
                    <a:close/>
                    <a:moveTo>
                      <a:pt x="15" y="6"/>
                    </a:moveTo>
                    <a:cubicBezTo>
                      <a:pt x="15" y="6"/>
                      <a:pt x="15" y="7"/>
                      <a:pt x="15" y="7"/>
                    </a:cubicBezTo>
                    <a:cubicBezTo>
                      <a:pt x="15" y="7"/>
                      <a:pt x="16" y="6"/>
                      <a:pt x="16" y="6"/>
                    </a:cubicBezTo>
                    <a:lnTo>
                      <a:pt x="15" y="6"/>
                    </a:lnTo>
                    <a:close/>
                    <a:moveTo>
                      <a:pt x="9" y="14"/>
                    </a:moveTo>
                    <a:cubicBezTo>
                      <a:pt x="7" y="14"/>
                      <a:pt x="5" y="13"/>
                      <a:pt x="4" y="11"/>
                    </a:cubicBezTo>
                    <a:cubicBezTo>
                      <a:pt x="3" y="9"/>
                      <a:pt x="3" y="6"/>
                      <a:pt x="6" y="4"/>
                    </a:cubicBezTo>
                    <a:cubicBezTo>
                      <a:pt x="9" y="2"/>
                      <a:pt x="12" y="4"/>
                      <a:pt x="13" y="6"/>
                    </a:cubicBezTo>
                    <a:cubicBezTo>
                      <a:pt x="14" y="8"/>
                      <a:pt x="14" y="11"/>
                      <a:pt x="12" y="13"/>
                    </a:cubicBezTo>
                    <a:cubicBezTo>
                      <a:pt x="12" y="13"/>
                      <a:pt x="12" y="13"/>
                      <a:pt x="12" y="13"/>
                    </a:cubicBezTo>
                    <a:cubicBezTo>
                      <a:pt x="11" y="13"/>
                      <a:pt x="11" y="13"/>
                      <a:pt x="11" y="13"/>
                    </a:cubicBezTo>
                    <a:cubicBezTo>
                      <a:pt x="11" y="13"/>
                      <a:pt x="11" y="13"/>
                      <a:pt x="11" y="13"/>
                    </a:cubicBezTo>
                    <a:cubicBezTo>
                      <a:pt x="11" y="13"/>
                      <a:pt x="11" y="13"/>
                      <a:pt x="11" y="13"/>
                    </a:cubicBezTo>
                    <a:cubicBezTo>
                      <a:pt x="10" y="14"/>
                      <a:pt x="9" y="14"/>
                      <a:pt x="9" y="14"/>
                    </a:cubicBezTo>
                    <a:close/>
                    <a:moveTo>
                      <a:pt x="9" y="4"/>
                    </a:moveTo>
                    <a:cubicBezTo>
                      <a:pt x="8" y="4"/>
                      <a:pt x="7" y="4"/>
                      <a:pt x="6" y="5"/>
                    </a:cubicBezTo>
                    <a:cubicBezTo>
                      <a:pt x="4" y="6"/>
                      <a:pt x="4" y="9"/>
                      <a:pt x="5" y="11"/>
                    </a:cubicBezTo>
                    <a:cubicBezTo>
                      <a:pt x="6" y="13"/>
                      <a:pt x="8" y="14"/>
                      <a:pt x="11" y="13"/>
                    </a:cubicBezTo>
                    <a:cubicBezTo>
                      <a:pt x="11" y="13"/>
                      <a:pt x="11" y="12"/>
                      <a:pt x="11" y="12"/>
                    </a:cubicBezTo>
                    <a:cubicBezTo>
                      <a:pt x="11" y="12"/>
                      <a:pt x="11" y="12"/>
                      <a:pt x="11" y="12"/>
                    </a:cubicBezTo>
                    <a:cubicBezTo>
                      <a:pt x="14" y="11"/>
                      <a:pt x="14" y="8"/>
                      <a:pt x="12" y="6"/>
                    </a:cubicBezTo>
                    <a:cubicBezTo>
                      <a:pt x="12" y="5"/>
                      <a:pt x="10" y="4"/>
                      <a:pt x="9"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5" name="Freeform 446"/>
              <p:cNvSpPr>
                <a:spLocks noEditPoints="1"/>
              </p:cNvSpPr>
              <p:nvPr/>
            </p:nvSpPr>
            <p:spPr bwMode="auto">
              <a:xfrm>
                <a:off x="5063" y="3272"/>
                <a:ext cx="40" cy="41"/>
              </a:xfrm>
              <a:custGeom>
                <a:avLst/>
                <a:gdLst>
                  <a:gd name="T0" fmla="*/ 5 w 16"/>
                  <a:gd name="T1" fmla="*/ 16 h 16"/>
                  <a:gd name="T2" fmla="*/ 5 w 16"/>
                  <a:gd name="T3" fmla="*/ 14 h 16"/>
                  <a:gd name="T4" fmla="*/ 2 w 16"/>
                  <a:gd name="T5" fmla="*/ 13 h 16"/>
                  <a:gd name="T6" fmla="*/ 0 w 16"/>
                  <a:gd name="T7" fmla="*/ 11 h 16"/>
                  <a:gd name="T8" fmla="*/ 1 w 16"/>
                  <a:gd name="T9" fmla="*/ 11 h 16"/>
                  <a:gd name="T10" fmla="*/ 3 w 16"/>
                  <a:gd name="T11" fmla="*/ 12 h 16"/>
                  <a:gd name="T12" fmla="*/ 5 w 16"/>
                  <a:gd name="T13" fmla="*/ 14 h 16"/>
                  <a:gd name="T14" fmla="*/ 5 w 16"/>
                  <a:gd name="T15" fmla="*/ 14 h 16"/>
                  <a:gd name="T16" fmla="*/ 7 w 16"/>
                  <a:gd name="T17" fmla="*/ 16 h 16"/>
                  <a:gd name="T18" fmla="*/ 8 w 16"/>
                  <a:gd name="T19" fmla="*/ 15 h 16"/>
                  <a:gd name="T20" fmla="*/ 10 w 16"/>
                  <a:gd name="T21" fmla="*/ 14 h 16"/>
                  <a:gd name="T22" fmla="*/ 11 w 16"/>
                  <a:gd name="T23" fmla="*/ 15 h 16"/>
                  <a:gd name="T24" fmla="*/ 13 w 16"/>
                  <a:gd name="T25" fmla="*/ 13 h 16"/>
                  <a:gd name="T26" fmla="*/ 14 w 16"/>
                  <a:gd name="T27" fmla="*/ 12 h 16"/>
                  <a:gd name="T28" fmla="*/ 14 w 16"/>
                  <a:gd name="T29" fmla="*/ 13 h 16"/>
                  <a:gd name="T30" fmla="*/ 14 w 16"/>
                  <a:gd name="T31" fmla="*/ 14 h 16"/>
                  <a:gd name="T32" fmla="*/ 11 w 16"/>
                  <a:gd name="T33" fmla="*/ 16 h 16"/>
                  <a:gd name="T34" fmla="*/ 8 w 16"/>
                  <a:gd name="T35" fmla="*/ 15 h 16"/>
                  <a:gd name="T36" fmla="*/ 8 w 16"/>
                  <a:gd name="T37" fmla="*/ 16 h 16"/>
                  <a:gd name="T38" fmla="*/ 14 w 16"/>
                  <a:gd name="T39" fmla="*/ 12 h 16"/>
                  <a:gd name="T40" fmla="*/ 13 w 16"/>
                  <a:gd name="T41" fmla="*/ 12 h 16"/>
                  <a:gd name="T42" fmla="*/ 15 w 16"/>
                  <a:gd name="T43" fmla="*/ 11 h 16"/>
                  <a:gd name="T44" fmla="*/ 16 w 16"/>
                  <a:gd name="T45" fmla="*/ 9 h 16"/>
                  <a:gd name="T46" fmla="*/ 16 w 16"/>
                  <a:gd name="T47" fmla="*/ 11 h 16"/>
                  <a:gd name="T48" fmla="*/ 14 w 16"/>
                  <a:gd name="T49" fmla="*/ 12 h 16"/>
                  <a:gd name="T50" fmla="*/ 14 w 16"/>
                  <a:gd name="T51" fmla="*/ 12 h 16"/>
                  <a:gd name="T52" fmla="*/ 1 w 16"/>
                  <a:gd name="T53" fmla="*/ 9 h 16"/>
                  <a:gd name="T54" fmla="*/ 0 w 16"/>
                  <a:gd name="T55" fmla="*/ 8 h 16"/>
                  <a:gd name="T56" fmla="*/ 1 w 16"/>
                  <a:gd name="T57" fmla="*/ 3 h 16"/>
                  <a:gd name="T58" fmla="*/ 1 w 16"/>
                  <a:gd name="T59" fmla="*/ 4 h 16"/>
                  <a:gd name="T60" fmla="*/ 2 w 16"/>
                  <a:gd name="T61" fmla="*/ 7 h 16"/>
                  <a:gd name="T62" fmla="*/ 2 w 16"/>
                  <a:gd name="T63" fmla="*/ 9 h 16"/>
                  <a:gd name="T64" fmla="*/ 2 w 16"/>
                  <a:gd name="T65" fmla="*/ 10 h 16"/>
                  <a:gd name="T66" fmla="*/ 13 w 16"/>
                  <a:gd name="T67" fmla="*/ 9 h 16"/>
                  <a:gd name="T68" fmla="*/ 10 w 16"/>
                  <a:gd name="T69" fmla="*/ 4 h 16"/>
                  <a:gd name="T70" fmla="*/ 4 w 16"/>
                  <a:gd name="T71" fmla="*/ 5 h 16"/>
                  <a:gd name="T72" fmla="*/ 4 w 16"/>
                  <a:gd name="T73" fmla="*/ 5 h 16"/>
                  <a:gd name="T74" fmla="*/ 11 w 16"/>
                  <a:gd name="T75" fmla="*/ 3 h 16"/>
                  <a:gd name="T76" fmla="*/ 13 w 16"/>
                  <a:gd name="T77" fmla="*/ 9 h 16"/>
                  <a:gd name="T78" fmla="*/ 3 w 16"/>
                  <a:gd name="T79" fmla="*/ 3 h 16"/>
                  <a:gd name="T80" fmla="*/ 3 w 16"/>
                  <a:gd name="T81" fmla="*/ 2 h 16"/>
                  <a:gd name="T82" fmla="*/ 3 w 16"/>
                  <a:gd name="T83" fmla="*/ 0 h 16"/>
                  <a:gd name="T84" fmla="*/ 4 w 16"/>
                  <a:gd name="T85" fmla="*/ 1 h 16"/>
                  <a:gd name="T86" fmla="*/ 3 w 16"/>
                  <a:gd name="T87" fmla="*/ 2 h 16"/>
                  <a:gd name="T88" fmla="*/ 3 w 16"/>
                  <a:gd name="T89"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 h="16">
                    <a:moveTo>
                      <a:pt x="8" y="16"/>
                    </a:moveTo>
                    <a:cubicBezTo>
                      <a:pt x="7" y="16"/>
                      <a:pt x="6" y="16"/>
                      <a:pt x="5" y="16"/>
                    </a:cubicBezTo>
                    <a:cubicBezTo>
                      <a:pt x="5" y="16"/>
                      <a:pt x="5" y="15"/>
                      <a:pt x="5" y="15"/>
                    </a:cubicBezTo>
                    <a:cubicBezTo>
                      <a:pt x="5" y="15"/>
                      <a:pt x="5" y="15"/>
                      <a:pt x="5" y="14"/>
                    </a:cubicBezTo>
                    <a:cubicBezTo>
                      <a:pt x="4" y="14"/>
                      <a:pt x="4" y="13"/>
                      <a:pt x="3" y="13"/>
                    </a:cubicBezTo>
                    <a:cubicBezTo>
                      <a:pt x="2" y="13"/>
                      <a:pt x="2" y="13"/>
                      <a:pt x="2" y="13"/>
                    </a:cubicBezTo>
                    <a:cubicBezTo>
                      <a:pt x="2" y="14"/>
                      <a:pt x="2" y="13"/>
                      <a:pt x="2" y="13"/>
                    </a:cubicBezTo>
                    <a:cubicBezTo>
                      <a:pt x="1" y="13"/>
                      <a:pt x="1" y="12"/>
                      <a:pt x="0" y="11"/>
                    </a:cubicBezTo>
                    <a:cubicBezTo>
                      <a:pt x="0" y="11"/>
                      <a:pt x="0" y="11"/>
                      <a:pt x="1" y="11"/>
                    </a:cubicBezTo>
                    <a:cubicBezTo>
                      <a:pt x="1" y="11"/>
                      <a:pt x="1" y="11"/>
                      <a:pt x="1" y="11"/>
                    </a:cubicBezTo>
                    <a:cubicBezTo>
                      <a:pt x="1" y="11"/>
                      <a:pt x="2" y="12"/>
                      <a:pt x="2" y="13"/>
                    </a:cubicBezTo>
                    <a:cubicBezTo>
                      <a:pt x="3" y="12"/>
                      <a:pt x="3" y="12"/>
                      <a:pt x="3" y="12"/>
                    </a:cubicBezTo>
                    <a:cubicBezTo>
                      <a:pt x="3" y="12"/>
                      <a:pt x="3" y="12"/>
                      <a:pt x="3" y="12"/>
                    </a:cubicBezTo>
                    <a:cubicBezTo>
                      <a:pt x="4" y="13"/>
                      <a:pt x="4" y="13"/>
                      <a:pt x="5" y="14"/>
                    </a:cubicBezTo>
                    <a:cubicBezTo>
                      <a:pt x="5" y="14"/>
                      <a:pt x="5" y="14"/>
                      <a:pt x="5" y="14"/>
                    </a:cubicBezTo>
                    <a:cubicBezTo>
                      <a:pt x="5" y="14"/>
                      <a:pt x="5" y="14"/>
                      <a:pt x="5" y="14"/>
                    </a:cubicBezTo>
                    <a:cubicBezTo>
                      <a:pt x="5" y="15"/>
                      <a:pt x="5" y="15"/>
                      <a:pt x="5" y="15"/>
                    </a:cubicBezTo>
                    <a:cubicBezTo>
                      <a:pt x="6" y="15"/>
                      <a:pt x="7" y="16"/>
                      <a:pt x="7" y="16"/>
                    </a:cubicBezTo>
                    <a:cubicBezTo>
                      <a:pt x="7" y="15"/>
                      <a:pt x="7" y="15"/>
                      <a:pt x="7" y="15"/>
                    </a:cubicBezTo>
                    <a:cubicBezTo>
                      <a:pt x="8" y="15"/>
                      <a:pt x="8" y="15"/>
                      <a:pt x="8" y="15"/>
                    </a:cubicBezTo>
                    <a:cubicBezTo>
                      <a:pt x="8" y="14"/>
                      <a:pt x="8" y="14"/>
                      <a:pt x="8" y="14"/>
                    </a:cubicBezTo>
                    <a:cubicBezTo>
                      <a:pt x="9" y="14"/>
                      <a:pt x="10" y="14"/>
                      <a:pt x="10" y="14"/>
                    </a:cubicBezTo>
                    <a:cubicBezTo>
                      <a:pt x="10" y="14"/>
                      <a:pt x="11" y="14"/>
                      <a:pt x="11" y="14"/>
                    </a:cubicBezTo>
                    <a:cubicBezTo>
                      <a:pt x="11" y="15"/>
                      <a:pt x="11" y="15"/>
                      <a:pt x="11" y="15"/>
                    </a:cubicBezTo>
                    <a:cubicBezTo>
                      <a:pt x="12" y="15"/>
                      <a:pt x="13" y="14"/>
                      <a:pt x="13" y="14"/>
                    </a:cubicBezTo>
                    <a:cubicBezTo>
                      <a:pt x="13" y="14"/>
                      <a:pt x="13" y="13"/>
                      <a:pt x="13" y="13"/>
                    </a:cubicBezTo>
                    <a:cubicBezTo>
                      <a:pt x="13" y="13"/>
                      <a:pt x="14" y="13"/>
                      <a:pt x="14" y="12"/>
                    </a:cubicBezTo>
                    <a:cubicBezTo>
                      <a:pt x="14" y="12"/>
                      <a:pt x="14" y="12"/>
                      <a:pt x="14" y="12"/>
                    </a:cubicBezTo>
                    <a:cubicBezTo>
                      <a:pt x="14" y="12"/>
                      <a:pt x="14" y="13"/>
                      <a:pt x="14" y="13"/>
                    </a:cubicBezTo>
                    <a:cubicBezTo>
                      <a:pt x="14" y="13"/>
                      <a:pt x="14" y="13"/>
                      <a:pt x="14" y="13"/>
                    </a:cubicBezTo>
                    <a:cubicBezTo>
                      <a:pt x="14" y="14"/>
                      <a:pt x="14" y="14"/>
                      <a:pt x="14" y="14"/>
                    </a:cubicBezTo>
                    <a:cubicBezTo>
                      <a:pt x="14" y="14"/>
                      <a:pt x="14" y="14"/>
                      <a:pt x="14" y="14"/>
                    </a:cubicBezTo>
                    <a:cubicBezTo>
                      <a:pt x="13" y="15"/>
                      <a:pt x="12" y="15"/>
                      <a:pt x="11" y="16"/>
                    </a:cubicBezTo>
                    <a:cubicBezTo>
                      <a:pt x="11" y="16"/>
                      <a:pt x="11" y="16"/>
                      <a:pt x="11" y="16"/>
                    </a:cubicBezTo>
                    <a:cubicBezTo>
                      <a:pt x="10" y="15"/>
                      <a:pt x="10" y="15"/>
                      <a:pt x="10" y="15"/>
                    </a:cubicBezTo>
                    <a:cubicBezTo>
                      <a:pt x="10" y="15"/>
                      <a:pt x="9" y="15"/>
                      <a:pt x="8" y="15"/>
                    </a:cubicBezTo>
                    <a:cubicBezTo>
                      <a:pt x="8" y="15"/>
                      <a:pt x="8" y="15"/>
                      <a:pt x="8" y="15"/>
                    </a:cubicBezTo>
                    <a:cubicBezTo>
                      <a:pt x="8" y="16"/>
                      <a:pt x="8" y="16"/>
                      <a:pt x="8" y="16"/>
                    </a:cubicBezTo>
                    <a:cubicBezTo>
                      <a:pt x="8" y="16"/>
                      <a:pt x="8" y="16"/>
                      <a:pt x="8" y="16"/>
                    </a:cubicBezTo>
                    <a:close/>
                    <a:moveTo>
                      <a:pt x="14" y="12"/>
                    </a:moveTo>
                    <a:cubicBezTo>
                      <a:pt x="13" y="12"/>
                      <a:pt x="13" y="12"/>
                      <a:pt x="13" y="12"/>
                    </a:cubicBezTo>
                    <a:cubicBezTo>
                      <a:pt x="13" y="12"/>
                      <a:pt x="13" y="12"/>
                      <a:pt x="13" y="12"/>
                    </a:cubicBezTo>
                    <a:cubicBezTo>
                      <a:pt x="14" y="11"/>
                      <a:pt x="14" y="11"/>
                      <a:pt x="14" y="11"/>
                    </a:cubicBezTo>
                    <a:cubicBezTo>
                      <a:pt x="14" y="11"/>
                      <a:pt x="15" y="10"/>
                      <a:pt x="15" y="11"/>
                    </a:cubicBezTo>
                    <a:cubicBezTo>
                      <a:pt x="16" y="10"/>
                      <a:pt x="16" y="10"/>
                      <a:pt x="16" y="10"/>
                    </a:cubicBezTo>
                    <a:cubicBezTo>
                      <a:pt x="16" y="9"/>
                      <a:pt x="16" y="9"/>
                      <a:pt x="16" y="9"/>
                    </a:cubicBezTo>
                    <a:cubicBezTo>
                      <a:pt x="16" y="9"/>
                      <a:pt x="16" y="10"/>
                      <a:pt x="16" y="10"/>
                    </a:cubicBezTo>
                    <a:cubicBezTo>
                      <a:pt x="16" y="10"/>
                      <a:pt x="16" y="11"/>
                      <a:pt x="16" y="11"/>
                    </a:cubicBezTo>
                    <a:cubicBezTo>
                      <a:pt x="16" y="11"/>
                      <a:pt x="16" y="11"/>
                      <a:pt x="15" y="11"/>
                    </a:cubicBezTo>
                    <a:cubicBezTo>
                      <a:pt x="15" y="11"/>
                      <a:pt x="15" y="11"/>
                      <a:pt x="14" y="12"/>
                    </a:cubicBezTo>
                    <a:cubicBezTo>
                      <a:pt x="14" y="12"/>
                      <a:pt x="14" y="12"/>
                      <a:pt x="14" y="12"/>
                    </a:cubicBezTo>
                    <a:cubicBezTo>
                      <a:pt x="14" y="12"/>
                      <a:pt x="14" y="12"/>
                      <a:pt x="14" y="12"/>
                    </a:cubicBezTo>
                    <a:close/>
                    <a:moveTo>
                      <a:pt x="2" y="10"/>
                    </a:moveTo>
                    <a:cubicBezTo>
                      <a:pt x="1" y="10"/>
                      <a:pt x="1" y="9"/>
                      <a:pt x="1" y="9"/>
                    </a:cubicBezTo>
                    <a:cubicBezTo>
                      <a:pt x="1" y="9"/>
                      <a:pt x="1" y="8"/>
                      <a:pt x="1" y="8"/>
                    </a:cubicBezTo>
                    <a:cubicBezTo>
                      <a:pt x="0" y="8"/>
                      <a:pt x="0" y="8"/>
                      <a:pt x="0" y="8"/>
                    </a:cubicBezTo>
                    <a:cubicBezTo>
                      <a:pt x="0" y="8"/>
                      <a:pt x="0" y="7"/>
                      <a:pt x="0" y="7"/>
                    </a:cubicBezTo>
                    <a:cubicBezTo>
                      <a:pt x="0" y="6"/>
                      <a:pt x="0" y="4"/>
                      <a:pt x="1" y="3"/>
                    </a:cubicBezTo>
                    <a:cubicBezTo>
                      <a:pt x="1" y="3"/>
                      <a:pt x="1" y="3"/>
                      <a:pt x="1" y="3"/>
                    </a:cubicBezTo>
                    <a:cubicBezTo>
                      <a:pt x="1" y="3"/>
                      <a:pt x="1" y="4"/>
                      <a:pt x="1" y="4"/>
                    </a:cubicBezTo>
                    <a:cubicBezTo>
                      <a:pt x="1" y="4"/>
                      <a:pt x="1" y="6"/>
                      <a:pt x="0" y="7"/>
                    </a:cubicBezTo>
                    <a:cubicBezTo>
                      <a:pt x="2" y="7"/>
                      <a:pt x="2" y="7"/>
                      <a:pt x="2" y="7"/>
                    </a:cubicBezTo>
                    <a:cubicBezTo>
                      <a:pt x="2" y="7"/>
                      <a:pt x="2" y="7"/>
                      <a:pt x="2" y="8"/>
                    </a:cubicBezTo>
                    <a:cubicBezTo>
                      <a:pt x="2" y="8"/>
                      <a:pt x="2" y="9"/>
                      <a:pt x="2" y="9"/>
                    </a:cubicBezTo>
                    <a:cubicBezTo>
                      <a:pt x="2" y="9"/>
                      <a:pt x="2" y="9"/>
                      <a:pt x="2" y="10"/>
                    </a:cubicBezTo>
                    <a:cubicBezTo>
                      <a:pt x="2" y="10"/>
                      <a:pt x="2" y="10"/>
                      <a:pt x="2" y="10"/>
                    </a:cubicBezTo>
                    <a:close/>
                    <a:moveTo>
                      <a:pt x="13" y="9"/>
                    </a:moveTo>
                    <a:cubicBezTo>
                      <a:pt x="13" y="9"/>
                      <a:pt x="13" y="9"/>
                      <a:pt x="13" y="9"/>
                    </a:cubicBezTo>
                    <a:cubicBezTo>
                      <a:pt x="13" y="9"/>
                      <a:pt x="13" y="9"/>
                      <a:pt x="13" y="9"/>
                    </a:cubicBezTo>
                    <a:cubicBezTo>
                      <a:pt x="13" y="7"/>
                      <a:pt x="12" y="5"/>
                      <a:pt x="10" y="4"/>
                    </a:cubicBezTo>
                    <a:cubicBezTo>
                      <a:pt x="10" y="3"/>
                      <a:pt x="8" y="3"/>
                      <a:pt x="6" y="4"/>
                    </a:cubicBezTo>
                    <a:cubicBezTo>
                      <a:pt x="5" y="4"/>
                      <a:pt x="5" y="5"/>
                      <a:pt x="4" y="5"/>
                    </a:cubicBezTo>
                    <a:cubicBezTo>
                      <a:pt x="4" y="5"/>
                      <a:pt x="4" y="6"/>
                      <a:pt x="4" y="5"/>
                    </a:cubicBezTo>
                    <a:cubicBezTo>
                      <a:pt x="4" y="5"/>
                      <a:pt x="4" y="5"/>
                      <a:pt x="4" y="5"/>
                    </a:cubicBezTo>
                    <a:cubicBezTo>
                      <a:pt x="4" y="4"/>
                      <a:pt x="5" y="4"/>
                      <a:pt x="5" y="3"/>
                    </a:cubicBezTo>
                    <a:cubicBezTo>
                      <a:pt x="7" y="2"/>
                      <a:pt x="9" y="2"/>
                      <a:pt x="11" y="3"/>
                    </a:cubicBezTo>
                    <a:cubicBezTo>
                      <a:pt x="13" y="5"/>
                      <a:pt x="14" y="7"/>
                      <a:pt x="13" y="9"/>
                    </a:cubicBezTo>
                    <a:cubicBezTo>
                      <a:pt x="13" y="9"/>
                      <a:pt x="13" y="9"/>
                      <a:pt x="13" y="9"/>
                    </a:cubicBezTo>
                    <a:close/>
                    <a:moveTo>
                      <a:pt x="3" y="3"/>
                    </a:moveTo>
                    <a:cubicBezTo>
                      <a:pt x="3" y="3"/>
                      <a:pt x="3" y="3"/>
                      <a:pt x="3" y="3"/>
                    </a:cubicBezTo>
                    <a:cubicBezTo>
                      <a:pt x="3" y="2"/>
                      <a:pt x="3" y="2"/>
                      <a:pt x="3" y="2"/>
                    </a:cubicBezTo>
                    <a:cubicBezTo>
                      <a:pt x="3" y="2"/>
                      <a:pt x="3" y="2"/>
                      <a:pt x="3" y="2"/>
                    </a:cubicBezTo>
                    <a:cubicBezTo>
                      <a:pt x="3" y="1"/>
                      <a:pt x="3" y="1"/>
                      <a:pt x="3" y="1"/>
                    </a:cubicBezTo>
                    <a:cubicBezTo>
                      <a:pt x="3" y="0"/>
                      <a:pt x="3" y="0"/>
                      <a:pt x="3" y="0"/>
                    </a:cubicBezTo>
                    <a:cubicBezTo>
                      <a:pt x="3" y="0"/>
                      <a:pt x="3" y="0"/>
                      <a:pt x="4" y="0"/>
                    </a:cubicBezTo>
                    <a:cubicBezTo>
                      <a:pt x="4" y="0"/>
                      <a:pt x="4" y="0"/>
                      <a:pt x="4" y="1"/>
                    </a:cubicBezTo>
                    <a:cubicBezTo>
                      <a:pt x="4" y="1"/>
                      <a:pt x="4" y="1"/>
                      <a:pt x="4" y="1"/>
                    </a:cubicBezTo>
                    <a:cubicBezTo>
                      <a:pt x="3" y="1"/>
                      <a:pt x="3" y="1"/>
                      <a:pt x="3" y="2"/>
                    </a:cubicBezTo>
                    <a:cubicBezTo>
                      <a:pt x="4" y="2"/>
                      <a:pt x="4" y="2"/>
                      <a:pt x="4" y="2"/>
                    </a:cubicBezTo>
                    <a:cubicBezTo>
                      <a:pt x="4" y="2"/>
                      <a:pt x="4" y="3"/>
                      <a:pt x="3" y="3"/>
                    </a:cubicBezTo>
                    <a:cubicBezTo>
                      <a:pt x="3" y="3"/>
                      <a:pt x="3" y="3"/>
                      <a:pt x="3"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6" name="Freeform 447"/>
              <p:cNvSpPr>
                <a:spLocks/>
              </p:cNvSpPr>
              <p:nvPr/>
            </p:nvSpPr>
            <p:spPr bwMode="auto">
              <a:xfrm>
                <a:off x="5063" y="3295"/>
                <a:ext cx="2" cy="5"/>
              </a:xfrm>
              <a:custGeom>
                <a:avLst/>
                <a:gdLst>
                  <a:gd name="T0" fmla="*/ 1 w 1"/>
                  <a:gd name="T1" fmla="*/ 2 h 2"/>
                  <a:gd name="T2" fmla="*/ 0 w 1"/>
                  <a:gd name="T3" fmla="*/ 2 h 2"/>
                  <a:gd name="T4" fmla="*/ 0 w 1"/>
                  <a:gd name="T5" fmla="*/ 2 h 2"/>
                  <a:gd name="T6" fmla="*/ 1 w 1"/>
                  <a:gd name="T7" fmla="*/ 0 h 2"/>
                  <a:gd name="T8" fmla="*/ 1 w 1"/>
                  <a:gd name="T9" fmla="*/ 0 h 2"/>
                  <a:gd name="T10" fmla="*/ 1 w 1"/>
                  <a:gd name="T11" fmla="*/ 1 h 2"/>
                  <a:gd name="T12" fmla="*/ 1 w 1"/>
                  <a:gd name="T13" fmla="*/ 2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1" y="2"/>
                      <a:pt x="1" y="2"/>
                      <a:pt x="0" y="2"/>
                    </a:cubicBezTo>
                    <a:cubicBezTo>
                      <a:pt x="0" y="2"/>
                      <a:pt x="0" y="2"/>
                      <a:pt x="0" y="2"/>
                    </a:cubicBezTo>
                    <a:cubicBezTo>
                      <a:pt x="1" y="1"/>
                      <a:pt x="1" y="1"/>
                      <a:pt x="1" y="0"/>
                    </a:cubicBezTo>
                    <a:cubicBezTo>
                      <a:pt x="1" y="0"/>
                      <a:pt x="1" y="0"/>
                      <a:pt x="1" y="0"/>
                    </a:cubicBezTo>
                    <a:cubicBezTo>
                      <a:pt x="1" y="0"/>
                      <a:pt x="1" y="0"/>
                      <a:pt x="1" y="1"/>
                    </a:cubicBezTo>
                    <a:cubicBezTo>
                      <a:pt x="1" y="1"/>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264" name="组合 263"/>
          <p:cNvGrpSpPr/>
          <p:nvPr/>
        </p:nvGrpSpPr>
        <p:grpSpPr>
          <a:xfrm>
            <a:off x="6874986" y="2686320"/>
            <a:ext cx="2441904" cy="3813674"/>
            <a:chOff x="6699943" y="2196971"/>
            <a:chExt cx="2441586" cy="3814557"/>
          </a:xfrm>
        </p:grpSpPr>
        <p:sp>
          <p:nvSpPr>
            <p:cNvPr id="265" name="平行四边形 264"/>
            <p:cNvSpPr/>
            <p:nvPr/>
          </p:nvSpPr>
          <p:spPr>
            <a:xfrm flipH="1">
              <a:off x="6699945" y="3003083"/>
              <a:ext cx="420155" cy="240635"/>
            </a:xfrm>
            <a:prstGeom prst="parallelogram">
              <a:avLst>
                <a:gd name="adj" fmla="val 55395"/>
              </a:avLst>
            </a:prstGeom>
            <a:gradFill flip="none" rotWithShape="1">
              <a:gsLst>
                <a:gs pos="0">
                  <a:schemeClr val="bg1"/>
                </a:gs>
                <a:gs pos="100000">
                  <a:schemeClr val="bg1">
                    <a:lumMod val="85000"/>
                  </a:schemeClr>
                </a:gs>
              </a:gsLst>
              <a:lin ang="6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6" name="平行四边形 265"/>
            <p:cNvSpPr/>
            <p:nvPr/>
          </p:nvSpPr>
          <p:spPr>
            <a:xfrm rot="5400000">
              <a:off x="6875646" y="2999266"/>
              <a:ext cx="354585" cy="134321"/>
            </a:xfrm>
            <a:prstGeom prst="parallelogram">
              <a:avLst>
                <a:gd name="adj" fmla="val 181535"/>
              </a:avLst>
            </a:prstGeom>
            <a:gradFill flip="none" rotWithShape="1">
              <a:gsLst>
                <a:gs pos="0">
                  <a:schemeClr val="bg1">
                    <a:lumMod val="50000"/>
                    <a:alpha val="82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7" name="平行四边形 266"/>
            <p:cNvSpPr/>
            <p:nvPr/>
          </p:nvSpPr>
          <p:spPr>
            <a:xfrm flipH="1">
              <a:off x="6984080" y="2887218"/>
              <a:ext cx="425672"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8" name="平行四边形 267"/>
            <p:cNvSpPr/>
            <p:nvPr/>
          </p:nvSpPr>
          <p:spPr>
            <a:xfrm rot="5400000">
              <a:off x="7163391" y="2883401"/>
              <a:ext cx="354585" cy="13432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9" name="平行四边形 268"/>
            <p:cNvSpPr/>
            <p:nvPr/>
          </p:nvSpPr>
          <p:spPr>
            <a:xfrm flipH="1">
              <a:off x="7273523" y="2773271"/>
              <a:ext cx="425671"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0" name="平行四边形 269"/>
            <p:cNvSpPr/>
            <p:nvPr/>
          </p:nvSpPr>
          <p:spPr>
            <a:xfrm rot="5400000">
              <a:off x="7452616" y="2770938"/>
              <a:ext cx="355228" cy="13071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1" name="平行四边形 270"/>
            <p:cNvSpPr/>
            <p:nvPr/>
          </p:nvSpPr>
          <p:spPr>
            <a:xfrm flipH="1">
              <a:off x="7564876" y="2658679"/>
              <a:ext cx="420155"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2" name="平行四边形 271"/>
            <p:cNvSpPr/>
            <p:nvPr/>
          </p:nvSpPr>
          <p:spPr>
            <a:xfrm rot="5400000">
              <a:off x="7741208" y="2653584"/>
              <a:ext cx="357142" cy="13432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3" name="平行四边形 272"/>
            <p:cNvSpPr/>
            <p:nvPr/>
          </p:nvSpPr>
          <p:spPr>
            <a:xfrm flipH="1">
              <a:off x="7852622" y="2542173"/>
              <a:ext cx="420155"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4" name="平行四边形 273"/>
            <p:cNvSpPr/>
            <p:nvPr/>
          </p:nvSpPr>
          <p:spPr>
            <a:xfrm rot="5400000">
              <a:off x="8027051" y="2537084"/>
              <a:ext cx="357129" cy="13432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5" name="平行四边形 274"/>
            <p:cNvSpPr/>
            <p:nvPr/>
          </p:nvSpPr>
          <p:spPr>
            <a:xfrm flipH="1">
              <a:off x="8141216" y="2425679"/>
              <a:ext cx="420155"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6" name="平行四边形 275"/>
            <p:cNvSpPr/>
            <p:nvPr/>
          </p:nvSpPr>
          <p:spPr>
            <a:xfrm rot="5400000">
              <a:off x="8318827" y="2423772"/>
              <a:ext cx="354585" cy="13432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7" name="平行四边形 276"/>
            <p:cNvSpPr/>
            <p:nvPr/>
          </p:nvSpPr>
          <p:spPr>
            <a:xfrm flipH="1">
              <a:off x="8427679" y="2313324"/>
              <a:ext cx="424619"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8" name="平行四边形 277"/>
            <p:cNvSpPr/>
            <p:nvPr/>
          </p:nvSpPr>
          <p:spPr>
            <a:xfrm rot="5400000">
              <a:off x="8606643" y="2308304"/>
              <a:ext cx="356988" cy="134321"/>
            </a:xfrm>
            <a:prstGeom prst="parallelogram">
              <a:avLst>
                <a:gd name="adj" fmla="val 181535"/>
              </a:avLst>
            </a:prstGeom>
            <a:gradFill>
              <a:gsLst>
                <a:gs pos="0">
                  <a:schemeClr val="bg1">
                    <a:lumMod val="50000"/>
                    <a:alpha val="82000"/>
                  </a:schemeClr>
                </a:gs>
                <a:gs pos="100000">
                  <a:schemeClr val="bg1">
                    <a:lumMod val="85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9" name="平行四边形 278"/>
            <p:cNvSpPr/>
            <p:nvPr/>
          </p:nvSpPr>
          <p:spPr>
            <a:xfrm flipH="1">
              <a:off x="8719049" y="2196971"/>
              <a:ext cx="420155" cy="240635"/>
            </a:xfrm>
            <a:prstGeom prst="parallelogram">
              <a:avLst>
                <a:gd name="adj" fmla="val 55395"/>
              </a:avLst>
            </a:prstGeom>
            <a:gradFill>
              <a:gsLst>
                <a:gs pos="0">
                  <a:schemeClr val="bg1"/>
                </a:gs>
                <a:gs pos="100000">
                  <a:schemeClr val="bg1">
                    <a:lumMod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0" name="任意多边形 279"/>
            <p:cNvSpPr/>
            <p:nvPr/>
          </p:nvSpPr>
          <p:spPr>
            <a:xfrm flipH="1">
              <a:off x="6831722" y="2435873"/>
              <a:ext cx="2309807" cy="1862856"/>
            </a:xfrm>
            <a:custGeom>
              <a:avLst/>
              <a:gdLst>
                <a:gd name="connsiteX0" fmla="*/ 440516 w 2309807"/>
                <a:gd name="connsiteY0" fmla="*/ 1861894 h 1862856"/>
                <a:gd name="connsiteX1" fmla="*/ 216019 w 2309807"/>
                <a:gd name="connsiteY1" fmla="*/ 1861894 h 1862856"/>
                <a:gd name="connsiteX2" fmla="*/ 215486 w 2309807"/>
                <a:gd name="connsiteY2" fmla="*/ 1862856 h 1862856"/>
                <a:gd name="connsiteX3" fmla="*/ 440516 w 2309807"/>
                <a:gd name="connsiteY3" fmla="*/ 1862856 h 1862856"/>
                <a:gd name="connsiteX4" fmla="*/ 1017967 w 2309807"/>
                <a:gd name="connsiteY4" fmla="*/ 1631189 h 1862856"/>
                <a:gd name="connsiteX5" fmla="*/ 1017586 w 2309807"/>
                <a:gd name="connsiteY5" fmla="*/ 1631876 h 1862856"/>
                <a:gd name="connsiteX6" fmla="*/ 1017967 w 2309807"/>
                <a:gd name="connsiteY6" fmla="*/ 1631876 h 1862856"/>
                <a:gd name="connsiteX7" fmla="*/ 1306693 w 2309807"/>
                <a:gd name="connsiteY7" fmla="*/ 1512912 h 1862856"/>
                <a:gd name="connsiteX8" fmla="*/ 1304769 w 2309807"/>
                <a:gd name="connsiteY8" fmla="*/ 1516385 h 1862856"/>
                <a:gd name="connsiteX9" fmla="*/ 1306693 w 2309807"/>
                <a:gd name="connsiteY9" fmla="*/ 1516385 h 1862856"/>
                <a:gd name="connsiteX10" fmla="*/ 1595419 w 2309807"/>
                <a:gd name="connsiteY10" fmla="*/ 1396182 h 1862856"/>
                <a:gd name="connsiteX11" fmla="*/ 1593107 w 2309807"/>
                <a:gd name="connsiteY11" fmla="*/ 1400356 h 1862856"/>
                <a:gd name="connsiteX12" fmla="*/ 1369044 w 2309807"/>
                <a:gd name="connsiteY12" fmla="*/ 1400356 h 1862856"/>
                <a:gd name="connsiteX13" fmla="*/ 1368745 w 2309807"/>
                <a:gd name="connsiteY13" fmla="*/ 1400895 h 1862856"/>
                <a:gd name="connsiteX14" fmla="*/ 1595419 w 2309807"/>
                <a:gd name="connsiteY14" fmla="*/ 1400895 h 1862856"/>
                <a:gd name="connsiteX15" fmla="*/ 288726 w 2309807"/>
                <a:gd name="connsiteY15" fmla="*/ 0 h 1862856"/>
                <a:gd name="connsiteX16" fmla="*/ 0 w 2309807"/>
                <a:gd name="connsiteY16" fmla="*/ 0 h 1862856"/>
                <a:gd name="connsiteX17" fmla="*/ 0 w 2309807"/>
                <a:gd name="connsiteY17" fmla="*/ 1149129 h 1862856"/>
                <a:gd name="connsiteX18" fmla="*/ 2325 w 2309807"/>
                <a:gd name="connsiteY18" fmla="*/ 1149129 h 1862856"/>
                <a:gd name="connsiteX19" fmla="*/ 2325 w 2309807"/>
                <a:gd name="connsiteY19" fmla="*/ 1737124 h 1862856"/>
                <a:gd name="connsiteX20" fmla="*/ 218232 w 2309807"/>
                <a:gd name="connsiteY20" fmla="*/ 1737124 h 1862856"/>
                <a:gd name="connsiteX21" fmla="*/ 282415 w 2309807"/>
                <a:gd name="connsiteY21" fmla="*/ 1621259 h 1862856"/>
                <a:gd name="connsiteX22" fmla="*/ 508738 w 2309807"/>
                <a:gd name="connsiteY22" fmla="*/ 1621259 h 1862856"/>
                <a:gd name="connsiteX23" fmla="*/ 571859 w 2309807"/>
                <a:gd name="connsiteY23" fmla="*/ 1507312 h 1862856"/>
                <a:gd name="connsiteX24" fmla="*/ 799734 w 2309807"/>
                <a:gd name="connsiteY24" fmla="*/ 1507312 h 1862856"/>
                <a:gd name="connsiteX25" fmla="*/ 863212 w 2309807"/>
                <a:gd name="connsiteY25" fmla="*/ 1392720 h 1862856"/>
                <a:gd name="connsiteX26" fmla="*/ 1086418 w 2309807"/>
                <a:gd name="connsiteY26" fmla="*/ 1392720 h 1862856"/>
                <a:gd name="connsiteX27" fmla="*/ 1150957 w 2309807"/>
                <a:gd name="connsiteY27" fmla="*/ 1276214 h 1862856"/>
                <a:gd name="connsiteX28" fmla="*/ 1375021 w 2309807"/>
                <a:gd name="connsiteY28" fmla="*/ 1276214 h 1862856"/>
                <a:gd name="connsiteX29" fmla="*/ 1439552 w 2309807"/>
                <a:gd name="connsiteY29" fmla="*/ 1159721 h 1862856"/>
                <a:gd name="connsiteX30" fmla="*/ 1663775 w 2309807"/>
                <a:gd name="connsiteY30" fmla="*/ 1159721 h 1862856"/>
                <a:gd name="connsiteX31" fmla="*/ 1726015 w 2309807"/>
                <a:gd name="connsiteY31" fmla="*/ 1047365 h 1862856"/>
                <a:gd name="connsiteX32" fmla="*/ 1952931 w 2309807"/>
                <a:gd name="connsiteY32" fmla="*/ 1047365 h 1862856"/>
                <a:gd name="connsiteX33" fmla="*/ 2017385 w 2309807"/>
                <a:gd name="connsiteY33" fmla="*/ 931012 h 1862856"/>
                <a:gd name="connsiteX34" fmla="*/ 2304240 w 2309807"/>
                <a:gd name="connsiteY34" fmla="*/ 931012 h 1862856"/>
                <a:gd name="connsiteX35" fmla="*/ 2299103 w 2309807"/>
                <a:gd name="connsiteY35" fmla="*/ 940286 h 1862856"/>
                <a:gd name="connsiteX36" fmla="*/ 2309807 w 2309807"/>
                <a:gd name="connsiteY36" fmla="*/ 940286 h 1862856"/>
                <a:gd name="connsiteX37" fmla="*/ 2309807 w 2309807"/>
                <a:gd name="connsiteY37" fmla="*/ 809075 h 1862856"/>
                <a:gd name="connsiteX38" fmla="*/ 2021081 w 2309807"/>
                <a:gd name="connsiteY38" fmla="*/ 809075 h 1862856"/>
                <a:gd name="connsiteX39" fmla="*/ 2021081 w 2309807"/>
                <a:gd name="connsiteY39" fmla="*/ 692942 h 1862856"/>
                <a:gd name="connsiteX40" fmla="*/ 1732355 w 2309807"/>
                <a:gd name="connsiteY40" fmla="*/ 692942 h 1862856"/>
                <a:gd name="connsiteX41" fmla="*/ 1732355 w 2309807"/>
                <a:gd name="connsiteY41" fmla="*/ 577452 h 1862856"/>
                <a:gd name="connsiteX42" fmla="*/ 1443630 w 2309807"/>
                <a:gd name="connsiteY42" fmla="*/ 577452 h 1862856"/>
                <a:gd name="connsiteX43" fmla="*/ 1443630 w 2309807"/>
                <a:gd name="connsiteY43" fmla="*/ 461961 h 1862856"/>
                <a:gd name="connsiteX44" fmla="*/ 1154904 w 2309807"/>
                <a:gd name="connsiteY44" fmla="*/ 461961 h 1862856"/>
                <a:gd name="connsiteX45" fmla="*/ 1154904 w 2309807"/>
                <a:gd name="connsiteY45" fmla="*/ 346471 h 1862856"/>
                <a:gd name="connsiteX46" fmla="*/ 866178 w 2309807"/>
                <a:gd name="connsiteY46" fmla="*/ 346471 h 1862856"/>
                <a:gd name="connsiteX47" fmla="*/ 866178 w 2309807"/>
                <a:gd name="connsiteY47" fmla="*/ 230981 h 1862856"/>
                <a:gd name="connsiteX48" fmla="*/ 577452 w 2309807"/>
                <a:gd name="connsiteY48" fmla="*/ 230981 h 1862856"/>
                <a:gd name="connsiteX49" fmla="*/ 577452 w 2309807"/>
                <a:gd name="connsiteY49" fmla="*/ 115490 h 1862856"/>
                <a:gd name="connsiteX50" fmla="*/ 288726 w 2309807"/>
                <a:gd name="connsiteY50" fmla="*/ 115490 h 186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309807" h="1862856">
                  <a:moveTo>
                    <a:pt x="440516" y="1861894"/>
                  </a:moveTo>
                  <a:lnTo>
                    <a:pt x="216019" y="1861894"/>
                  </a:lnTo>
                  <a:lnTo>
                    <a:pt x="215486" y="1862856"/>
                  </a:lnTo>
                  <a:lnTo>
                    <a:pt x="440516" y="1862856"/>
                  </a:lnTo>
                  <a:close/>
                  <a:moveTo>
                    <a:pt x="1017967" y="1631189"/>
                  </a:moveTo>
                  <a:lnTo>
                    <a:pt x="1017586" y="1631876"/>
                  </a:lnTo>
                  <a:lnTo>
                    <a:pt x="1017967" y="1631876"/>
                  </a:lnTo>
                  <a:close/>
                  <a:moveTo>
                    <a:pt x="1306693" y="1512912"/>
                  </a:moveTo>
                  <a:lnTo>
                    <a:pt x="1304769" y="1516385"/>
                  </a:lnTo>
                  <a:lnTo>
                    <a:pt x="1306693" y="1516385"/>
                  </a:lnTo>
                  <a:close/>
                  <a:moveTo>
                    <a:pt x="1595419" y="1396182"/>
                  </a:moveTo>
                  <a:lnTo>
                    <a:pt x="1593107" y="1400356"/>
                  </a:lnTo>
                  <a:lnTo>
                    <a:pt x="1369044" y="1400356"/>
                  </a:lnTo>
                  <a:lnTo>
                    <a:pt x="1368745" y="1400895"/>
                  </a:lnTo>
                  <a:lnTo>
                    <a:pt x="1595419" y="1400895"/>
                  </a:lnTo>
                  <a:close/>
                  <a:moveTo>
                    <a:pt x="288726" y="0"/>
                  </a:moveTo>
                  <a:lnTo>
                    <a:pt x="0" y="0"/>
                  </a:lnTo>
                  <a:lnTo>
                    <a:pt x="0" y="1149129"/>
                  </a:lnTo>
                  <a:lnTo>
                    <a:pt x="2325" y="1149129"/>
                  </a:lnTo>
                  <a:lnTo>
                    <a:pt x="2325" y="1737124"/>
                  </a:lnTo>
                  <a:lnTo>
                    <a:pt x="218232" y="1737124"/>
                  </a:lnTo>
                  <a:lnTo>
                    <a:pt x="282415" y="1621259"/>
                  </a:lnTo>
                  <a:lnTo>
                    <a:pt x="508738" y="1621259"/>
                  </a:lnTo>
                  <a:lnTo>
                    <a:pt x="571859" y="1507312"/>
                  </a:lnTo>
                  <a:lnTo>
                    <a:pt x="799734" y="1507312"/>
                  </a:lnTo>
                  <a:lnTo>
                    <a:pt x="863212" y="1392720"/>
                  </a:lnTo>
                  <a:lnTo>
                    <a:pt x="1086418" y="1392720"/>
                  </a:lnTo>
                  <a:lnTo>
                    <a:pt x="1150957" y="1276214"/>
                  </a:lnTo>
                  <a:lnTo>
                    <a:pt x="1375021" y="1276214"/>
                  </a:lnTo>
                  <a:lnTo>
                    <a:pt x="1439552" y="1159721"/>
                  </a:lnTo>
                  <a:lnTo>
                    <a:pt x="1663775" y="1159721"/>
                  </a:lnTo>
                  <a:lnTo>
                    <a:pt x="1726015" y="1047365"/>
                  </a:lnTo>
                  <a:lnTo>
                    <a:pt x="1952931" y="1047365"/>
                  </a:lnTo>
                  <a:lnTo>
                    <a:pt x="2017385" y="931012"/>
                  </a:lnTo>
                  <a:lnTo>
                    <a:pt x="2304240" y="931012"/>
                  </a:lnTo>
                  <a:lnTo>
                    <a:pt x="2299103" y="940286"/>
                  </a:lnTo>
                  <a:lnTo>
                    <a:pt x="2309807" y="940286"/>
                  </a:lnTo>
                  <a:lnTo>
                    <a:pt x="2309807" y="809075"/>
                  </a:lnTo>
                  <a:lnTo>
                    <a:pt x="2021081" y="809075"/>
                  </a:lnTo>
                  <a:lnTo>
                    <a:pt x="2021081" y="692942"/>
                  </a:lnTo>
                  <a:lnTo>
                    <a:pt x="1732355" y="692942"/>
                  </a:lnTo>
                  <a:lnTo>
                    <a:pt x="1732355" y="577452"/>
                  </a:lnTo>
                  <a:lnTo>
                    <a:pt x="1443630" y="577452"/>
                  </a:lnTo>
                  <a:lnTo>
                    <a:pt x="1443630" y="461961"/>
                  </a:lnTo>
                  <a:lnTo>
                    <a:pt x="1154904" y="461961"/>
                  </a:lnTo>
                  <a:lnTo>
                    <a:pt x="1154904" y="346471"/>
                  </a:lnTo>
                  <a:lnTo>
                    <a:pt x="866178" y="346471"/>
                  </a:lnTo>
                  <a:lnTo>
                    <a:pt x="866178" y="230981"/>
                  </a:lnTo>
                  <a:lnTo>
                    <a:pt x="577452" y="230981"/>
                  </a:lnTo>
                  <a:lnTo>
                    <a:pt x="577452" y="115490"/>
                  </a:lnTo>
                  <a:lnTo>
                    <a:pt x="288726" y="115490"/>
                  </a:lnTo>
                  <a:close/>
                </a:path>
              </a:pathLst>
            </a:custGeom>
            <a:gradFill flip="none" rotWithShape="1">
              <a:gsLst>
                <a:gs pos="0">
                  <a:srgbClr val="E35353"/>
                </a:gs>
                <a:gs pos="100000">
                  <a:srgbClr val="ED9393"/>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1" name="平行四边形 280"/>
            <p:cNvSpPr/>
            <p:nvPr/>
          </p:nvSpPr>
          <p:spPr>
            <a:xfrm rot="16200000" flipH="1" flipV="1">
              <a:off x="5552221" y="4150806"/>
              <a:ext cx="2429156" cy="133711"/>
            </a:xfrm>
            <a:prstGeom prst="parallelogram">
              <a:avLst>
                <a:gd name="adj" fmla="val 183941"/>
              </a:avLst>
            </a:prstGeom>
            <a:gradFill>
              <a:gsLst>
                <a:gs pos="0">
                  <a:srgbClr val="E35353"/>
                </a:gs>
                <a:gs pos="100000">
                  <a:srgbClr val="F0A6A6"/>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2" name="任意多边形 281"/>
            <p:cNvSpPr/>
            <p:nvPr/>
          </p:nvSpPr>
          <p:spPr>
            <a:xfrm rot="5400000">
              <a:off x="6929649" y="3054966"/>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3" name="任意多边形 282"/>
            <p:cNvSpPr/>
            <p:nvPr/>
          </p:nvSpPr>
          <p:spPr>
            <a:xfrm rot="5400000">
              <a:off x="7220579" y="2939101"/>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4" name="任意多边形 283"/>
            <p:cNvSpPr/>
            <p:nvPr/>
          </p:nvSpPr>
          <p:spPr>
            <a:xfrm rot="5400000">
              <a:off x="7510023" y="2825154"/>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5" name="任意多边形 284"/>
            <p:cNvSpPr/>
            <p:nvPr/>
          </p:nvSpPr>
          <p:spPr>
            <a:xfrm rot="5400000">
              <a:off x="7795958" y="2708650"/>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6" name="任意多边形 285"/>
            <p:cNvSpPr/>
            <p:nvPr/>
          </p:nvSpPr>
          <p:spPr>
            <a:xfrm rot="5400000">
              <a:off x="8084023" y="2594057"/>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7" name="任意多边形 286"/>
            <p:cNvSpPr/>
            <p:nvPr/>
          </p:nvSpPr>
          <p:spPr>
            <a:xfrm rot="5400000">
              <a:off x="8372619" y="2477563"/>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8" name="任意多边形 287"/>
            <p:cNvSpPr/>
            <p:nvPr/>
          </p:nvSpPr>
          <p:spPr>
            <a:xfrm rot="5400000">
              <a:off x="8663546" y="2365208"/>
              <a:ext cx="243183" cy="134321"/>
            </a:xfrm>
            <a:custGeom>
              <a:avLst/>
              <a:gdLst>
                <a:gd name="connsiteX0" fmla="*/ 0 w 305749"/>
                <a:gd name="connsiteY0" fmla="*/ 167479 h 167479"/>
                <a:gd name="connsiteX1" fmla="*/ 304033 w 305749"/>
                <a:gd name="connsiteY1" fmla="*/ 0 h 167479"/>
                <a:gd name="connsiteX2" fmla="*/ 305749 w 305749"/>
                <a:gd name="connsiteY2" fmla="*/ 0 h 167479"/>
                <a:gd name="connsiteX3" fmla="*/ 305749 w 305749"/>
                <a:gd name="connsiteY3" fmla="*/ 75120 h 167479"/>
                <a:gd name="connsiteX4" fmla="*/ 138084 w 305749"/>
                <a:gd name="connsiteY4" fmla="*/ 167479 h 167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49" h="167479">
                  <a:moveTo>
                    <a:pt x="0" y="167479"/>
                  </a:moveTo>
                  <a:lnTo>
                    <a:pt x="304033" y="0"/>
                  </a:lnTo>
                  <a:lnTo>
                    <a:pt x="305749" y="0"/>
                  </a:lnTo>
                  <a:lnTo>
                    <a:pt x="305749" y="75120"/>
                  </a:lnTo>
                  <a:lnTo>
                    <a:pt x="138084" y="167479"/>
                  </a:lnTo>
                  <a:close/>
                </a:path>
              </a:pathLst>
            </a:custGeom>
            <a:gradFill flip="none" rotWithShape="1">
              <a:gsLst>
                <a:gs pos="0">
                  <a:schemeClr val="bg1">
                    <a:lumMod val="75000"/>
                  </a:schemeClr>
                </a:gs>
                <a:gs pos="100000">
                  <a:schemeClr val="bg1">
                    <a:lumMod val="85000"/>
                  </a:schemeClr>
                </a:gs>
              </a:gsLst>
              <a:lin ang="16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9" name="平行四边形 288"/>
            <p:cNvSpPr/>
            <p:nvPr/>
          </p:nvSpPr>
          <p:spPr>
            <a:xfrm rot="16200000" flipH="1" flipV="1">
              <a:off x="6353252" y="5529576"/>
              <a:ext cx="830192" cy="133711"/>
            </a:xfrm>
            <a:prstGeom prst="parallelogram">
              <a:avLst>
                <a:gd name="adj" fmla="val 183941"/>
              </a:avLst>
            </a:prstGeom>
            <a:gradFill>
              <a:gsLst>
                <a:gs pos="0">
                  <a:srgbClr val="E35353">
                    <a:lumMod val="67000"/>
                    <a:lumOff val="33000"/>
                  </a:srgbClr>
                </a:gs>
                <a:gs pos="100000">
                  <a:srgbClr val="F0A6A6">
                    <a:alpha val="0"/>
                  </a:srgb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0" name="AutoShape 34"/>
            <p:cNvSpPr>
              <a:spLocks noChangeAspect="1" noChangeArrowheads="1" noTextEdit="1"/>
            </p:cNvSpPr>
            <p:nvPr/>
          </p:nvSpPr>
          <p:spPr bwMode="auto">
            <a:xfrm>
              <a:off x="7877773" y="3322638"/>
              <a:ext cx="225425" cy="2127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291" name="组合 290"/>
            <p:cNvGrpSpPr/>
            <p:nvPr/>
          </p:nvGrpSpPr>
          <p:grpSpPr>
            <a:xfrm>
              <a:off x="7608588" y="2967825"/>
              <a:ext cx="901541" cy="640396"/>
              <a:chOff x="6127310" y="5233623"/>
              <a:chExt cx="901541" cy="640396"/>
            </a:xfrm>
          </p:grpSpPr>
          <p:sp>
            <p:nvSpPr>
              <p:cNvPr id="415" name="文本框 355"/>
              <p:cNvSpPr txBox="1"/>
              <p:nvPr/>
            </p:nvSpPr>
            <p:spPr>
              <a:xfrm>
                <a:off x="6127310" y="5233623"/>
                <a:ext cx="901541" cy="523220"/>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03</a:t>
                </a:r>
                <a:endParaRPr lang="zh-CN" altLang="en-US" sz="2800" dirty="0">
                  <a:solidFill>
                    <a:prstClr val="white"/>
                  </a:solidFill>
                  <a:latin typeface="Impact" panose="020B0806030902050204" pitchFamily="34" charset="0"/>
                </a:endParaRPr>
              </a:p>
            </p:txBody>
          </p:sp>
          <p:sp>
            <p:nvSpPr>
              <p:cNvPr id="416" name="文本框 356"/>
              <p:cNvSpPr txBox="1"/>
              <p:nvPr/>
            </p:nvSpPr>
            <p:spPr>
              <a:xfrm>
                <a:off x="6299898" y="5566242"/>
                <a:ext cx="578002" cy="307777"/>
              </a:xfrm>
              <a:prstGeom prst="rect">
                <a:avLst/>
              </a:prstGeom>
              <a:noFill/>
            </p:spPr>
            <p:txBody>
              <a:bodyPr wrap="square" rtlCol="0">
                <a:spAutoFit/>
              </a:bodyPr>
              <a:lstStyle/>
              <a:p>
                <a:pPr algn="ctr"/>
                <a:r>
                  <a:rPr lang="en-US" altLang="zh-CN" sz="1400" dirty="0">
                    <a:solidFill>
                      <a:prstClr val="white"/>
                    </a:solidFill>
                    <a:latin typeface="LiHei Pro" panose="020B0500000000000000" pitchFamily="34" charset="-122"/>
                    <a:ea typeface="LiHei Pro" panose="020B0500000000000000" pitchFamily="34" charset="-122"/>
                  </a:rPr>
                  <a:t>STEP</a:t>
                </a:r>
                <a:endParaRPr lang="zh-CN" altLang="en-US" sz="1400" dirty="0">
                  <a:solidFill>
                    <a:prstClr val="white"/>
                  </a:solidFill>
                  <a:latin typeface="LiHei Pro" panose="020B0500000000000000" pitchFamily="34" charset="-122"/>
                  <a:ea typeface="LiHei Pro" panose="020B0500000000000000" pitchFamily="34" charset="-122"/>
                </a:endParaRPr>
              </a:p>
            </p:txBody>
          </p:sp>
        </p:grpSp>
        <p:grpSp>
          <p:nvGrpSpPr>
            <p:cNvPr id="292" name="Group 450"/>
            <p:cNvGrpSpPr>
              <a:grpSpLocks noChangeAspect="1"/>
            </p:cNvGrpSpPr>
            <p:nvPr/>
          </p:nvGrpSpPr>
          <p:grpSpPr bwMode="auto">
            <a:xfrm>
              <a:off x="8326730" y="3087777"/>
              <a:ext cx="403075" cy="384917"/>
              <a:chOff x="3782" y="2107"/>
              <a:chExt cx="111" cy="106"/>
            </a:xfrm>
            <a:solidFill>
              <a:schemeClr val="bg1"/>
            </a:solidFill>
          </p:grpSpPr>
          <p:sp>
            <p:nvSpPr>
              <p:cNvPr id="293" name="Freeform 451"/>
              <p:cNvSpPr>
                <a:spLocks/>
              </p:cNvSpPr>
              <p:nvPr/>
            </p:nvSpPr>
            <p:spPr bwMode="auto">
              <a:xfrm>
                <a:off x="3848" y="2107"/>
                <a:ext cx="42" cy="23"/>
              </a:xfrm>
              <a:custGeom>
                <a:avLst/>
                <a:gdLst>
                  <a:gd name="T0" fmla="*/ 16 w 17"/>
                  <a:gd name="T1" fmla="*/ 9 h 9"/>
                  <a:gd name="T2" fmla="*/ 16 w 17"/>
                  <a:gd name="T3" fmla="*/ 8 h 9"/>
                  <a:gd name="T4" fmla="*/ 14 w 17"/>
                  <a:gd name="T5" fmla="*/ 6 h 9"/>
                  <a:gd name="T6" fmla="*/ 3 w 17"/>
                  <a:gd name="T7" fmla="*/ 1 h 9"/>
                  <a:gd name="T8" fmla="*/ 0 w 17"/>
                  <a:gd name="T9" fmla="*/ 1 h 9"/>
                  <a:gd name="T10" fmla="*/ 0 w 17"/>
                  <a:gd name="T11" fmla="*/ 0 h 9"/>
                  <a:gd name="T12" fmla="*/ 0 w 17"/>
                  <a:gd name="T13" fmla="*/ 0 h 9"/>
                  <a:gd name="T14" fmla="*/ 3 w 17"/>
                  <a:gd name="T15" fmla="*/ 0 h 9"/>
                  <a:gd name="T16" fmla="*/ 15 w 17"/>
                  <a:gd name="T17" fmla="*/ 6 h 9"/>
                  <a:gd name="T18" fmla="*/ 16 w 17"/>
                  <a:gd name="T19" fmla="*/ 8 h 9"/>
                  <a:gd name="T20" fmla="*/ 16 w 17"/>
                  <a:gd name="T21" fmla="*/ 9 h 9"/>
                  <a:gd name="T22" fmla="*/ 16 w 17"/>
                  <a:gd name="T2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9">
                    <a:moveTo>
                      <a:pt x="16" y="9"/>
                    </a:moveTo>
                    <a:cubicBezTo>
                      <a:pt x="16" y="9"/>
                      <a:pt x="16" y="8"/>
                      <a:pt x="16" y="8"/>
                    </a:cubicBezTo>
                    <a:cubicBezTo>
                      <a:pt x="15" y="8"/>
                      <a:pt x="15" y="7"/>
                      <a:pt x="14" y="6"/>
                    </a:cubicBezTo>
                    <a:cubicBezTo>
                      <a:pt x="12" y="3"/>
                      <a:pt x="8" y="1"/>
                      <a:pt x="3" y="1"/>
                    </a:cubicBezTo>
                    <a:cubicBezTo>
                      <a:pt x="2" y="1"/>
                      <a:pt x="1" y="1"/>
                      <a:pt x="0" y="1"/>
                    </a:cubicBezTo>
                    <a:cubicBezTo>
                      <a:pt x="0" y="1"/>
                      <a:pt x="0" y="0"/>
                      <a:pt x="0" y="0"/>
                    </a:cubicBezTo>
                    <a:cubicBezTo>
                      <a:pt x="0" y="0"/>
                      <a:pt x="0" y="0"/>
                      <a:pt x="0" y="0"/>
                    </a:cubicBezTo>
                    <a:cubicBezTo>
                      <a:pt x="1" y="0"/>
                      <a:pt x="2" y="0"/>
                      <a:pt x="3" y="0"/>
                    </a:cubicBezTo>
                    <a:cubicBezTo>
                      <a:pt x="8" y="0"/>
                      <a:pt x="13" y="3"/>
                      <a:pt x="15" y="6"/>
                    </a:cubicBezTo>
                    <a:cubicBezTo>
                      <a:pt x="16" y="6"/>
                      <a:pt x="16" y="7"/>
                      <a:pt x="16" y="8"/>
                    </a:cubicBezTo>
                    <a:cubicBezTo>
                      <a:pt x="17" y="8"/>
                      <a:pt x="16" y="8"/>
                      <a:pt x="16" y="9"/>
                    </a:cubicBezTo>
                    <a:cubicBezTo>
                      <a:pt x="16" y="9"/>
                      <a:pt x="16" y="9"/>
                      <a:pt x="16"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4" name="Freeform 452"/>
              <p:cNvSpPr>
                <a:spLocks/>
              </p:cNvSpPr>
              <p:nvPr/>
            </p:nvSpPr>
            <p:spPr bwMode="auto">
              <a:xfrm>
                <a:off x="3885" y="2140"/>
                <a:ext cx="8" cy="35"/>
              </a:xfrm>
              <a:custGeom>
                <a:avLst/>
                <a:gdLst>
                  <a:gd name="T0" fmla="*/ 1 w 3"/>
                  <a:gd name="T1" fmla="*/ 14 h 14"/>
                  <a:gd name="T2" fmla="*/ 1 w 3"/>
                  <a:gd name="T3" fmla="*/ 14 h 14"/>
                  <a:gd name="T4" fmla="*/ 0 w 3"/>
                  <a:gd name="T5" fmla="*/ 13 h 14"/>
                  <a:gd name="T6" fmla="*/ 1 w 3"/>
                  <a:gd name="T7" fmla="*/ 1 h 14"/>
                  <a:gd name="T8" fmla="*/ 1 w 3"/>
                  <a:gd name="T9" fmla="*/ 0 h 14"/>
                  <a:gd name="T10" fmla="*/ 2 w 3"/>
                  <a:gd name="T11" fmla="*/ 1 h 14"/>
                  <a:gd name="T12" fmla="*/ 1 w 3"/>
                  <a:gd name="T13" fmla="*/ 13 h 14"/>
                  <a:gd name="T14" fmla="*/ 1 w 3"/>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4">
                    <a:moveTo>
                      <a:pt x="1" y="14"/>
                    </a:moveTo>
                    <a:cubicBezTo>
                      <a:pt x="1" y="14"/>
                      <a:pt x="1" y="14"/>
                      <a:pt x="1" y="14"/>
                    </a:cubicBezTo>
                    <a:cubicBezTo>
                      <a:pt x="1" y="14"/>
                      <a:pt x="0" y="13"/>
                      <a:pt x="0" y="13"/>
                    </a:cubicBezTo>
                    <a:cubicBezTo>
                      <a:pt x="2" y="10"/>
                      <a:pt x="2" y="5"/>
                      <a:pt x="1" y="1"/>
                    </a:cubicBezTo>
                    <a:cubicBezTo>
                      <a:pt x="1" y="1"/>
                      <a:pt x="1" y="0"/>
                      <a:pt x="1" y="0"/>
                    </a:cubicBezTo>
                    <a:cubicBezTo>
                      <a:pt x="2" y="0"/>
                      <a:pt x="2" y="1"/>
                      <a:pt x="2" y="1"/>
                    </a:cubicBezTo>
                    <a:cubicBezTo>
                      <a:pt x="3" y="5"/>
                      <a:pt x="3" y="10"/>
                      <a:pt x="1" y="13"/>
                    </a:cubicBezTo>
                    <a:cubicBezTo>
                      <a:pt x="1" y="14"/>
                      <a:pt x="1" y="14"/>
                      <a:pt x="1"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5" name="Freeform 453"/>
              <p:cNvSpPr>
                <a:spLocks/>
              </p:cNvSpPr>
              <p:nvPr/>
            </p:nvSpPr>
            <p:spPr bwMode="auto">
              <a:xfrm>
                <a:off x="3858" y="2178"/>
                <a:ext cx="27" cy="20"/>
              </a:xfrm>
              <a:custGeom>
                <a:avLst/>
                <a:gdLst>
                  <a:gd name="T0" fmla="*/ 1 w 11"/>
                  <a:gd name="T1" fmla="*/ 8 h 8"/>
                  <a:gd name="T2" fmla="*/ 0 w 11"/>
                  <a:gd name="T3" fmla="*/ 8 h 8"/>
                  <a:gd name="T4" fmla="*/ 1 w 11"/>
                  <a:gd name="T5" fmla="*/ 7 h 8"/>
                  <a:gd name="T6" fmla="*/ 11 w 11"/>
                  <a:gd name="T7" fmla="*/ 0 h 8"/>
                  <a:gd name="T8" fmla="*/ 11 w 11"/>
                  <a:gd name="T9" fmla="*/ 0 h 8"/>
                  <a:gd name="T10" fmla="*/ 11 w 11"/>
                  <a:gd name="T11" fmla="*/ 1 h 8"/>
                  <a:gd name="T12" fmla="*/ 1 w 11"/>
                  <a:gd name="T13" fmla="*/ 8 h 8"/>
                  <a:gd name="T14" fmla="*/ 1 w 11"/>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8">
                    <a:moveTo>
                      <a:pt x="1" y="8"/>
                    </a:moveTo>
                    <a:cubicBezTo>
                      <a:pt x="1" y="8"/>
                      <a:pt x="1" y="8"/>
                      <a:pt x="0" y="8"/>
                    </a:cubicBezTo>
                    <a:cubicBezTo>
                      <a:pt x="0" y="7"/>
                      <a:pt x="0" y="7"/>
                      <a:pt x="1" y="7"/>
                    </a:cubicBezTo>
                    <a:cubicBezTo>
                      <a:pt x="6" y="5"/>
                      <a:pt x="9" y="2"/>
                      <a:pt x="11" y="0"/>
                    </a:cubicBezTo>
                    <a:cubicBezTo>
                      <a:pt x="11" y="0"/>
                      <a:pt x="11" y="0"/>
                      <a:pt x="11" y="0"/>
                    </a:cubicBezTo>
                    <a:cubicBezTo>
                      <a:pt x="11" y="0"/>
                      <a:pt x="11" y="0"/>
                      <a:pt x="11" y="1"/>
                    </a:cubicBezTo>
                    <a:cubicBezTo>
                      <a:pt x="10" y="3"/>
                      <a:pt x="6" y="6"/>
                      <a:pt x="1" y="8"/>
                    </a:cubicBezTo>
                    <a:cubicBezTo>
                      <a:pt x="1" y="8"/>
                      <a:pt x="1" y="8"/>
                      <a:pt x="1"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6" name="Freeform 454"/>
              <p:cNvSpPr>
                <a:spLocks/>
              </p:cNvSpPr>
              <p:nvPr/>
            </p:nvSpPr>
            <p:spPr bwMode="auto">
              <a:xfrm>
                <a:off x="3782" y="2110"/>
                <a:ext cx="71" cy="90"/>
              </a:xfrm>
              <a:custGeom>
                <a:avLst/>
                <a:gdLst>
                  <a:gd name="T0" fmla="*/ 23 w 28"/>
                  <a:gd name="T1" fmla="*/ 36 h 36"/>
                  <a:gd name="T2" fmla="*/ 8 w 28"/>
                  <a:gd name="T3" fmla="*/ 31 h 36"/>
                  <a:gd name="T4" fmla="*/ 6 w 28"/>
                  <a:gd name="T5" fmla="*/ 9 h 36"/>
                  <a:gd name="T6" fmla="*/ 23 w 28"/>
                  <a:gd name="T7" fmla="*/ 0 h 36"/>
                  <a:gd name="T8" fmla="*/ 23 w 28"/>
                  <a:gd name="T9" fmla="*/ 1 h 36"/>
                  <a:gd name="T10" fmla="*/ 23 w 28"/>
                  <a:gd name="T11" fmla="*/ 1 h 36"/>
                  <a:gd name="T12" fmla="*/ 6 w 28"/>
                  <a:gd name="T13" fmla="*/ 10 h 36"/>
                  <a:gd name="T14" fmla="*/ 9 w 28"/>
                  <a:gd name="T15" fmla="*/ 30 h 36"/>
                  <a:gd name="T16" fmla="*/ 28 w 28"/>
                  <a:gd name="T17" fmla="*/ 35 h 36"/>
                  <a:gd name="T18" fmla="*/ 28 w 28"/>
                  <a:gd name="T19" fmla="*/ 35 h 36"/>
                  <a:gd name="T20" fmla="*/ 28 w 28"/>
                  <a:gd name="T21" fmla="*/ 36 h 36"/>
                  <a:gd name="T22" fmla="*/ 23 w 28"/>
                  <a:gd name="T23"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36">
                    <a:moveTo>
                      <a:pt x="23" y="36"/>
                    </a:moveTo>
                    <a:cubicBezTo>
                      <a:pt x="19" y="36"/>
                      <a:pt x="13" y="35"/>
                      <a:pt x="8" y="31"/>
                    </a:cubicBezTo>
                    <a:cubicBezTo>
                      <a:pt x="3" y="27"/>
                      <a:pt x="0" y="17"/>
                      <a:pt x="6" y="9"/>
                    </a:cubicBezTo>
                    <a:cubicBezTo>
                      <a:pt x="9" y="4"/>
                      <a:pt x="15" y="1"/>
                      <a:pt x="23" y="0"/>
                    </a:cubicBezTo>
                    <a:cubicBezTo>
                      <a:pt x="23" y="0"/>
                      <a:pt x="23" y="0"/>
                      <a:pt x="23" y="1"/>
                    </a:cubicBezTo>
                    <a:cubicBezTo>
                      <a:pt x="23" y="1"/>
                      <a:pt x="23" y="1"/>
                      <a:pt x="23" y="1"/>
                    </a:cubicBezTo>
                    <a:cubicBezTo>
                      <a:pt x="16" y="2"/>
                      <a:pt x="10" y="5"/>
                      <a:pt x="6" y="10"/>
                    </a:cubicBezTo>
                    <a:cubicBezTo>
                      <a:pt x="1" y="17"/>
                      <a:pt x="4" y="26"/>
                      <a:pt x="9" y="30"/>
                    </a:cubicBezTo>
                    <a:cubicBezTo>
                      <a:pt x="16" y="36"/>
                      <a:pt x="23" y="36"/>
                      <a:pt x="28" y="35"/>
                    </a:cubicBezTo>
                    <a:cubicBezTo>
                      <a:pt x="28" y="35"/>
                      <a:pt x="28" y="35"/>
                      <a:pt x="28" y="35"/>
                    </a:cubicBezTo>
                    <a:cubicBezTo>
                      <a:pt x="28" y="35"/>
                      <a:pt x="28" y="36"/>
                      <a:pt x="28" y="36"/>
                    </a:cubicBezTo>
                    <a:cubicBezTo>
                      <a:pt x="27" y="36"/>
                      <a:pt x="25" y="36"/>
                      <a:pt x="23"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7" name="Freeform 455"/>
              <p:cNvSpPr>
                <a:spLocks/>
              </p:cNvSpPr>
              <p:nvPr/>
            </p:nvSpPr>
            <p:spPr bwMode="auto">
              <a:xfrm>
                <a:off x="3858" y="2188"/>
                <a:ext cx="27" cy="22"/>
              </a:xfrm>
              <a:custGeom>
                <a:avLst/>
                <a:gdLst>
                  <a:gd name="T0" fmla="*/ 0 w 11"/>
                  <a:gd name="T1" fmla="*/ 9 h 9"/>
                  <a:gd name="T2" fmla="*/ 0 w 11"/>
                  <a:gd name="T3" fmla="*/ 9 h 9"/>
                  <a:gd name="T4" fmla="*/ 0 w 11"/>
                  <a:gd name="T5" fmla="*/ 8 h 9"/>
                  <a:gd name="T6" fmla="*/ 10 w 11"/>
                  <a:gd name="T7" fmla="*/ 1 h 9"/>
                  <a:gd name="T8" fmla="*/ 10 w 11"/>
                  <a:gd name="T9" fmla="*/ 0 h 9"/>
                  <a:gd name="T10" fmla="*/ 11 w 11"/>
                  <a:gd name="T11" fmla="*/ 1 h 9"/>
                  <a:gd name="T12" fmla="*/ 1 w 11"/>
                  <a:gd name="T13" fmla="*/ 9 h 9"/>
                  <a:gd name="T14" fmla="*/ 0 w 11"/>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9">
                    <a:moveTo>
                      <a:pt x="0" y="9"/>
                    </a:moveTo>
                    <a:cubicBezTo>
                      <a:pt x="0" y="9"/>
                      <a:pt x="0" y="9"/>
                      <a:pt x="0" y="9"/>
                    </a:cubicBezTo>
                    <a:cubicBezTo>
                      <a:pt x="0" y="9"/>
                      <a:pt x="0" y="8"/>
                      <a:pt x="0" y="8"/>
                    </a:cubicBezTo>
                    <a:cubicBezTo>
                      <a:pt x="5" y="7"/>
                      <a:pt x="8" y="4"/>
                      <a:pt x="10" y="1"/>
                    </a:cubicBezTo>
                    <a:cubicBezTo>
                      <a:pt x="10" y="0"/>
                      <a:pt x="10" y="0"/>
                      <a:pt x="10" y="0"/>
                    </a:cubicBezTo>
                    <a:cubicBezTo>
                      <a:pt x="11" y="0"/>
                      <a:pt x="11" y="1"/>
                      <a:pt x="11" y="1"/>
                    </a:cubicBezTo>
                    <a:cubicBezTo>
                      <a:pt x="9" y="4"/>
                      <a:pt x="5" y="7"/>
                      <a:pt x="1" y="9"/>
                    </a:cubicBezTo>
                    <a:cubicBezTo>
                      <a:pt x="0" y="9"/>
                      <a:pt x="0" y="9"/>
                      <a:pt x="0"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8" name="Freeform 456"/>
              <p:cNvSpPr>
                <a:spLocks/>
              </p:cNvSpPr>
              <p:nvPr/>
            </p:nvSpPr>
            <p:spPr bwMode="auto">
              <a:xfrm>
                <a:off x="3785" y="2155"/>
                <a:ext cx="70" cy="58"/>
              </a:xfrm>
              <a:custGeom>
                <a:avLst/>
                <a:gdLst>
                  <a:gd name="T0" fmla="*/ 21 w 28"/>
                  <a:gd name="T1" fmla="*/ 23 h 23"/>
                  <a:gd name="T2" fmla="*/ 7 w 28"/>
                  <a:gd name="T3" fmla="*/ 17 h 23"/>
                  <a:gd name="T4" fmla="*/ 2 w 28"/>
                  <a:gd name="T5" fmla="*/ 0 h 23"/>
                  <a:gd name="T6" fmla="*/ 2 w 28"/>
                  <a:gd name="T7" fmla="*/ 0 h 23"/>
                  <a:gd name="T8" fmla="*/ 3 w 28"/>
                  <a:gd name="T9" fmla="*/ 1 h 23"/>
                  <a:gd name="T10" fmla="*/ 7 w 28"/>
                  <a:gd name="T11" fmla="*/ 17 h 23"/>
                  <a:gd name="T12" fmla="*/ 27 w 28"/>
                  <a:gd name="T13" fmla="*/ 22 h 23"/>
                  <a:gd name="T14" fmla="*/ 27 w 28"/>
                  <a:gd name="T15" fmla="*/ 22 h 23"/>
                  <a:gd name="T16" fmla="*/ 27 w 28"/>
                  <a:gd name="T17" fmla="*/ 23 h 23"/>
                  <a:gd name="T18" fmla="*/ 21 w 28"/>
                  <a:gd name="T1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3">
                    <a:moveTo>
                      <a:pt x="21" y="23"/>
                    </a:moveTo>
                    <a:cubicBezTo>
                      <a:pt x="15" y="23"/>
                      <a:pt x="11" y="21"/>
                      <a:pt x="7" y="17"/>
                    </a:cubicBezTo>
                    <a:cubicBezTo>
                      <a:pt x="2" y="13"/>
                      <a:pt x="0" y="6"/>
                      <a:pt x="2" y="0"/>
                    </a:cubicBezTo>
                    <a:cubicBezTo>
                      <a:pt x="2" y="0"/>
                      <a:pt x="2" y="0"/>
                      <a:pt x="2" y="0"/>
                    </a:cubicBezTo>
                    <a:cubicBezTo>
                      <a:pt x="3" y="0"/>
                      <a:pt x="3" y="0"/>
                      <a:pt x="3" y="1"/>
                    </a:cubicBezTo>
                    <a:cubicBezTo>
                      <a:pt x="1" y="6"/>
                      <a:pt x="3" y="12"/>
                      <a:pt x="7" y="17"/>
                    </a:cubicBezTo>
                    <a:cubicBezTo>
                      <a:pt x="12" y="22"/>
                      <a:pt x="19" y="23"/>
                      <a:pt x="27" y="22"/>
                    </a:cubicBezTo>
                    <a:cubicBezTo>
                      <a:pt x="27" y="22"/>
                      <a:pt x="27" y="22"/>
                      <a:pt x="27" y="22"/>
                    </a:cubicBezTo>
                    <a:cubicBezTo>
                      <a:pt x="28" y="22"/>
                      <a:pt x="27" y="23"/>
                      <a:pt x="27" y="23"/>
                    </a:cubicBezTo>
                    <a:cubicBezTo>
                      <a:pt x="25" y="23"/>
                      <a:pt x="23" y="23"/>
                      <a:pt x="21" y="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9" name="Freeform 457"/>
              <p:cNvSpPr>
                <a:spLocks/>
              </p:cNvSpPr>
              <p:nvPr/>
            </p:nvSpPr>
            <p:spPr bwMode="auto">
              <a:xfrm>
                <a:off x="3842" y="2140"/>
                <a:ext cx="48" cy="17"/>
              </a:xfrm>
              <a:custGeom>
                <a:avLst/>
                <a:gdLst>
                  <a:gd name="T0" fmla="*/ 0 w 19"/>
                  <a:gd name="T1" fmla="*/ 7 h 7"/>
                  <a:gd name="T2" fmla="*/ 0 w 19"/>
                  <a:gd name="T3" fmla="*/ 7 h 7"/>
                  <a:gd name="T4" fmla="*/ 0 w 19"/>
                  <a:gd name="T5" fmla="*/ 7 h 7"/>
                  <a:gd name="T6" fmla="*/ 0 w 19"/>
                  <a:gd name="T7" fmla="*/ 7 h 7"/>
                  <a:gd name="T8" fmla="*/ 8 w 19"/>
                  <a:gd name="T9" fmla="*/ 4 h 7"/>
                  <a:gd name="T10" fmla="*/ 18 w 19"/>
                  <a:gd name="T11" fmla="*/ 0 h 7"/>
                  <a:gd name="T12" fmla="*/ 19 w 19"/>
                  <a:gd name="T13" fmla="*/ 1 h 7"/>
                  <a:gd name="T14" fmla="*/ 19 w 19"/>
                  <a:gd name="T15" fmla="*/ 1 h 7"/>
                  <a:gd name="T16" fmla="*/ 8 w 19"/>
                  <a:gd name="T17" fmla="*/ 5 h 7"/>
                  <a:gd name="T18" fmla="*/ 0 w 19"/>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7">
                    <a:moveTo>
                      <a:pt x="0" y="7"/>
                    </a:moveTo>
                    <a:cubicBezTo>
                      <a:pt x="0" y="7"/>
                      <a:pt x="0" y="7"/>
                      <a:pt x="0" y="7"/>
                    </a:cubicBezTo>
                    <a:cubicBezTo>
                      <a:pt x="0" y="7"/>
                      <a:pt x="0" y="7"/>
                      <a:pt x="0" y="7"/>
                    </a:cubicBezTo>
                    <a:cubicBezTo>
                      <a:pt x="0" y="7"/>
                      <a:pt x="0" y="7"/>
                      <a:pt x="0" y="7"/>
                    </a:cubicBezTo>
                    <a:cubicBezTo>
                      <a:pt x="1" y="7"/>
                      <a:pt x="5" y="5"/>
                      <a:pt x="8" y="4"/>
                    </a:cubicBezTo>
                    <a:cubicBezTo>
                      <a:pt x="11" y="3"/>
                      <a:pt x="16" y="1"/>
                      <a:pt x="18" y="0"/>
                    </a:cubicBezTo>
                    <a:cubicBezTo>
                      <a:pt x="19" y="0"/>
                      <a:pt x="19" y="1"/>
                      <a:pt x="19" y="1"/>
                    </a:cubicBezTo>
                    <a:cubicBezTo>
                      <a:pt x="19" y="1"/>
                      <a:pt x="19" y="1"/>
                      <a:pt x="19" y="1"/>
                    </a:cubicBezTo>
                    <a:cubicBezTo>
                      <a:pt x="16" y="2"/>
                      <a:pt x="12" y="4"/>
                      <a:pt x="8" y="5"/>
                    </a:cubicBezTo>
                    <a:cubicBezTo>
                      <a:pt x="4" y="7"/>
                      <a:pt x="1" y="7"/>
                      <a:pt x="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0" name="Freeform 458"/>
              <p:cNvSpPr>
                <a:spLocks/>
              </p:cNvSpPr>
              <p:nvPr/>
            </p:nvSpPr>
            <p:spPr bwMode="auto">
              <a:xfrm>
                <a:off x="3840" y="2107"/>
                <a:ext cx="8" cy="45"/>
              </a:xfrm>
              <a:custGeom>
                <a:avLst/>
                <a:gdLst>
                  <a:gd name="T0" fmla="*/ 1 w 3"/>
                  <a:gd name="T1" fmla="*/ 18 h 18"/>
                  <a:gd name="T2" fmla="*/ 0 w 3"/>
                  <a:gd name="T3" fmla="*/ 18 h 18"/>
                  <a:gd name="T4" fmla="*/ 2 w 3"/>
                  <a:gd name="T5" fmla="*/ 6 h 18"/>
                  <a:gd name="T6" fmla="*/ 3 w 3"/>
                  <a:gd name="T7" fmla="*/ 0 h 18"/>
                  <a:gd name="T8" fmla="*/ 3 w 3"/>
                  <a:gd name="T9" fmla="*/ 0 h 18"/>
                  <a:gd name="T10" fmla="*/ 3 w 3"/>
                  <a:gd name="T11" fmla="*/ 0 h 18"/>
                  <a:gd name="T12" fmla="*/ 3 w 3"/>
                  <a:gd name="T13" fmla="*/ 6 h 18"/>
                  <a:gd name="T14" fmla="*/ 1 w 3"/>
                  <a:gd name="T15" fmla="*/ 18 h 18"/>
                  <a:gd name="T16" fmla="*/ 1 w 3"/>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8">
                    <a:moveTo>
                      <a:pt x="1" y="18"/>
                    </a:moveTo>
                    <a:cubicBezTo>
                      <a:pt x="1" y="18"/>
                      <a:pt x="0" y="18"/>
                      <a:pt x="0" y="18"/>
                    </a:cubicBezTo>
                    <a:cubicBezTo>
                      <a:pt x="1" y="13"/>
                      <a:pt x="1" y="10"/>
                      <a:pt x="2" y="6"/>
                    </a:cubicBezTo>
                    <a:cubicBezTo>
                      <a:pt x="2" y="4"/>
                      <a:pt x="2" y="3"/>
                      <a:pt x="3" y="0"/>
                    </a:cubicBezTo>
                    <a:cubicBezTo>
                      <a:pt x="3" y="0"/>
                      <a:pt x="3" y="0"/>
                      <a:pt x="3" y="0"/>
                    </a:cubicBezTo>
                    <a:cubicBezTo>
                      <a:pt x="3" y="0"/>
                      <a:pt x="3" y="0"/>
                      <a:pt x="3" y="0"/>
                    </a:cubicBezTo>
                    <a:cubicBezTo>
                      <a:pt x="3" y="3"/>
                      <a:pt x="3" y="5"/>
                      <a:pt x="3" y="6"/>
                    </a:cubicBezTo>
                    <a:cubicBezTo>
                      <a:pt x="2" y="10"/>
                      <a:pt x="2" y="14"/>
                      <a:pt x="1" y="18"/>
                    </a:cubicBezTo>
                    <a:cubicBezTo>
                      <a:pt x="1" y="18"/>
                      <a:pt x="1" y="18"/>
                      <a:pt x="1" y="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1" name="Freeform 459"/>
              <p:cNvSpPr>
                <a:spLocks/>
              </p:cNvSpPr>
              <p:nvPr/>
            </p:nvSpPr>
            <p:spPr bwMode="auto">
              <a:xfrm>
                <a:off x="3837" y="2157"/>
                <a:ext cx="48" cy="23"/>
              </a:xfrm>
              <a:custGeom>
                <a:avLst/>
                <a:gdLst>
                  <a:gd name="T0" fmla="*/ 19 w 19"/>
                  <a:gd name="T1" fmla="*/ 9 h 9"/>
                  <a:gd name="T2" fmla="*/ 19 w 19"/>
                  <a:gd name="T3" fmla="*/ 9 h 9"/>
                  <a:gd name="T4" fmla="*/ 16 w 19"/>
                  <a:gd name="T5" fmla="*/ 7 h 9"/>
                  <a:gd name="T6" fmla="*/ 1 w 19"/>
                  <a:gd name="T7" fmla="*/ 1 h 9"/>
                  <a:gd name="T8" fmla="*/ 0 w 19"/>
                  <a:gd name="T9" fmla="*/ 0 h 9"/>
                  <a:gd name="T10" fmla="*/ 1 w 19"/>
                  <a:gd name="T11" fmla="*/ 0 h 9"/>
                  <a:gd name="T12" fmla="*/ 16 w 19"/>
                  <a:gd name="T13" fmla="*/ 7 h 9"/>
                  <a:gd name="T14" fmla="*/ 19 w 19"/>
                  <a:gd name="T15" fmla="*/ 8 h 9"/>
                  <a:gd name="T16" fmla="*/ 19 w 19"/>
                  <a:gd name="T17" fmla="*/ 8 h 9"/>
                  <a:gd name="T18" fmla="*/ 19 w 19"/>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9">
                    <a:moveTo>
                      <a:pt x="19" y="9"/>
                    </a:moveTo>
                    <a:cubicBezTo>
                      <a:pt x="19" y="9"/>
                      <a:pt x="19" y="9"/>
                      <a:pt x="19" y="9"/>
                    </a:cubicBezTo>
                    <a:cubicBezTo>
                      <a:pt x="18" y="9"/>
                      <a:pt x="17" y="8"/>
                      <a:pt x="16" y="7"/>
                    </a:cubicBezTo>
                    <a:cubicBezTo>
                      <a:pt x="11" y="5"/>
                      <a:pt x="2" y="2"/>
                      <a:pt x="1" y="1"/>
                    </a:cubicBezTo>
                    <a:cubicBezTo>
                      <a:pt x="0" y="1"/>
                      <a:pt x="0" y="0"/>
                      <a:pt x="0" y="0"/>
                    </a:cubicBezTo>
                    <a:cubicBezTo>
                      <a:pt x="0" y="0"/>
                      <a:pt x="1" y="0"/>
                      <a:pt x="1" y="0"/>
                    </a:cubicBezTo>
                    <a:cubicBezTo>
                      <a:pt x="3" y="1"/>
                      <a:pt x="11" y="5"/>
                      <a:pt x="16" y="7"/>
                    </a:cubicBezTo>
                    <a:cubicBezTo>
                      <a:pt x="17" y="7"/>
                      <a:pt x="19" y="8"/>
                      <a:pt x="19" y="8"/>
                    </a:cubicBezTo>
                    <a:cubicBezTo>
                      <a:pt x="19" y="8"/>
                      <a:pt x="19" y="8"/>
                      <a:pt x="19" y="8"/>
                    </a:cubicBezTo>
                    <a:cubicBezTo>
                      <a:pt x="19" y="9"/>
                      <a:pt x="19" y="9"/>
                      <a:pt x="19"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2" name="Freeform 460"/>
              <p:cNvSpPr>
                <a:spLocks/>
              </p:cNvSpPr>
              <p:nvPr/>
            </p:nvSpPr>
            <p:spPr bwMode="auto">
              <a:xfrm>
                <a:off x="3837" y="2157"/>
                <a:ext cx="18" cy="43"/>
              </a:xfrm>
              <a:custGeom>
                <a:avLst/>
                <a:gdLst>
                  <a:gd name="T0" fmla="*/ 6 w 7"/>
                  <a:gd name="T1" fmla="*/ 17 h 17"/>
                  <a:gd name="T2" fmla="*/ 6 w 7"/>
                  <a:gd name="T3" fmla="*/ 16 h 17"/>
                  <a:gd name="T4" fmla="*/ 0 w 7"/>
                  <a:gd name="T5" fmla="*/ 1 h 17"/>
                  <a:gd name="T6" fmla="*/ 0 w 7"/>
                  <a:gd name="T7" fmla="*/ 0 h 17"/>
                  <a:gd name="T8" fmla="*/ 1 w 7"/>
                  <a:gd name="T9" fmla="*/ 0 h 17"/>
                  <a:gd name="T10" fmla="*/ 6 w 7"/>
                  <a:gd name="T11" fmla="*/ 16 h 17"/>
                  <a:gd name="T12" fmla="*/ 6 w 7"/>
                  <a:gd name="T13" fmla="*/ 16 h 17"/>
                  <a:gd name="T14" fmla="*/ 6 w 7"/>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7">
                    <a:moveTo>
                      <a:pt x="6" y="17"/>
                    </a:moveTo>
                    <a:cubicBezTo>
                      <a:pt x="6" y="17"/>
                      <a:pt x="6" y="16"/>
                      <a:pt x="6" y="16"/>
                    </a:cubicBezTo>
                    <a:cubicBezTo>
                      <a:pt x="4" y="13"/>
                      <a:pt x="1" y="2"/>
                      <a:pt x="0" y="1"/>
                    </a:cubicBezTo>
                    <a:cubicBezTo>
                      <a:pt x="0" y="0"/>
                      <a:pt x="0" y="0"/>
                      <a:pt x="0" y="0"/>
                    </a:cubicBezTo>
                    <a:cubicBezTo>
                      <a:pt x="1" y="0"/>
                      <a:pt x="1" y="0"/>
                      <a:pt x="1" y="0"/>
                    </a:cubicBezTo>
                    <a:cubicBezTo>
                      <a:pt x="1" y="2"/>
                      <a:pt x="5" y="12"/>
                      <a:pt x="6" y="16"/>
                    </a:cubicBezTo>
                    <a:cubicBezTo>
                      <a:pt x="7" y="16"/>
                      <a:pt x="6" y="16"/>
                      <a:pt x="6" y="16"/>
                    </a:cubicBezTo>
                    <a:cubicBezTo>
                      <a:pt x="6" y="17"/>
                      <a:pt x="6" y="17"/>
                      <a:pt x="6"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3" name="Freeform 461"/>
              <p:cNvSpPr>
                <a:spLocks/>
              </p:cNvSpPr>
              <p:nvPr/>
            </p:nvSpPr>
            <p:spPr bwMode="auto">
              <a:xfrm>
                <a:off x="3837" y="2110"/>
                <a:ext cx="3" cy="50"/>
              </a:xfrm>
              <a:custGeom>
                <a:avLst/>
                <a:gdLst>
                  <a:gd name="T0" fmla="*/ 1 w 1"/>
                  <a:gd name="T1" fmla="*/ 20 h 20"/>
                  <a:gd name="T2" fmla="*/ 0 w 1"/>
                  <a:gd name="T3" fmla="*/ 19 h 20"/>
                  <a:gd name="T4" fmla="*/ 0 w 1"/>
                  <a:gd name="T5" fmla="*/ 1 h 20"/>
                  <a:gd name="T6" fmla="*/ 1 w 1"/>
                  <a:gd name="T7" fmla="*/ 0 h 20"/>
                  <a:gd name="T8" fmla="*/ 1 w 1"/>
                  <a:gd name="T9" fmla="*/ 1 h 20"/>
                  <a:gd name="T10" fmla="*/ 1 w 1"/>
                  <a:gd name="T11" fmla="*/ 19 h 20"/>
                  <a:gd name="T12" fmla="*/ 1 w 1"/>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 h="20">
                    <a:moveTo>
                      <a:pt x="1" y="20"/>
                    </a:moveTo>
                    <a:cubicBezTo>
                      <a:pt x="0" y="20"/>
                      <a:pt x="0" y="19"/>
                      <a:pt x="0" y="19"/>
                    </a:cubicBezTo>
                    <a:cubicBezTo>
                      <a:pt x="0" y="17"/>
                      <a:pt x="0" y="2"/>
                      <a:pt x="0" y="1"/>
                    </a:cubicBezTo>
                    <a:cubicBezTo>
                      <a:pt x="0" y="0"/>
                      <a:pt x="1" y="0"/>
                      <a:pt x="1" y="0"/>
                    </a:cubicBezTo>
                    <a:cubicBezTo>
                      <a:pt x="1" y="0"/>
                      <a:pt x="1" y="0"/>
                      <a:pt x="1" y="1"/>
                    </a:cubicBezTo>
                    <a:cubicBezTo>
                      <a:pt x="1" y="2"/>
                      <a:pt x="1" y="17"/>
                      <a:pt x="1" y="19"/>
                    </a:cubicBezTo>
                    <a:cubicBezTo>
                      <a:pt x="1" y="19"/>
                      <a:pt x="1" y="20"/>
                      <a:pt x="1"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4" name="Freeform 462"/>
              <p:cNvSpPr>
                <a:spLocks/>
              </p:cNvSpPr>
              <p:nvPr/>
            </p:nvSpPr>
            <p:spPr bwMode="auto">
              <a:xfrm>
                <a:off x="3840" y="2127"/>
                <a:ext cx="48" cy="30"/>
              </a:xfrm>
              <a:custGeom>
                <a:avLst/>
                <a:gdLst>
                  <a:gd name="T0" fmla="*/ 4 w 19"/>
                  <a:gd name="T1" fmla="*/ 12 h 12"/>
                  <a:gd name="T2" fmla="*/ 4 w 19"/>
                  <a:gd name="T3" fmla="*/ 11 h 12"/>
                  <a:gd name="T4" fmla="*/ 4 w 19"/>
                  <a:gd name="T5" fmla="*/ 11 h 12"/>
                  <a:gd name="T6" fmla="*/ 15 w 19"/>
                  <a:gd name="T7" fmla="*/ 6 h 12"/>
                  <a:gd name="T8" fmla="*/ 17 w 19"/>
                  <a:gd name="T9" fmla="*/ 4 h 12"/>
                  <a:gd name="T10" fmla="*/ 18 w 19"/>
                  <a:gd name="T11" fmla="*/ 1 h 12"/>
                  <a:gd name="T12" fmla="*/ 18 w 19"/>
                  <a:gd name="T13" fmla="*/ 1 h 12"/>
                  <a:gd name="T14" fmla="*/ 3 w 19"/>
                  <a:gd name="T15" fmla="*/ 9 h 12"/>
                  <a:gd name="T16" fmla="*/ 1 w 19"/>
                  <a:gd name="T17" fmla="*/ 10 h 12"/>
                  <a:gd name="T18" fmla="*/ 1 w 19"/>
                  <a:gd name="T19" fmla="*/ 10 h 12"/>
                  <a:gd name="T20" fmla="*/ 1 w 19"/>
                  <a:gd name="T21" fmla="*/ 10 h 12"/>
                  <a:gd name="T22" fmla="*/ 3 w 19"/>
                  <a:gd name="T23" fmla="*/ 8 h 12"/>
                  <a:gd name="T24" fmla="*/ 19 w 19"/>
                  <a:gd name="T25" fmla="*/ 0 h 12"/>
                  <a:gd name="T26" fmla="*/ 19 w 19"/>
                  <a:gd name="T27" fmla="*/ 0 h 12"/>
                  <a:gd name="T28" fmla="*/ 19 w 19"/>
                  <a:gd name="T29" fmla="*/ 0 h 12"/>
                  <a:gd name="T30" fmla="*/ 19 w 19"/>
                  <a:gd name="T31" fmla="*/ 2 h 12"/>
                  <a:gd name="T32" fmla="*/ 18 w 19"/>
                  <a:gd name="T33" fmla="*/ 5 h 12"/>
                  <a:gd name="T34" fmla="*/ 18 w 19"/>
                  <a:gd name="T35" fmla="*/ 5 h 12"/>
                  <a:gd name="T36" fmla="*/ 16 w 19"/>
                  <a:gd name="T37" fmla="*/ 6 h 12"/>
                  <a:gd name="T38" fmla="*/ 4 w 19"/>
                  <a:gd name="T39" fmla="*/ 11 h 12"/>
                  <a:gd name="T40" fmla="*/ 4 w 19"/>
                  <a:gd name="T4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2">
                    <a:moveTo>
                      <a:pt x="4" y="12"/>
                    </a:moveTo>
                    <a:cubicBezTo>
                      <a:pt x="4" y="12"/>
                      <a:pt x="4" y="11"/>
                      <a:pt x="4" y="11"/>
                    </a:cubicBezTo>
                    <a:cubicBezTo>
                      <a:pt x="4" y="11"/>
                      <a:pt x="4" y="11"/>
                      <a:pt x="4" y="11"/>
                    </a:cubicBezTo>
                    <a:cubicBezTo>
                      <a:pt x="7" y="9"/>
                      <a:pt x="12" y="7"/>
                      <a:pt x="15" y="6"/>
                    </a:cubicBezTo>
                    <a:cubicBezTo>
                      <a:pt x="17" y="4"/>
                      <a:pt x="17" y="4"/>
                      <a:pt x="17" y="4"/>
                    </a:cubicBezTo>
                    <a:cubicBezTo>
                      <a:pt x="18" y="3"/>
                      <a:pt x="18" y="2"/>
                      <a:pt x="18" y="1"/>
                    </a:cubicBezTo>
                    <a:cubicBezTo>
                      <a:pt x="18" y="1"/>
                      <a:pt x="18" y="1"/>
                      <a:pt x="18" y="1"/>
                    </a:cubicBezTo>
                    <a:cubicBezTo>
                      <a:pt x="14" y="3"/>
                      <a:pt x="7" y="7"/>
                      <a:pt x="3" y="9"/>
                    </a:cubicBezTo>
                    <a:cubicBezTo>
                      <a:pt x="1" y="11"/>
                      <a:pt x="1" y="11"/>
                      <a:pt x="1" y="10"/>
                    </a:cubicBezTo>
                    <a:cubicBezTo>
                      <a:pt x="1" y="10"/>
                      <a:pt x="0" y="10"/>
                      <a:pt x="1" y="10"/>
                    </a:cubicBezTo>
                    <a:cubicBezTo>
                      <a:pt x="1" y="10"/>
                      <a:pt x="1" y="10"/>
                      <a:pt x="1" y="10"/>
                    </a:cubicBezTo>
                    <a:cubicBezTo>
                      <a:pt x="1" y="9"/>
                      <a:pt x="2" y="9"/>
                      <a:pt x="3" y="8"/>
                    </a:cubicBezTo>
                    <a:cubicBezTo>
                      <a:pt x="7" y="6"/>
                      <a:pt x="14" y="2"/>
                      <a:pt x="19" y="0"/>
                    </a:cubicBezTo>
                    <a:cubicBezTo>
                      <a:pt x="19" y="0"/>
                      <a:pt x="19" y="0"/>
                      <a:pt x="19" y="0"/>
                    </a:cubicBezTo>
                    <a:cubicBezTo>
                      <a:pt x="19" y="0"/>
                      <a:pt x="19" y="0"/>
                      <a:pt x="19" y="0"/>
                    </a:cubicBezTo>
                    <a:cubicBezTo>
                      <a:pt x="19" y="1"/>
                      <a:pt x="19" y="1"/>
                      <a:pt x="19" y="2"/>
                    </a:cubicBezTo>
                    <a:cubicBezTo>
                      <a:pt x="19" y="3"/>
                      <a:pt x="19" y="4"/>
                      <a:pt x="18" y="5"/>
                    </a:cubicBezTo>
                    <a:cubicBezTo>
                      <a:pt x="18" y="5"/>
                      <a:pt x="18" y="5"/>
                      <a:pt x="18" y="5"/>
                    </a:cubicBezTo>
                    <a:cubicBezTo>
                      <a:pt x="16" y="6"/>
                      <a:pt x="16" y="6"/>
                      <a:pt x="16" y="6"/>
                    </a:cubicBezTo>
                    <a:cubicBezTo>
                      <a:pt x="12" y="8"/>
                      <a:pt x="8" y="10"/>
                      <a:pt x="4" y="11"/>
                    </a:cubicBezTo>
                    <a:cubicBezTo>
                      <a:pt x="4" y="11"/>
                      <a:pt x="4" y="12"/>
                      <a:pt x="4"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5" name="Freeform 463"/>
              <p:cNvSpPr>
                <a:spLocks/>
              </p:cNvSpPr>
              <p:nvPr/>
            </p:nvSpPr>
            <p:spPr bwMode="auto">
              <a:xfrm>
                <a:off x="3850" y="2198"/>
                <a:ext cx="5" cy="12"/>
              </a:xfrm>
              <a:custGeom>
                <a:avLst/>
                <a:gdLst>
                  <a:gd name="T0" fmla="*/ 1 w 2"/>
                  <a:gd name="T1" fmla="*/ 5 h 5"/>
                  <a:gd name="T2" fmla="*/ 1 w 2"/>
                  <a:gd name="T3" fmla="*/ 5 h 5"/>
                  <a:gd name="T4" fmla="*/ 0 w 2"/>
                  <a:gd name="T5" fmla="*/ 5 h 5"/>
                  <a:gd name="T6" fmla="*/ 1 w 2"/>
                  <a:gd name="T7" fmla="*/ 0 h 5"/>
                  <a:gd name="T8" fmla="*/ 1 w 2"/>
                  <a:gd name="T9" fmla="*/ 0 h 5"/>
                  <a:gd name="T10" fmla="*/ 2 w 2"/>
                  <a:gd name="T11" fmla="*/ 0 h 5"/>
                  <a:gd name="T12" fmla="*/ 1 w 2"/>
                  <a:gd name="T13" fmla="*/ 5 h 5"/>
                  <a:gd name="T14" fmla="*/ 1 w 2"/>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1" y="5"/>
                    </a:moveTo>
                    <a:cubicBezTo>
                      <a:pt x="1" y="5"/>
                      <a:pt x="1" y="5"/>
                      <a:pt x="1" y="5"/>
                    </a:cubicBezTo>
                    <a:cubicBezTo>
                      <a:pt x="1" y="5"/>
                      <a:pt x="0" y="5"/>
                      <a:pt x="0" y="5"/>
                    </a:cubicBezTo>
                    <a:cubicBezTo>
                      <a:pt x="1" y="3"/>
                      <a:pt x="1" y="2"/>
                      <a:pt x="1" y="0"/>
                    </a:cubicBezTo>
                    <a:cubicBezTo>
                      <a:pt x="1" y="0"/>
                      <a:pt x="1" y="0"/>
                      <a:pt x="1" y="0"/>
                    </a:cubicBezTo>
                    <a:cubicBezTo>
                      <a:pt x="1" y="0"/>
                      <a:pt x="2" y="0"/>
                      <a:pt x="2" y="0"/>
                    </a:cubicBezTo>
                    <a:cubicBezTo>
                      <a:pt x="2" y="2"/>
                      <a:pt x="2" y="3"/>
                      <a:pt x="1" y="5"/>
                    </a:cubicBezTo>
                    <a:cubicBezTo>
                      <a:pt x="1" y="5"/>
                      <a:pt x="1" y="5"/>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6" name="Freeform 464"/>
              <p:cNvSpPr>
                <a:spLocks/>
              </p:cNvSpPr>
              <p:nvPr/>
            </p:nvSpPr>
            <p:spPr bwMode="auto">
              <a:xfrm>
                <a:off x="3840" y="2157"/>
                <a:ext cx="20" cy="53"/>
              </a:xfrm>
              <a:custGeom>
                <a:avLst/>
                <a:gdLst>
                  <a:gd name="T0" fmla="*/ 7 w 8"/>
                  <a:gd name="T1" fmla="*/ 21 h 21"/>
                  <a:gd name="T2" fmla="*/ 7 w 8"/>
                  <a:gd name="T3" fmla="*/ 21 h 21"/>
                  <a:gd name="T4" fmla="*/ 6 w 8"/>
                  <a:gd name="T5" fmla="*/ 20 h 21"/>
                  <a:gd name="T6" fmla="*/ 5 w 8"/>
                  <a:gd name="T7" fmla="*/ 18 h 21"/>
                  <a:gd name="T8" fmla="*/ 5 w 8"/>
                  <a:gd name="T9" fmla="*/ 18 h 21"/>
                  <a:gd name="T10" fmla="*/ 6 w 8"/>
                  <a:gd name="T11" fmla="*/ 18 h 21"/>
                  <a:gd name="T12" fmla="*/ 7 w 8"/>
                  <a:gd name="T13" fmla="*/ 19 h 21"/>
                  <a:gd name="T14" fmla="*/ 7 w 8"/>
                  <a:gd name="T15" fmla="*/ 20 h 21"/>
                  <a:gd name="T16" fmla="*/ 7 w 8"/>
                  <a:gd name="T17" fmla="*/ 18 h 21"/>
                  <a:gd name="T18" fmla="*/ 7 w 8"/>
                  <a:gd name="T19" fmla="*/ 15 h 21"/>
                  <a:gd name="T20" fmla="*/ 4 w 8"/>
                  <a:gd name="T21" fmla="*/ 9 h 21"/>
                  <a:gd name="T22" fmla="*/ 0 w 8"/>
                  <a:gd name="T23" fmla="*/ 1 h 21"/>
                  <a:gd name="T24" fmla="*/ 0 w 8"/>
                  <a:gd name="T25" fmla="*/ 0 h 21"/>
                  <a:gd name="T26" fmla="*/ 1 w 8"/>
                  <a:gd name="T27" fmla="*/ 0 h 21"/>
                  <a:gd name="T28" fmla="*/ 5 w 8"/>
                  <a:gd name="T29" fmla="*/ 9 h 21"/>
                  <a:gd name="T30" fmla="*/ 8 w 8"/>
                  <a:gd name="T31" fmla="*/ 15 h 21"/>
                  <a:gd name="T32" fmla="*/ 8 w 8"/>
                  <a:gd name="T33" fmla="*/ 19 h 21"/>
                  <a:gd name="T34" fmla="*/ 8 w 8"/>
                  <a:gd name="T35" fmla="*/ 21 h 21"/>
                  <a:gd name="T36" fmla="*/ 8 w 8"/>
                  <a:gd name="T37" fmla="*/ 21 h 21"/>
                  <a:gd name="T38" fmla="*/ 7 w 8"/>
                  <a:gd name="T3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21">
                    <a:moveTo>
                      <a:pt x="7" y="21"/>
                    </a:moveTo>
                    <a:cubicBezTo>
                      <a:pt x="7" y="21"/>
                      <a:pt x="7" y="21"/>
                      <a:pt x="7" y="21"/>
                    </a:cubicBezTo>
                    <a:cubicBezTo>
                      <a:pt x="7" y="21"/>
                      <a:pt x="6" y="20"/>
                      <a:pt x="6" y="20"/>
                    </a:cubicBezTo>
                    <a:cubicBezTo>
                      <a:pt x="6" y="19"/>
                      <a:pt x="5" y="19"/>
                      <a:pt x="5" y="18"/>
                    </a:cubicBezTo>
                    <a:cubicBezTo>
                      <a:pt x="5" y="18"/>
                      <a:pt x="5" y="18"/>
                      <a:pt x="5" y="18"/>
                    </a:cubicBezTo>
                    <a:cubicBezTo>
                      <a:pt x="5" y="17"/>
                      <a:pt x="5" y="17"/>
                      <a:pt x="6" y="18"/>
                    </a:cubicBezTo>
                    <a:cubicBezTo>
                      <a:pt x="6" y="18"/>
                      <a:pt x="6" y="19"/>
                      <a:pt x="7" y="19"/>
                    </a:cubicBezTo>
                    <a:cubicBezTo>
                      <a:pt x="7" y="19"/>
                      <a:pt x="7" y="19"/>
                      <a:pt x="7" y="20"/>
                    </a:cubicBezTo>
                    <a:cubicBezTo>
                      <a:pt x="7" y="19"/>
                      <a:pt x="7" y="19"/>
                      <a:pt x="7" y="18"/>
                    </a:cubicBezTo>
                    <a:cubicBezTo>
                      <a:pt x="7" y="17"/>
                      <a:pt x="7" y="16"/>
                      <a:pt x="7" y="15"/>
                    </a:cubicBezTo>
                    <a:cubicBezTo>
                      <a:pt x="7" y="15"/>
                      <a:pt x="6" y="12"/>
                      <a:pt x="4" y="9"/>
                    </a:cubicBezTo>
                    <a:cubicBezTo>
                      <a:pt x="3" y="6"/>
                      <a:pt x="1" y="3"/>
                      <a:pt x="0" y="1"/>
                    </a:cubicBezTo>
                    <a:cubicBezTo>
                      <a:pt x="0" y="1"/>
                      <a:pt x="0" y="0"/>
                      <a:pt x="0" y="0"/>
                    </a:cubicBezTo>
                    <a:cubicBezTo>
                      <a:pt x="0" y="0"/>
                      <a:pt x="1" y="0"/>
                      <a:pt x="1" y="0"/>
                    </a:cubicBezTo>
                    <a:cubicBezTo>
                      <a:pt x="2" y="2"/>
                      <a:pt x="3" y="6"/>
                      <a:pt x="5" y="9"/>
                    </a:cubicBezTo>
                    <a:cubicBezTo>
                      <a:pt x="7" y="13"/>
                      <a:pt x="8" y="15"/>
                      <a:pt x="8" y="15"/>
                    </a:cubicBezTo>
                    <a:cubicBezTo>
                      <a:pt x="8" y="15"/>
                      <a:pt x="8" y="17"/>
                      <a:pt x="8" y="19"/>
                    </a:cubicBezTo>
                    <a:cubicBezTo>
                      <a:pt x="8" y="19"/>
                      <a:pt x="8" y="20"/>
                      <a:pt x="8" y="21"/>
                    </a:cubicBezTo>
                    <a:cubicBezTo>
                      <a:pt x="8" y="21"/>
                      <a:pt x="8" y="21"/>
                      <a:pt x="8" y="21"/>
                    </a:cubicBezTo>
                    <a:cubicBezTo>
                      <a:pt x="7" y="21"/>
                      <a:pt x="7" y="21"/>
                      <a:pt x="7"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7" name="Freeform 465"/>
              <p:cNvSpPr>
                <a:spLocks/>
              </p:cNvSpPr>
              <p:nvPr/>
            </p:nvSpPr>
            <p:spPr bwMode="auto">
              <a:xfrm>
                <a:off x="3842" y="2157"/>
                <a:ext cx="46" cy="18"/>
              </a:xfrm>
              <a:custGeom>
                <a:avLst/>
                <a:gdLst>
                  <a:gd name="T0" fmla="*/ 18 w 18"/>
                  <a:gd name="T1" fmla="*/ 7 h 7"/>
                  <a:gd name="T2" fmla="*/ 18 w 18"/>
                  <a:gd name="T3" fmla="*/ 7 h 7"/>
                  <a:gd name="T4" fmla="*/ 13 w 18"/>
                  <a:gd name="T5" fmla="*/ 5 h 7"/>
                  <a:gd name="T6" fmla="*/ 0 w 18"/>
                  <a:gd name="T7" fmla="*/ 0 h 7"/>
                  <a:gd name="T8" fmla="*/ 0 w 18"/>
                  <a:gd name="T9" fmla="*/ 0 h 7"/>
                  <a:gd name="T10" fmla="*/ 0 w 18"/>
                  <a:gd name="T11" fmla="*/ 0 h 7"/>
                  <a:gd name="T12" fmla="*/ 13 w 18"/>
                  <a:gd name="T13" fmla="*/ 4 h 7"/>
                  <a:gd name="T14" fmla="*/ 18 w 18"/>
                  <a:gd name="T15" fmla="*/ 6 h 7"/>
                  <a:gd name="T16" fmla="*/ 18 w 18"/>
                  <a:gd name="T17" fmla="*/ 6 h 7"/>
                  <a:gd name="T18" fmla="*/ 18 w 18"/>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7">
                    <a:moveTo>
                      <a:pt x="18" y="7"/>
                    </a:moveTo>
                    <a:cubicBezTo>
                      <a:pt x="18" y="7"/>
                      <a:pt x="18" y="7"/>
                      <a:pt x="18" y="7"/>
                    </a:cubicBezTo>
                    <a:cubicBezTo>
                      <a:pt x="16" y="6"/>
                      <a:pt x="15" y="6"/>
                      <a:pt x="13" y="5"/>
                    </a:cubicBezTo>
                    <a:cubicBezTo>
                      <a:pt x="8" y="3"/>
                      <a:pt x="2" y="1"/>
                      <a:pt x="0" y="0"/>
                    </a:cubicBezTo>
                    <a:cubicBezTo>
                      <a:pt x="0" y="0"/>
                      <a:pt x="0" y="0"/>
                      <a:pt x="0" y="0"/>
                    </a:cubicBezTo>
                    <a:cubicBezTo>
                      <a:pt x="0" y="0"/>
                      <a:pt x="0" y="0"/>
                      <a:pt x="0" y="0"/>
                    </a:cubicBezTo>
                    <a:cubicBezTo>
                      <a:pt x="2" y="0"/>
                      <a:pt x="9" y="3"/>
                      <a:pt x="13" y="4"/>
                    </a:cubicBezTo>
                    <a:cubicBezTo>
                      <a:pt x="15" y="5"/>
                      <a:pt x="17" y="5"/>
                      <a:pt x="18" y="6"/>
                    </a:cubicBezTo>
                    <a:cubicBezTo>
                      <a:pt x="18" y="6"/>
                      <a:pt x="18" y="6"/>
                      <a:pt x="18" y="6"/>
                    </a:cubicBezTo>
                    <a:cubicBezTo>
                      <a:pt x="18" y="6"/>
                      <a:pt x="18" y="7"/>
                      <a:pt x="18"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8" name="Freeform 466"/>
              <p:cNvSpPr>
                <a:spLocks/>
              </p:cNvSpPr>
              <p:nvPr/>
            </p:nvSpPr>
            <p:spPr bwMode="auto">
              <a:xfrm>
                <a:off x="3883" y="2178"/>
                <a:ext cx="2" cy="12"/>
              </a:xfrm>
              <a:custGeom>
                <a:avLst/>
                <a:gdLst>
                  <a:gd name="T0" fmla="*/ 0 w 1"/>
                  <a:gd name="T1" fmla="*/ 5 h 5"/>
                  <a:gd name="T2" fmla="*/ 0 w 1"/>
                  <a:gd name="T3" fmla="*/ 5 h 5"/>
                  <a:gd name="T4" fmla="*/ 0 w 1"/>
                  <a:gd name="T5" fmla="*/ 5 h 5"/>
                  <a:gd name="T6" fmla="*/ 0 w 1"/>
                  <a:gd name="T7" fmla="*/ 2 h 5"/>
                  <a:gd name="T8" fmla="*/ 0 w 1"/>
                  <a:gd name="T9" fmla="*/ 0 h 5"/>
                  <a:gd name="T10" fmla="*/ 1 w 1"/>
                  <a:gd name="T11" fmla="*/ 0 h 5"/>
                  <a:gd name="T12" fmla="*/ 1 w 1"/>
                  <a:gd name="T13" fmla="*/ 0 h 5"/>
                  <a:gd name="T14" fmla="*/ 1 w 1"/>
                  <a:gd name="T15" fmla="*/ 2 h 5"/>
                  <a:gd name="T16" fmla="*/ 0 w 1"/>
                  <a:gd name="T17" fmla="*/ 5 h 5"/>
                  <a:gd name="T18" fmla="*/ 0 w 1"/>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5"/>
                    </a:moveTo>
                    <a:cubicBezTo>
                      <a:pt x="0" y="5"/>
                      <a:pt x="0" y="5"/>
                      <a:pt x="0" y="5"/>
                    </a:cubicBezTo>
                    <a:cubicBezTo>
                      <a:pt x="0" y="5"/>
                      <a:pt x="0" y="5"/>
                      <a:pt x="0" y="5"/>
                    </a:cubicBezTo>
                    <a:cubicBezTo>
                      <a:pt x="0" y="4"/>
                      <a:pt x="0" y="3"/>
                      <a:pt x="0" y="2"/>
                    </a:cubicBezTo>
                    <a:cubicBezTo>
                      <a:pt x="0" y="1"/>
                      <a:pt x="0" y="1"/>
                      <a:pt x="0" y="0"/>
                    </a:cubicBezTo>
                    <a:cubicBezTo>
                      <a:pt x="0" y="0"/>
                      <a:pt x="1" y="0"/>
                      <a:pt x="1" y="0"/>
                    </a:cubicBezTo>
                    <a:cubicBezTo>
                      <a:pt x="1" y="0"/>
                      <a:pt x="1" y="0"/>
                      <a:pt x="1" y="0"/>
                    </a:cubicBezTo>
                    <a:cubicBezTo>
                      <a:pt x="1" y="1"/>
                      <a:pt x="1" y="1"/>
                      <a:pt x="1" y="2"/>
                    </a:cubicBezTo>
                    <a:cubicBezTo>
                      <a:pt x="1" y="5"/>
                      <a:pt x="1" y="5"/>
                      <a:pt x="0" y="5"/>
                    </a:cubicBezTo>
                    <a:cubicBezTo>
                      <a:pt x="0" y="5"/>
                      <a:pt x="0" y="5"/>
                      <a:pt x="0"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9" name="Freeform 467"/>
              <p:cNvSpPr>
                <a:spLocks/>
              </p:cNvSpPr>
              <p:nvPr/>
            </p:nvSpPr>
            <p:spPr bwMode="auto">
              <a:xfrm>
                <a:off x="3883" y="2170"/>
                <a:ext cx="5" cy="15"/>
              </a:xfrm>
              <a:custGeom>
                <a:avLst/>
                <a:gdLst>
                  <a:gd name="T0" fmla="*/ 1 w 2"/>
                  <a:gd name="T1" fmla="*/ 6 h 6"/>
                  <a:gd name="T2" fmla="*/ 1 w 2"/>
                  <a:gd name="T3" fmla="*/ 6 h 6"/>
                  <a:gd name="T4" fmla="*/ 1 w 2"/>
                  <a:gd name="T5" fmla="*/ 6 h 6"/>
                  <a:gd name="T6" fmla="*/ 1 w 2"/>
                  <a:gd name="T7" fmla="*/ 5 h 6"/>
                  <a:gd name="T8" fmla="*/ 1 w 2"/>
                  <a:gd name="T9" fmla="*/ 5 h 6"/>
                  <a:gd name="T10" fmla="*/ 1 w 2"/>
                  <a:gd name="T11" fmla="*/ 1 h 6"/>
                  <a:gd name="T12" fmla="*/ 2 w 2"/>
                  <a:gd name="T13" fmla="*/ 0 h 6"/>
                  <a:gd name="T14" fmla="*/ 2 w 2"/>
                  <a:gd name="T15" fmla="*/ 1 h 6"/>
                  <a:gd name="T16" fmla="*/ 2 w 2"/>
                  <a:gd name="T17" fmla="*/ 6 h 6"/>
                  <a:gd name="T18" fmla="*/ 2 w 2"/>
                  <a:gd name="T19" fmla="*/ 6 h 6"/>
                  <a:gd name="T20" fmla="*/ 1 w 2"/>
                  <a:gd name="T2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6">
                    <a:moveTo>
                      <a:pt x="1" y="6"/>
                    </a:moveTo>
                    <a:cubicBezTo>
                      <a:pt x="1" y="6"/>
                      <a:pt x="1" y="6"/>
                      <a:pt x="1" y="6"/>
                    </a:cubicBezTo>
                    <a:cubicBezTo>
                      <a:pt x="1" y="6"/>
                      <a:pt x="1" y="6"/>
                      <a:pt x="1" y="6"/>
                    </a:cubicBezTo>
                    <a:cubicBezTo>
                      <a:pt x="1" y="6"/>
                      <a:pt x="0" y="5"/>
                      <a:pt x="1" y="5"/>
                    </a:cubicBezTo>
                    <a:cubicBezTo>
                      <a:pt x="1" y="5"/>
                      <a:pt x="1" y="5"/>
                      <a:pt x="1" y="5"/>
                    </a:cubicBezTo>
                    <a:cubicBezTo>
                      <a:pt x="1" y="1"/>
                      <a:pt x="1" y="1"/>
                      <a:pt x="1" y="1"/>
                    </a:cubicBezTo>
                    <a:cubicBezTo>
                      <a:pt x="1" y="1"/>
                      <a:pt x="2" y="0"/>
                      <a:pt x="2" y="0"/>
                    </a:cubicBezTo>
                    <a:cubicBezTo>
                      <a:pt x="2" y="0"/>
                      <a:pt x="2" y="1"/>
                      <a:pt x="2" y="1"/>
                    </a:cubicBezTo>
                    <a:cubicBezTo>
                      <a:pt x="2" y="6"/>
                      <a:pt x="2" y="6"/>
                      <a:pt x="2" y="6"/>
                    </a:cubicBezTo>
                    <a:cubicBezTo>
                      <a:pt x="2" y="6"/>
                      <a:pt x="2" y="6"/>
                      <a:pt x="2"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0" name="Freeform 468"/>
              <p:cNvSpPr>
                <a:spLocks/>
              </p:cNvSpPr>
              <p:nvPr/>
            </p:nvSpPr>
            <p:spPr bwMode="auto">
              <a:xfrm>
                <a:off x="3885" y="2140"/>
                <a:ext cx="8" cy="48"/>
              </a:xfrm>
              <a:custGeom>
                <a:avLst/>
                <a:gdLst>
                  <a:gd name="T0" fmla="*/ 1 w 3"/>
                  <a:gd name="T1" fmla="*/ 19 h 19"/>
                  <a:gd name="T2" fmla="*/ 0 w 3"/>
                  <a:gd name="T3" fmla="*/ 19 h 19"/>
                  <a:gd name="T4" fmla="*/ 0 w 3"/>
                  <a:gd name="T5" fmla="*/ 18 h 19"/>
                  <a:gd name="T6" fmla="*/ 1 w 3"/>
                  <a:gd name="T7" fmla="*/ 17 h 19"/>
                  <a:gd name="T8" fmla="*/ 1 w 3"/>
                  <a:gd name="T9" fmla="*/ 17 h 19"/>
                  <a:gd name="T10" fmla="*/ 2 w 3"/>
                  <a:gd name="T11" fmla="*/ 10 h 19"/>
                  <a:gd name="T12" fmla="*/ 1 w 3"/>
                  <a:gd name="T13" fmla="*/ 1 h 19"/>
                  <a:gd name="T14" fmla="*/ 1 w 3"/>
                  <a:gd name="T15" fmla="*/ 1 h 19"/>
                  <a:gd name="T16" fmla="*/ 2 w 3"/>
                  <a:gd name="T17" fmla="*/ 1 h 19"/>
                  <a:gd name="T18" fmla="*/ 3 w 3"/>
                  <a:gd name="T19" fmla="*/ 10 h 19"/>
                  <a:gd name="T20" fmla="*/ 1 w 3"/>
                  <a:gd name="T21" fmla="*/ 18 h 19"/>
                  <a:gd name="T22" fmla="*/ 1 w 3"/>
                  <a:gd name="T23"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19">
                    <a:moveTo>
                      <a:pt x="1" y="19"/>
                    </a:moveTo>
                    <a:cubicBezTo>
                      <a:pt x="1" y="19"/>
                      <a:pt x="1" y="19"/>
                      <a:pt x="0" y="19"/>
                    </a:cubicBezTo>
                    <a:cubicBezTo>
                      <a:pt x="0" y="18"/>
                      <a:pt x="0" y="18"/>
                      <a:pt x="0" y="18"/>
                    </a:cubicBezTo>
                    <a:cubicBezTo>
                      <a:pt x="0" y="17"/>
                      <a:pt x="0" y="17"/>
                      <a:pt x="1" y="17"/>
                    </a:cubicBezTo>
                    <a:cubicBezTo>
                      <a:pt x="1" y="17"/>
                      <a:pt x="1" y="17"/>
                      <a:pt x="1" y="17"/>
                    </a:cubicBezTo>
                    <a:cubicBezTo>
                      <a:pt x="2" y="15"/>
                      <a:pt x="2" y="13"/>
                      <a:pt x="2" y="10"/>
                    </a:cubicBezTo>
                    <a:cubicBezTo>
                      <a:pt x="2" y="7"/>
                      <a:pt x="2" y="4"/>
                      <a:pt x="1" y="1"/>
                    </a:cubicBezTo>
                    <a:cubicBezTo>
                      <a:pt x="1" y="1"/>
                      <a:pt x="1" y="1"/>
                      <a:pt x="1" y="1"/>
                    </a:cubicBezTo>
                    <a:cubicBezTo>
                      <a:pt x="2" y="0"/>
                      <a:pt x="2" y="1"/>
                      <a:pt x="2" y="1"/>
                    </a:cubicBezTo>
                    <a:cubicBezTo>
                      <a:pt x="2" y="4"/>
                      <a:pt x="3" y="7"/>
                      <a:pt x="3" y="10"/>
                    </a:cubicBezTo>
                    <a:cubicBezTo>
                      <a:pt x="3" y="13"/>
                      <a:pt x="2" y="16"/>
                      <a:pt x="1" y="18"/>
                    </a:cubicBezTo>
                    <a:cubicBezTo>
                      <a:pt x="1" y="18"/>
                      <a:pt x="1" y="19"/>
                      <a:pt x="1"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1" name="Freeform 469"/>
              <p:cNvSpPr>
                <a:spLocks/>
              </p:cNvSpPr>
              <p:nvPr/>
            </p:nvSpPr>
            <p:spPr bwMode="auto">
              <a:xfrm>
                <a:off x="3840" y="2150"/>
                <a:ext cx="2" cy="10"/>
              </a:xfrm>
              <a:custGeom>
                <a:avLst/>
                <a:gdLst>
                  <a:gd name="T0" fmla="*/ 1 w 1"/>
                  <a:gd name="T1" fmla="*/ 4 h 4"/>
                  <a:gd name="T2" fmla="*/ 1 w 1"/>
                  <a:gd name="T3" fmla="*/ 4 h 4"/>
                  <a:gd name="T4" fmla="*/ 0 w 1"/>
                  <a:gd name="T5" fmla="*/ 4 h 4"/>
                  <a:gd name="T6" fmla="*/ 0 w 1"/>
                  <a:gd name="T7" fmla="*/ 2 h 4"/>
                  <a:gd name="T8" fmla="*/ 0 w 1"/>
                  <a:gd name="T9" fmla="*/ 1 h 4"/>
                  <a:gd name="T10" fmla="*/ 1 w 1"/>
                  <a:gd name="T11" fmla="*/ 0 h 4"/>
                  <a:gd name="T12" fmla="*/ 1 w 1"/>
                  <a:gd name="T13" fmla="*/ 1 h 4"/>
                  <a:gd name="T14" fmla="*/ 1 w 1"/>
                  <a:gd name="T15" fmla="*/ 2 h 4"/>
                  <a:gd name="T16" fmla="*/ 1 w 1"/>
                  <a:gd name="T17" fmla="*/ 4 h 4"/>
                  <a:gd name="T18" fmla="*/ 1 w 1"/>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4">
                    <a:moveTo>
                      <a:pt x="1" y="4"/>
                    </a:moveTo>
                    <a:cubicBezTo>
                      <a:pt x="1" y="4"/>
                      <a:pt x="1" y="4"/>
                      <a:pt x="1" y="4"/>
                    </a:cubicBezTo>
                    <a:cubicBezTo>
                      <a:pt x="0" y="4"/>
                      <a:pt x="0" y="4"/>
                      <a:pt x="0" y="4"/>
                    </a:cubicBezTo>
                    <a:cubicBezTo>
                      <a:pt x="0" y="3"/>
                      <a:pt x="0" y="3"/>
                      <a:pt x="0" y="2"/>
                    </a:cubicBezTo>
                    <a:cubicBezTo>
                      <a:pt x="0" y="2"/>
                      <a:pt x="0" y="1"/>
                      <a:pt x="0" y="1"/>
                    </a:cubicBezTo>
                    <a:cubicBezTo>
                      <a:pt x="0" y="0"/>
                      <a:pt x="1" y="0"/>
                      <a:pt x="1" y="0"/>
                    </a:cubicBezTo>
                    <a:cubicBezTo>
                      <a:pt x="1" y="0"/>
                      <a:pt x="1" y="1"/>
                      <a:pt x="1" y="1"/>
                    </a:cubicBezTo>
                    <a:cubicBezTo>
                      <a:pt x="1" y="1"/>
                      <a:pt x="1" y="2"/>
                      <a:pt x="1" y="2"/>
                    </a:cubicBezTo>
                    <a:cubicBezTo>
                      <a:pt x="1" y="3"/>
                      <a:pt x="1"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2" name="Freeform 470"/>
              <p:cNvSpPr>
                <a:spLocks/>
              </p:cNvSpPr>
              <p:nvPr/>
            </p:nvSpPr>
            <p:spPr bwMode="auto">
              <a:xfrm>
                <a:off x="3790" y="2170"/>
                <a:ext cx="5" cy="8"/>
              </a:xfrm>
              <a:custGeom>
                <a:avLst/>
                <a:gdLst>
                  <a:gd name="T0" fmla="*/ 0 w 2"/>
                  <a:gd name="T1" fmla="*/ 3 h 3"/>
                  <a:gd name="T2" fmla="*/ 0 w 2"/>
                  <a:gd name="T3" fmla="*/ 3 h 3"/>
                  <a:gd name="T4" fmla="*/ 0 w 2"/>
                  <a:gd name="T5" fmla="*/ 2 h 3"/>
                  <a:gd name="T6" fmla="*/ 1 w 2"/>
                  <a:gd name="T7" fmla="*/ 0 h 3"/>
                  <a:gd name="T8" fmla="*/ 1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1" y="0"/>
                      <a:pt x="1" y="0"/>
                      <a:pt x="1" y="0"/>
                    </a:cubicBezTo>
                    <a:cubicBezTo>
                      <a:pt x="1" y="0"/>
                      <a:pt x="1" y="0"/>
                      <a:pt x="1" y="0"/>
                    </a:cubicBezTo>
                    <a:cubicBezTo>
                      <a:pt x="2" y="0"/>
                      <a:pt x="2" y="1"/>
                      <a:pt x="2" y="1"/>
                    </a:cubicBezTo>
                    <a:cubicBezTo>
                      <a:pt x="1" y="3"/>
                      <a:pt x="1" y="3"/>
                      <a:pt x="1" y="3"/>
                    </a:cubicBezTo>
                    <a:cubicBezTo>
                      <a:pt x="1"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3" name="Freeform 471"/>
              <p:cNvSpPr>
                <a:spLocks/>
              </p:cNvSpPr>
              <p:nvPr/>
            </p:nvSpPr>
            <p:spPr bwMode="auto">
              <a:xfrm>
                <a:off x="3792" y="2175"/>
                <a:ext cx="5" cy="8"/>
              </a:xfrm>
              <a:custGeom>
                <a:avLst/>
                <a:gdLst>
                  <a:gd name="T0" fmla="*/ 0 w 2"/>
                  <a:gd name="T1" fmla="*/ 3 h 3"/>
                  <a:gd name="T2" fmla="*/ 0 w 2"/>
                  <a:gd name="T3" fmla="*/ 3 h 3"/>
                  <a:gd name="T4" fmla="*/ 0 w 2"/>
                  <a:gd name="T5" fmla="*/ 2 h 3"/>
                  <a:gd name="T6" fmla="*/ 1 w 2"/>
                  <a:gd name="T7" fmla="*/ 1 h 3"/>
                  <a:gd name="T8" fmla="*/ 1 w 2"/>
                  <a:gd name="T9" fmla="*/ 1 h 3"/>
                  <a:gd name="T10" fmla="*/ 1 w 2"/>
                  <a:gd name="T11" fmla="*/ 1 h 3"/>
                  <a:gd name="T12" fmla="*/ 0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0" y="2"/>
                      <a:pt x="0" y="1"/>
                      <a:pt x="1" y="1"/>
                    </a:cubicBezTo>
                    <a:cubicBezTo>
                      <a:pt x="1" y="1"/>
                      <a:pt x="1" y="0"/>
                      <a:pt x="1" y="1"/>
                    </a:cubicBezTo>
                    <a:cubicBezTo>
                      <a:pt x="1" y="1"/>
                      <a:pt x="2" y="1"/>
                      <a:pt x="1" y="1"/>
                    </a:cubicBezTo>
                    <a:cubicBezTo>
                      <a:pt x="1" y="2"/>
                      <a:pt x="1" y="2"/>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4" name="Freeform 472"/>
              <p:cNvSpPr>
                <a:spLocks/>
              </p:cNvSpPr>
              <p:nvPr/>
            </p:nvSpPr>
            <p:spPr bwMode="auto">
              <a:xfrm>
                <a:off x="3792" y="2180"/>
                <a:ext cx="8" cy="8"/>
              </a:xfrm>
              <a:custGeom>
                <a:avLst/>
                <a:gdLst>
                  <a:gd name="T0" fmla="*/ 1 w 3"/>
                  <a:gd name="T1" fmla="*/ 3 h 3"/>
                  <a:gd name="T2" fmla="*/ 1 w 3"/>
                  <a:gd name="T3" fmla="*/ 3 h 3"/>
                  <a:gd name="T4" fmla="*/ 1 w 3"/>
                  <a:gd name="T5" fmla="*/ 3 h 3"/>
                  <a:gd name="T6" fmla="*/ 2 w 3"/>
                  <a:gd name="T7" fmla="*/ 0 h 3"/>
                  <a:gd name="T8" fmla="*/ 2 w 3"/>
                  <a:gd name="T9" fmla="*/ 0 h 3"/>
                  <a:gd name="T10" fmla="*/ 2 w 3"/>
                  <a:gd name="T11" fmla="*/ 1 h 3"/>
                  <a:gd name="T12" fmla="*/ 1 w 3"/>
                  <a:gd name="T13" fmla="*/ 3 h 3"/>
                  <a:gd name="T14" fmla="*/ 1 w 3"/>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1" y="3"/>
                    </a:moveTo>
                    <a:cubicBezTo>
                      <a:pt x="1" y="3"/>
                      <a:pt x="1" y="3"/>
                      <a:pt x="1" y="3"/>
                    </a:cubicBezTo>
                    <a:cubicBezTo>
                      <a:pt x="0" y="3"/>
                      <a:pt x="0" y="3"/>
                      <a:pt x="1" y="3"/>
                    </a:cubicBezTo>
                    <a:cubicBezTo>
                      <a:pt x="2" y="0"/>
                      <a:pt x="2" y="0"/>
                      <a:pt x="2" y="0"/>
                    </a:cubicBezTo>
                    <a:cubicBezTo>
                      <a:pt x="2" y="0"/>
                      <a:pt x="2" y="0"/>
                      <a:pt x="2" y="0"/>
                    </a:cubicBezTo>
                    <a:cubicBezTo>
                      <a:pt x="3" y="0"/>
                      <a:pt x="3"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5" name="Freeform 473"/>
              <p:cNvSpPr>
                <a:spLocks/>
              </p:cNvSpPr>
              <p:nvPr/>
            </p:nvSpPr>
            <p:spPr bwMode="auto">
              <a:xfrm>
                <a:off x="3795" y="2183"/>
                <a:ext cx="7" cy="10"/>
              </a:xfrm>
              <a:custGeom>
                <a:avLst/>
                <a:gdLst>
                  <a:gd name="T0" fmla="*/ 1 w 3"/>
                  <a:gd name="T1" fmla="*/ 4 h 4"/>
                  <a:gd name="T2" fmla="*/ 1 w 3"/>
                  <a:gd name="T3" fmla="*/ 4 h 4"/>
                  <a:gd name="T4" fmla="*/ 0 w 3"/>
                  <a:gd name="T5" fmla="*/ 3 h 4"/>
                  <a:gd name="T6" fmla="*/ 2 w 3"/>
                  <a:gd name="T7" fmla="*/ 1 h 4"/>
                  <a:gd name="T8" fmla="*/ 2 w 3"/>
                  <a:gd name="T9" fmla="*/ 0 h 4"/>
                  <a:gd name="T10" fmla="*/ 3 w 3"/>
                  <a:gd name="T11" fmla="*/ 1 h 4"/>
                  <a:gd name="T12" fmla="*/ 1 w 3"/>
                  <a:gd name="T13" fmla="*/ 3 h 4"/>
                  <a:gd name="T14" fmla="*/ 1 w 3"/>
                  <a:gd name="T15" fmla="*/ 4 h 4"/>
                  <a:gd name="T16" fmla="*/ 1 w 3"/>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1" y="4"/>
                    </a:moveTo>
                    <a:cubicBezTo>
                      <a:pt x="1" y="4"/>
                      <a:pt x="1" y="4"/>
                      <a:pt x="1" y="4"/>
                    </a:cubicBezTo>
                    <a:cubicBezTo>
                      <a:pt x="0" y="4"/>
                      <a:pt x="0" y="3"/>
                      <a:pt x="0" y="3"/>
                    </a:cubicBezTo>
                    <a:cubicBezTo>
                      <a:pt x="1" y="2"/>
                      <a:pt x="1" y="1"/>
                      <a:pt x="2" y="1"/>
                    </a:cubicBezTo>
                    <a:cubicBezTo>
                      <a:pt x="2" y="0"/>
                      <a:pt x="2" y="0"/>
                      <a:pt x="2" y="0"/>
                    </a:cubicBezTo>
                    <a:cubicBezTo>
                      <a:pt x="3" y="1"/>
                      <a:pt x="3" y="1"/>
                      <a:pt x="3" y="1"/>
                    </a:cubicBezTo>
                    <a:cubicBezTo>
                      <a:pt x="2" y="2"/>
                      <a:pt x="2" y="2"/>
                      <a:pt x="1" y="3"/>
                    </a:cubicBezTo>
                    <a:cubicBezTo>
                      <a:pt x="1" y="3"/>
                      <a:pt x="1" y="4"/>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6" name="Freeform 474"/>
              <p:cNvSpPr>
                <a:spLocks/>
              </p:cNvSpPr>
              <p:nvPr/>
            </p:nvSpPr>
            <p:spPr bwMode="auto">
              <a:xfrm>
                <a:off x="3800" y="2188"/>
                <a:ext cx="5" cy="10"/>
              </a:xfrm>
              <a:custGeom>
                <a:avLst/>
                <a:gdLst>
                  <a:gd name="T0" fmla="*/ 0 w 2"/>
                  <a:gd name="T1" fmla="*/ 4 h 4"/>
                  <a:gd name="T2" fmla="*/ 0 w 2"/>
                  <a:gd name="T3" fmla="*/ 4 h 4"/>
                  <a:gd name="T4" fmla="*/ 0 w 2"/>
                  <a:gd name="T5" fmla="*/ 3 h 4"/>
                  <a:gd name="T6" fmla="*/ 1 w 2"/>
                  <a:gd name="T7" fmla="*/ 0 h 4"/>
                  <a:gd name="T8" fmla="*/ 2 w 2"/>
                  <a:gd name="T9" fmla="*/ 0 h 4"/>
                  <a:gd name="T10" fmla="*/ 2 w 2"/>
                  <a:gd name="T11" fmla="*/ 0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4"/>
                    </a:cubicBezTo>
                    <a:cubicBezTo>
                      <a:pt x="0" y="4"/>
                      <a:pt x="0" y="3"/>
                      <a:pt x="0" y="3"/>
                    </a:cubicBezTo>
                    <a:cubicBezTo>
                      <a:pt x="1" y="0"/>
                      <a:pt x="1" y="0"/>
                      <a:pt x="1" y="0"/>
                    </a:cubicBezTo>
                    <a:cubicBezTo>
                      <a:pt x="1" y="0"/>
                      <a:pt x="2" y="0"/>
                      <a:pt x="2" y="0"/>
                    </a:cubicBezTo>
                    <a:cubicBezTo>
                      <a:pt x="2" y="0"/>
                      <a:pt x="2" y="0"/>
                      <a:pt x="2" y="0"/>
                    </a:cubicBezTo>
                    <a:cubicBezTo>
                      <a:pt x="1" y="3"/>
                      <a:pt x="1" y="3"/>
                      <a:pt x="1" y="3"/>
                    </a:cubicBezTo>
                    <a:cubicBezTo>
                      <a:pt x="1" y="4"/>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7" name="Freeform 475"/>
              <p:cNvSpPr>
                <a:spLocks/>
              </p:cNvSpPr>
              <p:nvPr/>
            </p:nvSpPr>
            <p:spPr bwMode="auto">
              <a:xfrm>
                <a:off x="3802" y="2190"/>
                <a:ext cx="8" cy="10"/>
              </a:xfrm>
              <a:custGeom>
                <a:avLst/>
                <a:gdLst>
                  <a:gd name="T0" fmla="*/ 1 w 3"/>
                  <a:gd name="T1" fmla="*/ 4 h 4"/>
                  <a:gd name="T2" fmla="*/ 1 w 3"/>
                  <a:gd name="T3" fmla="*/ 4 h 4"/>
                  <a:gd name="T4" fmla="*/ 0 w 3"/>
                  <a:gd name="T5" fmla="*/ 3 h 4"/>
                  <a:gd name="T6" fmla="*/ 2 w 3"/>
                  <a:gd name="T7" fmla="*/ 0 h 4"/>
                  <a:gd name="T8" fmla="*/ 3 w 3"/>
                  <a:gd name="T9" fmla="*/ 0 h 4"/>
                  <a:gd name="T10" fmla="*/ 3 w 3"/>
                  <a:gd name="T11" fmla="*/ 0 h 4"/>
                  <a:gd name="T12" fmla="*/ 1 w 3"/>
                  <a:gd name="T13" fmla="*/ 4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0" y="4"/>
                      <a:pt x="0" y="4"/>
                      <a:pt x="0" y="3"/>
                    </a:cubicBezTo>
                    <a:cubicBezTo>
                      <a:pt x="1" y="2"/>
                      <a:pt x="1" y="1"/>
                      <a:pt x="2" y="0"/>
                    </a:cubicBezTo>
                    <a:cubicBezTo>
                      <a:pt x="2" y="0"/>
                      <a:pt x="2" y="0"/>
                      <a:pt x="3" y="0"/>
                    </a:cubicBezTo>
                    <a:cubicBezTo>
                      <a:pt x="3" y="0"/>
                      <a:pt x="3" y="0"/>
                      <a:pt x="3" y="0"/>
                    </a:cubicBezTo>
                    <a:cubicBezTo>
                      <a:pt x="2" y="1"/>
                      <a:pt x="2"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8" name="Freeform 476"/>
              <p:cNvSpPr>
                <a:spLocks/>
              </p:cNvSpPr>
              <p:nvPr/>
            </p:nvSpPr>
            <p:spPr bwMode="auto">
              <a:xfrm>
                <a:off x="3807" y="2193"/>
                <a:ext cx="8" cy="12"/>
              </a:xfrm>
              <a:custGeom>
                <a:avLst/>
                <a:gdLst>
                  <a:gd name="T0" fmla="*/ 1 w 3"/>
                  <a:gd name="T1" fmla="*/ 5 h 5"/>
                  <a:gd name="T2" fmla="*/ 0 w 3"/>
                  <a:gd name="T3" fmla="*/ 5 h 5"/>
                  <a:gd name="T4" fmla="*/ 0 w 3"/>
                  <a:gd name="T5" fmla="*/ 4 h 5"/>
                  <a:gd name="T6" fmla="*/ 2 w 3"/>
                  <a:gd name="T7" fmla="*/ 0 h 5"/>
                  <a:gd name="T8" fmla="*/ 2 w 3"/>
                  <a:gd name="T9" fmla="*/ 0 h 5"/>
                  <a:gd name="T10" fmla="*/ 3 w 3"/>
                  <a:gd name="T11" fmla="*/ 0 h 5"/>
                  <a:gd name="T12" fmla="*/ 3 w 3"/>
                  <a:gd name="T13" fmla="*/ 0 h 5"/>
                  <a:gd name="T14" fmla="*/ 3 w 3"/>
                  <a:gd name="T15" fmla="*/ 1 h 5"/>
                  <a:gd name="T16" fmla="*/ 1 w 3"/>
                  <a:gd name="T17" fmla="*/ 4 h 5"/>
                  <a:gd name="T18" fmla="*/ 1 w 3"/>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1" y="5"/>
                    </a:moveTo>
                    <a:cubicBezTo>
                      <a:pt x="1" y="5"/>
                      <a:pt x="1" y="5"/>
                      <a:pt x="0" y="5"/>
                    </a:cubicBezTo>
                    <a:cubicBezTo>
                      <a:pt x="0" y="5"/>
                      <a:pt x="0" y="4"/>
                      <a:pt x="0" y="4"/>
                    </a:cubicBezTo>
                    <a:cubicBezTo>
                      <a:pt x="1" y="3"/>
                      <a:pt x="1" y="1"/>
                      <a:pt x="2" y="0"/>
                    </a:cubicBezTo>
                    <a:cubicBezTo>
                      <a:pt x="2" y="0"/>
                      <a:pt x="2" y="0"/>
                      <a:pt x="2" y="0"/>
                    </a:cubicBezTo>
                    <a:cubicBezTo>
                      <a:pt x="3" y="0"/>
                      <a:pt x="3" y="0"/>
                      <a:pt x="3" y="0"/>
                    </a:cubicBezTo>
                    <a:cubicBezTo>
                      <a:pt x="3" y="0"/>
                      <a:pt x="3" y="0"/>
                      <a:pt x="3" y="0"/>
                    </a:cubicBezTo>
                    <a:cubicBezTo>
                      <a:pt x="3" y="1"/>
                      <a:pt x="3" y="1"/>
                      <a:pt x="3" y="1"/>
                    </a:cubicBezTo>
                    <a:cubicBezTo>
                      <a:pt x="2" y="2"/>
                      <a:pt x="2" y="3"/>
                      <a:pt x="1" y="4"/>
                    </a:cubicBezTo>
                    <a:cubicBezTo>
                      <a:pt x="1" y="5"/>
                      <a:pt x="1" y="5"/>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9" name="Freeform 477"/>
              <p:cNvSpPr>
                <a:spLocks/>
              </p:cNvSpPr>
              <p:nvPr/>
            </p:nvSpPr>
            <p:spPr bwMode="auto">
              <a:xfrm>
                <a:off x="3812" y="2195"/>
                <a:ext cx="10" cy="13"/>
              </a:xfrm>
              <a:custGeom>
                <a:avLst/>
                <a:gdLst>
                  <a:gd name="T0" fmla="*/ 1 w 4"/>
                  <a:gd name="T1" fmla="*/ 5 h 5"/>
                  <a:gd name="T2" fmla="*/ 1 w 4"/>
                  <a:gd name="T3" fmla="*/ 5 h 5"/>
                  <a:gd name="T4" fmla="*/ 1 w 4"/>
                  <a:gd name="T5" fmla="*/ 4 h 5"/>
                  <a:gd name="T6" fmla="*/ 3 w 4"/>
                  <a:gd name="T7" fmla="*/ 0 h 5"/>
                  <a:gd name="T8" fmla="*/ 3 w 4"/>
                  <a:gd name="T9" fmla="*/ 0 h 5"/>
                  <a:gd name="T10" fmla="*/ 3 w 4"/>
                  <a:gd name="T11" fmla="*/ 1 h 5"/>
                  <a:gd name="T12" fmla="*/ 1 w 4"/>
                  <a:gd name="T13" fmla="*/ 4 h 5"/>
                  <a:gd name="T14" fmla="*/ 1 w 4"/>
                  <a:gd name="T15" fmla="*/ 5 h 5"/>
                  <a:gd name="T16" fmla="*/ 1 w 4"/>
                  <a:gd name="T17" fmla="*/ 5 h 5"/>
                  <a:gd name="T18" fmla="*/ 1 w 4"/>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5">
                    <a:moveTo>
                      <a:pt x="1" y="5"/>
                    </a:moveTo>
                    <a:cubicBezTo>
                      <a:pt x="1" y="5"/>
                      <a:pt x="1" y="5"/>
                      <a:pt x="1" y="5"/>
                    </a:cubicBezTo>
                    <a:cubicBezTo>
                      <a:pt x="0" y="5"/>
                      <a:pt x="1" y="4"/>
                      <a:pt x="1" y="4"/>
                    </a:cubicBezTo>
                    <a:cubicBezTo>
                      <a:pt x="3" y="0"/>
                      <a:pt x="3" y="0"/>
                      <a:pt x="3" y="0"/>
                    </a:cubicBezTo>
                    <a:cubicBezTo>
                      <a:pt x="3" y="0"/>
                      <a:pt x="3" y="0"/>
                      <a:pt x="3" y="0"/>
                    </a:cubicBezTo>
                    <a:cubicBezTo>
                      <a:pt x="3" y="0"/>
                      <a:pt x="4" y="0"/>
                      <a:pt x="3" y="1"/>
                    </a:cubicBezTo>
                    <a:cubicBezTo>
                      <a:pt x="1" y="4"/>
                      <a:pt x="1" y="4"/>
                      <a:pt x="1" y="4"/>
                    </a:cubicBezTo>
                    <a:cubicBezTo>
                      <a:pt x="1" y="4"/>
                      <a:pt x="1" y="5"/>
                      <a:pt x="1" y="5"/>
                    </a:cubicBezTo>
                    <a:cubicBezTo>
                      <a:pt x="1" y="5"/>
                      <a:pt x="1" y="5"/>
                      <a:pt x="1" y="5"/>
                    </a:cubicBezTo>
                    <a:cubicBezTo>
                      <a:pt x="1" y="5"/>
                      <a:pt x="1" y="5"/>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0" name="Freeform 478"/>
              <p:cNvSpPr>
                <a:spLocks/>
              </p:cNvSpPr>
              <p:nvPr/>
            </p:nvSpPr>
            <p:spPr bwMode="auto">
              <a:xfrm>
                <a:off x="3820" y="2198"/>
                <a:ext cx="7" cy="15"/>
              </a:xfrm>
              <a:custGeom>
                <a:avLst/>
                <a:gdLst>
                  <a:gd name="T0" fmla="*/ 1 w 3"/>
                  <a:gd name="T1" fmla="*/ 6 h 6"/>
                  <a:gd name="T2" fmla="*/ 0 w 3"/>
                  <a:gd name="T3" fmla="*/ 5 h 6"/>
                  <a:gd name="T4" fmla="*/ 0 w 3"/>
                  <a:gd name="T5" fmla="*/ 5 h 6"/>
                  <a:gd name="T6" fmla="*/ 2 w 3"/>
                  <a:gd name="T7" fmla="*/ 0 h 6"/>
                  <a:gd name="T8" fmla="*/ 3 w 3"/>
                  <a:gd name="T9" fmla="*/ 0 h 6"/>
                  <a:gd name="T10" fmla="*/ 3 w 3"/>
                  <a:gd name="T11" fmla="*/ 0 h 6"/>
                  <a:gd name="T12" fmla="*/ 1 w 3"/>
                  <a:gd name="T13" fmla="*/ 5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0" y="6"/>
                      <a:pt x="0" y="5"/>
                    </a:cubicBezTo>
                    <a:cubicBezTo>
                      <a:pt x="0" y="5"/>
                      <a:pt x="0" y="5"/>
                      <a:pt x="0" y="5"/>
                    </a:cubicBezTo>
                    <a:cubicBezTo>
                      <a:pt x="1" y="3"/>
                      <a:pt x="2" y="1"/>
                      <a:pt x="2" y="0"/>
                    </a:cubicBezTo>
                    <a:cubicBezTo>
                      <a:pt x="3" y="0"/>
                      <a:pt x="3" y="0"/>
                      <a:pt x="3" y="0"/>
                    </a:cubicBezTo>
                    <a:cubicBezTo>
                      <a:pt x="3" y="0"/>
                      <a:pt x="3" y="0"/>
                      <a:pt x="3" y="0"/>
                    </a:cubicBezTo>
                    <a:cubicBezTo>
                      <a:pt x="2" y="2"/>
                      <a:pt x="2" y="4"/>
                      <a:pt x="1" y="5"/>
                    </a:cubicBezTo>
                    <a:cubicBezTo>
                      <a:pt x="1" y="5"/>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1" name="Freeform 479"/>
              <p:cNvSpPr>
                <a:spLocks/>
              </p:cNvSpPr>
              <p:nvPr/>
            </p:nvSpPr>
            <p:spPr bwMode="auto">
              <a:xfrm>
                <a:off x="3825" y="2198"/>
                <a:ext cx="7" cy="15"/>
              </a:xfrm>
              <a:custGeom>
                <a:avLst/>
                <a:gdLst>
                  <a:gd name="T0" fmla="*/ 1 w 3"/>
                  <a:gd name="T1" fmla="*/ 6 h 6"/>
                  <a:gd name="T2" fmla="*/ 1 w 3"/>
                  <a:gd name="T3" fmla="*/ 6 h 6"/>
                  <a:gd name="T4" fmla="*/ 0 w 3"/>
                  <a:gd name="T5" fmla="*/ 6 h 6"/>
                  <a:gd name="T6" fmla="*/ 2 w 3"/>
                  <a:gd name="T7" fmla="*/ 1 h 6"/>
                  <a:gd name="T8" fmla="*/ 3 w 3"/>
                  <a:gd name="T9" fmla="*/ 0 h 6"/>
                  <a:gd name="T10" fmla="*/ 3 w 3"/>
                  <a:gd name="T11" fmla="*/ 1 h 6"/>
                  <a:gd name="T12" fmla="*/ 1 w 3"/>
                  <a:gd name="T13" fmla="*/ 6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1" y="6"/>
                      <a:pt x="1" y="6"/>
                    </a:cubicBezTo>
                    <a:cubicBezTo>
                      <a:pt x="1" y="6"/>
                      <a:pt x="0" y="6"/>
                      <a:pt x="0" y="6"/>
                    </a:cubicBezTo>
                    <a:cubicBezTo>
                      <a:pt x="1" y="4"/>
                      <a:pt x="2" y="2"/>
                      <a:pt x="2" y="1"/>
                    </a:cubicBezTo>
                    <a:cubicBezTo>
                      <a:pt x="2" y="0"/>
                      <a:pt x="3" y="0"/>
                      <a:pt x="3" y="0"/>
                    </a:cubicBezTo>
                    <a:cubicBezTo>
                      <a:pt x="3" y="0"/>
                      <a:pt x="3" y="1"/>
                      <a:pt x="3" y="1"/>
                    </a:cubicBezTo>
                    <a:cubicBezTo>
                      <a:pt x="2" y="3"/>
                      <a:pt x="2" y="4"/>
                      <a:pt x="1"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2" name="Freeform 480"/>
              <p:cNvSpPr>
                <a:spLocks/>
              </p:cNvSpPr>
              <p:nvPr/>
            </p:nvSpPr>
            <p:spPr bwMode="auto">
              <a:xfrm>
                <a:off x="3832" y="2198"/>
                <a:ext cx="8" cy="15"/>
              </a:xfrm>
              <a:custGeom>
                <a:avLst/>
                <a:gdLst>
                  <a:gd name="T0" fmla="*/ 0 w 3"/>
                  <a:gd name="T1" fmla="*/ 6 h 6"/>
                  <a:gd name="T2" fmla="*/ 0 w 3"/>
                  <a:gd name="T3" fmla="*/ 6 h 6"/>
                  <a:gd name="T4" fmla="*/ 0 w 3"/>
                  <a:gd name="T5" fmla="*/ 6 h 6"/>
                  <a:gd name="T6" fmla="*/ 2 w 3"/>
                  <a:gd name="T7" fmla="*/ 0 h 6"/>
                  <a:gd name="T8" fmla="*/ 2 w 3"/>
                  <a:gd name="T9" fmla="*/ 0 h 6"/>
                  <a:gd name="T10" fmla="*/ 3 w 3"/>
                  <a:gd name="T11" fmla="*/ 1 h 6"/>
                  <a:gd name="T12" fmla="*/ 1 w 3"/>
                  <a:gd name="T13" fmla="*/ 6 h 6"/>
                  <a:gd name="T14" fmla="*/ 0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0" y="6"/>
                    </a:moveTo>
                    <a:cubicBezTo>
                      <a:pt x="0" y="6"/>
                      <a:pt x="0" y="6"/>
                      <a:pt x="0" y="6"/>
                    </a:cubicBezTo>
                    <a:cubicBezTo>
                      <a:pt x="0" y="6"/>
                      <a:pt x="0" y="6"/>
                      <a:pt x="0" y="6"/>
                    </a:cubicBezTo>
                    <a:cubicBezTo>
                      <a:pt x="2" y="0"/>
                      <a:pt x="2" y="0"/>
                      <a:pt x="2" y="0"/>
                    </a:cubicBezTo>
                    <a:cubicBezTo>
                      <a:pt x="2" y="0"/>
                      <a:pt x="2" y="0"/>
                      <a:pt x="2" y="0"/>
                    </a:cubicBezTo>
                    <a:cubicBezTo>
                      <a:pt x="3" y="0"/>
                      <a:pt x="3" y="0"/>
                      <a:pt x="3" y="1"/>
                    </a:cubicBezTo>
                    <a:cubicBezTo>
                      <a:pt x="1" y="6"/>
                      <a:pt x="1" y="6"/>
                      <a:pt x="1" y="6"/>
                    </a:cubicBezTo>
                    <a:cubicBezTo>
                      <a:pt x="1" y="6"/>
                      <a:pt x="0" y="6"/>
                      <a:pt x="0"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3" name="Freeform 481"/>
              <p:cNvSpPr>
                <a:spLocks/>
              </p:cNvSpPr>
              <p:nvPr/>
            </p:nvSpPr>
            <p:spPr bwMode="auto">
              <a:xfrm>
                <a:off x="3837" y="2198"/>
                <a:ext cx="8" cy="15"/>
              </a:xfrm>
              <a:custGeom>
                <a:avLst/>
                <a:gdLst>
                  <a:gd name="T0" fmla="*/ 1 w 3"/>
                  <a:gd name="T1" fmla="*/ 6 h 6"/>
                  <a:gd name="T2" fmla="*/ 0 w 3"/>
                  <a:gd name="T3" fmla="*/ 6 h 6"/>
                  <a:gd name="T4" fmla="*/ 0 w 3"/>
                  <a:gd name="T5" fmla="*/ 6 h 6"/>
                  <a:gd name="T6" fmla="*/ 2 w 3"/>
                  <a:gd name="T7" fmla="*/ 1 h 6"/>
                  <a:gd name="T8" fmla="*/ 3 w 3"/>
                  <a:gd name="T9" fmla="*/ 0 h 6"/>
                  <a:gd name="T10" fmla="*/ 3 w 3"/>
                  <a:gd name="T11" fmla="*/ 1 h 6"/>
                  <a:gd name="T12" fmla="*/ 1 w 3"/>
                  <a:gd name="T13" fmla="*/ 5 h 6"/>
                  <a:gd name="T14" fmla="*/ 1 w 3"/>
                  <a:gd name="T15" fmla="*/ 6 h 6"/>
                  <a:gd name="T16" fmla="*/ 1 w 3"/>
                  <a:gd name="T17" fmla="*/ 6 h 6"/>
                  <a:gd name="T18" fmla="*/ 1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1" y="6"/>
                    </a:moveTo>
                    <a:cubicBezTo>
                      <a:pt x="1" y="6"/>
                      <a:pt x="0" y="6"/>
                      <a:pt x="0" y="6"/>
                    </a:cubicBezTo>
                    <a:cubicBezTo>
                      <a:pt x="0" y="6"/>
                      <a:pt x="0" y="6"/>
                      <a:pt x="0" y="6"/>
                    </a:cubicBezTo>
                    <a:cubicBezTo>
                      <a:pt x="2" y="1"/>
                      <a:pt x="2" y="1"/>
                      <a:pt x="2" y="1"/>
                    </a:cubicBezTo>
                    <a:cubicBezTo>
                      <a:pt x="3" y="0"/>
                      <a:pt x="3" y="0"/>
                      <a:pt x="3" y="0"/>
                    </a:cubicBezTo>
                    <a:cubicBezTo>
                      <a:pt x="3" y="0"/>
                      <a:pt x="3" y="1"/>
                      <a:pt x="3" y="1"/>
                    </a:cubicBezTo>
                    <a:cubicBezTo>
                      <a:pt x="1" y="5"/>
                      <a:pt x="1" y="5"/>
                      <a:pt x="1" y="5"/>
                    </a:cubicBezTo>
                    <a:cubicBezTo>
                      <a:pt x="1" y="6"/>
                      <a:pt x="1" y="6"/>
                      <a:pt x="1" y="6"/>
                    </a:cubicBezTo>
                    <a:cubicBezTo>
                      <a:pt x="1" y="6"/>
                      <a:pt x="1" y="6"/>
                      <a:pt x="1"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4" name="Freeform 482"/>
              <p:cNvSpPr>
                <a:spLocks/>
              </p:cNvSpPr>
              <p:nvPr/>
            </p:nvSpPr>
            <p:spPr bwMode="auto">
              <a:xfrm>
                <a:off x="3845" y="2198"/>
                <a:ext cx="8" cy="15"/>
              </a:xfrm>
              <a:custGeom>
                <a:avLst/>
                <a:gdLst>
                  <a:gd name="T0" fmla="*/ 0 w 3"/>
                  <a:gd name="T1" fmla="*/ 6 h 6"/>
                  <a:gd name="T2" fmla="*/ 0 w 3"/>
                  <a:gd name="T3" fmla="*/ 6 h 6"/>
                  <a:gd name="T4" fmla="*/ 0 w 3"/>
                  <a:gd name="T5" fmla="*/ 6 h 6"/>
                  <a:gd name="T6" fmla="*/ 2 w 3"/>
                  <a:gd name="T7" fmla="*/ 0 h 6"/>
                  <a:gd name="T8" fmla="*/ 2 w 3"/>
                  <a:gd name="T9" fmla="*/ 0 h 6"/>
                  <a:gd name="T10" fmla="*/ 3 w 3"/>
                  <a:gd name="T11" fmla="*/ 0 h 6"/>
                  <a:gd name="T12" fmla="*/ 1 w 3"/>
                  <a:gd name="T13" fmla="*/ 6 h 6"/>
                  <a:gd name="T14" fmla="*/ 0 w 3"/>
                  <a:gd name="T15" fmla="*/ 6 h 6"/>
                  <a:gd name="T16" fmla="*/ 0 w 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0" y="6"/>
                    </a:moveTo>
                    <a:cubicBezTo>
                      <a:pt x="0" y="6"/>
                      <a:pt x="0" y="6"/>
                      <a:pt x="0" y="6"/>
                    </a:cubicBezTo>
                    <a:cubicBezTo>
                      <a:pt x="0" y="6"/>
                      <a:pt x="0" y="6"/>
                      <a:pt x="0" y="6"/>
                    </a:cubicBezTo>
                    <a:cubicBezTo>
                      <a:pt x="0" y="4"/>
                      <a:pt x="1" y="2"/>
                      <a:pt x="2" y="0"/>
                    </a:cubicBezTo>
                    <a:cubicBezTo>
                      <a:pt x="2" y="0"/>
                      <a:pt x="2" y="0"/>
                      <a:pt x="2" y="0"/>
                    </a:cubicBezTo>
                    <a:cubicBezTo>
                      <a:pt x="3" y="0"/>
                      <a:pt x="3" y="0"/>
                      <a:pt x="3" y="0"/>
                    </a:cubicBezTo>
                    <a:cubicBezTo>
                      <a:pt x="2" y="2"/>
                      <a:pt x="1" y="4"/>
                      <a:pt x="1" y="6"/>
                    </a:cubicBezTo>
                    <a:cubicBezTo>
                      <a:pt x="1" y="6"/>
                      <a:pt x="1" y="6"/>
                      <a:pt x="0" y="6"/>
                    </a:cubicBezTo>
                    <a:cubicBezTo>
                      <a:pt x="0" y="6"/>
                      <a:pt x="0" y="6"/>
                      <a:pt x="0"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5" name="Freeform 483"/>
              <p:cNvSpPr>
                <a:spLocks/>
              </p:cNvSpPr>
              <p:nvPr/>
            </p:nvSpPr>
            <p:spPr bwMode="auto">
              <a:xfrm>
                <a:off x="3848" y="2203"/>
                <a:ext cx="5" cy="10"/>
              </a:xfrm>
              <a:custGeom>
                <a:avLst/>
                <a:gdLst>
                  <a:gd name="T0" fmla="*/ 1 w 2"/>
                  <a:gd name="T1" fmla="*/ 4 h 4"/>
                  <a:gd name="T2" fmla="*/ 0 w 2"/>
                  <a:gd name="T3" fmla="*/ 4 h 4"/>
                  <a:gd name="T4" fmla="*/ 0 w 2"/>
                  <a:gd name="T5" fmla="*/ 3 h 4"/>
                  <a:gd name="T6" fmla="*/ 2 w 2"/>
                  <a:gd name="T7" fmla="*/ 0 h 4"/>
                  <a:gd name="T8" fmla="*/ 2 w 2"/>
                  <a:gd name="T9" fmla="*/ 0 h 4"/>
                  <a:gd name="T10" fmla="*/ 2 w 2"/>
                  <a:gd name="T11" fmla="*/ 0 h 4"/>
                  <a:gd name="T12" fmla="*/ 1 w 2"/>
                  <a:gd name="T13" fmla="*/ 3 h 4"/>
                  <a:gd name="T14" fmla="*/ 1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1" y="4"/>
                    </a:moveTo>
                    <a:cubicBezTo>
                      <a:pt x="1" y="4"/>
                      <a:pt x="1" y="4"/>
                      <a:pt x="0" y="4"/>
                    </a:cubicBezTo>
                    <a:cubicBezTo>
                      <a:pt x="0" y="4"/>
                      <a:pt x="0" y="3"/>
                      <a:pt x="0" y="3"/>
                    </a:cubicBezTo>
                    <a:cubicBezTo>
                      <a:pt x="2" y="0"/>
                      <a:pt x="2" y="0"/>
                      <a:pt x="2" y="0"/>
                    </a:cubicBezTo>
                    <a:cubicBezTo>
                      <a:pt x="2" y="0"/>
                      <a:pt x="2" y="0"/>
                      <a:pt x="2" y="0"/>
                    </a:cubicBezTo>
                    <a:cubicBezTo>
                      <a:pt x="2" y="0"/>
                      <a:pt x="2" y="0"/>
                      <a:pt x="2" y="0"/>
                    </a:cubicBezTo>
                    <a:cubicBezTo>
                      <a:pt x="1" y="3"/>
                      <a:pt x="1" y="3"/>
                      <a:pt x="1" y="3"/>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6" name="Freeform 484"/>
              <p:cNvSpPr>
                <a:spLocks/>
              </p:cNvSpPr>
              <p:nvPr/>
            </p:nvSpPr>
            <p:spPr bwMode="auto">
              <a:xfrm>
                <a:off x="3842" y="2168"/>
                <a:ext cx="3"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0"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7" name="Freeform 485"/>
              <p:cNvSpPr>
                <a:spLocks/>
              </p:cNvSpPr>
              <p:nvPr/>
            </p:nvSpPr>
            <p:spPr bwMode="auto">
              <a:xfrm>
                <a:off x="3842" y="2168"/>
                <a:ext cx="6" cy="7"/>
              </a:xfrm>
              <a:custGeom>
                <a:avLst/>
                <a:gdLst>
                  <a:gd name="T0" fmla="*/ 1 w 2"/>
                  <a:gd name="T1" fmla="*/ 3 h 3"/>
                  <a:gd name="T2" fmla="*/ 1 w 2"/>
                  <a:gd name="T3" fmla="*/ 3 h 3"/>
                  <a:gd name="T4" fmla="*/ 1 w 2"/>
                  <a:gd name="T5" fmla="*/ 2 h 3"/>
                  <a:gd name="T6" fmla="*/ 1 w 2"/>
                  <a:gd name="T7" fmla="*/ 1 h 3"/>
                  <a:gd name="T8" fmla="*/ 2 w 2"/>
                  <a:gd name="T9" fmla="*/ 0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1" y="3"/>
                    </a:cubicBezTo>
                    <a:cubicBezTo>
                      <a:pt x="0" y="3"/>
                      <a:pt x="0" y="3"/>
                      <a:pt x="1" y="2"/>
                    </a:cubicBezTo>
                    <a:cubicBezTo>
                      <a:pt x="1" y="2"/>
                      <a:pt x="1" y="1"/>
                      <a:pt x="1" y="1"/>
                    </a:cubicBezTo>
                    <a:cubicBezTo>
                      <a:pt x="1" y="1"/>
                      <a:pt x="1" y="0"/>
                      <a:pt x="2" y="0"/>
                    </a:cubicBezTo>
                    <a:cubicBezTo>
                      <a:pt x="2" y="1"/>
                      <a:pt x="2" y="1"/>
                      <a:pt x="2" y="1"/>
                    </a:cubicBezTo>
                    <a:cubicBezTo>
                      <a:pt x="2" y="2"/>
                      <a:pt x="2" y="2"/>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8" name="Freeform 486"/>
              <p:cNvSpPr>
                <a:spLocks/>
              </p:cNvSpPr>
              <p:nvPr/>
            </p:nvSpPr>
            <p:spPr bwMode="auto">
              <a:xfrm>
                <a:off x="3845" y="2173"/>
                <a:ext cx="5" cy="7"/>
              </a:xfrm>
              <a:custGeom>
                <a:avLst/>
                <a:gdLst>
                  <a:gd name="T0" fmla="*/ 0 w 2"/>
                  <a:gd name="T1" fmla="*/ 3 h 3"/>
                  <a:gd name="T2" fmla="*/ 0 w 2"/>
                  <a:gd name="T3" fmla="*/ 3 h 3"/>
                  <a:gd name="T4" fmla="*/ 0 w 2"/>
                  <a:gd name="T5" fmla="*/ 2 h 3"/>
                  <a:gd name="T6" fmla="*/ 1 w 2"/>
                  <a:gd name="T7" fmla="*/ 1 h 3"/>
                  <a:gd name="T8" fmla="*/ 2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1" y="1"/>
                      <a:pt x="1" y="1"/>
                      <a:pt x="1" y="1"/>
                    </a:cubicBezTo>
                    <a:cubicBezTo>
                      <a:pt x="1" y="0"/>
                      <a:pt x="1" y="0"/>
                      <a:pt x="2" y="0"/>
                    </a:cubicBezTo>
                    <a:cubicBezTo>
                      <a:pt x="2" y="0"/>
                      <a:pt x="2" y="1"/>
                      <a:pt x="2" y="1"/>
                    </a:cubicBezTo>
                    <a:cubicBezTo>
                      <a:pt x="1" y="3"/>
                      <a:pt x="1" y="3"/>
                      <a:pt x="1" y="3"/>
                    </a:cubicBezTo>
                    <a:cubicBezTo>
                      <a:pt x="1" y="3"/>
                      <a:pt x="1"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9" name="Freeform 487"/>
              <p:cNvSpPr>
                <a:spLocks/>
              </p:cNvSpPr>
              <p:nvPr/>
            </p:nvSpPr>
            <p:spPr bwMode="auto">
              <a:xfrm>
                <a:off x="3848" y="2178"/>
                <a:ext cx="5" cy="10"/>
              </a:xfrm>
              <a:custGeom>
                <a:avLst/>
                <a:gdLst>
                  <a:gd name="T0" fmla="*/ 0 w 2"/>
                  <a:gd name="T1" fmla="*/ 4 h 4"/>
                  <a:gd name="T2" fmla="*/ 0 w 2"/>
                  <a:gd name="T3" fmla="*/ 3 h 4"/>
                  <a:gd name="T4" fmla="*/ 0 w 2"/>
                  <a:gd name="T5" fmla="*/ 3 h 4"/>
                  <a:gd name="T6" fmla="*/ 1 w 2"/>
                  <a:gd name="T7" fmla="*/ 0 h 4"/>
                  <a:gd name="T8" fmla="*/ 1 w 2"/>
                  <a:gd name="T9" fmla="*/ 0 h 4"/>
                  <a:gd name="T10" fmla="*/ 2 w 2"/>
                  <a:gd name="T11" fmla="*/ 1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3"/>
                    </a:cubicBezTo>
                    <a:cubicBezTo>
                      <a:pt x="0" y="3"/>
                      <a:pt x="0" y="3"/>
                      <a:pt x="0" y="3"/>
                    </a:cubicBezTo>
                    <a:cubicBezTo>
                      <a:pt x="1" y="0"/>
                      <a:pt x="1" y="0"/>
                      <a:pt x="1" y="0"/>
                    </a:cubicBezTo>
                    <a:cubicBezTo>
                      <a:pt x="1" y="0"/>
                      <a:pt x="1" y="0"/>
                      <a:pt x="1" y="0"/>
                    </a:cubicBezTo>
                    <a:cubicBezTo>
                      <a:pt x="2" y="0"/>
                      <a:pt x="2" y="1"/>
                      <a:pt x="2" y="1"/>
                    </a:cubicBezTo>
                    <a:cubicBezTo>
                      <a:pt x="1" y="3"/>
                      <a:pt x="1" y="3"/>
                      <a:pt x="1" y="3"/>
                    </a:cubicBezTo>
                    <a:cubicBezTo>
                      <a:pt x="0" y="3"/>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0" name="Freeform 488"/>
              <p:cNvSpPr>
                <a:spLocks/>
              </p:cNvSpPr>
              <p:nvPr/>
            </p:nvSpPr>
            <p:spPr bwMode="auto">
              <a:xfrm>
                <a:off x="3850" y="2183"/>
                <a:ext cx="5" cy="10"/>
              </a:xfrm>
              <a:custGeom>
                <a:avLst/>
                <a:gdLst>
                  <a:gd name="T0" fmla="*/ 0 w 2"/>
                  <a:gd name="T1" fmla="*/ 4 h 4"/>
                  <a:gd name="T2" fmla="*/ 0 w 2"/>
                  <a:gd name="T3" fmla="*/ 3 h 4"/>
                  <a:gd name="T4" fmla="*/ 0 w 2"/>
                  <a:gd name="T5" fmla="*/ 3 h 4"/>
                  <a:gd name="T6" fmla="*/ 1 w 2"/>
                  <a:gd name="T7" fmla="*/ 0 h 4"/>
                  <a:gd name="T8" fmla="*/ 2 w 2"/>
                  <a:gd name="T9" fmla="*/ 0 h 4"/>
                  <a:gd name="T10" fmla="*/ 2 w 2"/>
                  <a:gd name="T11" fmla="*/ 1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3"/>
                      <a:pt x="0" y="3"/>
                    </a:cubicBezTo>
                    <a:cubicBezTo>
                      <a:pt x="0" y="3"/>
                      <a:pt x="0" y="3"/>
                      <a:pt x="0" y="3"/>
                    </a:cubicBezTo>
                    <a:cubicBezTo>
                      <a:pt x="0" y="2"/>
                      <a:pt x="1" y="1"/>
                      <a:pt x="1" y="0"/>
                    </a:cubicBezTo>
                    <a:cubicBezTo>
                      <a:pt x="1" y="0"/>
                      <a:pt x="1" y="0"/>
                      <a:pt x="2" y="0"/>
                    </a:cubicBezTo>
                    <a:cubicBezTo>
                      <a:pt x="2" y="0"/>
                      <a:pt x="2" y="1"/>
                      <a:pt x="2" y="1"/>
                    </a:cubicBezTo>
                    <a:cubicBezTo>
                      <a:pt x="1" y="2"/>
                      <a:pt x="1" y="2"/>
                      <a:pt x="1" y="3"/>
                    </a:cubicBezTo>
                    <a:cubicBezTo>
                      <a:pt x="0" y="3"/>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1" name="Freeform 489"/>
              <p:cNvSpPr>
                <a:spLocks/>
              </p:cNvSpPr>
              <p:nvPr/>
            </p:nvSpPr>
            <p:spPr bwMode="auto">
              <a:xfrm>
                <a:off x="3850" y="2188"/>
                <a:ext cx="8" cy="10"/>
              </a:xfrm>
              <a:custGeom>
                <a:avLst/>
                <a:gdLst>
                  <a:gd name="T0" fmla="*/ 1 w 3"/>
                  <a:gd name="T1" fmla="*/ 4 h 4"/>
                  <a:gd name="T2" fmla="*/ 1 w 3"/>
                  <a:gd name="T3" fmla="*/ 4 h 4"/>
                  <a:gd name="T4" fmla="*/ 1 w 3"/>
                  <a:gd name="T5" fmla="*/ 3 h 4"/>
                  <a:gd name="T6" fmla="*/ 2 w 3"/>
                  <a:gd name="T7" fmla="*/ 0 h 4"/>
                  <a:gd name="T8" fmla="*/ 3 w 3"/>
                  <a:gd name="T9" fmla="*/ 0 h 4"/>
                  <a:gd name="T10" fmla="*/ 3 w 3"/>
                  <a:gd name="T11" fmla="*/ 1 h 4"/>
                  <a:gd name="T12" fmla="*/ 1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1" y="4"/>
                      <a:pt x="0" y="3"/>
                      <a:pt x="1" y="3"/>
                    </a:cubicBezTo>
                    <a:cubicBezTo>
                      <a:pt x="1" y="2"/>
                      <a:pt x="1" y="1"/>
                      <a:pt x="2" y="0"/>
                    </a:cubicBezTo>
                    <a:cubicBezTo>
                      <a:pt x="2" y="0"/>
                      <a:pt x="2" y="0"/>
                      <a:pt x="3" y="0"/>
                    </a:cubicBezTo>
                    <a:cubicBezTo>
                      <a:pt x="3" y="0"/>
                      <a:pt x="3" y="0"/>
                      <a:pt x="3" y="1"/>
                    </a:cubicBezTo>
                    <a:cubicBezTo>
                      <a:pt x="2" y="2"/>
                      <a:pt x="2" y="2"/>
                      <a:pt x="1" y="3"/>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2" name="Freeform 490"/>
              <p:cNvSpPr>
                <a:spLocks/>
              </p:cNvSpPr>
              <p:nvPr/>
            </p:nvSpPr>
            <p:spPr bwMode="auto">
              <a:xfrm>
                <a:off x="3853" y="2193"/>
                <a:ext cx="7" cy="10"/>
              </a:xfrm>
              <a:custGeom>
                <a:avLst/>
                <a:gdLst>
                  <a:gd name="T0" fmla="*/ 1 w 3"/>
                  <a:gd name="T1" fmla="*/ 4 h 4"/>
                  <a:gd name="T2" fmla="*/ 1 w 3"/>
                  <a:gd name="T3" fmla="*/ 4 h 4"/>
                  <a:gd name="T4" fmla="*/ 0 w 3"/>
                  <a:gd name="T5" fmla="*/ 4 h 4"/>
                  <a:gd name="T6" fmla="*/ 1 w 3"/>
                  <a:gd name="T7" fmla="*/ 2 h 4"/>
                  <a:gd name="T8" fmla="*/ 1 w 3"/>
                  <a:gd name="T9" fmla="*/ 1 h 4"/>
                  <a:gd name="T10" fmla="*/ 2 w 3"/>
                  <a:gd name="T11" fmla="*/ 0 h 4"/>
                  <a:gd name="T12" fmla="*/ 2 w 3"/>
                  <a:gd name="T13" fmla="*/ 0 h 4"/>
                  <a:gd name="T14" fmla="*/ 3 w 3"/>
                  <a:gd name="T15" fmla="*/ 0 h 4"/>
                  <a:gd name="T16" fmla="*/ 2 w 3"/>
                  <a:gd name="T17" fmla="*/ 2 h 4"/>
                  <a:gd name="T18" fmla="*/ 2 w 3"/>
                  <a:gd name="T19" fmla="*/ 2 h 4"/>
                  <a:gd name="T20" fmla="*/ 1 w 3"/>
                  <a:gd name="T21" fmla="*/ 4 h 4"/>
                  <a:gd name="T22" fmla="*/ 1 w 3"/>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4">
                    <a:moveTo>
                      <a:pt x="1" y="4"/>
                    </a:moveTo>
                    <a:cubicBezTo>
                      <a:pt x="1" y="4"/>
                      <a:pt x="1" y="4"/>
                      <a:pt x="1" y="4"/>
                    </a:cubicBezTo>
                    <a:cubicBezTo>
                      <a:pt x="0" y="4"/>
                      <a:pt x="0" y="4"/>
                      <a:pt x="0" y="4"/>
                    </a:cubicBezTo>
                    <a:cubicBezTo>
                      <a:pt x="0" y="3"/>
                      <a:pt x="1" y="2"/>
                      <a:pt x="1" y="2"/>
                    </a:cubicBezTo>
                    <a:cubicBezTo>
                      <a:pt x="1" y="1"/>
                      <a:pt x="1" y="1"/>
                      <a:pt x="1" y="1"/>
                    </a:cubicBezTo>
                    <a:cubicBezTo>
                      <a:pt x="2" y="1"/>
                      <a:pt x="2" y="1"/>
                      <a:pt x="2" y="0"/>
                    </a:cubicBezTo>
                    <a:cubicBezTo>
                      <a:pt x="2" y="0"/>
                      <a:pt x="2" y="0"/>
                      <a:pt x="2" y="0"/>
                    </a:cubicBezTo>
                    <a:cubicBezTo>
                      <a:pt x="2" y="0"/>
                      <a:pt x="3" y="0"/>
                      <a:pt x="3" y="0"/>
                    </a:cubicBezTo>
                    <a:cubicBezTo>
                      <a:pt x="3" y="1"/>
                      <a:pt x="2" y="1"/>
                      <a:pt x="2" y="2"/>
                    </a:cubicBezTo>
                    <a:cubicBezTo>
                      <a:pt x="2" y="2"/>
                      <a:pt x="2" y="2"/>
                      <a:pt x="2" y="2"/>
                    </a:cubicBezTo>
                    <a:cubicBezTo>
                      <a:pt x="2" y="3"/>
                      <a:pt x="1"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3" name="Freeform 491"/>
              <p:cNvSpPr>
                <a:spLocks/>
              </p:cNvSpPr>
              <p:nvPr/>
            </p:nvSpPr>
            <p:spPr bwMode="auto">
              <a:xfrm>
                <a:off x="3855" y="2200"/>
                <a:ext cx="5" cy="8"/>
              </a:xfrm>
              <a:custGeom>
                <a:avLst/>
                <a:gdLst>
                  <a:gd name="T0" fmla="*/ 0 w 2"/>
                  <a:gd name="T1" fmla="*/ 3 h 3"/>
                  <a:gd name="T2" fmla="*/ 0 w 2"/>
                  <a:gd name="T3" fmla="*/ 2 h 3"/>
                  <a:gd name="T4" fmla="*/ 0 w 2"/>
                  <a:gd name="T5" fmla="*/ 2 h 3"/>
                  <a:gd name="T6" fmla="*/ 1 w 2"/>
                  <a:gd name="T7" fmla="*/ 0 h 3"/>
                  <a:gd name="T8" fmla="*/ 2 w 2"/>
                  <a:gd name="T9" fmla="*/ 0 h 3"/>
                  <a:gd name="T10" fmla="*/ 2 w 2"/>
                  <a:gd name="T11" fmla="*/ 0 h 3"/>
                  <a:gd name="T12" fmla="*/ 1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2"/>
                    </a:cubicBezTo>
                    <a:cubicBezTo>
                      <a:pt x="0" y="2"/>
                      <a:pt x="0" y="2"/>
                      <a:pt x="0" y="2"/>
                    </a:cubicBezTo>
                    <a:cubicBezTo>
                      <a:pt x="1" y="0"/>
                      <a:pt x="1" y="0"/>
                      <a:pt x="1" y="0"/>
                    </a:cubicBezTo>
                    <a:cubicBezTo>
                      <a:pt x="1" y="0"/>
                      <a:pt x="1" y="0"/>
                      <a:pt x="2" y="0"/>
                    </a:cubicBezTo>
                    <a:cubicBezTo>
                      <a:pt x="2" y="0"/>
                      <a:pt x="2" y="0"/>
                      <a:pt x="2" y="0"/>
                    </a:cubicBezTo>
                    <a:cubicBezTo>
                      <a:pt x="1" y="2"/>
                      <a:pt x="1" y="2"/>
                      <a:pt x="1" y="2"/>
                    </a:cubicBezTo>
                    <a:cubicBezTo>
                      <a:pt x="1" y="2"/>
                      <a:pt x="1"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4" name="Freeform 492"/>
              <p:cNvSpPr>
                <a:spLocks/>
              </p:cNvSpPr>
              <p:nvPr/>
            </p:nvSpPr>
            <p:spPr bwMode="auto">
              <a:xfrm>
                <a:off x="3848" y="2157"/>
                <a:ext cx="2" cy="5"/>
              </a:xfrm>
              <a:custGeom>
                <a:avLst/>
                <a:gdLst>
                  <a:gd name="T0" fmla="*/ 0 w 1"/>
                  <a:gd name="T1" fmla="*/ 2 h 2"/>
                  <a:gd name="T2" fmla="*/ 0 w 1"/>
                  <a:gd name="T3" fmla="*/ 2 h 2"/>
                  <a:gd name="T4" fmla="*/ 1 w 1"/>
                  <a:gd name="T5" fmla="*/ 1 h 2"/>
                  <a:gd name="T6" fmla="*/ 1 w 1"/>
                  <a:gd name="T7" fmla="*/ 1 h 2"/>
                  <a:gd name="T8" fmla="*/ 1 w 1"/>
                  <a:gd name="T9" fmla="*/ 1 h 2"/>
                  <a:gd name="T10" fmla="*/ 1 w 1"/>
                  <a:gd name="T11" fmla="*/ 2 h 2"/>
                  <a:gd name="T12" fmla="*/ 0 w 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2"/>
                    </a:moveTo>
                    <a:cubicBezTo>
                      <a:pt x="0" y="2"/>
                      <a:pt x="0" y="2"/>
                      <a:pt x="0" y="2"/>
                    </a:cubicBezTo>
                    <a:cubicBezTo>
                      <a:pt x="0" y="1"/>
                      <a:pt x="0" y="1"/>
                      <a:pt x="1" y="1"/>
                    </a:cubicBezTo>
                    <a:cubicBezTo>
                      <a:pt x="1" y="0"/>
                      <a:pt x="1" y="0"/>
                      <a:pt x="1" y="1"/>
                    </a:cubicBezTo>
                    <a:cubicBezTo>
                      <a:pt x="1" y="1"/>
                      <a:pt x="1" y="1"/>
                      <a:pt x="1" y="1"/>
                    </a:cubicBezTo>
                    <a:cubicBezTo>
                      <a:pt x="1" y="1"/>
                      <a:pt x="1" y="2"/>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5" name="Freeform 493"/>
              <p:cNvSpPr>
                <a:spLocks/>
              </p:cNvSpPr>
              <p:nvPr/>
            </p:nvSpPr>
            <p:spPr bwMode="auto">
              <a:xfrm>
                <a:off x="3850" y="2160"/>
                <a:ext cx="5" cy="5"/>
              </a:xfrm>
              <a:custGeom>
                <a:avLst/>
                <a:gdLst>
                  <a:gd name="T0" fmla="*/ 1 w 2"/>
                  <a:gd name="T1" fmla="*/ 2 h 2"/>
                  <a:gd name="T2" fmla="*/ 1 w 2"/>
                  <a:gd name="T3" fmla="*/ 2 h 2"/>
                  <a:gd name="T4" fmla="*/ 0 w 2"/>
                  <a:gd name="T5" fmla="*/ 1 h 2"/>
                  <a:gd name="T6" fmla="*/ 1 w 2"/>
                  <a:gd name="T7" fmla="*/ 0 h 2"/>
                  <a:gd name="T8" fmla="*/ 1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1"/>
                    </a:cubicBezTo>
                    <a:cubicBezTo>
                      <a:pt x="1" y="1"/>
                      <a:pt x="1" y="1"/>
                      <a:pt x="1" y="0"/>
                    </a:cubicBezTo>
                    <a:cubicBezTo>
                      <a:pt x="1" y="0"/>
                      <a:pt x="1" y="0"/>
                      <a:pt x="1"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6" name="Freeform 494"/>
              <p:cNvSpPr>
                <a:spLocks/>
              </p:cNvSpPr>
              <p:nvPr/>
            </p:nvSpPr>
            <p:spPr bwMode="auto">
              <a:xfrm>
                <a:off x="3855" y="2162"/>
                <a:ext cx="5" cy="6"/>
              </a:xfrm>
              <a:custGeom>
                <a:avLst/>
                <a:gdLst>
                  <a:gd name="T0" fmla="*/ 1 w 2"/>
                  <a:gd name="T1" fmla="*/ 2 h 2"/>
                  <a:gd name="T2" fmla="*/ 1 w 2"/>
                  <a:gd name="T3" fmla="*/ 2 h 2"/>
                  <a:gd name="T4" fmla="*/ 0 w 2"/>
                  <a:gd name="T5" fmla="*/ 1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1"/>
                      <a:pt x="1" y="0"/>
                    </a:cubicBezTo>
                    <a:cubicBezTo>
                      <a:pt x="1" y="0"/>
                      <a:pt x="1" y="0"/>
                      <a:pt x="2" y="0"/>
                    </a:cubicBezTo>
                    <a:cubicBezTo>
                      <a:pt x="2" y="0"/>
                      <a:pt x="2" y="0"/>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7" name="Freeform 495"/>
              <p:cNvSpPr>
                <a:spLocks/>
              </p:cNvSpPr>
              <p:nvPr/>
            </p:nvSpPr>
            <p:spPr bwMode="auto">
              <a:xfrm>
                <a:off x="3860" y="2162"/>
                <a:ext cx="5" cy="8"/>
              </a:xfrm>
              <a:custGeom>
                <a:avLst/>
                <a:gdLst>
                  <a:gd name="T0" fmla="*/ 0 w 2"/>
                  <a:gd name="T1" fmla="*/ 3 h 3"/>
                  <a:gd name="T2" fmla="*/ 0 w 2"/>
                  <a:gd name="T3" fmla="*/ 3 h 3"/>
                  <a:gd name="T4" fmla="*/ 0 w 2"/>
                  <a:gd name="T5" fmla="*/ 2 h 3"/>
                  <a:gd name="T6" fmla="*/ 1 w 2"/>
                  <a:gd name="T7" fmla="*/ 1 h 3"/>
                  <a:gd name="T8" fmla="*/ 1 w 2"/>
                  <a:gd name="T9" fmla="*/ 0 h 3"/>
                  <a:gd name="T10" fmla="*/ 2 w 2"/>
                  <a:gd name="T11" fmla="*/ 1 h 3"/>
                  <a:gd name="T12" fmla="*/ 1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2"/>
                      <a:pt x="0" y="2"/>
                    </a:cubicBezTo>
                    <a:cubicBezTo>
                      <a:pt x="1" y="1"/>
                      <a:pt x="1" y="1"/>
                      <a:pt x="1" y="1"/>
                    </a:cubicBezTo>
                    <a:cubicBezTo>
                      <a:pt x="1" y="0"/>
                      <a:pt x="1" y="0"/>
                      <a:pt x="1" y="0"/>
                    </a:cubicBezTo>
                    <a:cubicBezTo>
                      <a:pt x="2" y="1"/>
                      <a:pt x="2" y="1"/>
                      <a:pt x="2" y="1"/>
                    </a:cubicBezTo>
                    <a:cubicBezTo>
                      <a:pt x="1" y="2"/>
                      <a:pt x="1" y="2"/>
                      <a:pt x="1" y="2"/>
                    </a:cubicBezTo>
                    <a:cubicBezTo>
                      <a:pt x="1" y="3"/>
                      <a:pt x="1"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8" name="Freeform 496"/>
              <p:cNvSpPr>
                <a:spLocks/>
              </p:cNvSpPr>
              <p:nvPr/>
            </p:nvSpPr>
            <p:spPr bwMode="auto">
              <a:xfrm>
                <a:off x="3865" y="2165"/>
                <a:ext cx="5" cy="8"/>
              </a:xfrm>
              <a:custGeom>
                <a:avLst/>
                <a:gdLst>
                  <a:gd name="T0" fmla="*/ 1 w 2"/>
                  <a:gd name="T1" fmla="*/ 3 h 3"/>
                  <a:gd name="T2" fmla="*/ 0 w 2"/>
                  <a:gd name="T3" fmla="*/ 3 h 3"/>
                  <a:gd name="T4" fmla="*/ 0 w 2"/>
                  <a:gd name="T5" fmla="*/ 2 h 3"/>
                  <a:gd name="T6" fmla="*/ 1 w 2"/>
                  <a:gd name="T7" fmla="*/ 1 h 3"/>
                  <a:gd name="T8" fmla="*/ 2 w 2"/>
                  <a:gd name="T9" fmla="*/ 0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0" y="3"/>
                      <a:pt x="0" y="3"/>
                    </a:cubicBezTo>
                    <a:cubicBezTo>
                      <a:pt x="0" y="3"/>
                      <a:pt x="0" y="2"/>
                      <a:pt x="0" y="2"/>
                    </a:cubicBezTo>
                    <a:cubicBezTo>
                      <a:pt x="1" y="1"/>
                      <a:pt x="1" y="1"/>
                      <a:pt x="1" y="1"/>
                    </a:cubicBezTo>
                    <a:cubicBezTo>
                      <a:pt x="1" y="0"/>
                      <a:pt x="1" y="0"/>
                      <a:pt x="2" y="0"/>
                    </a:cubicBezTo>
                    <a:cubicBezTo>
                      <a:pt x="2" y="0"/>
                      <a:pt x="2"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9" name="Freeform 497"/>
              <p:cNvSpPr>
                <a:spLocks/>
              </p:cNvSpPr>
              <p:nvPr/>
            </p:nvSpPr>
            <p:spPr bwMode="auto">
              <a:xfrm>
                <a:off x="3870" y="2168"/>
                <a:ext cx="3"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0" y="0"/>
                    </a:cubicBezTo>
                    <a:cubicBezTo>
                      <a:pt x="1" y="0"/>
                      <a:pt x="1" y="0"/>
                      <a:pt x="1" y="0"/>
                    </a:cubicBezTo>
                    <a:cubicBezTo>
                      <a:pt x="1"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0" name="Freeform 498"/>
              <p:cNvSpPr>
                <a:spLocks/>
              </p:cNvSpPr>
              <p:nvPr/>
            </p:nvSpPr>
            <p:spPr bwMode="auto">
              <a:xfrm>
                <a:off x="3875" y="2170"/>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1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1"/>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1" name="Freeform 499"/>
              <p:cNvSpPr>
                <a:spLocks/>
              </p:cNvSpPr>
              <p:nvPr/>
            </p:nvSpPr>
            <p:spPr bwMode="auto">
              <a:xfrm>
                <a:off x="3880" y="2170"/>
                <a:ext cx="5" cy="8"/>
              </a:xfrm>
              <a:custGeom>
                <a:avLst/>
                <a:gdLst>
                  <a:gd name="T0" fmla="*/ 0 w 2"/>
                  <a:gd name="T1" fmla="*/ 3 h 3"/>
                  <a:gd name="T2" fmla="*/ 0 w 2"/>
                  <a:gd name="T3" fmla="*/ 3 h 3"/>
                  <a:gd name="T4" fmla="*/ 0 w 2"/>
                  <a:gd name="T5" fmla="*/ 3 h 3"/>
                  <a:gd name="T6" fmla="*/ 1 w 2"/>
                  <a:gd name="T7" fmla="*/ 0 h 3"/>
                  <a:gd name="T8" fmla="*/ 2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0" y="2"/>
                      <a:pt x="1" y="1"/>
                      <a:pt x="1" y="0"/>
                    </a:cubicBezTo>
                    <a:cubicBezTo>
                      <a:pt x="1" y="0"/>
                      <a:pt x="2" y="0"/>
                      <a:pt x="2" y="0"/>
                    </a:cubicBezTo>
                    <a:cubicBezTo>
                      <a:pt x="2" y="1"/>
                      <a:pt x="2" y="1"/>
                      <a:pt x="2" y="1"/>
                    </a:cubicBezTo>
                    <a:cubicBezTo>
                      <a:pt x="1" y="2"/>
                      <a:pt x="1" y="2"/>
                      <a:pt x="1" y="3"/>
                    </a:cubicBezTo>
                    <a:cubicBezTo>
                      <a:pt x="1"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2" name="Freeform 500"/>
              <p:cNvSpPr>
                <a:spLocks/>
              </p:cNvSpPr>
              <p:nvPr/>
            </p:nvSpPr>
            <p:spPr bwMode="auto">
              <a:xfrm>
                <a:off x="3883" y="2175"/>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2"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3" name="Freeform 501"/>
              <p:cNvSpPr>
                <a:spLocks/>
              </p:cNvSpPr>
              <p:nvPr/>
            </p:nvSpPr>
            <p:spPr bwMode="auto">
              <a:xfrm>
                <a:off x="3860" y="2193"/>
                <a:ext cx="8" cy="15"/>
              </a:xfrm>
              <a:custGeom>
                <a:avLst/>
                <a:gdLst>
                  <a:gd name="T0" fmla="*/ 1 w 3"/>
                  <a:gd name="T1" fmla="*/ 6 h 6"/>
                  <a:gd name="T2" fmla="*/ 1 w 3"/>
                  <a:gd name="T3" fmla="*/ 6 h 6"/>
                  <a:gd name="T4" fmla="*/ 0 w 3"/>
                  <a:gd name="T5" fmla="*/ 6 h 6"/>
                  <a:gd name="T6" fmla="*/ 2 w 3"/>
                  <a:gd name="T7" fmla="*/ 1 h 6"/>
                  <a:gd name="T8" fmla="*/ 2 w 3"/>
                  <a:gd name="T9" fmla="*/ 0 h 6"/>
                  <a:gd name="T10" fmla="*/ 3 w 3"/>
                  <a:gd name="T11" fmla="*/ 1 h 6"/>
                  <a:gd name="T12" fmla="*/ 1 w 3"/>
                  <a:gd name="T13" fmla="*/ 6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1" y="6"/>
                      <a:pt x="1" y="6"/>
                    </a:cubicBezTo>
                    <a:cubicBezTo>
                      <a:pt x="0" y="6"/>
                      <a:pt x="0" y="6"/>
                      <a:pt x="0" y="6"/>
                    </a:cubicBezTo>
                    <a:cubicBezTo>
                      <a:pt x="2" y="1"/>
                      <a:pt x="2" y="1"/>
                      <a:pt x="2" y="1"/>
                    </a:cubicBezTo>
                    <a:cubicBezTo>
                      <a:pt x="2" y="0"/>
                      <a:pt x="2" y="0"/>
                      <a:pt x="2" y="0"/>
                    </a:cubicBezTo>
                    <a:cubicBezTo>
                      <a:pt x="3" y="0"/>
                      <a:pt x="3" y="1"/>
                      <a:pt x="3" y="1"/>
                    </a:cubicBezTo>
                    <a:cubicBezTo>
                      <a:pt x="1" y="6"/>
                      <a:pt x="1" y="6"/>
                      <a:pt x="1"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4" name="Freeform 502"/>
              <p:cNvSpPr>
                <a:spLocks/>
              </p:cNvSpPr>
              <p:nvPr/>
            </p:nvSpPr>
            <p:spPr bwMode="auto">
              <a:xfrm>
                <a:off x="3865" y="2190"/>
                <a:ext cx="5" cy="18"/>
              </a:xfrm>
              <a:custGeom>
                <a:avLst/>
                <a:gdLst>
                  <a:gd name="T0" fmla="*/ 0 w 2"/>
                  <a:gd name="T1" fmla="*/ 7 h 7"/>
                  <a:gd name="T2" fmla="*/ 0 w 2"/>
                  <a:gd name="T3" fmla="*/ 7 h 7"/>
                  <a:gd name="T4" fmla="*/ 0 w 2"/>
                  <a:gd name="T5" fmla="*/ 6 h 7"/>
                  <a:gd name="T6" fmla="*/ 2 w 2"/>
                  <a:gd name="T7" fmla="*/ 1 h 7"/>
                  <a:gd name="T8" fmla="*/ 2 w 2"/>
                  <a:gd name="T9" fmla="*/ 0 h 7"/>
                  <a:gd name="T10" fmla="*/ 2 w 2"/>
                  <a:gd name="T11" fmla="*/ 1 h 7"/>
                  <a:gd name="T12" fmla="*/ 1 w 2"/>
                  <a:gd name="T13" fmla="*/ 6 h 7"/>
                  <a:gd name="T14" fmla="*/ 1 w 2"/>
                  <a:gd name="T15" fmla="*/ 6 h 7"/>
                  <a:gd name="T16" fmla="*/ 1 w 2"/>
                  <a:gd name="T17" fmla="*/ 7 h 7"/>
                  <a:gd name="T18" fmla="*/ 0 w 2"/>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7"/>
                    </a:moveTo>
                    <a:cubicBezTo>
                      <a:pt x="0" y="7"/>
                      <a:pt x="0" y="7"/>
                      <a:pt x="0" y="7"/>
                    </a:cubicBezTo>
                    <a:cubicBezTo>
                      <a:pt x="0" y="7"/>
                      <a:pt x="0" y="6"/>
                      <a:pt x="0" y="6"/>
                    </a:cubicBezTo>
                    <a:cubicBezTo>
                      <a:pt x="1" y="4"/>
                      <a:pt x="1" y="3"/>
                      <a:pt x="2" y="1"/>
                    </a:cubicBezTo>
                    <a:cubicBezTo>
                      <a:pt x="2" y="1"/>
                      <a:pt x="2" y="0"/>
                      <a:pt x="2" y="0"/>
                    </a:cubicBezTo>
                    <a:cubicBezTo>
                      <a:pt x="2" y="0"/>
                      <a:pt x="2" y="1"/>
                      <a:pt x="2" y="1"/>
                    </a:cubicBezTo>
                    <a:cubicBezTo>
                      <a:pt x="2" y="3"/>
                      <a:pt x="1" y="4"/>
                      <a:pt x="1" y="6"/>
                    </a:cubicBezTo>
                    <a:cubicBezTo>
                      <a:pt x="1" y="6"/>
                      <a:pt x="1" y="6"/>
                      <a:pt x="1" y="6"/>
                    </a:cubicBezTo>
                    <a:cubicBezTo>
                      <a:pt x="1" y="7"/>
                      <a:pt x="1" y="7"/>
                      <a:pt x="1" y="7"/>
                    </a:cubicBezTo>
                    <a:cubicBezTo>
                      <a:pt x="1" y="7"/>
                      <a:pt x="0" y="7"/>
                      <a:pt x="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5" name="Freeform 503"/>
              <p:cNvSpPr>
                <a:spLocks/>
              </p:cNvSpPr>
              <p:nvPr/>
            </p:nvSpPr>
            <p:spPr bwMode="auto">
              <a:xfrm>
                <a:off x="3870" y="2188"/>
                <a:ext cx="5" cy="17"/>
              </a:xfrm>
              <a:custGeom>
                <a:avLst/>
                <a:gdLst>
                  <a:gd name="T0" fmla="*/ 0 w 2"/>
                  <a:gd name="T1" fmla="*/ 7 h 7"/>
                  <a:gd name="T2" fmla="*/ 0 w 2"/>
                  <a:gd name="T3" fmla="*/ 7 h 7"/>
                  <a:gd name="T4" fmla="*/ 0 w 2"/>
                  <a:gd name="T5" fmla="*/ 6 h 7"/>
                  <a:gd name="T6" fmla="*/ 1 w 2"/>
                  <a:gd name="T7" fmla="*/ 1 h 7"/>
                  <a:gd name="T8" fmla="*/ 2 w 2"/>
                  <a:gd name="T9" fmla="*/ 0 h 7"/>
                  <a:gd name="T10" fmla="*/ 2 w 2"/>
                  <a:gd name="T11" fmla="*/ 1 h 7"/>
                  <a:gd name="T12" fmla="*/ 1 w 2"/>
                  <a:gd name="T13" fmla="*/ 6 h 7"/>
                  <a:gd name="T14" fmla="*/ 1 w 2"/>
                  <a:gd name="T15" fmla="*/ 6 h 7"/>
                  <a:gd name="T16" fmla="*/ 1 w 2"/>
                  <a:gd name="T17" fmla="*/ 7 h 7"/>
                  <a:gd name="T18" fmla="*/ 0 w 2"/>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7"/>
                    </a:moveTo>
                    <a:cubicBezTo>
                      <a:pt x="0" y="7"/>
                      <a:pt x="0" y="7"/>
                      <a:pt x="0" y="7"/>
                    </a:cubicBezTo>
                    <a:cubicBezTo>
                      <a:pt x="0" y="7"/>
                      <a:pt x="0" y="6"/>
                      <a:pt x="0" y="6"/>
                    </a:cubicBezTo>
                    <a:cubicBezTo>
                      <a:pt x="0" y="4"/>
                      <a:pt x="1" y="2"/>
                      <a:pt x="1" y="1"/>
                    </a:cubicBezTo>
                    <a:cubicBezTo>
                      <a:pt x="2" y="0"/>
                      <a:pt x="2" y="0"/>
                      <a:pt x="2" y="0"/>
                    </a:cubicBezTo>
                    <a:cubicBezTo>
                      <a:pt x="2" y="0"/>
                      <a:pt x="2" y="1"/>
                      <a:pt x="2" y="1"/>
                    </a:cubicBezTo>
                    <a:cubicBezTo>
                      <a:pt x="2" y="2"/>
                      <a:pt x="1" y="4"/>
                      <a:pt x="1" y="6"/>
                    </a:cubicBezTo>
                    <a:cubicBezTo>
                      <a:pt x="1" y="6"/>
                      <a:pt x="1" y="6"/>
                      <a:pt x="1" y="6"/>
                    </a:cubicBezTo>
                    <a:cubicBezTo>
                      <a:pt x="1" y="7"/>
                      <a:pt x="1" y="7"/>
                      <a:pt x="1" y="7"/>
                    </a:cubicBezTo>
                    <a:cubicBezTo>
                      <a:pt x="0" y="7"/>
                      <a:pt x="0" y="7"/>
                      <a:pt x="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6" name="Freeform 504"/>
              <p:cNvSpPr>
                <a:spLocks/>
              </p:cNvSpPr>
              <p:nvPr/>
            </p:nvSpPr>
            <p:spPr bwMode="auto">
              <a:xfrm>
                <a:off x="3875" y="2183"/>
                <a:ext cx="5" cy="17"/>
              </a:xfrm>
              <a:custGeom>
                <a:avLst/>
                <a:gdLst>
                  <a:gd name="T0" fmla="*/ 0 w 2"/>
                  <a:gd name="T1" fmla="*/ 7 h 7"/>
                  <a:gd name="T2" fmla="*/ 0 w 2"/>
                  <a:gd name="T3" fmla="*/ 7 h 7"/>
                  <a:gd name="T4" fmla="*/ 0 w 2"/>
                  <a:gd name="T5" fmla="*/ 6 h 7"/>
                  <a:gd name="T6" fmla="*/ 1 w 2"/>
                  <a:gd name="T7" fmla="*/ 1 h 7"/>
                  <a:gd name="T8" fmla="*/ 2 w 2"/>
                  <a:gd name="T9" fmla="*/ 0 h 7"/>
                  <a:gd name="T10" fmla="*/ 2 w 2"/>
                  <a:gd name="T11" fmla="*/ 1 h 7"/>
                  <a:gd name="T12" fmla="*/ 1 w 2"/>
                  <a:gd name="T13" fmla="*/ 7 h 7"/>
                  <a:gd name="T14" fmla="*/ 0 w 2"/>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7">
                    <a:moveTo>
                      <a:pt x="0" y="7"/>
                    </a:moveTo>
                    <a:cubicBezTo>
                      <a:pt x="0" y="7"/>
                      <a:pt x="0" y="7"/>
                      <a:pt x="0" y="7"/>
                    </a:cubicBezTo>
                    <a:cubicBezTo>
                      <a:pt x="0" y="7"/>
                      <a:pt x="0" y="7"/>
                      <a:pt x="0" y="6"/>
                    </a:cubicBezTo>
                    <a:cubicBezTo>
                      <a:pt x="1" y="4"/>
                      <a:pt x="1" y="3"/>
                      <a:pt x="1" y="1"/>
                    </a:cubicBezTo>
                    <a:cubicBezTo>
                      <a:pt x="2" y="0"/>
                      <a:pt x="2" y="0"/>
                      <a:pt x="2" y="0"/>
                    </a:cubicBezTo>
                    <a:cubicBezTo>
                      <a:pt x="2" y="0"/>
                      <a:pt x="2" y="0"/>
                      <a:pt x="2" y="1"/>
                    </a:cubicBezTo>
                    <a:cubicBezTo>
                      <a:pt x="2" y="3"/>
                      <a:pt x="1" y="5"/>
                      <a:pt x="1" y="7"/>
                    </a:cubicBezTo>
                    <a:cubicBezTo>
                      <a:pt x="1" y="7"/>
                      <a:pt x="0" y="7"/>
                      <a:pt x="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7" name="Freeform 505"/>
              <p:cNvSpPr>
                <a:spLocks/>
              </p:cNvSpPr>
              <p:nvPr/>
            </p:nvSpPr>
            <p:spPr bwMode="auto">
              <a:xfrm>
                <a:off x="3845" y="2147"/>
                <a:ext cx="5" cy="10"/>
              </a:xfrm>
              <a:custGeom>
                <a:avLst/>
                <a:gdLst>
                  <a:gd name="T0" fmla="*/ 1 w 2"/>
                  <a:gd name="T1" fmla="*/ 4 h 4"/>
                  <a:gd name="T2" fmla="*/ 1 w 2"/>
                  <a:gd name="T3" fmla="*/ 4 h 4"/>
                  <a:gd name="T4" fmla="*/ 0 w 2"/>
                  <a:gd name="T5" fmla="*/ 4 h 4"/>
                  <a:gd name="T6" fmla="*/ 1 w 2"/>
                  <a:gd name="T7" fmla="*/ 0 h 4"/>
                  <a:gd name="T8" fmla="*/ 2 w 2"/>
                  <a:gd name="T9" fmla="*/ 0 h 4"/>
                  <a:gd name="T10" fmla="*/ 2 w 2"/>
                  <a:gd name="T11" fmla="*/ 1 h 4"/>
                  <a:gd name="T12" fmla="*/ 1 w 2"/>
                  <a:gd name="T13" fmla="*/ 4 h 4"/>
                  <a:gd name="T14" fmla="*/ 1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1" y="4"/>
                    </a:moveTo>
                    <a:cubicBezTo>
                      <a:pt x="1" y="4"/>
                      <a:pt x="1" y="4"/>
                      <a:pt x="1" y="4"/>
                    </a:cubicBezTo>
                    <a:cubicBezTo>
                      <a:pt x="0" y="4"/>
                      <a:pt x="0" y="4"/>
                      <a:pt x="0" y="4"/>
                    </a:cubicBezTo>
                    <a:cubicBezTo>
                      <a:pt x="0" y="3"/>
                      <a:pt x="1" y="1"/>
                      <a:pt x="1" y="0"/>
                    </a:cubicBezTo>
                    <a:cubicBezTo>
                      <a:pt x="1" y="0"/>
                      <a:pt x="2" y="0"/>
                      <a:pt x="2" y="0"/>
                    </a:cubicBezTo>
                    <a:cubicBezTo>
                      <a:pt x="2" y="0"/>
                      <a:pt x="2" y="1"/>
                      <a:pt x="2" y="1"/>
                    </a:cubicBezTo>
                    <a:cubicBezTo>
                      <a:pt x="2" y="2"/>
                      <a:pt x="1"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8" name="Freeform 506"/>
              <p:cNvSpPr>
                <a:spLocks/>
              </p:cNvSpPr>
              <p:nvPr/>
            </p:nvSpPr>
            <p:spPr bwMode="auto">
              <a:xfrm>
                <a:off x="3853" y="2145"/>
                <a:ext cx="5" cy="10"/>
              </a:xfrm>
              <a:custGeom>
                <a:avLst/>
                <a:gdLst>
                  <a:gd name="T0" fmla="*/ 0 w 2"/>
                  <a:gd name="T1" fmla="*/ 4 h 4"/>
                  <a:gd name="T2" fmla="*/ 0 w 2"/>
                  <a:gd name="T3" fmla="*/ 4 h 4"/>
                  <a:gd name="T4" fmla="*/ 0 w 2"/>
                  <a:gd name="T5" fmla="*/ 3 h 4"/>
                  <a:gd name="T6" fmla="*/ 1 w 2"/>
                  <a:gd name="T7" fmla="*/ 0 h 4"/>
                  <a:gd name="T8" fmla="*/ 2 w 2"/>
                  <a:gd name="T9" fmla="*/ 0 h 4"/>
                  <a:gd name="T10" fmla="*/ 2 w 2"/>
                  <a:gd name="T11" fmla="*/ 0 h 4"/>
                  <a:gd name="T12" fmla="*/ 1 w 2"/>
                  <a:gd name="T13" fmla="*/ 4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4"/>
                    </a:cubicBezTo>
                    <a:cubicBezTo>
                      <a:pt x="0" y="4"/>
                      <a:pt x="0" y="4"/>
                      <a:pt x="0" y="3"/>
                    </a:cubicBezTo>
                    <a:cubicBezTo>
                      <a:pt x="0" y="2"/>
                      <a:pt x="1" y="1"/>
                      <a:pt x="1" y="0"/>
                    </a:cubicBezTo>
                    <a:cubicBezTo>
                      <a:pt x="1" y="0"/>
                      <a:pt x="1" y="0"/>
                      <a:pt x="2" y="0"/>
                    </a:cubicBezTo>
                    <a:cubicBezTo>
                      <a:pt x="2" y="0"/>
                      <a:pt x="2" y="0"/>
                      <a:pt x="2" y="0"/>
                    </a:cubicBezTo>
                    <a:cubicBezTo>
                      <a:pt x="1" y="1"/>
                      <a:pt x="1" y="3"/>
                      <a:pt x="1" y="4"/>
                    </a:cubicBezTo>
                    <a:cubicBezTo>
                      <a:pt x="0" y="4"/>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9" name="Freeform 507"/>
              <p:cNvSpPr>
                <a:spLocks/>
              </p:cNvSpPr>
              <p:nvPr/>
            </p:nvSpPr>
            <p:spPr bwMode="auto">
              <a:xfrm>
                <a:off x="3855" y="2142"/>
                <a:ext cx="8" cy="13"/>
              </a:xfrm>
              <a:custGeom>
                <a:avLst/>
                <a:gdLst>
                  <a:gd name="T0" fmla="*/ 1 w 3"/>
                  <a:gd name="T1" fmla="*/ 5 h 5"/>
                  <a:gd name="T2" fmla="*/ 1 w 3"/>
                  <a:gd name="T3" fmla="*/ 5 h 5"/>
                  <a:gd name="T4" fmla="*/ 0 w 3"/>
                  <a:gd name="T5" fmla="*/ 4 h 5"/>
                  <a:gd name="T6" fmla="*/ 2 w 3"/>
                  <a:gd name="T7" fmla="*/ 0 h 5"/>
                  <a:gd name="T8" fmla="*/ 3 w 3"/>
                  <a:gd name="T9" fmla="*/ 0 h 5"/>
                  <a:gd name="T10" fmla="*/ 3 w 3"/>
                  <a:gd name="T11" fmla="*/ 0 h 5"/>
                  <a:gd name="T12" fmla="*/ 1 w 3"/>
                  <a:gd name="T13" fmla="*/ 4 h 5"/>
                  <a:gd name="T14" fmla="*/ 1 w 3"/>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5">
                    <a:moveTo>
                      <a:pt x="1" y="5"/>
                    </a:moveTo>
                    <a:cubicBezTo>
                      <a:pt x="1" y="5"/>
                      <a:pt x="1" y="5"/>
                      <a:pt x="1" y="5"/>
                    </a:cubicBezTo>
                    <a:cubicBezTo>
                      <a:pt x="0" y="5"/>
                      <a:pt x="0" y="4"/>
                      <a:pt x="0" y="4"/>
                    </a:cubicBezTo>
                    <a:cubicBezTo>
                      <a:pt x="1" y="3"/>
                      <a:pt x="1" y="1"/>
                      <a:pt x="2" y="0"/>
                    </a:cubicBezTo>
                    <a:cubicBezTo>
                      <a:pt x="2" y="0"/>
                      <a:pt x="3" y="0"/>
                      <a:pt x="3" y="0"/>
                    </a:cubicBezTo>
                    <a:cubicBezTo>
                      <a:pt x="3" y="0"/>
                      <a:pt x="3" y="0"/>
                      <a:pt x="3" y="0"/>
                    </a:cubicBezTo>
                    <a:cubicBezTo>
                      <a:pt x="2" y="2"/>
                      <a:pt x="2" y="3"/>
                      <a:pt x="1" y="4"/>
                    </a:cubicBezTo>
                    <a:cubicBezTo>
                      <a:pt x="1" y="5"/>
                      <a:pt x="1" y="5"/>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0" name="Freeform 508"/>
              <p:cNvSpPr>
                <a:spLocks/>
              </p:cNvSpPr>
              <p:nvPr/>
            </p:nvSpPr>
            <p:spPr bwMode="auto">
              <a:xfrm>
                <a:off x="3863" y="2137"/>
                <a:ext cx="5" cy="13"/>
              </a:xfrm>
              <a:custGeom>
                <a:avLst/>
                <a:gdLst>
                  <a:gd name="T0" fmla="*/ 0 w 2"/>
                  <a:gd name="T1" fmla="*/ 5 h 5"/>
                  <a:gd name="T2" fmla="*/ 0 w 2"/>
                  <a:gd name="T3" fmla="*/ 5 h 5"/>
                  <a:gd name="T4" fmla="*/ 0 w 2"/>
                  <a:gd name="T5" fmla="*/ 5 h 5"/>
                  <a:gd name="T6" fmla="*/ 2 w 2"/>
                  <a:gd name="T7" fmla="*/ 0 h 5"/>
                  <a:gd name="T8" fmla="*/ 2 w 2"/>
                  <a:gd name="T9" fmla="*/ 0 h 5"/>
                  <a:gd name="T10" fmla="*/ 2 w 2"/>
                  <a:gd name="T11" fmla="*/ 1 h 5"/>
                  <a:gd name="T12" fmla="*/ 1 w 2"/>
                  <a:gd name="T13" fmla="*/ 5 h 5"/>
                  <a:gd name="T14" fmla="*/ 0 w 2"/>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5"/>
                    </a:moveTo>
                    <a:cubicBezTo>
                      <a:pt x="0" y="5"/>
                      <a:pt x="0" y="5"/>
                      <a:pt x="0" y="5"/>
                    </a:cubicBezTo>
                    <a:cubicBezTo>
                      <a:pt x="0" y="5"/>
                      <a:pt x="0" y="5"/>
                      <a:pt x="0" y="5"/>
                    </a:cubicBezTo>
                    <a:cubicBezTo>
                      <a:pt x="2" y="0"/>
                      <a:pt x="2" y="0"/>
                      <a:pt x="2" y="0"/>
                    </a:cubicBezTo>
                    <a:cubicBezTo>
                      <a:pt x="2" y="0"/>
                      <a:pt x="2" y="0"/>
                      <a:pt x="2" y="0"/>
                    </a:cubicBezTo>
                    <a:cubicBezTo>
                      <a:pt x="2" y="0"/>
                      <a:pt x="2" y="0"/>
                      <a:pt x="2" y="1"/>
                    </a:cubicBezTo>
                    <a:cubicBezTo>
                      <a:pt x="1" y="5"/>
                      <a:pt x="1" y="5"/>
                      <a:pt x="1" y="5"/>
                    </a:cubicBezTo>
                    <a:cubicBezTo>
                      <a:pt x="1" y="5"/>
                      <a:pt x="0" y="5"/>
                      <a:pt x="0"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1" name="Freeform 509"/>
              <p:cNvSpPr>
                <a:spLocks/>
              </p:cNvSpPr>
              <p:nvPr/>
            </p:nvSpPr>
            <p:spPr bwMode="auto">
              <a:xfrm>
                <a:off x="3870" y="2132"/>
                <a:ext cx="5" cy="15"/>
              </a:xfrm>
              <a:custGeom>
                <a:avLst/>
                <a:gdLst>
                  <a:gd name="T0" fmla="*/ 0 w 2"/>
                  <a:gd name="T1" fmla="*/ 6 h 6"/>
                  <a:gd name="T2" fmla="*/ 0 w 2"/>
                  <a:gd name="T3" fmla="*/ 6 h 6"/>
                  <a:gd name="T4" fmla="*/ 0 w 2"/>
                  <a:gd name="T5" fmla="*/ 5 h 6"/>
                  <a:gd name="T6" fmla="*/ 1 w 2"/>
                  <a:gd name="T7" fmla="*/ 1 h 6"/>
                  <a:gd name="T8" fmla="*/ 2 w 2"/>
                  <a:gd name="T9" fmla="*/ 0 h 6"/>
                  <a:gd name="T10" fmla="*/ 2 w 2"/>
                  <a:gd name="T11" fmla="*/ 1 h 6"/>
                  <a:gd name="T12" fmla="*/ 1 w 2"/>
                  <a:gd name="T13" fmla="*/ 6 h 6"/>
                  <a:gd name="T14" fmla="*/ 0 w 2"/>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6">
                    <a:moveTo>
                      <a:pt x="0" y="6"/>
                    </a:moveTo>
                    <a:cubicBezTo>
                      <a:pt x="0" y="6"/>
                      <a:pt x="0" y="6"/>
                      <a:pt x="0" y="6"/>
                    </a:cubicBezTo>
                    <a:cubicBezTo>
                      <a:pt x="0" y="6"/>
                      <a:pt x="0" y="6"/>
                      <a:pt x="0" y="5"/>
                    </a:cubicBezTo>
                    <a:cubicBezTo>
                      <a:pt x="0" y="4"/>
                      <a:pt x="1" y="2"/>
                      <a:pt x="1" y="1"/>
                    </a:cubicBezTo>
                    <a:cubicBezTo>
                      <a:pt x="1" y="0"/>
                      <a:pt x="2" y="0"/>
                      <a:pt x="2" y="0"/>
                    </a:cubicBezTo>
                    <a:cubicBezTo>
                      <a:pt x="2" y="0"/>
                      <a:pt x="2" y="1"/>
                      <a:pt x="2" y="1"/>
                    </a:cubicBezTo>
                    <a:cubicBezTo>
                      <a:pt x="2" y="2"/>
                      <a:pt x="1" y="4"/>
                      <a:pt x="1" y="6"/>
                    </a:cubicBezTo>
                    <a:cubicBezTo>
                      <a:pt x="1" y="6"/>
                      <a:pt x="0" y="6"/>
                      <a:pt x="0"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2" name="Freeform 510"/>
              <p:cNvSpPr>
                <a:spLocks/>
              </p:cNvSpPr>
              <p:nvPr/>
            </p:nvSpPr>
            <p:spPr bwMode="auto">
              <a:xfrm>
                <a:off x="3875" y="2130"/>
                <a:ext cx="8" cy="15"/>
              </a:xfrm>
              <a:custGeom>
                <a:avLst/>
                <a:gdLst>
                  <a:gd name="T0" fmla="*/ 1 w 3"/>
                  <a:gd name="T1" fmla="*/ 6 h 6"/>
                  <a:gd name="T2" fmla="*/ 0 w 3"/>
                  <a:gd name="T3" fmla="*/ 5 h 6"/>
                  <a:gd name="T4" fmla="*/ 0 w 3"/>
                  <a:gd name="T5" fmla="*/ 5 h 6"/>
                  <a:gd name="T6" fmla="*/ 2 w 3"/>
                  <a:gd name="T7" fmla="*/ 0 h 6"/>
                  <a:gd name="T8" fmla="*/ 2 w 3"/>
                  <a:gd name="T9" fmla="*/ 0 h 6"/>
                  <a:gd name="T10" fmla="*/ 3 w 3"/>
                  <a:gd name="T11" fmla="*/ 0 h 6"/>
                  <a:gd name="T12" fmla="*/ 1 w 3"/>
                  <a:gd name="T13" fmla="*/ 5 h 6"/>
                  <a:gd name="T14" fmla="*/ 1 w 3"/>
                  <a:gd name="T15" fmla="*/ 5 h 6"/>
                  <a:gd name="T16" fmla="*/ 1 w 3"/>
                  <a:gd name="T17" fmla="*/ 6 h 6"/>
                  <a:gd name="T18" fmla="*/ 1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1" y="6"/>
                    </a:moveTo>
                    <a:cubicBezTo>
                      <a:pt x="0" y="6"/>
                      <a:pt x="0" y="6"/>
                      <a:pt x="0" y="5"/>
                    </a:cubicBezTo>
                    <a:cubicBezTo>
                      <a:pt x="0" y="5"/>
                      <a:pt x="0" y="5"/>
                      <a:pt x="0" y="5"/>
                    </a:cubicBezTo>
                    <a:cubicBezTo>
                      <a:pt x="1" y="3"/>
                      <a:pt x="1" y="2"/>
                      <a:pt x="2" y="0"/>
                    </a:cubicBezTo>
                    <a:cubicBezTo>
                      <a:pt x="2" y="0"/>
                      <a:pt x="2" y="0"/>
                      <a:pt x="2" y="0"/>
                    </a:cubicBezTo>
                    <a:cubicBezTo>
                      <a:pt x="3" y="0"/>
                      <a:pt x="3" y="0"/>
                      <a:pt x="3" y="0"/>
                    </a:cubicBezTo>
                    <a:cubicBezTo>
                      <a:pt x="2" y="2"/>
                      <a:pt x="1" y="3"/>
                      <a:pt x="1" y="5"/>
                    </a:cubicBezTo>
                    <a:cubicBezTo>
                      <a:pt x="1" y="5"/>
                      <a:pt x="1" y="5"/>
                      <a:pt x="1" y="5"/>
                    </a:cubicBezTo>
                    <a:cubicBezTo>
                      <a:pt x="1" y="5"/>
                      <a:pt x="1" y="5"/>
                      <a:pt x="1"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3" name="Freeform 511"/>
              <p:cNvSpPr>
                <a:spLocks/>
              </p:cNvSpPr>
              <p:nvPr/>
            </p:nvSpPr>
            <p:spPr bwMode="auto">
              <a:xfrm>
                <a:off x="3880" y="2127"/>
                <a:ext cx="5" cy="15"/>
              </a:xfrm>
              <a:custGeom>
                <a:avLst/>
                <a:gdLst>
                  <a:gd name="T0" fmla="*/ 0 w 2"/>
                  <a:gd name="T1" fmla="*/ 6 h 6"/>
                  <a:gd name="T2" fmla="*/ 0 w 2"/>
                  <a:gd name="T3" fmla="*/ 6 h 6"/>
                  <a:gd name="T4" fmla="*/ 0 w 2"/>
                  <a:gd name="T5" fmla="*/ 5 h 6"/>
                  <a:gd name="T6" fmla="*/ 1 w 2"/>
                  <a:gd name="T7" fmla="*/ 1 h 6"/>
                  <a:gd name="T8" fmla="*/ 2 w 2"/>
                  <a:gd name="T9" fmla="*/ 0 h 6"/>
                  <a:gd name="T10" fmla="*/ 2 w 2"/>
                  <a:gd name="T11" fmla="*/ 1 h 6"/>
                  <a:gd name="T12" fmla="*/ 1 w 2"/>
                  <a:gd name="T13" fmla="*/ 5 h 6"/>
                  <a:gd name="T14" fmla="*/ 1 w 2"/>
                  <a:gd name="T15" fmla="*/ 5 h 6"/>
                  <a:gd name="T16" fmla="*/ 1 w 2"/>
                  <a:gd name="T17" fmla="*/ 6 h 6"/>
                  <a:gd name="T18" fmla="*/ 0 w 2"/>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6"/>
                    </a:moveTo>
                    <a:cubicBezTo>
                      <a:pt x="0" y="6"/>
                      <a:pt x="0" y="6"/>
                      <a:pt x="0" y="6"/>
                    </a:cubicBezTo>
                    <a:cubicBezTo>
                      <a:pt x="0" y="6"/>
                      <a:pt x="0" y="6"/>
                      <a:pt x="0" y="5"/>
                    </a:cubicBezTo>
                    <a:cubicBezTo>
                      <a:pt x="0" y="4"/>
                      <a:pt x="1" y="2"/>
                      <a:pt x="1" y="1"/>
                    </a:cubicBezTo>
                    <a:cubicBezTo>
                      <a:pt x="2" y="0"/>
                      <a:pt x="2" y="0"/>
                      <a:pt x="2" y="0"/>
                    </a:cubicBezTo>
                    <a:cubicBezTo>
                      <a:pt x="2" y="0"/>
                      <a:pt x="2" y="1"/>
                      <a:pt x="2" y="1"/>
                    </a:cubicBezTo>
                    <a:cubicBezTo>
                      <a:pt x="2" y="2"/>
                      <a:pt x="1" y="4"/>
                      <a:pt x="1" y="5"/>
                    </a:cubicBezTo>
                    <a:cubicBezTo>
                      <a:pt x="1" y="5"/>
                      <a:pt x="1" y="5"/>
                      <a:pt x="1" y="5"/>
                    </a:cubicBezTo>
                    <a:cubicBezTo>
                      <a:pt x="1" y="6"/>
                      <a:pt x="1" y="6"/>
                      <a:pt x="1" y="6"/>
                    </a:cubicBezTo>
                    <a:cubicBezTo>
                      <a:pt x="1" y="6"/>
                      <a:pt x="0" y="6"/>
                      <a:pt x="0"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4" name="Freeform 512"/>
              <p:cNvSpPr>
                <a:spLocks/>
              </p:cNvSpPr>
              <p:nvPr/>
            </p:nvSpPr>
            <p:spPr bwMode="auto">
              <a:xfrm>
                <a:off x="3848" y="2107"/>
                <a:ext cx="42" cy="23"/>
              </a:xfrm>
              <a:custGeom>
                <a:avLst/>
                <a:gdLst>
                  <a:gd name="T0" fmla="*/ 16 w 17"/>
                  <a:gd name="T1" fmla="*/ 9 h 9"/>
                  <a:gd name="T2" fmla="*/ 16 w 17"/>
                  <a:gd name="T3" fmla="*/ 8 h 9"/>
                  <a:gd name="T4" fmla="*/ 14 w 17"/>
                  <a:gd name="T5" fmla="*/ 6 h 9"/>
                  <a:gd name="T6" fmla="*/ 3 w 17"/>
                  <a:gd name="T7" fmla="*/ 1 h 9"/>
                  <a:gd name="T8" fmla="*/ 0 w 17"/>
                  <a:gd name="T9" fmla="*/ 1 h 9"/>
                  <a:gd name="T10" fmla="*/ 0 w 17"/>
                  <a:gd name="T11" fmla="*/ 0 h 9"/>
                  <a:gd name="T12" fmla="*/ 0 w 17"/>
                  <a:gd name="T13" fmla="*/ 0 h 9"/>
                  <a:gd name="T14" fmla="*/ 3 w 17"/>
                  <a:gd name="T15" fmla="*/ 0 h 9"/>
                  <a:gd name="T16" fmla="*/ 15 w 17"/>
                  <a:gd name="T17" fmla="*/ 6 h 9"/>
                  <a:gd name="T18" fmla="*/ 16 w 17"/>
                  <a:gd name="T19" fmla="*/ 8 h 9"/>
                  <a:gd name="T20" fmla="*/ 16 w 17"/>
                  <a:gd name="T21" fmla="*/ 9 h 9"/>
                  <a:gd name="T22" fmla="*/ 16 w 17"/>
                  <a:gd name="T2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9">
                    <a:moveTo>
                      <a:pt x="16" y="9"/>
                    </a:moveTo>
                    <a:cubicBezTo>
                      <a:pt x="16" y="9"/>
                      <a:pt x="16" y="8"/>
                      <a:pt x="16" y="8"/>
                    </a:cubicBezTo>
                    <a:cubicBezTo>
                      <a:pt x="15" y="8"/>
                      <a:pt x="15" y="7"/>
                      <a:pt x="14" y="6"/>
                    </a:cubicBezTo>
                    <a:cubicBezTo>
                      <a:pt x="12" y="3"/>
                      <a:pt x="8" y="1"/>
                      <a:pt x="3" y="1"/>
                    </a:cubicBezTo>
                    <a:cubicBezTo>
                      <a:pt x="2" y="1"/>
                      <a:pt x="1" y="1"/>
                      <a:pt x="0" y="1"/>
                    </a:cubicBezTo>
                    <a:cubicBezTo>
                      <a:pt x="0" y="1"/>
                      <a:pt x="0" y="0"/>
                      <a:pt x="0" y="0"/>
                    </a:cubicBezTo>
                    <a:cubicBezTo>
                      <a:pt x="0" y="0"/>
                      <a:pt x="0" y="0"/>
                      <a:pt x="0" y="0"/>
                    </a:cubicBezTo>
                    <a:cubicBezTo>
                      <a:pt x="1" y="0"/>
                      <a:pt x="2" y="0"/>
                      <a:pt x="3" y="0"/>
                    </a:cubicBezTo>
                    <a:cubicBezTo>
                      <a:pt x="8" y="0"/>
                      <a:pt x="13" y="3"/>
                      <a:pt x="15" y="6"/>
                    </a:cubicBezTo>
                    <a:cubicBezTo>
                      <a:pt x="16" y="6"/>
                      <a:pt x="16" y="7"/>
                      <a:pt x="16" y="8"/>
                    </a:cubicBezTo>
                    <a:cubicBezTo>
                      <a:pt x="17" y="8"/>
                      <a:pt x="16" y="8"/>
                      <a:pt x="16" y="9"/>
                    </a:cubicBezTo>
                    <a:cubicBezTo>
                      <a:pt x="16" y="9"/>
                      <a:pt x="16" y="9"/>
                      <a:pt x="16"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5" name="Freeform 513"/>
              <p:cNvSpPr>
                <a:spLocks/>
              </p:cNvSpPr>
              <p:nvPr/>
            </p:nvSpPr>
            <p:spPr bwMode="auto">
              <a:xfrm>
                <a:off x="3885" y="2140"/>
                <a:ext cx="8" cy="35"/>
              </a:xfrm>
              <a:custGeom>
                <a:avLst/>
                <a:gdLst>
                  <a:gd name="T0" fmla="*/ 1 w 3"/>
                  <a:gd name="T1" fmla="*/ 14 h 14"/>
                  <a:gd name="T2" fmla="*/ 1 w 3"/>
                  <a:gd name="T3" fmla="*/ 14 h 14"/>
                  <a:gd name="T4" fmla="*/ 0 w 3"/>
                  <a:gd name="T5" fmla="*/ 13 h 14"/>
                  <a:gd name="T6" fmla="*/ 1 w 3"/>
                  <a:gd name="T7" fmla="*/ 1 h 14"/>
                  <a:gd name="T8" fmla="*/ 1 w 3"/>
                  <a:gd name="T9" fmla="*/ 0 h 14"/>
                  <a:gd name="T10" fmla="*/ 2 w 3"/>
                  <a:gd name="T11" fmla="*/ 1 h 14"/>
                  <a:gd name="T12" fmla="*/ 1 w 3"/>
                  <a:gd name="T13" fmla="*/ 13 h 14"/>
                  <a:gd name="T14" fmla="*/ 1 w 3"/>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4">
                    <a:moveTo>
                      <a:pt x="1" y="14"/>
                    </a:moveTo>
                    <a:cubicBezTo>
                      <a:pt x="1" y="14"/>
                      <a:pt x="1" y="14"/>
                      <a:pt x="1" y="14"/>
                    </a:cubicBezTo>
                    <a:cubicBezTo>
                      <a:pt x="1" y="14"/>
                      <a:pt x="0" y="13"/>
                      <a:pt x="0" y="13"/>
                    </a:cubicBezTo>
                    <a:cubicBezTo>
                      <a:pt x="2" y="10"/>
                      <a:pt x="2" y="5"/>
                      <a:pt x="1" y="1"/>
                    </a:cubicBezTo>
                    <a:cubicBezTo>
                      <a:pt x="1" y="1"/>
                      <a:pt x="1" y="0"/>
                      <a:pt x="1" y="0"/>
                    </a:cubicBezTo>
                    <a:cubicBezTo>
                      <a:pt x="2" y="0"/>
                      <a:pt x="2" y="1"/>
                      <a:pt x="2" y="1"/>
                    </a:cubicBezTo>
                    <a:cubicBezTo>
                      <a:pt x="3" y="5"/>
                      <a:pt x="3" y="10"/>
                      <a:pt x="1" y="13"/>
                    </a:cubicBezTo>
                    <a:cubicBezTo>
                      <a:pt x="1" y="14"/>
                      <a:pt x="1" y="14"/>
                      <a:pt x="1"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6" name="Freeform 514"/>
              <p:cNvSpPr>
                <a:spLocks/>
              </p:cNvSpPr>
              <p:nvPr/>
            </p:nvSpPr>
            <p:spPr bwMode="auto">
              <a:xfrm>
                <a:off x="3858" y="2178"/>
                <a:ext cx="27" cy="20"/>
              </a:xfrm>
              <a:custGeom>
                <a:avLst/>
                <a:gdLst>
                  <a:gd name="T0" fmla="*/ 1 w 11"/>
                  <a:gd name="T1" fmla="*/ 8 h 8"/>
                  <a:gd name="T2" fmla="*/ 0 w 11"/>
                  <a:gd name="T3" fmla="*/ 8 h 8"/>
                  <a:gd name="T4" fmla="*/ 1 w 11"/>
                  <a:gd name="T5" fmla="*/ 7 h 8"/>
                  <a:gd name="T6" fmla="*/ 11 w 11"/>
                  <a:gd name="T7" fmla="*/ 0 h 8"/>
                  <a:gd name="T8" fmla="*/ 11 w 11"/>
                  <a:gd name="T9" fmla="*/ 0 h 8"/>
                  <a:gd name="T10" fmla="*/ 11 w 11"/>
                  <a:gd name="T11" fmla="*/ 1 h 8"/>
                  <a:gd name="T12" fmla="*/ 1 w 11"/>
                  <a:gd name="T13" fmla="*/ 8 h 8"/>
                  <a:gd name="T14" fmla="*/ 1 w 11"/>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8">
                    <a:moveTo>
                      <a:pt x="1" y="8"/>
                    </a:moveTo>
                    <a:cubicBezTo>
                      <a:pt x="1" y="8"/>
                      <a:pt x="1" y="8"/>
                      <a:pt x="0" y="8"/>
                    </a:cubicBezTo>
                    <a:cubicBezTo>
                      <a:pt x="0" y="7"/>
                      <a:pt x="0" y="7"/>
                      <a:pt x="1" y="7"/>
                    </a:cubicBezTo>
                    <a:cubicBezTo>
                      <a:pt x="6" y="5"/>
                      <a:pt x="9" y="2"/>
                      <a:pt x="11" y="0"/>
                    </a:cubicBezTo>
                    <a:cubicBezTo>
                      <a:pt x="11" y="0"/>
                      <a:pt x="11" y="0"/>
                      <a:pt x="11" y="0"/>
                    </a:cubicBezTo>
                    <a:cubicBezTo>
                      <a:pt x="11" y="0"/>
                      <a:pt x="11" y="0"/>
                      <a:pt x="11" y="1"/>
                    </a:cubicBezTo>
                    <a:cubicBezTo>
                      <a:pt x="10" y="3"/>
                      <a:pt x="6" y="6"/>
                      <a:pt x="1" y="8"/>
                    </a:cubicBezTo>
                    <a:cubicBezTo>
                      <a:pt x="1" y="8"/>
                      <a:pt x="1" y="8"/>
                      <a:pt x="1"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7" name="Freeform 515"/>
              <p:cNvSpPr>
                <a:spLocks/>
              </p:cNvSpPr>
              <p:nvPr/>
            </p:nvSpPr>
            <p:spPr bwMode="auto">
              <a:xfrm>
                <a:off x="3782" y="2110"/>
                <a:ext cx="71" cy="90"/>
              </a:xfrm>
              <a:custGeom>
                <a:avLst/>
                <a:gdLst>
                  <a:gd name="T0" fmla="*/ 23 w 28"/>
                  <a:gd name="T1" fmla="*/ 36 h 36"/>
                  <a:gd name="T2" fmla="*/ 8 w 28"/>
                  <a:gd name="T3" fmla="*/ 31 h 36"/>
                  <a:gd name="T4" fmla="*/ 6 w 28"/>
                  <a:gd name="T5" fmla="*/ 9 h 36"/>
                  <a:gd name="T6" fmla="*/ 23 w 28"/>
                  <a:gd name="T7" fmla="*/ 0 h 36"/>
                  <a:gd name="T8" fmla="*/ 23 w 28"/>
                  <a:gd name="T9" fmla="*/ 1 h 36"/>
                  <a:gd name="T10" fmla="*/ 23 w 28"/>
                  <a:gd name="T11" fmla="*/ 1 h 36"/>
                  <a:gd name="T12" fmla="*/ 6 w 28"/>
                  <a:gd name="T13" fmla="*/ 10 h 36"/>
                  <a:gd name="T14" fmla="*/ 9 w 28"/>
                  <a:gd name="T15" fmla="*/ 30 h 36"/>
                  <a:gd name="T16" fmla="*/ 28 w 28"/>
                  <a:gd name="T17" fmla="*/ 35 h 36"/>
                  <a:gd name="T18" fmla="*/ 28 w 28"/>
                  <a:gd name="T19" fmla="*/ 35 h 36"/>
                  <a:gd name="T20" fmla="*/ 28 w 28"/>
                  <a:gd name="T21" fmla="*/ 36 h 36"/>
                  <a:gd name="T22" fmla="*/ 23 w 28"/>
                  <a:gd name="T23"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36">
                    <a:moveTo>
                      <a:pt x="23" y="36"/>
                    </a:moveTo>
                    <a:cubicBezTo>
                      <a:pt x="19" y="36"/>
                      <a:pt x="13" y="35"/>
                      <a:pt x="8" y="31"/>
                    </a:cubicBezTo>
                    <a:cubicBezTo>
                      <a:pt x="3" y="27"/>
                      <a:pt x="0" y="17"/>
                      <a:pt x="6" y="9"/>
                    </a:cubicBezTo>
                    <a:cubicBezTo>
                      <a:pt x="9" y="4"/>
                      <a:pt x="15" y="1"/>
                      <a:pt x="23" y="0"/>
                    </a:cubicBezTo>
                    <a:cubicBezTo>
                      <a:pt x="23" y="0"/>
                      <a:pt x="23" y="0"/>
                      <a:pt x="23" y="1"/>
                    </a:cubicBezTo>
                    <a:cubicBezTo>
                      <a:pt x="23" y="1"/>
                      <a:pt x="23" y="1"/>
                      <a:pt x="23" y="1"/>
                    </a:cubicBezTo>
                    <a:cubicBezTo>
                      <a:pt x="16" y="2"/>
                      <a:pt x="10" y="5"/>
                      <a:pt x="6" y="10"/>
                    </a:cubicBezTo>
                    <a:cubicBezTo>
                      <a:pt x="1" y="17"/>
                      <a:pt x="4" y="26"/>
                      <a:pt x="9" y="30"/>
                    </a:cubicBezTo>
                    <a:cubicBezTo>
                      <a:pt x="16" y="36"/>
                      <a:pt x="23" y="36"/>
                      <a:pt x="28" y="35"/>
                    </a:cubicBezTo>
                    <a:cubicBezTo>
                      <a:pt x="28" y="35"/>
                      <a:pt x="28" y="35"/>
                      <a:pt x="28" y="35"/>
                    </a:cubicBezTo>
                    <a:cubicBezTo>
                      <a:pt x="28" y="35"/>
                      <a:pt x="28" y="36"/>
                      <a:pt x="28" y="36"/>
                    </a:cubicBezTo>
                    <a:cubicBezTo>
                      <a:pt x="27" y="36"/>
                      <a:pt x="25" y="36"/>
                      <a:pt x="23"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8" name="Freeform 516"/>
              <p:cNvSpPr>
                <a:spLocks/>
              </p:cNvSpPr>
              <p:nvPr/>
            </p:nvSpPr>
            <p:spPr bwMode="auto">
              <a:xfrm>
                <a:off x="3858" y="2188"/>
                <a:ext cx="27" cy="22"/>
              </a:xfrm>
              <a:custGeom>
                <a:avLst/>
                <a:gdLst>
                  <a:gd name="T0" fmla="*/ 0 w 11"/>
                  <a:gd name="T1" fmla="*/ 9 h 9"/>
                  <a:gd name="T2" fmla="*/ 0 w 11"/>
                  <a:gd name="T3" fmla="*/ 9 h 9"/>
                  <a:gd name="T4" fmla="*/ 0 w 11"/>
                  <a:gd name="T5" fmla="*/ 8 h 9"/>
                  <a:gd name="T6" fmla="*/ 10 w 11"/>
                  <a:gd name="T7" fmla="*/ 1 h 9"/>
                  <a:gd name="T8" fmla="*/ 10 w 11"/>
                  <a:gd name="T9" fmla="*/ 0 h 9"/>
                  <a:gd name="T10" fmla="*/ 11 w 11"/>
                  <a:gd name="T11" fmla="*/ 1 h 9"/>
                  <a:gd name="T12" fmla="*/ 1 w 11"/>
                  <a:gd name="T13" fmla="*/ 9 h 9"/>
                  <a:gd name="T14" fmla="*/ 0 w 11"/>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9">
                    <a:moveTo>
                      <a:pt x="0" y="9"/>
                    </a:moveTo>
                    <a:cubicBezTo>
                      <a:pt x="0" y="9"/>
                      <a:pt x="0" y="9"/>
                      <a:pt x="0" y="9"/>
                    </a:cubicBezTo>
                    <a:cubicBezTo>
                      <a:pt x="0" y="9"/>
                      <a:pt x="0" y="8"/>
                      <a:pt x="0" y="8"/>
                    </a:cubicBezTo>
                    <a:cubicBezTo>
                      <a:pt x="5" y="7"/>
                      <a:pt x="8" y="4"/>
                      <a:pt x="10" y="1"/>
                    </a:cubicBezTo>
                    <a:cubicBezTo>
                      <a:pt x="10" y="0"/>
                      <a:pt x="10" y="0"/>
                      <a:pt x="10" y="0"/>
                    </a:cubicBezTo>
                    <a:cubicBezTo>
                      <a:pt x="11" y="0"/>
                      <a:pt x="11" y="1"/>
                      <a:pt x="11" y="1"/>
                    </a:cubicBezTo>
                    <a:cubicBezTo>
                      <a:pt x="9" y="4"/>
                      <a:pt x="5" y="7"/>
                      <a:pt x="1" y="9"/>
                    </a:cubicBezTo>
                    <a:cubicBezTo>
                      <a:pt x="0" y="9"/>
                      <a:pt x="0" y="9"/>
                      <a:pt x="0"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9" name="Freeform 517"/>
              <p:cNvSpPr>
                <a:spLocks/>
              </p:cNvSpPr>
              <p:nvPr/>
            </p:nvSpPr>
            <p:spPr bwMode="auto">
              <a:xfrm>
                <a:off x="3785" y="2155"/>
                <a:ext cx="70" cy="58"/>
              </a:xfrm>
              <a:custGeom>
                <a:avLst/>
                <a:gdLst>
                  <a:gd name="T0" fmla="*/ 21 w 28"/>
                  <a:gd name="T1" fmla="*/ 23 h 23"/>
                  <a:gd name="T2" fmla="*/ 7 w 28"/>
                  <a:gd name="T3" fmla="*/ 17 h 23"/>
                  <a:gd name="T4" fmla="*/ 2 w 28"/>
                  <a:gd name="T5" fmla="*/ 0 h 23"/>
                  <a:gd name="T6" fmla="*/ 2 w 28"/>
                  <a:gd name="T7" fmla="*/ 0 h 23"/>
                  <a:gd name="T8" fmla="*/ 3 w 28"/>
                  <a:gd name="T9" fmla="*/ 1 h 23"/>
                  <a:gd name="T10" fmla="*/ 7 w 28"/>
                  <a:gd name="T11" fmla="*/ 17 h 23"/>
                  <a:gd name="T12" fmla="*/ 27 w 28"/>
                  <a:gd name="T13" fmla="*/ 22 h 23"/>
                  <a:gd name="T14" fmla="*/ 27 w 28"/>
                  <a:gd name="T15" fmla="*/ 22 h 23"/>
                  <a:gd name="T16" fmla="*/ 27 w 28"/>
                  <a:gd name="T17" fmla="*/ 23 h 23"/>
                  <a:gd name="T18" fmla="*/ 21 w 28"/>
                  <a:gd name="T1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3">
                    <a:moveTo>
                      <a:pt x="21" y="23"/>
                    </a:moveTo>
                    <a:cubicBezTo>
                      <a:pt x="15" y="23"/>
                      <a:pt x="11" y="21"/>
                      <a:pt x="7" y="17"/>
                    </a:cubicBezTo>
                    <a:cubicBezTo>
                      <a:pt x="2" y="13"/>
                      <a:pt x="0" y="6"/>
                      <a:pt x="2" y="0"/>
                    </a:cubicBezTo>
                    <a:cubicBezTo>
                      <a:pt x="2" y="0"/>
                      <a:pt x="2" y="0"/>
                      <a:pt x="2" y="0"/>
                    </a:cubicBezTo>
                    <a:cubicBezTo>
                      <a:pt x="3" y="0"/>
                      <a:pt x="3" y="0"/>
                      <a:pt x="3" y="1"/>
                    </a:cubicBezTo>
                    <a:cubicBezTo>
                      <a:pt x="1" y="6"/>
                      <a:pt x="3" y="12"/>
                      <a:pt x="7" y="17"/>
                    </a:cubicBezTo>
                    <a:cubicBezTo>
                      <a:pt x="12" y="22"/>
                      <a:pt x="19" y="23"/>
                      <a:pt x="27" y="22"/>
                    </a:cubicBezTo>
                    <a:cubicBezTo>
                      <a:pt x="27" y="22"/>
                      <a:pt x="27" y="22"/>
                      <a:pt x="27" y="22"/>
                    </a:cubicBezTo>
                    <a:cubicBezTo>
                      <a:pt x="28" y="22"/>
                      <a:pt x="27" y="23"/>
                      <a:pt x="27" y="23"/>
                    </a:cubicBezTo>
                    <a:cubicBezTo>
                      <a:pt x="25" y="23"/>
                      <a:pt x="23" y="23"/>
                      <a:pt x="21" y="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0" name="Freeform 518"/>
              <p:cNvSpPr>
                <a:spLocks/>
              </p:cNvSpPr>
              <p:nvPr/>
            </p:nvSpPr>
            <p:spPr bwMode="auto">
              <a:xfrm>
                <a:off x="3842" y="2140"/>
                <a:ext cx="48" cy="17"/>
              </a:xfrm>
              <a:custGeom>
                <a:avLst/>
                <a:gdLst>
                  <a:gd name="T0" fmla="*/ 0 w 19"/>
                  <a:gd name="T1" fmla="*/ 7 h 7"/>
                  <a:gd name="T2" fmla="*/ 0 w 19"/>
                  <a:gd name="T3" fmla="*/ 7 h 7"/>
                  <a:gd name="T4" fmla="*/ 0 w 19"/>
                  <a:gd name="T5" fmla="*/ 7 h 7"/>
                  <a:gd name="T6" fmla="*/ 0 w 19"/>
                  <a:gd name="T7" fmla="*/ 7 h 7"/>
                  <a:gd name="T8" fmla="*/ 8 w 19"/>
                  <a:gd name="T9" fmla="*/ 4 h 7"/>
                  <a:gd name="T10" fmla="*/ 18 w 19"/>
                  <a:gd name="T11" fmla="*/ 0 h 7"/>
                  <a:gd name="T12" fmla="*/ 19 w 19"/>
                  <a:gd name="T13" fmla="*/ 1 h 7"/>
                  <a:gd name="T14" fmla="*/ 19 w 19"/>
                  <a:gd name="T15" fmla="*/ 1 h 7"/>
                  <a:gd name="T16" fmla="*/ 8 w 19"/>
                  <a:gd name="T17" fmla="*/ 5 h 7"/>
                  <a:gd name="T18" fmla="*/ 0 w 19"/>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7">
                    <a:moveTo>
                      <a:pt x="0" y="7"/>
                    </a:moveTo>
                    <a:cubicBezTo>
                      <a:pt x="0" y="7"/>
                      <a:pt x="0" y="7"/>
                      <a:pt x="0" y="7"/>
                    </a:cubicBezTo>
                    <a:cubicBezTo>
                      <a:pt x="0" y="7"/>
                      <a:pt x="0" y="7"/>
                      <a:pt x="0" y="7"/>
                    </a:cubicBezTo>
                    <a:cubicBezTo>
                      <a:pt x="0" y="7"/>
                      <a:pt x="0" y="7"/>
                      <a:pt x="0" y="7"/>
                    </a:cubicBezTo>
                    <a:cubicBezTo>
                      <a:pt x="1" y="7"/>
                      <a:pt x="5" y="5"/>
                      <a:pt x="8" y="4"/>
                    </a:cubicBezTo>
                    <a:cubicBezTo>
                      <a:pt x="11" y="3"/>
                      <a:pt x="16" y="1"/>
                      <a:pt x="18" y="0"/>
                    </a:cubicBezTo>
                    <a:cubicBezTo>
                      <a:pt x="19" y="0"/>
                      <a:pt x="19" y="1"/>
                      <a:pt x="19" y="1"/>
                    </a:cubicBezTo>
                    <a:cubicBezTo>
                      <a:pt x="19" y="1"/>
                      <a:pt x="19" y="1"/>
                      <a:pt x="19" y="1"/>
                    </a:cubicBezTo>
                    <a:cubicBezTo>
                      <a:pt x="16" y="2"/>
                      <a:pt x="12" y="4"/>
                      <a:pt x="8" y="5"/>
                    </a:cubicBezTo>
                    <a:cubicBezTo>
                      <a:pt x="4" y="7"/>
                      <a:pt x="1" y="7"/>
                      <a:pt x="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1" name="Freeform 519"/>
              <p:cNvSpPr>
                <a:spLocks/>
              </p:cNvSpPr>
              <p:nvPr/>
            </p:nvSpPr>
            <p:spPr bwMode="auto">
              <a:xfrm>
                <a:off x="3840" y="2107"/>
                <a:ext cx="8" cy="45"/>
              </a:xfrm>
              <a:custGeom>
                <a:avLst/>
                <a:gdLst>
                  <a:gd name="T0" fmla="*/ 1 w 3"/>
                  <a:gd name="T1" fmla="*/ 18 h 18"/>
                  <a:gd name="T2" fmla="*/ 0 w 3"/>
                  <a:gd name="T3" fmla="*/ 18 h 18"/>
                  <a:gd name="T4" fmla="*/ 2 w 3"/>
                  <a:gd name="T5" fmla="*/ 6 h 18"/>
                  <a:gd name="T6" fmla="*/ 3 w 3"/>
                  <a:gd name="T7" fmla="*/ 0 h 18"/>
                  <a:gd name="T8" fmla="*/ 3 w 3"/>
                  <a:gd name="T9" fmla="*/ 0 h 18"/>
                  <a:gd name="T10" fmla="*/ 3 w 3"/>
                  <a:gd name="T11" fmla="*/ 0 h 18"/>
                  <a:gd name="T12" fmla="*/ 3 w 3"/>
                  <a:gd name="T13" fmla="*/ 6 h 18"/>
                  <a:gd name="T14" fmla="*/ 1 w 3"/>
                  <a:gd name="T15" fmla="*/ 18 h 18"/>
                  <a:gd name="T16" fmla="*/ 1 w 3"/>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8">
                    <a:moveTo>
                      <a:pt x="1" y="18"/>
                    </a:moveTo>
                    <a:cubicBezTo>
                      <a:pt x="1" y="18"/>
                      <a:pt x="0" y="18"/>
                      <a:pt x="0" y="18"/>
                    </a:cubicBezTo>
                    <a:cubicBezTo>
                      <a:pt x="1" y="13"/>
                      <a:pt x="1" y="10"/>
                      <a:pt x="2" y="6"/>
                    </a:cubicBezTo>
                    <a:cubicBezTo>
                      <a:pt x="2" y="4"/>
                      <a:pt x="2" y="3"/>
                      <a:pt x="3" y="0"/>
                    </a:cubicBezTo>
                    <a:cubicBezTo>
                      <a:pt x="3" y="0"/>
                      <a:pt x="3" y="0"/>
                      <a:pt x="3" y="0"/>
                    </a:cubicBezTo>
                    <a:cubicBezTo>
                      <a:pt x="3" y="0"/>
                      <a:pt x="3" y="0"/>
                      <a:pt x="3" y="0"/>
                    </a:cubicBezTo>
                    <a:cubicBezTo>
                      <a:pt x="3" y="3"/>
                      <a:pt x="3" y="5"/>
                      <a:pt x="3" y="6"/>
                    </a:cubicBezTo>
                    <a:cubicBezTo>
                      <a:pt x="2" y="10"/>
                      <a:pt x="2" y="14"/>
                      <a:pt x="1" y="18"/>
                    </a:cubicBezTo>
                    <a:cubicBezTo>
                      <a:pt x="1" y="18"/>
                      <a:pt x="1" y="18"/>
                      <a:pt x="1" y="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2" name="Freeform 520"/>
              <p:cNvSpPr>
                <a:spLocks/>
              </p:cNvSpPr>
              <p:nvPr/>
            </p:nvSpPr>
            <p:spPr bwMode="auto">
              <a:xfrm>
                <a:off x="3837" y="2157"/>
                <a:ext cx="48" cy="23"/>
              </a:xfrm>
              <a:custGeom>
                <a:avLst/>
                <a:gdLst>
                  <a:gd name="T0" fmla="*/ 19 w 19"/>
                  <a:gd name="T1" fmla="*/ 9 h 9"/>
                  <a:gd name="T2" fmla="*/ 19 w 19"/>
                  <a:gd name="T3" fmla="*/ 9 h 9"/>
                  <a:gd name="T4" fmla="*/ 16 w 19"/>
                  <a:gd name="T5" fmla="*/ 7 h 9"/>
                  <a:gd name="T6" fmla="*/ 1 w 19"/>
                  <a:gd name="T7" fmla="*/ 1 h 9"/>
                  <a:gd name="T8" fmla="*/ 0 w 19"/>
                  <a:gd name="T9" fmla="*/ 0 h 9"/>
                  <a:gd name="T10" fmla="*/ 1 w 19"/>
                  <a:gd name="T11" fmla="*/ 0 h 9"/>
                  <a:gd name="T12" fmla="*/ 16 w 19"/>
                  <a:gd name="T13" fmla="*/ 7 h 9"/>
                  <a:gd name="T14" fmla="*/ 19 w 19"/>
                  <a:gd name="T15" fmla="*/ 8 h 9"/>
                  <a:gd name="T16" fmla="*/ 19 w 19"/>
                  <a:gd name="T17" fmla="*/ 8 h 9"/>
                  <a:gd name="T18" fmla="*/ 19 w 19"/>
                  <a:gd name="T1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9">
                    <a:moveTo>
                      <a:pt x="19" y="9"/>
                    </a:moveTo>
                    <a:cubicBezTo>
                      <a:pt x="19" y="9"/>
                      <a:pt x="19" y="9"/>
                      <a:pt x="19" y="9"/>
                    </a:cubicBezTo>
                    <a:cubicBezTo>
                      <a:pt x="18" y="9"/>
                      <a:pt x="17" y="8"/>
                      <a:pt x="16" y="7"/>
                    </a:cubicBezTo>
                    <a:cubicBezTo>
                      <a:pt x="11" y="5"/>
                      <a:pt x="2" y="2"/>
                      <a:pt x="1" y="1"/>
                    </a:cubicBezTo>
                    <a:cubicBezTo>
                      <a:pt x="0" y="1"/>
                      <a:pt x="0" y="0"/>
                      <a:pt x="0" y="0"/>
                    </a:cubicBezTo>
                    <a:cubicBezTo>
                      <a:pt x="0" y="0"/>
                      <a:pt x="1" y="0"/>
                      <a:pt x="1" y="0"/>
                    </a:cubicBezTo>
                    <a:cubicBezTo>
                      <a:pt x="3" y="1"/>
                      <a:pt x="11" y="5"/>
                      <a:pt x="16" y="7"/>
                    </a:cubicBezTo>
                    <a:cubicBezTo>
                      <a:pt x="17" y="7"/>
                      <a:pt x="19" y="8"/>
                      <a:pt x="19" y="8"/>
                    </a:cubicBezTo>
                    <a:cubicBezTo>
                      <a:pt x="19" y="8"/>
                      <a:pt x="19" y="8"/>
                      <a:pt x="19" y="8"/>
                    </a:cubicBezTo>
                    <a:cubicBezTo>
                      <a:pt x="19" y="9"/>
                      <a:pt x="19" y="9"/>
                      <a:pt x="19"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3" name="Freeform 521"/>
              <p:cNvSpPr>
                <a:spLocks/>
              </p:cNvSpPr>
              <p:nvPr/>
            </p:nvSpPr>
            <p:spPr bwMode="auto">
              <a:xfrm>
                <a:off x="3837" y="2157"/>
                <a:ext cx="18" cy="43"/>
              </a:xfrm>
              <a:custGeom>
                <a:avLst/>
                <a:gdLst>
                  <a:gd name="T0" fmla="*/ 6 w 7"/>
                  <a:gd name="T1" fmla="*/ 17 h 17"/>
                  <a:gd name="T2" fmla="*/ 6 w 7"/>
                  <a:gd name="T3" fmla="*/ 16 h 17"/>
                  <a:gd name="T4" fmla="*/ 0 w 7"/>
                  <a:gd name="T5" fmla="*/ 1 h 17"/>
                  <a:gd name="T6" fmla="*/ 0 w 7"/>
                  <a:gd name="T7" fmla="*/ 0 h 17"/>
                  <a:gd name="T8" fmla="*/ 1 w 7"/>
                  <a:gd name="T9" fmla="*/ 0 h 17"/>
                  <a:gd name="T10" fmla="*/ 6 w 7"/>
                  <a:gd name="T11" fmla="*/ 16 h 17"/>
                  <a:gd name="T12" fmla="*/ 6 w 7"/>
                  <a:gd name="T13" fmla="*/ 16 h 17"/>
                  <a:gd name="T14" fmla="*/ 6 w 7"/>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7">
                    <a:moveTo>
                      <a:pt x="6" y="17"/>
                    </a:moveTo>
                    <a:cubicBezTo>
                      <a:pt x="6" y="17"/>
                      <a:pt x="6" y="16"/>
                      <a:pt x="6" y="16"/>
                    </a:cubicBezTo>
                    <a:cubicBezTo>
                      <a:pt x="4" y="13"/>
                      <a:pt x="1" y="2"/>
                      <a:pt x="0" y="1"/>
                    </a:cubicBezTo>
                    <a:cubicBezTo>
                      <a:pt x="0" y="0"/>
                      <a:pt x="0" y="0"/>
                      <a:pt x="0" y="0"/>
                    </a:cubicBezTo>
                    <a:cubicBezTo>
                      <a:pt x="1" y="0"/>
                      <a:pt x="1" y="0"/>
                      <a:pt x="1" y="0"/>
                    </a:cubicBezTo>
                    <a:cubicBezTo>
                      <a:pt x="1" y="2"/>
                      <a:pt x="5" y="12"/>
                      <a:pt x="6" y="16"/>
                    </a:cubicBezTo>
                    <a:cubicBezTo>
                      <a:pt x="7" y="16"/>
                      <a:pt x="6" y="16"/>
                      <a:pt x="6" y="16"/>
                    </a:cubicBezTo>
                    <a:cubicBezTo>
                      <a:pt x="6" y="17"/>
                      <a:pt x="6" y="17"/>
                      <a:pt x="6"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4" name="Freeform 522"/>
              <p:cNvSpPr>
                <a:spLocks/>
              </p:cNvSpPr>
              <p:nvPr/>
            </p:nvSpPr>
            <p:spPr bwMode="auto">
              <a:xfrm>
                <a:off x="3837" y="2110"/>
                <a:ext cx="3" cy="50"/>
              </a:xfrm>
              <a:custGeom>
                <a:avLst/>
                <a:gdLst>
                  <a:gd name="T0" fmla="*/ 1 w 1"/>
                  <a:gd name="T1" fmla="*/ 20 h 20"/>
                  <a:gd name="T2" fmla="*/ 0 w 1"/>
                  <a:gd name="T3" fmla="*/ 19 h 20"/>
                  <a:gd name="T4" fmla="*/ 0 w 1"/>
                  <a:gd name="T5" fmla="*/ 1 h 20"/>
                  <a:gd name="T6" fmla="*/ 1 w 1"/>
                  <a:gd name="T7" fmla="*/ 0 h 20"/>
                  <a:gd name="T8" fmla="*/ 1 w 1"/>
                  <a:gd name="T9" fmla="*/ 1 h 20"/>
                  <a:gd name="T10" fmla="*/ 1 w 1"/>
                  <a:gd name="T11" fmla="*/ 19 h 20"/>
                  <a:gd name="T12" fmla="*/ 1 w 1"/>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 h="20">
                    <a:moveTo>
                      <a:pt x="1" y="20"/>
                    </a:moveTo>
                    <a:cubicBezTo>
                      <a:pt x="0" y="20"/>
                      <a:pt x="0" y="19"/>
                      <a:pt x="0" y="19"/>
                    </a:cubicBezTo>
                    <a:cubicBezTo>
                      <a:pt x="0" y="17"/>
                      <a:pt x="0" y="2"/>
                      <a:pt x="0" y="1"/>
                    </a:cubicBezTo>
                    <a:cubicBezTo>
                      <a:pt x="0" y="0"/>
                      <a:pt x="1" y="0"/>
                      <a:pt x="1" y="0"/>
                    </a:cubicBezTo>
                    <a:cubicBezTo>
                      <a:pt x="1" y="0"/>
                      <a:pt x="1" y="0"/>
                      <a:pt x="1" y="1"/>
                    </a:cubicBezTo>
                    <a:cubicBezTo>
                      <a:pt x="1" y="2"/>
                      <a:pt x="1" y="17"/>
                      <a:pt x="1" y="19"/>
                    </a:cubicBezTo>
                    <a:cubicBezTo>
                      <a:pt x="1" y="19"/>
                      <a:pt x="1" y="20"/>
                      <a:pt x="1"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5" name="Freeform 523"/>
              <p:cNvSpPr>
                <a:spLocks/>
              </p:cNvSpPr>
              <p:nvPr/>
            </p:nvSpPr>
            <p:spPr bwMode="auto">
              <a:xfrm>
                <a:off x="3840" y="2127"/>
                <a:ext cx="48" cy="30"/>
              </a:xfrm>
              <a:custGeom>
                <a:avLst/>
                <a:gdLst>
                  <a:gd name="T0" fmla="*/ 4 w 19"/>
                  <a:gd name="T1" fmla="*/ 12 h 12"/>
                  <a:gd name="T2" fmla="*/ 4 w 19"/>
                  <a:gd name="T3" fmla="*/ 11 h 12"/>
                  <a:gd name="T4" fmla="*/ 4 w 19"/>
                  <a:gd name="T5" fmla="*/ 11 h 12"/>
                  <a:gd name="T6" fmla="*/ 15 w 19"/>
                  <a:gd name="T7" fmla="*/ 6 h 12"/>
                  <a:gd name="T8" fmla="*/ 17 w 19"/>
                  <a:gd name="T9" fmla="*/ 4 h 12"/>
                  <a:gd name="T10" fmla="*/ 18 w 19"/>
                  <a:gd name="T11" fmla="*/ 1 h 12"/>
                  <a:gd name="T12" fmla="*/ 18 w 19"/>
                  <a:gd name="T13" fmla="*/ 1 h 12"/>
                  <a:gd name="T14" fmla="*/ 3 w 19"/>
                  <a:gd name="T15" fmla="*/ 9 h 12"/>
                  <a:gd name="T16" fmla="*/ 1 w 19"/>
                  <a:gd name="T17" fmla="*/ 10 h 12"/>
                  <a:gd name="T18" fmla="*/ 1 w 19"/>
                  <a:gd name="T19" fmla="*/ 10 h 12"/>
                  <a:gd name="T20" fmla="*/ 1 w 19"/>
                  <a:gd name="T21" fmla="*/ 10 h 12"/>
                  <a:gd name="T22" fmla="*/ 3 w 19"/>
                  <a:gd name="T23" fmla="*/ 8 h 12"/>
                  <a:gd name="T24" fmla="*/ 19 w 19"/>
                  <a:gd name="T25" fmla="*/ 0 h 12"/>
                  <a:gd name="T26" fmla="*/ 19 w 19"/>
                  <a:gd name="T27" fmla="*/ 0 h 12"/>
                  <a:gd name="T28" fmla="*/ 19 w 19"/>
                  <a:gd name="T29" fmla="*/ 0 h 12"/>
                  <a:gd name="T30" fmla="*/ 19 w 19"/>
                  <a:gd name="T31" fmla="*/ 2 h 12"/>
                  <a:gd name="T32" fmla="*/ 18 w 19"/>
                  <a:gd name="T33" fmla="*/ 5 h 12"/>
                  <a:gd name="T34" fmla="*/ 18 w 19"/>
                  <a:gd name="T35" fmla="*/ 5 h 12"/>
                  <a:gd name="T36" fmla="*/ 16 w 19"/>
                  <a:gd name="T37" fmla="*/ 6 h 12"/>
                  <a:gd name="T38" fmla="*/ 4 w 19"/>
                  <a:gd name="T39" fmla="*/ 11 h 12"/>
                  <a:gd name="T40" fmla="*/ 4 w 19"/>
                  <a:gd name="T41"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2">
                    <a:moveTo>
                      <a:pt x="4" y="12"/>
                    </a:moveTo>
                    <a:cubicBezTo>
                      <a:pt x="4" y="12"/>
                      <a:pt x="4" y="11"/>
                      <a:pt x="4" y="11"/>
                    </a:cubicBezTo>
                    <a:cubicBezTo>
                      <a:pt x="4" y="11"/>
                      <a:pt x="4" y="11"/>
                      <a:pt x="4" y="11"/>
                    </a:cubicBezTo>
                    <a:cubicBezTo>
                      <a:pt x="7" y="9"/>
                      <a:pt x="12" y="7"/>
                      <a:pt x="15" y="6"/>
                    </a:cubicBezTo>
                    <a:cubicBezTo>
                      <a:pt x="17" y="4"/>
                      <a:pt x="17" y="4"/>
                      <a:pt x="17" y="4"/>
                    </a:cubicBezTo>
                    <a:cubicBezTo>
                      <a:pt x="18" y="3"/>
                      <a:pt x="18" y="2"/>
                      <a:pt x="18" y="1"/>
                    </a:cubicBezTo>
                    <a:cubicBezTo>
                      <a:pt x="18" y="1"/>
                      <a:pt x="18" y="1"/>
                      <a:pt x="18" y="1"/>
                    </a:cubicBezTo>
                    <a:cubicBezTo>
                      <a:pt x="14" y="3"/>
                      <a:pt x="7" y="7"/>
                      <a:pt x="3" y="9"/>
                    </a:cubicBezTo>
                    <a:cubicBezTo>
                      <a:pt x="1" y="11"/>
                      <a:pt x="1" y="11"/>
                      <a:pt x="1" y="10"/>
                    </a:cubicBezTo>
                    <a:cubicBezTo>
                      <a:pt x="1" y="10"/>
                      <a:pt x="0" y="10"/>
                      <a:pt x="1" y="10"/>
                    </a:cubicBezTo>
                    <a:cubicBezTo>
                      <a:pt x="1" y="10"/>
                      <a:pt x="1" y="10"/>
                      <a:pt x="1" y="10"/>
                    </a:cubicBezTo>
                    <a:cubicBezTo>
                      <a:pt x="1" y="9"/>
                      <a:pt x="2" y="9"/>
                      <a:pt x="3" y="8"/>
                    </a:cubicBezTo>
                    <a:cubicBezTo>
                      <a:pt x="7" y="6"/>
                      <a:pt x="14" y="2"/>
                      <a:pt x="19" y="0"/>
                    </a:cubicBezTo>
                    <a:cubicBezTo>
                      <a:pt x="19" y="0"/>
                      <a:pt x="19" y="0"/>
                      <a:pt x="19" y="0"/>
                    </a:cubicBezTo>
                    <a:cubicBezTo>
                      <a:pt x="19" y="0"/>
                      <a:pt x="19" y="0"/>
                      <a:pt x="19" y="0"/>
                    </a:cubicBezTo>
                    <a:cubicBezTo>
                      <a:pt x="19" y="1"/>
                      <a:pt x="19" y="1"/>
                      <a:pt x="19" y="2"/>
                    </a:cubicBezTo>
                    <a:cubicBezTo>
                      <a:pt x="19" y="3"/>
                      <a:pt x="19" y="4"/>
                      <a:pt x="18" y="5"/>
                    </a:cubicBezTo>
                    <a:cubicBezTo>
                      <a:pt x="18" y="5"/>
                      <a:pt x="18" y="5"/>
                      <a:pt x="18" y="5"/>
                    </a:cubicBezTo>
                    <a:cubicBezTo>
                      <a:pt x="16" y="6"/>
                      <a:pt x="16" y="6"/>
                      <a:pt x="16" y="6"/>
                    </a:cubicBezTo>
                    <a:cubicBezTo>
                      <a:pt x="12" y="8"/>
                      <a:pt x="8" y="10"/>
                      <a:pt x="4" y="11"/>
                    </a:cubicBezTo>
                    <a:cubicBezTo>
                      <a:pt x="4" y="11"/>
                      <a:pt x="4" y="12"/>
                      <a:pt x="4"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6" name="Freeform 524"/>
              <p:cNvSpPr>
                <a:spLocks/>
              </p:cNvSpPr>
              <p:nvPr/>
            </p:nvSpPr>
            <p:spPr bwMode="auto">
              <a:xfrm>
                <a:off x="3850" y="2198"/>
                <a:ext cx="5" cy="12"/>
              </a:xfrm>
              <a:custGeom>
                <a:avLst/>
                <a:gdLst>
                  <a:gd name="T0" fmla="*/ 1 w 2"/>
                  <a:gd name="T1" fmla="*/ 5 h 5"/>
                  <a:gd name="T2" fmla="*/ 1 w 2"/>
                  <a:gd name="T3" fmla="*/ 5 h 5"/>
                  <a:gd name="T4" fmla="*/ 0 w 2"/>
                  <a:gd name="T5" fmla="*/ 5 h 5"/>
                  <a:gd name="T6" fmla="*/ 1 w 2"/>
                  <a:gd name="T7" fmla="*/ 0 h 5"/>
                  <a:gd name="T8" fmla="*/ 1 w 2"/>
                  <a:gd name="T9" fmla="*/ 0 h 5"/>
                  <a:gd name="T10" fmla="*/ 2 w 2"/>
                  <a:gd name="T11" fmla="*/ 0 h 5"/>
                  <a:gd name="T12" fmla="*/ 1 w 2"/>
                  <a:gd name="T13" fmla="*/ 5 h 5"/>
                  <a:gd name="T14" fmla="*/ 1 w 2"/>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1" y="5"/>
                    </a:moveTo>
                    <a:cubicBezTo>
                      <a:pt x="1" y="5"/>
                      <a:pt x="1" y="5"/>
                      <a:pt x="1" y="5"/>
                    </a:cubicBezTo>
                    <a:cubicBezTo>
                      <a:pt x="1" y="5"/>
                      <a:pt x="0" y="5"/>
                      <a:pt x="0" y="5"/>
                    </a:cubicBezTo>
                    <a:cubicBezTo>
                      <a:pt x="1" y="3"/>
                      <a:pt x="1" y="2"/>
                      <a:pt x="1" y="0"/>
                    </a:cubicBezTo>
                    <a:cubicBezTo>
                      <a:pt x="1" y="0"/>
                      <a:pt x="1" y="0"/>
                      <a:pt x="1" y="0"/>
                    </a:cubicBezTo>
                    <a:cubicBezTo>
                      <a:pt x="1" y="0"/>
                      <a:pt x="2" y="0"/>
                      <a:pt x="2" y="0"/>
                    </a:cubicBezTo>
                    <a:cubicBezTo>
                      <a:pt x="2" y="2"/>
                      <a:pt x="2" y="3"/>
                      <a:pt x="1" y="5"/>
                    </a:cubicBezTo>
                    <a:cubicBezTo>
                      <a:pt x="1" y="5"/>
                      <a:pt x="1" y="5"/>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7" name="Freeform 525"/>
              <p:cNvSpPr>
                <a:spLocks/>
              </p:cNvSpPr>
              <p:nvPr/>
            </p:nvSpPr>
            <p:spPr bwMode="auto">
              <a:xfrm>
                <a:off x="3840" y="2157"/>
                <a:ext cx="20" cy="53"/>
              </a:xfrm>
              <a:custGeom>
                <a:avLst/>
                <a:gdLst>
                  <a:gd name="T0" fmla="*/ 7 w 8"/>
                  <a:gd name="T1" fmla="*/ 21 h 21"/>
                  <a:gd name="T2" fmla="*/ 7 w 8"/>
                  <a:gd name="T3" fmla="*/ 21 h 21"/>
                  <a:gd name="T4" fmla="*/ 6 w 8"/>
                  <a:gd name="T5" fmla="*/ 20 h 21"/>
                  <a:gd name="T6" fmla="*/ 5 w 8"/>
                  <a:gd name="T7" fmla="*/ 18 h 21"/>
                  <a:gd name="T8" fmla="*/ 5 w 8"/>
                  <a:gd name="T9" fmla="*/ 18 h 21"/>
                  <a:gd name="T10" fmla="*/ 6 w 8"/>
                  <a:gd name="T11" fmla="*/ 18 h 21"/>
                  <a:gd name="T12" fmla="*/ 7 w 8"/>
                  <a:gd name="T13" fmla="*/ 19 h 21"/>
                  <a:gd name="T14" fmla="*/ 7 w 8"/>
                  <a:gd name="T15" fmla="*/ 20 h 21"/>
                  <a:gd name="T16" fmla="*/ 7 w 8"/>
                  <a:gd name="T17" fmla="*/ 18 h 21"/>
                  <a:gd name="T18" fmla="*/ 7 w 8"/>
                  <a:gd name="T19" fmla="*/ 15 h 21"/>
                  <a:gd name="T20" fmla="*/ 4 w 8"/>
                  <a:gd name="T21" fmla="*/ 9 h 21"/>
                  <a:gd name="T22" fmla="*/ 0 w 8"/>
                  <a:gd name="T23" fmla="*/ 1 h 21"/>
                  <a:gd name="T24" fmla="*/ 0 w 8"/>
                  <a:gd name="T25" fmla="*/ 0 h 21"/>
                  <a:gd name="T26" fmla="*/ 1 w 8"/>
                  <a:gd name="T27" fmla="*/ 0 h 21"/>
                  <a:gd name="T28" fmla="*/ 5 w 8"/>
                  <a:gd name="T29" fmla="*/ 9 h 21"/>
                  <a:gd name="T30" fmla="*/ 8 w 8"/>
                  <a:gd name="T31" fmla="*/ 15 h 21"/>
                  <a:gd name="T32" fmla="*/ 8 w 8"/>
                  <a:gd name="T33" fmla="*/ 19 h 21"/>
                  <a:gd name="T34" fmla="*/ 8 w 8"/>
                  <a:gd name="T35" fmla="*/ 21 h 21"/>
                  <a:gd name="T36" fmla="*/ 8 w 8"/>
                  <a:gd name="T37" fmla="*/ 21 h 21"/>
                  <a:gd name="T38" fmla="*/ 7 w 8"/>
                  <a:gd name="T3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21">
                    <a:moveTo>
                      <a:pt x="7" y="21"/>
                    </a:moveTo>
                    <a:cubicBezTo>
                      <a:pt x="7" y="21"/>
                      <a:pt x="7" y="21"/>
                      <a:pt x="7" y="21"/>
                    </a:cubicBezTo>
                    <a:cubicBezTo>
                      <a:pt x="7" y="21"/>
                      <a:pt x="6" y="20"/>
                      <a:pt x="6" y="20"/>
                    </a:cubicBezTo>
                    <a:cubicBezTo>
                      <a:pt x="6" y="19"/>
                      <a:pt x="5" y="19"/>
                      <a:pt x="5" y="18"/>
                    </a:cubicBezTo>
                    <a:cubicBezTo>
                      <a:pt x="5" y="18"/>
                      <a:pt x="5" y="18"/>
                      <a:pt x="5" y="18"/>
                    </a:cubicBezTo>
                    <a:cubicBezTo>
                      <a:pt x="5" y="17"/>
                      <a:pt x="5" y="17"/>
                      <a:pt x="6" y="18"/>
                    </a:cubicBezTo>
                    <a:cubicBezTo>
                      <a:pt x="6" y="18"/>
                      <a:pt x="6" y="19"/>
                      <a:pt x="7" y="19"/>
                    </a:cubicBezTo>
                    <a:cubicBezTo>
                      <a:pt x="7" y="19"/>
                      <a:pt x="7" y="19"/>
                      <a:pt x="7" y="20"/>
                    </a:cubicBezTo>
                    <a:cubicBezTo>
                      <a:pt x="7" y="19"/>
                      <a:pt x="7" y="19"/>
                      <a:pt x="7" y="18"/>
                    </a:cubicBezTo>
                    <a:cubicBezTo>
                      <a:pt x="7" y="17"/>
                      <a:pt x="7" y="16"/>
                      <a:pt x="7" y="15"/>
                    </a:cubicBezTo>
                    <a:cubicBezTo>
                      <a:pt x="7" y="15"/>
                      <a:pt x="6" y="12"/>
                      <a:pt x="4" y="9"/>
                    </a:cubicBezTo>
                    <a:cubicBezTo>
                      <a:pt x="3" y="6"/>
                      <a:pt x="1" y="3"/>
                      <a:pt x="0" y="1"/>
                    </a:cubicBezTo>
                    <a:cubicBezTo>
                      <a:pt x="0" y="1"/>
                      <a:pt x="0" y="0"/>
                      <a:pt x="0" y="0"/>
                    </a:cubicBezTo>
                    <a:cubicBezTo>
                      <a:pt x="0" y="0"/>
                      <a:pt x="1" y="0"/>
                      <a:pt x="1" y="0"/>
                    </a:cubicBezTo>
                    <a:cubicBezTo>
                      <a:pt x="2" y="2"/>
                      <a:pt x="3" y="6"/>
                      <a:pt x="5" y="9"/>
                    </a:cubicBezTo>
                    <a:cubicBezTo>
                      <a:pt x="7" y="13"/>
                      <a:pt x="8" y="15"/>
                      <a:pt x="8" y="15"/>
                    </a:cubicBezTo>
                    <a:cubicBezTo>
                      <a:pt x="8" y="15"/>
                      <a:pt x="8" y="17"/>
                      <a:pt x="8" y="19"/>
                    </a:cubicBezTo>
                    <a:cubicBezTo>
                      <a:pt x="8" y="19"/>
                      <a:pt x="8" y="20"/>
                      <a:pt x="8" y="21"/>
                    </a:cubicBezTo>
                    <a:cubicBezTo>
                      <a:pt x="8" y="21"/>
                      <a:pt x="8" y="21"/>
                      <a:pt x="8" y="21"/>
                    </a:cubicBezTo>
                    <a:cubicBezTo>
                      <a:pt x="7" y="21"/>
                      <a:pt x="7" y="21"/>
                      <a:pt x="7"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8" name="Freeform 526"/>
              <p:cNvSpPr>
                <a:spLocks/>
              </p:cNvSpPr>
              <p:nvPr/>
            </p:nvSpPr>
            <p:spPr bwMode="auto">
              <a:xfrm>
                <a:off x="3842" y="2157"/>
                <a:ext cx="46" cy="18"/>
              </a:xfrm>
              <a:custGeom>
                <a:avLst/>
                <a:gdLst>
                  <a:gd name="T0" fmla="*/ 18 w 18"/>
                  <a:gd name="T1" fmla="*/ 7 h 7"/>
                  <a:gd name="T2" fmla="*/ 18 w 18"/>
                  <a:gd name="T3" fmla="*/ 7 h 7"/>
                  <a:gd name="T4" fmla="*/ 13 w 18"/>
                  <a:gd name="T5" fmla="*/ 5 h 7"/>
                  <a:gd name="T6" fmla="*/ 0 w 18"/>
                  <a:gd name="T7" fmla="*/ 0 h 7"/>
                  <a:gd name="T8" fmla="*/ 0 w 18"/>
                  <a:gd name="T9" fmla="*/ 0 h 7"/>
                  <a:gd name="T10" fmla="*/ 0 w 18"/>
                  <a:gd name="T11" fmla="*/ 0 h 7"/>
                  <a:gd name="T12" fmla="*/ 13 w 18"/>
                  <a:gd name="T13" fmla="*/ 4 h 7"/>
                  <a:gd name="T14" fmla="*/ 18 w 18"/>
                  <a:gd name="T15" fmla="*/ 6 h 7"/>
                  <a:gd name="T16" fmla="*/ 18 w 18"/>
                  <a:gd name="T17" fmla="*/ 6 h 7"/>
                  <a:gd name="T18" fmla="*/ 18 w 18"/>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7">
                    <a:moveTo>
                      <a:pt x="18" y="7"/>
                    </a:moveTo>
                    <a:cubicBezTo>
                      <a:pt x="18" y="7"/>
                      <a:pt x="18" y="7"/>
                      <a:pt x="18" y="7"/>
                    </a:cubicBezTo>
                    <a:cubicBezTo>
                      <a:pt x="16" y="6"/>
                      <a:pt x="15" y="6"/>
                      <a:pt x="13" y="5"/>
                    </a:cubicBezTo>
                    <a:cubicBezTo>
                      <a:pt x="8" y="3"/>
                      <a:pt x="2" y="1"/>
                      <a:pt x="0" y="0"/>
                    </a:cubicBezTo>
                    <a:cubicBezTo>
                      <a:pt x="0" y="0"/>
                      <a:pt x="0" y="0"/>
                      <a:pt x="0" y="0"/>
                    </a:cubicBezTo>
                    <a:cubicBezTo>
                      <a:pt x="0" y="0"/>
                      <a:pt x="0" y="0"/>
                      <a:pt x="0" y="0"/>
                    </a:cubicBezTo>
                    <a:cubicBezTo>
                      <a:pt x="2" y="0"/>
                      <a:pt x="9" y="3"/>
                      <a:pt x="13" y="4"/>
                    </a:cubicBezTo>
                    <a:cubicBezTo>
                      <a:pt x="15" y="5"/>
                      <a:pt x="17" y="5"/>
                      <a:pt x="18" y="6"/>
                    </a:cubicBezTo>
                    <a:cubicBezTo>
                      <a:pt x="18" y="6"/>
                      <a:pt x="18" y="6"/>
                      <a:pt x="18" y="6"/>
                    </a:cubicBezTo>
                    <a:cubicBezTo>
                      <a:pt x="18" y="6"/>
                      <a:pt x="18" y="7"/>
                      <a:pt x="18"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9" name="Freeform 527"/>
              <p:cNvSpPr>
                <a:spLocks/>
              </p:cNvSpPr>
              <p:nvPr/>
            </p:nvSpPr>
            <p:spPr bwMode="auto">
              <a:xfrm>
                <a:off x="3883" y="2178"/>
                <a:ext cx="2" cy="12"/>
              </a:xfrm>
              <a:custGeom>
                <a:avLst/>
                <a:gdLst>
                  <a:gd name="T0" fmla="*/ 0 w 1"/>
                  <a:gd name="T1" fmla="*/ 5 h 5"/>
                  <a:gd name="T2" fmla="*/ 0 w 1"/>
                  <a:gd name="T3" fmla="*/ 5 h 5"/>
                  <a:gd name="T4" fmla="*/ 0 w 1"/>
                  <a:gd name="T5" fmla="*/ 5 h 5"/>
                  <a:gd name="T6" fmla="*/ 0 w 1"/>
                  <a:gd name="T7" fmla="*/ 2 h 5"/>
                  <a:gd name="T8" fmla="*/ 0 w 1"/>
                  <a:gd name="T9" fmla="*/ 0 h 5"/>
                  <a:gd name="T10" fmla="*/ 1 w 1"/>
                  <a:gd name="T11" fmla="*/ 0 h 5"/>
                  <a:gd name="T12" fmla="*/ 1 w 1"/>
                  <a:gd name="T13" fmla="*/ 0 h 5"/>
                  <a:gd name="T14" fmla="*/ 1 w 1"/>
                  <a:gd name="T15" fmla="*/ 2 h 5"/>
                  <a:gd name="T16" fmla="*/ 0 w 1"/>
                  <a:gd name="T17" fmla="*/ 5 h 5"/>
                  <a:gd name="T18" fmla="*/ 0 w 1"/>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5">
                    <a:moveTo>
                      <a:pt x="0" y="5"/>
                    </a:moveTo>
                    <a:cubicBezTo>
                      <a:pt x="0" y="5"/>
                      <a:pt x="0" y="5"/>
                      <a:pt x="0" y="5"/>
                    </a:cubicBezTo>
                    <a:cubicBezTo>
                      <a:pt x="0" y="5"/>
                      <a:pt x="0" y="5"/>
                      <a:pt x="0" y="5"/>
                    </a:cubicBezTo>
                    <a:cubicBezTo>
                      <a:pt x="0" y="4"/>
                      <a:pt x="0" y="3"/>
                      <a:pt x="0" y="2"/>
                    </a:cubicBezTo>
                    <a:cubicBezTo>
                      <a:pt x="0" y="1"/>
                      <a:pt x="0" y="1"/>
                      <a:pt x="0" y="0"/>
                    </a:cubicBezTo>
                    <a:cubicBezTo>
                      <a:pt x="0" y="0"/>
                      <a:pt x="1" y="0"/>
                      <a:pt x="1" y="0"/>
                    </a:cubicBezTo>
                    <a:cubicBezTo>
                      <a:pt x="1" y="0"/>
                      <a:pt x="1" y="0"/>
                      <a:pt x="1" y="0"/>
                    </a:cubicBezTo>
                    <a:cubicBezTo>
                      <a:pt x="1" y="1"/>
                      <a:pt x="1" y="1"/>
                      <a:pt x="1" y="2"/>
                    </a:cubicBezTo>
                    <a:cubicBezTo>
                      <a:pt x="1" y="5"/>
                      <a:pt x="1" y="5"/>
                      <a:pt x="0" y="5"/>
                    </a:cubicBezTo>
                    <a:cubicBezTo>
                      <a:pt x="0" y="5"/>
                      <a:pt x="0" y="5"/>
                      <a:pt x="0"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0" name="Freeform 528"/>
              <p:cNvSpPr>
                <a:spLocks/>
              </p:cNvSpPr>
              <p:nvPr/>
            </p:nvSpPr>
            <p:spPr bwMode="auto">
              <a:xfrm>
                <a:off x="3883" y="2170"/>
                <a:ext cx="5" cy="15"/>
              </a:xfrm>
              <a:custGeom>
                <a:avLst/>
                <a:gdLst>
                  <a:gd name="T0" fmla="*/ 1 w 2"/>
                  <a:gd name="T1" fmla="*/ 6 h 6"/>
                  <a:gd name="T2" fmla="*/ 1 w 2"/>
                  <a:gd name="T3" fmla="*/ 6 h 6"/>
                  <a:gd name="T4" fmla="*/ 1 w 2"/>
                  <a:gd name="T5" fmla="*/ 6 h 6"/>
                  <a:gd name="T6" fmla="*/ 1 w 2"/>
                  <a:gd name="T7" fmla="*/ 5 h 6"/>
                  <a:gd name="T8" fmla="*/ 1 w 2"/>
                  <a:gd name="T9" fmla="*/ 5 h 6"/>
                  <a:gd name="T10" fmla="*/ 1 w 2"/>
                  <a:gd name="T11" fmla="*/ 1 h 6"/>
                  <a:gd name="T12" fmla="*/ 2 w 2"/>
                  <a:gd name="T13" fmla="*/ 0 h 6"/>
                  <a:gd name="T14" fmla="*/ 2 w 2"/>
                  <a:gd name="T15" fmla="*/ 1 h 6"/>
                  <a:gd name="T16" fmla="*/ 2 w 2"/>
                  <a:gd name="T17" fmla="*/ 6 h 6"/>
                  <a:gd name="T18" fmla="*/ 2 w 2"/>
                  <a:gd name="T19" fmla="*/ 6 h 6"/>
                  <a:gd name="T20" fmla="*/ 1 w 2"/>
                  <a:gd name="T2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6">
                    <a:moveTo>
                      <a:pt x="1" y="6"/>
                    </a:moveTo>
                    <a:cubicBezTo>
                      <a:pt x="1" y="6"/>
                      <a:pt x="1" y="6"/>
                      <a:pt x="1" y="6"/>
                    </a:cubicBezTo>
                    <a:cubicBezTo>
                      <a:pt x="1" y="6"/>
                      <a:pt x="1" y="6"/>
                      <a:pt x="1" y="6"/>
                    </a:cubicBezTo>
                    <a:cubicBezTo>
                      <a:pt x="1" y="6"/>
                      <a:pt x="0" y="5"/>
                      <a:pt x="1" y="5"/>
                    </a:cubicBezTo>
                    <a:cubicBezTo>
                      <a:pt x="1" y="5"/>
                      <a:pt x="1" y="5"/>
                      <a:pt x="1" y="5"/>
                    </a:cubicBezTo>
                    <a:cubicBezTo>
                      <a:pt x="1" y="1"/>
                      <a:pt x="1" y="1"/>
                      <a:pt x="1" y="1"/>
                    </a:cubicBezTo>
                    <a:cubicBezTo>
                      <a:pt x="1" y="1"/>
                      <a:pt x="2" y="0"/>
                      <a:pt x="2" y="0"/>
                    </a:cubicBezTo>
                    <a:cubicBezTo>
                      <a:pt x="2" y="0"/>
                      <a:pt x="2" y="1"/>
                      <a:pt x="2" y="1"/>
                    </a:cubicBezTo>
                    <a:cubicBezTo>
                      <a:pt x="2" y="6"/>
                      <a:pt x="2" y="6"/>
                      <a:pt x="2" y="6"/>
                    </a:cubicBezTo>
                    <a:cubicBezTo>
                      <a:pt x="2" y="6"/>
                      <a:pt x="2" y="6"/>
                      <a:pt x="2"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1" name="Freeform 529"/>
              <p:cNvSpPr>
                <a:spLocks/>
              </p:cNvSpPr>
              <p:nvPr/>
            </p:nvSpPr>
            <p:spPr bwMode="auto">
              <a:xfrm>
                <a:off x="3885" y="2140"/>
                <a:ext cx="8" cy="48"/>
              </a:xfrm>
              <a:custGeom>
                <a:avLst/>
                <a:gdLst>
                  <a:gd name="T0" fmla="*/ 1 w 3"/>
                  <a:gd name="T1" fmla="*/ 19 h 19"/>
                  <a:gd name="T2" fmla="*/ 0 w 3"/>
                  <a:gd name="T3" fmla="*/ 19 h 19"/>
                  <a:gd name="T4" fmla="*/ 0 w 3"/>
                  <a:gd name="T5" fmla="*/ 18 h 19"/>
                  <a:gd name="T6" fmla="*/ 1 w 3"/>
                  <a:gd name="T7" fmla="*/ 17 h 19"/>
                  <a:gd name="T8" fmla="*/ 1 w 3"/>
                  <a:gd name="T9" fmla="*/ 17 h 19"/>
                  <a:gd name="T10" fmla="*/ 2 w 3"/>
                  <a:gd name="T11" fmla="*/ 10 h 19"/>
                  <a:gd name="T12" fmla="*/ 1 w 3"/>
                  <a:gd name="T13" fmla="*/ 1 h 19"/>
                  <a:gd name="T14" fmla="*/ 1 w 3"/>
                  <a:gd name="T15" fmla="*/ 1 h 19"/>
                  <a:gd name="T16" fmla="*/ 2 w 3"/>
                  <a:gd name="T17" fmla="*/ 1 h 19"/>
                  <a:gd name="T18" fmla="*/ 3 w 3"/>
                  <a:gd name="T19" fmla="*/ 10 h 19"/>
                  <a:gd name="T20" fmla="*/ 1 w 3"/>
                  <a:gd name="T21" fmla="*/ 18 h 19"/>
                  <a:gd name="T22" fmla="*/ 1 w 3"/>
                  <a:gd name="T23"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19">
                    <a:moveTo>
                      <a:pt x="1" y="19"/>
                    </a:moveTo>
                    <a:cubicBezTo>
                      <a:pt x="1" y="19"/>
                      <a:pt x="1" y="19"/>
                      <a:pt x="0" y="19"/>
                    </a:cubicBezTo>
                    <a:cubicBezTo>
                      <a:pt x="0" y="18"/>
                      <a:pt x="0" y="18"/>
                      <a:pt x="0" y="18"/>
                    </a:cubicBezTo>
                    <a:cubicBezTo>
                      <a:pt x="0" y="17"/>
                      <a:pt x="0" y="17"/>
                      <a:pt x="1" y="17"/>
                    </a:cubicBezTo>
                    <a:cubicBezTo>
                      <a:pt x="1" y="17"/>
                      <a:pt x="1" y="17"/>
                      <a:pt x="1" y="17"/>
                    </a:cubicBezTo>
                    <a:cubicBezTo>
                      <a:pt x="2" y="15"/>
                      <a:pt x="2" y="13"/>
                      <a:pt x="2" y="10"/>
                    </a:cubicBezTo>
                    <a:cubicBezTo>
                      <a:pt x="2" y="7"/>
                      <a:pt x="2" y="4"/>
                      <a:pt x="1" y="1"/>
                    </a:cubicBezTo>
                    <a:cubicBezTo>
                      <a:pt x="1" y="1"/>
                      <a:pt x="1" y="1"/>
                      <a:pt x="1" y="1"/>
                    </a:cubicBezTo>
                    <a:cubicBezTo>
                      <a:pt x="2" y="0"/>
                      <a:pt x="2" y="1"/>
                      <a:pt x="2" y="1"/>
                    </a:cubicBezTo>
                    <a:cubicBezTo>
                      <a:pt x="2" y="4"/>
                      <a:pt x="3" y="7"/>
                      <a:pt x="3" y="10"/>
                    </a:cubicBezTo>
                    <a:cubicBezTo>
                      <a:pt x="3" y="13"/>
                      <a:pt x="2" y="16"/>
                      <a:pt x="1" y="18"/>
                    </a:cubicBezTo>
                    <a:cubicBezTo>
                      <a:pt x="1" y="18"/>
                      <a:pt x="1" y="19"/>
                      <a:pt x="1"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2" name="Freeform 530"/>
              <p:cNvSpPr>
                <a:spLocks/>
              </p:cNvSpPr>
              <p:nvPr/>
            </p:nvSpPr>
            <p:spPr bwMode="auto">
              <a:xfrm>
                <a:off x="3840" y="2150"/>
                <a:ext cx="2" cy="10"/>
              </a:xfrm>
              <a:custGeom>
                <a:avLst/>
                <a:gdLst>
                  <a:gd name="T0" fmla="*/ 1 w 1"/>
                  <a:gd name="T1" fmla="*/ 4 h 4"/>
                  <a:gd name="T2" fmla="*/ 1 w 1"/>
                  <a:gd name="T3" fmla="*/ 4 h 4"/>
                  <a:gd name="T4" fmla="*/ 0 w 1"/>
                  <a:gd name="T5" fmla="*/ 4 h 4"/>
                  <a:gd name="T6" fmla="*/ 0 w 1"/>
                  <a:gd name="T7" fmla="*/ 2 h 4"/>
                  <a:gd name="T8" fmla="*/ 0 w 1"/>
                  <a:gd name="T9" fmla="*/ 1 h 4"/>
                  <a:gd name="T10" fmla="*/ 1 w 1"/>
                  <a:gd name="T11" fmla="*/ 0 h 4"/>
                  <a:gd name="T12" fmla="*/ 1 w 1"/>
                  <a:gd name="T13" fmla="*/ 1 h 4"/>
                  <a:gd name="T14" fmla="*/ 1 w 1"/>
                  <a:gd name="T15" fmla="*/ 2 h 4"/>
                  <a:gd name="T16" fmla="*/ 1 w 1"/>
                  <a:gd name="T17" fmla="*/ 4 h 4"/>
                  <a:gd name="T18" fmla="*/ 1 w 1"/>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4">
                    <a:moveTo>
                      <a:pt x="1" y="4"/>
                    </a:moveTo>
                    <a:cubicBezTo>
                      <a:pt x="1" y="4"/>
                      <a:pt x="1" y="4"/>
                      <a:pt x="1" y="4"/>
                    </a:cubicBezTo>
                    <a:cubicBezTo>
                      <a:pt x="0" y="4"/>
                      <a:pt x="0" y="4"/>
                      <a:pt x="0" y="4"/>
                    </a:cubicBezTo>
                    <a:cubicBezTo>
                      <a:pt x="0" y="3"/>
                      <a:pt x="0" y="3"/>
                      <a:pt x="0" y="2"/>
                    </a:cubicBezTo>
                    <a:cubicBezTo>
                      <a:pt x="0" y="2"/>
                      <a:pt x="0" y="1"/>
                      <a:pt x="0" y="1"/>
                    </a:cubicBezTo>
                    <a:cubicBezTo>
                      <a:pt x="0" y="0"/>
                      <a:pt x="1" y="0"/>
                      <a:pt x="1" y="0"/>
                    </a:cubicBezTo>
                    <a:cubicBezTo>
                      <a:pt x="1" y="0"/>
                      <a:pt x="1" y="1"/>
                      <a:pt x="1" y="1"/>
                    </a:cubicBezTo>
                    <a:cubicBezTo>
                      <a:pt x="1" y="1"/>
                      <a:pt x="1" y="2"/>
                      <a:pt x="1" y="2"/>
                    </a:cubicBezTo>
                    <a:cubicBezTo>
                      <a:pt x="1" y="3"/>
                      <a:pt x="1"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3" name="Freeform 531"/>
              <p:cNvSpPr>
                <a:spLocks/>
              </p:cNvSpPr>
              <p:nvPr/>
            </p:nvSpPr>
            <p:spPr bwMode="auto">
              <a:xfrm>
                <a:off x="3790" y="2170"/>
                <a:ext cx="5" cy="8"/>
              </a:xfrm>
              <a:custGeom>
                <a:avLst/>
                <a:gdLst>
                  <a:gd name="T0" fmla="*/ 0 w 2"/>
                  <a:gd name="T1" fmla="*/ 3 h 3"/>
                  <a:gd name="T2" fmla="*/ 0 w 2"/>
                  <a:gd name="T3" fmla="*/ 3 h 3"/>
                  <a:gd name="T4" fmla="*/ 0 w 2"/>
                  <a:gd name="T5" fmla="*/ 2 h 3"/>
                  <a:gd name="T6" fmla="*/ 1 w 2"/>
                  <a:gd name="T7" fmla="*/ 0 h 3"/>
                  <a:gd name="T8" fmla="*/ 1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1" y="0"/>
                      <a:pt x="1" y="0"/>
                      <a:pt x="1" y="0"/>
                    </a:cubicBezTo>
                    <a:cubicBezTo>
                      <a:pt x="1" y="0"/>
                      <a:pt x="1" y="0"/>
                      <a:pt x="1" y="0"/>
                    </a:cubicBezTo>
                    <a:cubicBezTo>
                      <a:pt x="2" y="0"/>
                      <a:pt x="2" y="1"/>
                      <a:pt x="2" y="1"/>
                    </a:cubicBezTo>
                    <a:cubicBezTo>
                      <a:pt x="1" y="3"/>
                      <a:pt x="1" y="3"/>
                      <a:pt x="1" y="3"/>
                    </a:cubicBezTo>
                    <a:cubicBezTo>
                      <a:pt x="1"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4" name="Freeform 532"/>
              <p:cNvSpPr>
                <a:spLocks/>
              </p:cNvSpPr>
              <p:nvPr/>
            </p:nvSpPr>
            <p:spPr bwMode="auto">
              <a:xfrm>
                <a:off x="3792" y="2175"/>
                <a:ext cx="5" cy="8"/>
              </a:xfrm>
              <a:custGeom>
                <a:avLst/>
                <a:gdLst>
                  <a:gd name="T0" fmla="*/ 0 w 2"/>
                  <a:gd name="T1" fmla="*/ 3 h 3"/>
                  <a:gd name="T2" fmla="*/ 0 w 2"/>
                  <a:gd name="T3" fmla="*/ 3 h 3"/>
                  <a:gd name="T4" fmla="*/ 0 w 2"/>
                  <a:gd name="T5" fmla="*/ 2 h 3"/>
                  <a:gd name="T6" fmla="*/ 1 w 2"/>
                  <a:gd name="T7" fmla="*/ 1 h 3"/>
                  <a:gd name="T8" fmla="*/ 1 w 2"/>
                  <a:gd name="T9" fmla="*/ 1 h 3"/>
                  <a:gd name="T10" fmla="*/ 1 w 2"/>
                  <a:gd name="T11" fmla="*/ 1 h 3"/>
                  <a:gd name="T12" fmla="*/ 0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0" y="2"/>
                      <a:pt x="0" y="1"/>
                      <a:pt x="1" y="1"/>
                    </a:cubicBezTo>
                    <a:cubicBezTo>
                      <a:pt x="1" y="1"/>
                      <a:pt x="1" y="0"/>
                      <a:pt x="1" y="1"/>
                    </a:cubicBezTo>
                    <a:cubicBezTo>
                      <a:pt x="1" y="1"/>
                      <a:pt x="2" y="1"/>
                      <a:pt x="1" y="1"/>
                    </a:cubicBezTo>
                    <a:cubicBezTo>
                      <a:pt x="1" y="2"/>
                      <a:pt x="1" y="2"/>
                      <a:pt x="0"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5" name="Freeform 533"/>
              <p:cNvSpPr>
                <a:spLocks/>
              </p:cNvSpPr>
              <p:nvPr/>
            </p:nvSpPr>
            <p:spPr bwMode="auto">
              <a:xfrm>
                <a:off x="3792" y="2180"/>
                <a:ext cx="8" cy="8"/>
              </a:xfrm>
              <a:custGeom>
                <a:avLst/>
                <a:gdLst>
                  <a:gd name="T0" fmla="*/ 1 w 3"/>
                  <a:gd name="T1" fmla="*/ 3 h 3"/>
                  <a:gd name="T2" fmla="*/ 1 w 3"/>
                  <a:gd name="T3" fmla="*/ 3 h 3"/>
                  <a:gd name="T4" fmla="*/ 1 w 3"/>
                  <a:gd name="T5" fmla="*/ 3 h 3"/>
                  <a:gd name="T6" fmla="*/ 2 w 3"/>
                  <a:gd name="T7" fmla="*/ 0 h 3"/>
                  <a:gd name="T8" fmla="*/ 2 w 3"/>
                  <a:gd name="T9" fmla="*/ 0 h 3"/>
                  <a:gd name="T10" fmla="*/ 2 w 3"/>
                  <a:gd name="T11" fmla="*/ 1 h 3"/>
                  <a:gd name="T12" fmla="*/ 1 w 3"/>
                  <a:gd name="T13" fmla="*/ 3 h 3"/>
                  <a:gd name="T14" fmla="*/ 1 w 3"/>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1" y="3"/>
                    </a:moveTo>
                    <a:cubicBezTo>
                      <a:pt x="1" y="3"/>
                      <a:pt x="1" y="3"/>
                      <a:pt x="1" y="3"/>
                    </a:cubicBezTo>
                    <a:cubicBezTo>
                      <a:pt x="0" y="3"/>
                      <a:pt x="0" y="3"/>
                      <a:pt x="1" y="3"/>
                    </a:cubicBezTo>
                    <a:cubicBezTo>
                      <a:pt x="2" y="0"/>
                      <a:pt x="2" y="0"/>
                      <a:pt x="2" y="0"/>
                    </a:cubicBezTo>
                    <a:cubicBezTo>
                      <a:pt x="2" y="0"/>
                      <a:pt x="2" y="0"/>
                      <a:pt x="2" y="0"/>
                    </a:cubicBezTo>
                    <a:cubicBezTo>
                      <a:pt x="3" y="0"/>
                      <a:pt x="3"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6" name="Freeform 534"/>
              <p:cNvSpPr>
                <a:spLocks/>
              </p:cNvSpPr>
              <p:nvPr/>
            </p:nvSpPr>
            <p:spPr bwMode="auto">
              <a:xfrm>
                <a:off x="3795" y="2183"/>
                <a:ext cx="7" cy="10"/>
              </a:xfrm>
              <a:custGeom>
                <a:avLst/>
                <a:gdLst>
                  <a:gd name="T0" fmla="*/ 1 w 3"/>
                  <a:gd name="T1" fmla="*/ 4 h 4"/>
                  <a:gd name="T2" fmla="*/ 1 w 3"/>
                  <a:gd name="T3" fmla="*/ 4 h 4"/>
                  <a:gd name="T4" fmla="*/ 0 w 3"/>
                  <a:gd name="T5" fmla="*/ 3 h 4"/>
                  <a:gd name="T6" fmla="*/ 2 w 3"/>
                  <a:gd name="T7" fmla="*/ 1 h 4"/>
                  <a:gd name="T8" fmla="*/ 2 w 3"/>
                  <a:gd name="T9" fmla="*/ 0 h 4"/>
                  <a:gd name="T10" fmla="*/ 3 w 3"/>
                  <a:gd name="T11" fmla="*/ 1 h 4"/>
                  <a:gd name="T12" fmla="*/ 1 w 3"/>
                  <a:gd name="T13" fmla="*/ 3 h 4"/>
                  <a:gd name="T14" fmla="*/ 1 w 3"/>
                  <a:gd name="T15" fmla="*/ 4 h 4"/>
                  <a:gd name="T16" fmla="*/ 1 w 3"/>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1" y="4"/>
                    </a:moveTo>
                    <a:cubicBezTo>
                      <a:pt x="1" y="4"/>
                      <a:pt x="1" y="4"/>
                      <a:pt x="1" y="4"/>
                    </a:cubicBezTo>
                    <a:cubicBezTo>
                      <a:pt x="0" y="4"/>
                      <a:pt x="0" y="3"/>
                      <a:pt x="0" y="3"/>
                    </a:cubicBezTo>
                    <a:cubicBezTo>
                      <a:pt x="1" y="2"/>
                      <a:pt x="1" y="1"/>
                      <a:pt x="2" y="1"/>
                    </a:cubicBezTo>
                    <a:cubicBezTo>
                      <a:pt x="2" y="0"/>
                      <a:pt x="2" y="0"/>
                      <a:pt x="2" y="0"/>
                    </a:cubicBezTo>
                    <a:cubicBezTo>
                      <a:pt x="3" y="1"/>
                      <a:pt x="3" y="1"/>
                      <a:pt x="3" y="1"/>
                    </a:cubicBezTo>
                    <a:cubicBezTo>
                      <a:pt x="2" y="2"/>
                      <a:pt x="2" y="2"/>
                      <a:pt x="1" y="3"/>
                    </a:cubicBezTo>
                    <a:cubicBezTo>
                      <a:pt x="1" y="3"/>
                      <a:pt x="1" y="4"/>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7" name="Freeform 535"/>
              <p:cNvSpPr>
                <a:spLocks/>
              </p:cNvSpPr>
              <p:nvPr/>
            </p:nvSpPr>
            <p:spPr bwMode="auto">
              <a:xfrm>
                <a:off x="3800" y="2188"/>
                <a:ext cx="5" cy="10"/>
              </a:xfrm>
              <a:custGeom>
                <a:avLst/>
                <a:gdLst>
                  <a:gd name="T0" fmla="*/ 0 w 2"/>
                  <a:gd name="T1" fmla="*/ 4 h 4"/>
                  <a:gd name="T2" fmla="*/ 0 w 2"/>
                  <a:gd name="T3" fmla="*/ 4 h 4"/>
                  <a:gd name="T4" fmla="*/ 0 w 2"/>
                  <a:gd name="T5" fmla="*/ 3 h 4"/>
                  <a:gd name="T6" fmla="*/ 1 w 2"/>
                  <a:gd name="T7" fmla="*/ 0 h 4"/>
                  <a:gd name="T8" fmla="*/ 2 w 2"/>
                  <a:gd name="T9" fmla="*/ 0 h 4"/>
                  <a:gd name="T10" fmla="*/ 2 w 2"/>
                  <a:gd name="T11" fmla="*/ 0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4"/>
                    </a:cubicBezTo>
                    <a:cubicBezTo>
                      <a:pt x="0" y="4"/>
                      <a:pt x="0" y="3"/>
                      <a:pt x="0" y="3"/>
                    </a:cubicBezTo>
                    <a:cubicBezTo>
                      <a:pt x="1" y="0"/>
                      <a:pt x="1" y="0"/>
                      <a:pt x="1" y="0"/>
                    </a:cubicBezTo>
                    <a:cubicBezTo>
                      <a:pt x="1" y="0"/>
                      <a:pt x="2" y="0"/>
                      <a:pt x="2" y="0"/>
                    </a:cubicBezTo>
                    <a:cubicBezTo>
                      <a:pt x="2" y="0"/>
                      <a:pt x="2" y="0"/>
                      <a:pt x="2" y="0"/>
                    </a:cubicBezTo>
                    <a:cubicBezTo>
                      <a:pt x="1" y="3"/>
                      <a:pt x="1" y="3"/>
                      <a:pt x="1" y="3"/>
                    </a:cubicBezTo>
                    <a:cubicBezTo>
                      <a:pt x="1" y="4"/>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8" name="Freeform 536"/>
              <p:cNvSpPr>
                <a:spLocks/>
              </p:cNvSpPr>
              <p:nvPr/>
            </p:nvSpPr>
            <p:spPr bwMode="auto">
              <a:xfrm>
                <a:off x="3802" y="2190"/>
                <a:ext cx="8" cy="10"/>
              </a:xfrm>
              <a:custGeom>
                <a:avLst/>
                <a:gdLst>
                  <a:gd name="T0" fmla="*/ 1 w 3"/>
                  <a:gd name="T1" fmla="*/ 4 h 4"/>
                  <a:gd name="T2" fmla="*/ 1 w 3"/>
                  <a:gd name="T3" fmla="*/ 4 h 4"/>
                  <a:gd name="T4" fmla="*/ 0 w 3"/>
                  <a:gd name="T5" fmla="*/ 3 h 4"/>
                  <a:gd name="T6" fmla="*/ 2 w 3"/>
                  <a:gd name="T7" fmla="*/ 0 h 4"/>
                  <a:gd name="T8" fmla="*/ 3 w 3"/>
                  <a:gd name="T9" fmla="*/ 0 h 4"/>
                  <a:gd name="T10" fmla="*/ 3 w 3"/>
                  <a:gd name="T11" fmla="*/ 0 h 4"/>
                  <a:gd name="T12" fmla="*/ 1 w 3"/>
                  <a:gd name="T13" fmla="*/ 4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0" y="4"/>
                      <a:pt x="0" y="4"/>
                      <a:pt x="0" y="3"/>
                    </a:cubicBezTo>
                    <a:cubicBezTo>
                      <a:pt x="1" y="2"/>
                      <a:pt x="1" y="1"/>
                      <a:pt x="2" y="0"/>
                    </a:cubicBezTo>
                    <a:cubicBezTo>
                      <a:pt x="2" y="0"/>
                      <a:pt x="2" y="0"/>
                      <a:pt x="3" y="0"/>
                    </a:cubicBezTo>
                    <a:cubicBezTo>
                      <a:pt x="3" y="0"/>
                      <a:pt x="3" y="0"/>
                      <a:pt x="3" y="0"/>
                    </a:cubicBezTo>
                    <a:cubicBezTo>
                      <a:pt x="2" y="1"/>
                      <a:pt x="2"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9" name="Freeform 537"/>
              <p:cNvSpPr>
                <a:spLocks/>
              </p:cNvSpPr>
              <p:nvPr/>
            </p:nvSpPr>
            <p:spPr bwMode="auto">
              <a:xfrm>
                <a:off x="3807" y="2193"/>
                <a:ext cx="8" cy="12"/>
              </a:xfrm>
              <a:custGeom>
                <a:avLst/>
                <a:gdLst>
                  <a:gd name="T0" fmla="*/ 1 w 3"/>
                  <a:gd name="T1" fmla="*/ 5 h 5"/>
                  <a:gd name="T2" fmla="*/ 0 w 3"/>
                  <a:gd name="T3" fmla="*/ 5 h 5"/>
                  <a:gd name="T4" fmla="*/ 0 w 3"/>
                  <a:gd name="T5" fmla="*/ 4 h 5"/>
                  <a:gd name="T6" fmla="*/ 2 w 3"/>
                  <a:gd name="T7" fmla="*/ 0 h 5"/>
                  <a:gd name="T8" fmla="*/ 2 w 3"/>
                  <a:gd name="T9" fmla="*/ 0 h 5"/>
                  <a:gd name="T10" fmla="*/ 3 w 3"/>
                  <a:gd name="T11" fmla="*/ 0 h 5"/>
                  <a:gd name="T12" fmla="*/ 3 w 3"/>
                  <a:gd name="T13" fmla="*/ 0 h 5"/>
                  <a:gd name="T14" fmla="*/ 3 w 3"/>
                  <a:gd name="T15" fmla="*/ 1 h 5"/>
                  <a:gd name="T16" fmla="*/ 1 w 3"/>
                  <a:gd name="T17" fmla="*/ 4 h 5"/>
                  <a:gd name="T18" fmla="*/ 1 w 3"/>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1" y="5"/>
                    </a:moveTo>
                    <a:cubicBezTo>
                      <a:pt x="1" y="5"/>
                      <a:pt x="1" y="5"/>
                      <a:pt x="0" y="5"/>
                    </a:cubicBezTo>
                    <a:cubicBezTo>
                      <a:pt x="0" y="5"/>
                      <a:pt x="0" y="4"/>
                      <a:pt x="0" y="4"/>
                    </a:cubicBezTo>
                    <a:cubicBezTo>
                      <a:pt x="1" y="3"/>
                      <a:pt x="1" y="1"/>
                      <a:pt x="2" y="0"/>
                    </a:cubicBezTo>
                    <a:cubicBezTo>
                      <a:pt x="2" y="0"/>
                      <a:pt x="2" y="0"/>
                      <a:pt x="2" y="0"/>
                    </a:cubicBezTo>
                    <a:cubicBezTo>
                      <a:pt x="3" y="0"/>
                      <a:pt x="3" y="0"/>
                      <a:pt x="3" y="0"/>
                    </a:cubicBezTo>
                    <a:cubicBezTo>
                      <a:pt x="3" y="0"/>
                      <a:pt x="3" y="0"/>
                      <a:pt x="3" y="0"/>
                    </a:cubicBezTo>
                    <a:cubicBezTo>
                      <a:pt x="3" y="1"/>
                      <a:pt x="3" y="1"/>
                      <a:pt x="3" y="1"/>
                    </a:cubicBezTo>
                    <a:cubicBezTo>
                      <a:pt x="2" y="2"/>
                      <a:pt x="2" y="3"/>
                      <a:pt x="1" y="4"/>
                    </a:cubicBezTo>
                    <a:cubicBezTo>
                      <a:pt x="1" y="5"/>
                      <a:pt x="1" y="5"/>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0" name="Freeform 538"/>
              <p:cNvSpPr>
                <a:spLocks/>
              </p:cNvSpPr>
              <p:nvPr/>
            </p:nvSpPr>
            <p:spPr bwMode="auto">
              <a:xfrm>
                <a:off x="3812" y="2195"/>
                <a:ext cx="10" cy="13"/>
              </a:xfrm>
              <a:custGeom>
                <a:avLst/>
                <a:gdLst>
                  <a:gd name="T0" fmla="*/ 1 w 4"/>
                  <a:gd name="T1" fmla="*/ 5 h 5"/>
                  <a:gd name="T2" fmla="*/ 1 w 4"/>
                  <a:gd name="T3" fmla="*/ 5 h 5"/>
                  <a:gd name="T4" fmla="*/ 1 w 4"/>
                  <a:gd name="T5" fmla="*/ 4 h 5"/>
                  <a:gd name="T6" fmla="*/ 3 w 4"/>
                  <a:gd name="T7" fmla="*/ 0 h 5"/>
                  <a:gd name="T8" fmla="*/ 3 w 4"/>
                  <a:gd name="T9" fmla="*/ 0 h 5"/>
                  <a:gd name="T10" fmla="*/ 3 w 4"/>
                  <a:gd name="T11" fmla="*/ 1 h 5"/>
                  <a:gd name="T12" fmla="*/ 1 w 4"/>
                  <a:gd name="T13" fmla="*/ 4 h 5"/>
                  <a:gd name="T14" fmla="*/ 1 w 4"/>
                  <a:gd name="T15" fmla="*/ 5 h 5"/>
                  <a:gd name="T16" fmla="*/ 1 w 4"/>
                  <a:gd name="T17" fmla="*/ 5 h 5"/>
                  <a:gd name="T18" fmla="*/ 1 w 4"/>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5">
                    <a:moveTo>
                      <a:pt x="1" y="5"/>
                    </a:moveTo>
                    <a:cubicBezTo>
                      <a:pt x="1" y="5"/>
                      <a:pt x="1" y="5"/>
                      <a:pt x="1" y="5"/>
                    </a:cubicBezTo>
                    <a:cubicBezTo>
                      <a:pt x="0" y="5"/>
                      <a:pt x="1" y="4"/>
                      <a:pt x="1" y="4"/>
                    </a:cubicBezTo>
                    <a:cubicBezTo>
                      <a:pt x="3" y="0"/>
                      <a:pt x="3" y="0"/>
                      <a:pt x="3" y="0"/>
                    </a:cubicBezTo>
                    <a:cubicBezTo>
                      <a:pt x="3" y="0"/>
                      <a:pt x="3" y="0"/>
                      <a:pt x="3" y="0"/>
                    </a:cubicBezTo>
                    <a:cubicBezTo>
                      <a:pt x="3" y="0"/>
                      <a:pt x="4" y="0"/>
                      <a:pt x="3" y="1"/>
                    </a:cubicBezTo>
                    <a:cubicBezTo>
                      <a:pt x="1" y="4"/>
                      <a:pt x="1" y="4"/>
                      <a:pt x="1" y="4"/>
                    </a:cubicBezTo>
                    <a:cubicBezTo>
                      <a:pt x="1" y="4"/>
                      <a:pt x="1" y="5"/>
                      <a:pt x="1" y="5"/>
                    </a:cubicBezTo>
                    <a:cubicBezTo>
                      <a:pt x="1" y="5"/>
                      <a:pt x="1" y="5"/>
                      <a:pt x="1" y="5"/>
                    </a:cubicBezTo>
                    <a:cubicBezTo>
                      <a:pt x="1" y="5"/>
                      <a:pt x="1" y="5"/>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1" name="Freeform 539"/>
              <p:cNvSpPr>
                <a:spLocks/>
              </p:cNvSpPr>
              <p:nvPr/>
            </p:nvSpPr>
            <p:spPr bwMode="auto">
              <a:xfrm>
                <a:off x="3820" y="2198"/>
                <a:ext cx="7" cy="15"/>
              </a:xfrm>
              <a:custGeom>
                <a:avLst/>
                <a:gdLst>
                  <a:gd name="T0" fmla="*/ 1 w 3"/>
                  <a:gd name="T1" fmla="*/ 6 h 6"/>
                  <a:gd name="T2" fmla="*/ 0 w 3"/>
                  <a:gd name="T3" fmla="*/ 5 h 6"/>
                  <a:gd name="T4" fmla="*/ 0 w 3"/>
                  <a:gd name="T5" fmla="*/ 5 h 6"/>
                  <a:gd name="T6" fmla="*/ 2 w 3"/>
                  <a:gd name="T7" fmla="*/ 0 h 6"/>
                  <a:gd name="T8" fmla="*/ 3 w 3"/>
                  <a:gd name="T9" fmla="*/ 0 h 6"/>
                  <a:gd name="T10" fmla="*/ 3 w 3"/>
                  <a:gd name="T11" fmla="*/ 0 h 6"/>
                  <a:gd name="T12" fmla="*/ 1 w 3"/>
                  <a:gd name="T13" fmla="*/ 5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0" y="6"/>
                      <a:pt x="0" y="5"/>
                    </a:cubicBezTo>
                    <a:cubicBezTo>
                      <a:pt x="0" y="5"/>
                      <a:pt x="0" y="5"/>
                      <a:pt x="0" y="5"/>
                    </a:cubicBezTo>
                    <a:cubicBezTo>
                      <a:pt x="1" y="3"/>
                      <a:pt x="2" y="1"/>
                      <a:pt x="2" y="0"/>
                    </a:cubicBezTo>
                    <a:cubicBezTo>
                      <a:pt x="3" y="0"/>
                      <a:pt x="3" y="0"/>
                      <a:pt x="3" y="0"/>
                    </a:cubicBezTo>
                    <a:cubicBezTo>
                      <a:pt x="3" y="0"/>
                      <a:pt x="3" y="0"/>
                      <a:pt x="3" y="0"/>
                    </a:cubicBezTo>
                    <a:cubicBezTo>
                      <a:pt x="2" y="2"/>
                      <a:pt x="2" y="4"/>
                      <a:pt x="1" y="5"/>
                    </a:cubicBezTo>
                    <a:cubicBezTo>
                      <a:pt x="1" y="5"/>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2" name="Freeform 540"/>
              <p:cNvSpPr>
                <a:spLocks/>
              </p:cNvSpPr>
              <p:nvPr/>
            </p:nvSpPr>
            <p:spPr bwMode="auto">
              <a:xfrm>
                <a:off x="3825" y="2198"/>
                <a:ext cx="7" cy="15"/>
              </a:xfrm>
              <a:custGeom>
                <a:avLst/>
                <a:gdLst>
                  <a:gd name="T0" fmla="*/ 1 w 3"/>
                  <a:gd name="T1" fmla="*/ 6 h 6"/>
                  <a:gd name="T2" fmla="*/ 1 w 3"/>
                  <a:gd name="T3" fmla="*/ 6 h 6"/>
                  <a:gd name="T4" fmla="*/ 0 w 3"/>
                  <a:gd name="T5" fmla="*/ 6 h 6"/>
                  <a:gd name="T6" fmla="*/ 2 w 3"/>
                  <a:gd name="T7" fmla="*/ 1 h 6"/>
                  <a:gd name="T8" fmla="*/ 3 w 3"/>
                  <a:gd name="T9" fmla="*/ 0 h 6"/>
                  <a:gd name="T10" fmla="*/ 3 w 3"/>
                  <a:gd name="T11" fmla="*/ 1 h 6"/>
                  <a:gd name="T12" fmla="*/ 1 w 3"/>
                  <a:gd name="T13" fmla="*/ 6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1" y="6"/>
                      <a:pt x="1" y="6"/>
                    </a:cubicBezTo>
                    <a:cubicBezTo>
                      <a:pt x="1" y="6"/>
                      <a:pt x="0" y="6"/>
                      <a:pt x="0" y="6"/>
                    </a:cubicBezTo>
                    <a:cubicBezTo>
                      <a:pt x="1" y="4"/>
                      <a:pt x="2" y="2"/>
                      <a:pt x="2" y="1"/>
                    </a:cubicBezTo>
                    <a:cubicBezTo>
                      <a:pt x="2" y="0"/>
                      <a:pt x="3" y="0"/>
                      <a:pt x="3" y="0"/>
                    </a:cubicBezTo>
                    <a:cubicBezTo>
                      <a:pt x="3" y="0"/>
                      <a:pt x="3" y="1"/>
                      <a:pt x="3" y="1"/>
                    </a:cubicBezTo>
                    <a:cubicBezTo>
                      <a:pt x="2" y="3"/>
                      <a:pt x="2" y="4"/>
                      <a:pt x="1"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3" name="Freeform 541"/>
              <p:cNvSpPr>
                <a:spLocks/>
              </p:cNvSpPr>
              <p:nvPr/>
            </p:nvSpPr>
            <p:spPr bwMode="auto">
              <a:xfrm>
                <a:off x="3832" y="2198"/>
                <a:ext cx="8" cy="15"/>
              </a:xfrm>
              <a:custGeom>
                <a:avLst/>
                <a:gdLst>
                  <a:gd name="T0" fmla="*/ 0 w 3"/>
                  <a:gd name="T1" fmla="*/ 6 h 6"/>
                  <a:gd name="T2" fmla="*/ 0 w 3"/>
                  <a:gd name="T3" fmla="*/ 6 h 6"/>
                  <a:gd name="T4" fmla="*/ 0 w 3"/>
                  <a:gd name="T5" fmla="*/ 6 h 6"/>
                  <a:gd name="T6" fmla="*/ 2 w 3"/>
                  <a:gd name="T7" fmla="*/ 0 h 6"/>
                  <a:gd name="T8" fmla="*/ 2 w 3"/>
                  <a:gd name="T9" fmla="*/ 0 h 6"/>
                  <a:gd name="T10" fmla="*/ 3 w 3"/>
                  <a:gd name="T11" fmla="*/ 1 h 6"/>
                  <a:gd name="T12" fmla="*/ 1 w 3"/>
                  <a:gd name="T13" fmla="*/ 6 h 6"/>
                  <a:gd name="T14" fmla="*/ 0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0" y="6"/>
                    </a:moveTo>
                    <a:cubicBezTo>
                      <a:pt x="0" y="6"/>
                      <a:pt x="0" y="6"/>
                      <a:pt x="0" y="6"/>
                    </a:cubicBezTo>
                    <a:cubicBezTo>
                      <a:pt x="0" y="6"/>
                      <a:pt x="0" y="6"/>
                      <a:pt x="0" y="6"/>
                    </a:cubicBezTo>
                    <a:cubicBezTo>
                      <a:pt x="2" y="0"/>
                      <a:pt x="2" y="0"/>
                      <a:pt x="2" y="0"/>
                    </a:cubicBezTo>
                    <a:cubicBezTo>
                      <a:pt x="2" y="0"/>
                      <a:pt x="2" y="0"/>
                      <a:pt x="2" y="0"/>
                    </a:cubicBezTo>
                    <a:cubicBezTo>
                      <a:pt x="3" y="0"/>
                      <a:pt x="3" y="0"/>
                      <a:pt x="3" y="1"/>
                    </a:cubicBezTo>
                    <a:cubicBezTo>
                      <a:pt x="1" y="6"/>
                      <a:pt x="1" y="6"/>
                      <a:pt x="1" y="6"/>
                    </a:cubicBezTo>
                    <a:cubicBezTo>
                      <a:pt x="1" y="6"/>
                      <a:pt x="0" y="6"/>
                      <a:pt x="0"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4" name="Freeform 542"/>
              <p:cNvSpPr>
                <a:spLocks/>
              </p:cNvSpPr>
              <p:nvPr/>
            </p:nvSpPr>
            <p:spPr bwMode="auto">
              <a:xfrm>
                <a:off x="3837" y="2198"/>
                <a:ext cx="8" cy="15"/>
              </a:xfrm>
              <a:custGeom>
                <a:avLst/>
                <a:gdLst>
                  <a:gd name="T0" fmla="*/ 1 w 3"/>
                  <a:gd name="T1" fmla="*/ 6 h 6"/>
                  <a:gd name="T2" fmla="*/ 0 w 3"/>
                  <a:gd name="T3" fmla="*/ 6 h 6"/>
                  <a:gd name="T4" fmla="*/ 0 w 3"/>
                  <a:gd name="T5" fmla="*/ 6 h 6"/>
                  <a:gd name="T6" fmla="*/ 2 w 3"/>
                  <a:gd name="T7" fmla="*/ 1 h 6"/>
                  <a:gd name="T8" fmla="*/ 3 w 3"/>
                  <a:gd name="T9" fmla="*/ 0 h 6"/>
                  <a:gd name="T10" fmla="*/ 3 w 3"/>
                  <a:gd name="T11" fmla="*/ 1 h 6"/>
                  <a:gd name="T12" fmla="*/ 1 w 3"/>
                  <a:gd name="T13" fmla="*/ 5 h 6"/>
                  <a:gd name="T14" fmla="*/ 1 w 3"/>
                  <a:gd name="T15" fmla="*/ 6 h 6"/>
                  <a:gd name="T16" fmla="*/ 1 w 3"/>
                  <a:gd name="T17" fmla="*/ 6 h 6"/>
                  <a:gd name="T18" fmla="*/ 1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1" y="6"/>
                    </a:moveTo>
                    <a:cubicBezTo>
                      <a:pt x="1" y="6"/>
                      <a:pt x="0" y="6"/>
                      <a:pt x="0" y="6"/>
                    </a:cubicBezTo>
                    <a:cubicBezTo>
                      <a:pt x="0" y="6"/>
                      <a:pt x="0" y="6"/>
                      <a:pt x="0" y="6"/>
                    </a:cubicBezTo>
                    <a:cubicBezTo>
                      <a:pt x="2" y="1"/>
                      <a:pt x="2" y="1"/>
                      <a:pt x="2" y="1"/>
                    </a:cubicBezTo>
                    <a:cubicBezTo>
                      <a:pt x="3" y="0"/>
                      <a:pt x="3" y="0"/>
                      <a:pt x="3" y="0"/>
                    </a:cubicBezTo>
                    <a:cubicBezTo>
                      <a:pt x="3" y="0"/>
                      <a:pt x="3" y="1"/>
                      <a:pt x="3" y="1"/>
                    </a:cubicBezTo>
                    <a:cubicBezTo>
                      <a:pt x="1" y="5"/>
                      <a:pt x="1" y="5"/>
                      <a:pt x="1" y="5"/>
                    </a:cubicBezTo>
                    <a:cubicBezTo>
                      <a:pt x="1" y="6"/>
                      <a:pt x="1" y="6"/>
                      <a:pt x="1" y="6"/>
                    </a:cubicBezTo>
                    <a:cubicBezTo>
                      <a:pt x="1" y="6"/>
                      <a:pt x="1" y="6"/>
                      <a:pt x="1"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5" name="Freeform 543"/>
              <p:cNvSpPr>
                <a:spLocks/>
              </p:cNvSpPr>
              <p:nvPr/>
            </p:nvSpPr>
            <p:spPr bwMode="auto">
              <a:xfrm>
                <a:off x="3845" y="2198"/>
                <a:ext cx="8" cy="15"/>
              </a:xfrm>
              <a:custGeom>
                <a:avLst/>
                <a:gdLst>
                  <a:gd name="T0" fmla="*/ 0 w 3"/>
                  <a:gd name="T1" fmla="*/ 6 h 6"/>
                  <a:gd name="T2" fmla="*/ 0 w 3"/>
                  <a:gd name="T3" fmla="*/ 6 h 6"/>
                  <a:gd name="T4" fmla="*/ 0 w 3"/>
                  <a:gd name="T5" fmla="*/ 6 h 6"/>
                  <a:gd name="T6" fmla="*/ 2 w 3"/>
                  <a:gd name="T7" fmla="*/ 0 h 6"/>
                  <a:gd name="T8" fmla="*/ 2 w 3"/>
                  <a:gd name="T9" fmla="*/ 0 h 6"/>
                  <a:gd name="T10" fmla="*/ 3 w 3"/>
                  <a:gd name="T11" fmla="*/ 0 h 6"/>
                  <a:gd name="T12" fmla="*/ 1 w 3"/>
                  <a:gd name="T13" fmla="*/ 6 h 6"/>
                  <a:gd name="T14" fmla="*/ 0 w 3"/>
                  <a:gd name="T15" fmla="*/ 6 h 6"/>
                  <a:gd name="T16" fmla="*/ 0 w 3"/>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0" y="6"/>
                    </a:moveTo>
                    <a:cubicBezTo>
                      <a:pt x="0" y="6"/>
                      <a:pt x="0" y="6"/>
                      <a:pt x="0" y="6"/>
                    </a:cubicBezTo>
                    <a:cubicBezTo>
                      <a:pt x="0" y="6"/>
                      <a:pt x="0" y="6"/>
                      <a:pt x="0" y="6"/>
                    </a:cubicBezTo>
                    <a:cubicBezTo>
                      <a:pt x="0" y="4"/>
                      <a:pt x="1" y="2"/>
                      <a:pt x="2" y="0"/>
                    </a:cubicBezTo>
                    <a:cubicBezTo>
                      <a:pt x="2" y="0"/>
                      <a:pt x="2" y="0"/>
                      <a:pt x="2" y="0"/>
                    </a:cubicBezTo>
                    <a:cubicBezTo>
                      <a:pt x="3" y="0"/>
                      <a:pt x="3" y="0"/>
                      <a:pt x="3" y="0"/>
                    </a:cubicBezTo>
                    <a:cubicBezTo>
                      <a:pt x="2" y="2"/>
                      <a:pt x="1" y="4"/>
                      <a:pt x="1" y="6"/>
                    </a:cubicBezTo>
                    <a:cubicBezTo>
                      <a:pt x="1" y="6"/>
                      <a:pt x="1" y="6"/>
                      <a:pt x="0" y="6"/>
                    </a:cubicBezTo>
                    <a:cubicBezTo>
                      <a:pt x="0" y="6"/>
                      <a:pt x="0" y="6"/>
                      <a:pt x="0"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6" name="Freeform 544"/>
              <p:cNvSpPr>
                <a:spLocks/>
              </p:cNvSpPr>
              <p:nvPr/>
            </p:nvSpPr>
            <p:spPr bwMode="auto">
              <a:xfrm>
                <a:off x="3848" y="2203"/>
                <a:ext cx="5" cy="10"/>
              </a:xfrm>
              <a:custGeom>
                <a:avLst/>
                <a:gdLst>
                  <a:gd name="T0" fmla="*/ 1 w 2"/>
                  <a:gd name="T1" fmla="*/ 4 h 4"/>
                  <a:gd name="T2" fmla="*/ 0 w 2"/>
                  <a:gd name="T3" fmla="*/ 4 h 4"/>
                  <a:gd name="T4" fmla="*/ 0 w 2"/>
                  <a:gd name="T5" fmla="*/ 3 h 4"/>
                  <a:gd name="T6" fmla="*/ 2 w 2"/>
                  <a:gd name="T7" fmla="*/ 0 h 4"/>
                  <a:gd name="T8" fmla="*/ 2 w 2"/>
                  <a:gd name="T9" fmla="*/ 0 h 4"/>
                  <a:gd name="T10" fmla="*/ 2 w 2"/>
                  <a:gd name="T11" fmla="*/ 0 h 4"/>
                  <a:gd name="T12" fmla="*/ 1 w 2"/>
                  <a:gd name="T13" fmla="*/ 3 h 4"/>
                  <a:gd name="T14" fmla="*/ 1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1" y="4"/>
                    </a:moveTo>
                    <a:cubicBezTo>
                      <a:pt x="1" y="4"/>
                      <a:pt x="1" y="4"/>
                      <a:pt x="0" y="4"/>
                    </a:cubicBezTo>
                    <a:cubicBezTo>
                      <a:pt x="0" y="4"/>
                      <a:pt x="0" y="3"/>
                      <a:pt x="0" y="3"/>
                    </a:cubicBezTo>
                    <a:cubicBezTo>
                      <a:pt x="2" y="0"/>
                      <a:pt x="2" y="0"/>
                      <a:pt x="2" y="0"/>
                    </a:cubicBezTo>
                    <a:cubicBezTo>
                      <a:pt x="2" y="0"/>
                      <a:pt x="2" y="0"/>
                      <a:pt x="2" y="0"/>
                    </a:cubicBezTo>
                    <a:cubicBezTo>
                      <a:pt x="2" y="0"/>
                      <a:pt x="2" y="0"/>
                      <a:pt x="2" y="0"/>
                    </a:cubicBezTo>
                    <a:cubicBezTo>
                      <a:pt x="1" y="3"/>
                      <a:pt x="1" y="3"/>
                      <a:pt x="1" y="3"/>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7" name="Freeform 545"/>
              <p:cNvSpPr>
                <a:spLocks/>
              </p:cNvSpPr>
              <p:nvPr/>
            </p:nvSpPr>
            <p:spPr bwMode="auto">
              <a:xfrm>
                <a:off x="3842" y="2168"/>
                <a:ext cx="3"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0"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8" name="Freeform 546"/>
              <p:cNvSpPr>
                <a:spLocks/>
              </p:cNvSpPr>
              <p:nvPr/>
            </p:nvSpPr>
            <p:spPr bwMode="auto">
              <a:xfrm>
                <a:off x="3842" y="2168"/>
                <a:ext cx="6" cy="7"/>
              </a:xfrm>
              <a:custGeom>
                <a:avLst/>
                <a:gdLst>
                  <a:gd name="T0" fmla="*/ 1 w 2"/>
                  <a:gd name="T1" fmla="*/ 3 h 3"/>
                  <a:gd name="T2" fmla="*/ 1 w 2"/>
                  <a:gd name="T3" fmla="*/ 3 h 3"/>
                  <a:gd name="T4" fmla="*/ 1 w 2"/>
                  <a:gd name="T5" fmla="*/ 2 h 3"/>
                  <a:gd name="T6" fmla="*/ 1 w 2"/>
                  <a:gd name="T7" fmla="*/ 1 h 3"/>
                  <a:gd name="T8" fmla="*/ 2 w 2"/>
                  <a:gd name="T9" fmla="*/ 0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1" y="3"/>
                    </a:cubicBezTo>
                    <a:cubicBezTo>
                      <a:pt x="0" y="3"/>
                      <a:pt x="0" y="3"/>
                      <a:pt x="1" y="2"/>
                    </a:cubicBezTo>
                    <a:cubicBezTo>
                      <a:pt x="1" y="2"/>
                      <a:pt x="1" y="1"/>
                      <a:pt x="1" y="1"/>
                    </a:cubicBezTo>
                    <a:cubicBezTo>
                      <a:pt x="1" y="1"/>
                      <a:pt x="1" y="0"/>
                      <a:pt x="2" y="0"/>
                    </a:cubicBezTo>
                    <a:cubicBezTo>
                      <a:pt x="2" y="1"/>
                      <a:pt x="2" y="1"/>
                      <a:pt x="2" y="1"/>
                    </a:cubicBezTo>
                    <a:cubicBezTo>
                      <a:pt x="2" y="2"/>
                      <a:pt x="2" y="2"/>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9" name="Freeform 547"/>
              <p:cNvSpPr>
                <a:spLocks/>
              </p:cNvSpPr>
              <p:nvPr/>
            </p:nvSpPr>
            <p:spPr bwMode="auto">
              <a:xfrm>
                <a:off x="3845" y="2173"/>
                <a:ext cx="5" cy="7"/>
              </a:xfrm>
              <a:custGeom>
                <a:avLst/>
                <a:gdLst>
                  <a:gd name="T0" fmla="*/ 0 w 2"/>
                  <a:gd name="T1" fmla="*/ 3 h 3"/>
                  <a:gd name="T2" fmla="*/ 0 w 2"/>
                  <a:gd name="T3" fmla="*/ 3 h 3"/>
                  <a:gd name="T4" fmla="*/ 0 w 2"/>
                  <a:gd name="T5" fmla="*/ 2 h 3"/>
                  <a:gd name="T6" fmla="*/ 1 w 2"/>
                  <a:gd name="T7" fmla="*/ 1 h 3"/>
                  <a:gd name="T8" fmla="*/ 2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1" y="1"/>
                      <a:pt x="1" y="1"/>
                      <a:pt x="1" y="1"/>
                    </a:cubicBezTo>
                    <a:cubicBezTo>
                      <a:pt x="1" y="0"/>
                      <a:pt x="1" y="0"/>
                      <a:pt x="2" y="0"/>
                    </a:cubicBezTo>
                    <a:cubicBezTo>
                      <a:pt x="2" y="0"/>
                      <a:pt x="2" y="1"/>
                      <a:pt x="2" y="1"/>
                    </a:cubicBezTo>
                    <a:cubicBezTo>
                      <a:pt x="1" y="3"/>
                      <a:pt x="1" y="3"/>
                      <a:pt x="1" y="3"/>
                    </a:cubicBezTo>
                    <a:cubicBezTo>
                      <a:pt x="1" y="3"/>
                      <a:pt x="1"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0" name="Freeform 548"/>
              <p:cNvSpPr>
                <a:spLocks/>
              </p:cNvSpPr>
              <p:nvPr/>
            </p:nvSpPr>
            <p:spPr bwMode="auto">
              <a:xfrm>
                <a:off x="3848" y="2178"/>
                <a:ext cx="5" cy="10"/>
              </a:xfrm>
              <a:custGeom>
                <a:avLst/>
                <a:gdLst>
                  <a:gd name="T0" fmla="*/ 0 w 2"/>
                  <a:gd name="T1" fmla="*/ 4 h 4"/>
                  <a:gd name="T2" fmla="*/ 0 w 2"/>
                  <a:gd name="T3" fmla="*/ 3 h 4"/>
                  <a:gd name="T4" fmla="*/ 0 w 2"/>
                  <a:gd name="T5" fmla="*/ 3 h 4"/>
                  <a:gd name="T6" fmla="*/ 1 w 2"/>
                  <a:gd name="T7" fmla="*/ 0 h 4"/>
                  <a:gd name="T8" fmla="*/ 1 w 2"/>
                  <a:gd name="T9" fmla="*/ 0 h 4"/>
                  <a:gd name="T10" fmla="*/ 2 w 2"/>
                  <a:gd name="T11" fmla="*/ 1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3"/>
                    </a:cubicBezTo>
                    <a:cubicBezTo>
                      <a:pt x="0" y="3"/>
                      <a:pt x="0" y="3"/>
                      <a:pt x="0" y="3"/>
                    </a:cubicBezTo>
                    <a:cubicBezTo>
                      <a:pt x="1" y="0"/>
                      <a:pt x="1" y="0"/>
                      <a:pt x="1" y="0"/>
                    </a:cubicBezTo>
                    <a:cubicBezTo>
                      <a:pt x="1" y="0"/>
                      <a:pt x="1" y="0"/>
                      <a:pt x="1" y="0"/>
                    </a:cubicBezTo>
                    <a:cubicBezTo>
                      <a:pt x="2" y="0"/>
                      <a:pt x="2" y="1"/>
                      <a:pt x="2" y="1"/>
                    </a:cubicBezTo>
                    <a:cubicBezTo>
                      <a:pt x="1" y="3"/>
                      <a:pt x="1" y="3"/>
                      <a:pt x="1" y="3"/>
                    </a:cubicBezTo>
                    <a:cubicBezTo>
                      <a:pt x="0" y="3"/>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1" name="Freeform 549"/>
              <p:cNvSpPr>
                <a:spLocks/>
              </p:cNvSpPr>
              <p:nvPr/>
            </p:nvSpPr>
            <p:spPr bwMode="auto">
              <a:xfrm>
                <a:off x="3850" y="2183"/>
                <a:ext cx="5" cy="10"/>
              </a:xfrm>
              <a:custGeom>
                <a:avLst/>
                <a:gdLst>
                  <a:gd name="T0" fmla="*/ 0 w 2"/>
                  <a:gd name="T1" fmla="*/ 4 h 4"/>
                  <a:gd name="T2" fmla="*/ 0 w 2"/>
                  <a:gd name="T3" fmla="*/ 3 h 4"/>
                  <a:gd name="T4" fmla="*/ 0 w 2"/>
                  <a:gd name="T5" fmla="*/ 3 h 4"/>
                  <a:gd name="T6" fmla="*/ 1 w 2"/>
                  <a:gd name="T7" fmla="*/ 0 h 4"/>
                  <a:gd name="T8" fmla="*/ 2 w 2"/>
                  <a:gd name="T9" fmla="*/ 0 h 4"/>
                  <a:gd name="T10" fmla="*/ 2 w 2"/>
                  <a:gd name="T11" fmla="*/ 1 h 4"/>
                  <a:gd name="T12" fmla="*/ 1 w 2"/>
                  <a:gd name="T13" fmla="*/ 3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3"/>
                      <a:pt x="0" y="3"/>
                    </a:cubicBezTo>
                    <a:cubicBezTo>
                      <a:pt x="0" y="3"/>
                      <a:pt x="0" y="3"/>
                      <a:pt x="0" y="3"/>
                    </a:cubicBezTo>
                    <a:cubicBezTo>
                      <a:pt x="0" y="2"/>
                      <a:pt x="1" y="1"/>
                      <a:pt x="1" y="0"/>
                    </a:cubicBezTo>
                    <a:cubicBezTo>
                      <a:pt x="1" y="0"/>
                      <a:pt x="1" y="0"/>
                      <a:pt x="2" y="0"/>
                    </a:cubicBezTo>
                    <a:cubicBezTo>
                      <a:pt x="2" y="0"/>
                      <a:pt x="2" y="1"/>
                      <a:pt x="2" y="1"/>
                    </a:cubicBezTo>
                    <a:cubicBezTo>
                      <a:pt x="1" y="2"/>
                      <a:pt x="1" y="2"/>
                      <a:pt x="1" y="3"/>
                    </a:cubicBezTo>
                    <a:cubicBezTo>
                      <a:pt x="0" y="3"/>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2" name="Freeform 550"/>
              <p:cNvSpPr>
                <a:spLocks/>
              </p:cNvSpPr>
              <p:nvPr/>
            </p:nvSpPr>
            <p:spPr bwMode="auto">
              <a:xfrm>
                <a:off x="3850" y="2188"/>
                <a:ext cx="8" cy="10"/>
              </a:xfrm>
              <a:custGeom>
                <a:avLst/>
                <a:gdLst>
                  <a:gd name="T0" fmla="*/ 1 w 3"/>
                  <a:gd name="T1" fmla="*/ 4 h 4"/>
                  <a:gd name="T2" fmla="*/ 1 w 3"/>
                  <a:gd name="T3" fmla="*/ 4 h 4"/>
                  <a:gd name="T4" fmla="*/ 1 w 3"/>
                  <a:gd name="T5" fmla="*/ 3 h 4"/>
                  <a:gd name="T6" fmla="*/ 2 w 3"/>
                  <a:gd name="T7" fmla="*/ 0 h 4"/>
                  <a:gd name="T8" fmla="*/ 3 w 3"/>
                  <a:gd name="T9" fmla="*/ 0 h 4"/>
                  <a:gd name="T10" fmla="*/ 3 w 3"/>
                  <a:gd name="T11" fmla="*/ 1 h 4"/>
                  <a:gd name="T12" fmla="*/ 1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1" y="4"/>
                      <a:pt x="0" y="3"/>
                      <a:pt x="1" y="3"/>
                    </a:cubicBezTo>
                    <a:cubicBezTo>
                      <a:pt x="1" y="2"/>
                      <a:pt x="1" y="1"/>
                      <a:pt x="2" y="0"/>
                    </a:cubicBezTo>
                    <a:cubicBezTo>
                      <a:pt x="2" y="0"/>
                      <a:pt x="2" y="0"/>
                      <a:pt x="3" y="0"/>
                    </a:cubicBezTo>
                    <a:cubicBezTo>
                      <a:pt x="3" y="0"/>
                      <a:pt x="3" y="0"/>
                      <a:pt x="3" y="1"/>
                    </a:cubicBezTo>
                    <a:cubicBezTo>
                      <a:pt x="2" y="2"/>
                      <a:pt x="2" y="2"/>
                      <a:pt x="1" y="3"/>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3" name="Freeform 551"/>
              <p:cNvSpPr>
                <a:spLocks/>
              </p:cNvSpPr>
              <p:nvPr/>
            </p:nvSpPr>
            <p:spPr bwMode="auto">
              <a:xfrm>
                <a:off x="3853" y="2193"/>
                <a:ext cx="7" cy="10"/>
              </a:xfrm>
              <a:custGeom>
                <a:avLst/>
                <a:gdLst>
                  <a:gd name="T0" fmla="*/ 1 w 3"/>
                  <a:gd name="T1" fmla="*/ 4 h 4"/>
                  <a:gd name="T2" fmla="*/ 1 w 3"/>
                  <a:gd name="T3" fmla="*/ 4 h 4"/>
                  <a:gd name="T4" fmla="*/ 0 w 3"/>
                  <a:gd name="T5" fmla="*/ 4 h 4"/>
                  <a:gd name="T6" fmla="*/ 1 w 3"/>
                  <a:gd name="T7" fmla="*/ 2 h 4"/>
                  <a:gd name="T8" fmla="*/ 1 w 3"/>
                  <a:gd name="T9" fmla="*/ 1 h 4"/>
                  <a:gd name="T10" fmla="*/ 2 w 3"/>
                  <a:gd name="T11" fmla="*/ 0 h 4"/>
                  <a:gd name="T12" fmla="*/ 2 w 3"/>
                  <a:gd name="T13" fmla="*/ 0 h 4"/>
                  <a:gd name="T14" fmla="*/ 3 w 3"/>
                  <a:gd name="T15" fmla="*/ 0 h 4"/>
                  <a:gd name="T16" fmla="*/ 2 w 3"/>
                  <a:gd name="T17" fmla="*/ 2 h 4"/>
                  <a:gd name="T18" fmla="*/ 2 w 3"/>
                  <a:gd name="T19" fmla="*/ 2 h 4"/>
                  <a:gd name="T20" fmla="*/ 1 w 3"/>
                  <a:gd name="T21" fmla="*/ 4 h 4"/>
                  <a:gd name="T22" fmla="*/ 1 w 3"/>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4">
                    <a:moveTo>
                      <a:pt x="1" y="4"/>
                    </a:moveTo>
                    <a:cubicBezTo>
                      <a:pt x="1" y="4"/>
                      <a:pt x="1" y="4"/>
                      <a:pt x="1" y="4"/>
                    </a:cubicBezTo>
                    <a:cubicBezTo>
                      <a:pt x="0" y="4"/>
                      <a:pt x="0" y="4"/>
                      <a:pt x="0" y="4"/>
                    </a:cubicBezTo>
                    <a:cubicBezTo>
                      <a:pt x="0" y="3"/>
                      <a:pt x="1" y="2"/>
                      <a:pt x="1" y="2"/>
                    </a:cubicBezTo>
                    <a:cubicBezTo>
                      <a:pt x="1" y="1"/>
                      <a:pt x="1" y="1"/>
                      <a:pt x="1" y="1"/>
                    </a:cubicBezTo>
                    <a:cubicBezTo>
                      <a:pt x="2" y="1"/>
                      <a:pt x="2" y="1"/>
                      <a:pt x="2" y="0"/>
                    </a:cubicBezTo>
                    <a:cubicBezTo>
                      <a:pt x="2" y="0"/>
                      <a:pt x="2" y="0"/>
                      <a:pt x="2" y="0"/>
                    </a:cubicBezTo>
                    <a:cubicBezTo>
                      <a:pt x="2" y="0"/>
                      <a:pt x="3" y="0"/>
                      <a:pt x="3" y="0"/>
                    </a:cubicBezTo>
                    <a:cubicBezTo>
                      <a:pt x="3" y="1"/>
                      <a:pt x="2" y="1"/>
                      <a:pt x="2" y="2"/>
                    </a:cubicBezTo>
                    <a:cubicBezTo>
                      <a:pt x="2" y="2"/>
                      <a:pt x="2" y="2"/>
                      <a:pt x="2" y="2"/>
                    </a:cubicBezTo>
                    <a:cubicBezTo>
                      <a:pt x="2" y="3"/>
                      <a:pt x="1"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4" name="Freeform 552"/>
              <p:cNvSpPr>
                <a:spLocks/>
              </p:cNvSpPr>
              <p:nvPr/>
            </p:nvSpPr>
            <p:spPr bwMode="auto">
              <a:xfrm>
                <a:off x="3855" y="2200"/>
                <a:ext cx="5" cy="8"/>
              </a:xfrm>
              <a:custGeom>
                <a:avLst/>
                <a:gdLst>
                  <a:gd name="T0" fmla="*/ 0 w 2"/>
                  <a:gd name="T1" fmla="*/ 3 h 3"/>
                  <a:gd name="T2" fmla="*/ 0 w 2"/>
                  <a:gd name="T3" fmla="*/ 2 h 3"/>
                  <a:gd name="T4" fmla="*/ 0 w 2"/>
                  <a:gd name="T5" fmla="*/ 2 h 3"/>
                  <a:gd name="T6" fmla="*/ 1 w 2"/>
                  <a:gd name="T7" fmla="*/ 0 h 3"/>
                  <a:gd name="T8" fmla="*/ 2 w 2"/>
                  <a:gd name="T9" fmla="*/ 0 h 3"/>
                  <a:gd name="T10" fmla="*/ 2 w 2"/>
                  <a:gd name="T11" fmla="*/ 0 h 3"/>
                  <a:gd name="T12" fmla="*/ 1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2"/>
                    </a:cubicBezTo>
                    <a:cubicBezTo>
                      <a:pt x="0" y="2"/>
                      <a:pt x="0" y="2"/>
                      <a:pt x="0" y="2"/>
                    </a:cubicBezTo>
                    <a:cubicBezTo>
                      <a:pt x="1" y="0"/>
                      <a:pt x="1" y="0"/>
                      <a:pt x="1" y="0"/>
                    </a:cubicBezTo>
                    <a:cubicBezTo>
                      <a:pt x="1" y="0"/>
                      <a:pt x="1" y="0"/>
                      <a:pt x="2" y="0"/>
                    </a:cubicBezTo>
                    <a:cubicBezTo>
                      <a:pt x="2" y="0"/>
                      <a:pt x="2" y="0"/>
                      <a:pt x="2" y="0"/>
                    </a:cubicBezTo>
                    <a:cubicBezTo>
                      <a:pt x="1" y="2"/>
                      <a:pt x="1" y="2"/>
                      <a:pt x="1" y="2"/>
                    </a:cubicBezTo>
                    <a:cubicBezTo>
                      <a:pt x="1" y="2"/>
                      <a:pt x="1"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5" name="Freeform 553"/>
              <p:cNvSpPr>
                <a:spLocks/>
              </p:cNvSpPr>
              <p:nvPr/>
            </p:nvSpPr>
            <p:spPr bwMode="auto">
              <a:xfrm>
                <a:off x="3848" y="2157"/>
                <a:ext cx="2" cy="5"/>
              </a:xfrm>
              <a:custGeom>
                <a:avLst/>
                <a:gdLst>
                  <a:gd name="T0" fmla="*/ 0 w 1"/>
                  <a:gd name="T1" fmla="*/ 2 h 2"/>
                  <a:gd name="T2" fmla="*/ 0 w 1"/>
                  <a:gd name="T3" fmla="*/ 2 h 2"/>
                  <a:gd name="T4" fmla="*/ 1 w 1"/>
                  <a:gd name="T5" fmla="*/ 1 h 2"/>
                  <a:gd name="T6" fmla="*/ 1 w 1"/>
                  <a:gd name="T7" fmla="*/ 1 h 2"/>
                  <a:gd name="T8" fmla="*/ 1 w 1"/>
                  <a:gd name="T9" fmla="*/ 1 h 2"/>
                  <a:gd name="T10" fmla="*/ 1 w 1"/>
                  <a:gd name="T11" fmla="*/ 2 h 2"/>
                  <a:gd name="T12" fmla="*/ 0 w 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2"/>
                    </a:moveTo>
                    <a:cubicBezTo>
                      <a:pt x="0" y="2"/>
                      <a:pt x="0" y="2"/>
                      <a:pt x="0" y="2"/>
                    </a:cubicBezTo>
                    <a:cubicBezTo>
                      <a:pt x="0" y="1"/>
                      <a:pt x="0" y="1"/>
                      <a:pt x="1" y="1"/>
                    </a:cubicBezTo>
                    <a:cubicBezTo>
                      <a:pt x="1" y="0"/>
                      <a:pt x="1" y="0"/>
                      <a:pt x="1" y="1"/>
                    </a:cubicBezTo>
                    <a:cubicBezTo>
                      <a:pt x="1" y="1"/>
                      <a:pt x="1" y="1"/>
                      <a:pt x="1" y="1"/>
                    </a:cubicBezTo>
                    <a:cubicBezTo>
                      <a:pt x="1" y="1"/>
                      <a:pt x="1" y="2"/>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6" name="Freeform 554"/>
              <p:cNvSpPr>
                <a:spLocks/>
              </p:cNvSpPr>
              <p:nvPr/>
            </p:nvSpPr>
            <p:spPr bwMode="auto">
              <a:xfrm>
                <a:off x="3850" y="2160"/>
                <a:ext cx="5" cy="5"/>
              </a:xfrm>
              <a:custGeom>
                <a:avLst/>
                <a:gdLst>
                  <a:gd name="T0" fmla="*/ 1 w 2"/>
                  <a:gd name="T1" fmla="*/ 2 h 2"/>
                  <a:gd name="T2" fmla="*/ 1 w 2"/>
                  <a:gd name="T3" fmla="*/ 2 h 2"/>
                  <a:gd name="T4" fmla="*/ 0 w 2"/>
                  <a:gd name="T5" fmla="*/ 1 h 2"/>
                  <a:gd name="T6" fmla="*/ 1 w 2"/>
                  <a:gd name="T7" fmla="*/ 0 h 2"/>
                  <a:gd name="T8" fmla="*/ 1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1"/>
                    </a:cubicBezTo>
                    <a:cubicBezTo>
                      <a:pt x="1" y="1"/>
                      <a:pt x="1" y="1"/>
                      <a:pt x="1" y="0"/>
                    </a:cubicBezTo>
                    <a:cubicBezTo>
                      <a:pt x="1" y="0"/>
                      <a:pt x="1" y="0"/>
                      <a:pt x="1"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7" name="Freeform 555"/>
              <p:cNvSpPr>
                <a:spLocks/>
              </p:cNvSpPr>
              <p:nvPr/>
            </p:nvSpPr>
            <p:spPr bwMode="auto">
              <a:xfrm>
                <a:off x="3855" y="2162"/>
                <a:ext cx="5" cy="6"/>
              </a:xfrm>
              <a:custGeom>
                <a:avLst/>
                <a:gdLst>
                  <a:gd name="T0" fmla="*/ 1 w 2"/>
                  <a:gd name="T1" fmla="*/ 2 h 2"/>
                  <a:gd name="T2" fmla="*/ 1 w 2"/>
                  <a:gd name="T3" fmla="*/ 2 h 2"/>
                  <a:gd name="T4" fmla="*/ 0 w 2"/>
                  <a:gd name="T5" fmla="*/ 1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1"/>
                      <a:pt x="1" y="0"/>
                    </a:cubicBezTo>
                    <a:cubicBezTo>
                      <a:pt x="1" y="0"/>
                      <a:pt x="1" y="0"/>
                      <a:pt x="2" y="0"/>
                    </a:cubicBezTo>
                    <a:cubicBezTo>
                      <a:pt x="2" y="0"/>
                      <a:pt x="2" y="0"/>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8" name="Freeform 556"/>
              <p:cNvSpPr>
                <a:spLocks/>
              </p:cNvSpPr>
              <p:nvPr/>
            </p:nvSpPr>
            <p:spPr bwMode="auto">
              <a:xfrm>
                <a:off x="3860" y="2162"/>
                <a:ext cx="5" cy="8"/>
              </a:xfrm>
              <a:custGeom>
                <a:avLst/>
                <a:gdLst>
                  <a:gd name="T0" fmla="*/ 0 w 2"/>
                  <a:gd name="T1" fmla="*/ 3 h 3"/>
                  <a:gd name="T2" fmla="*/ 0 w 2"/>
                  <a:gd name="T3" fmla="*/ 3 h 3"/>
                  <a:gd name="T4" fmla="*/ 0 w 2"/>
                  <a:gd name="T5" fmla="*/ 2 h 3"/>
                  <a:gd name="T6" fmla="*/ 1 w 2"/>
                  <a:gd name="T7" fmla="*/ 1 h 3"/>
                  <a:gd name="T8" fmla="*/ 1 w 2"/>
                  <a:gd name="T9" fmla="*/ 0 h 3"/>
                  <a:gd name="T10" fmla="*/ 2 w 2"/>
                  <a:gd name="T11" fmla="*/ 1 h 3"/>
                  <a:gd name="T12" fmla="*/ 1 w 2"/>
                  <a:gd name="T13" fmla="*/ 2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2"/>
                      <a:pt x="0" y="2"/>
                    </a:cubicBezTo>
                    <a:cubicBezTo>
                      <a:pt x="1" y="1"/>
                      <a:pt x="1" y="1"/>
                      <a:pt x="1" y="1"/>
                    </a:cubicBezTo>
                    <a:cubicBezTo>
                      <a:pt x="1" y="0"/>
                      <a:pt x="1" y="0"/>
                      <a:pt x="1" y="0"/>
                    </a:cubicBezTo>
                    <a:cubicBezTo>
                      <a:pt x="2" y="1"/>
                      <a:pt x="2" y="1"/>
                      <a:pt x="2" y="1"/>
                    </a:cubicBezTo>
                    <a:cubicBezTo>
                      <a:pt x="1" y="2"/>
                      <a:pt x="1" y="2"/>
                      <a:pt x="1" y="2"/>
                    </a:cubicBezTo>
                    <a:cubicBezTo>
                      <a:pt x="1" y="3"/>
                      <a:pt x="1"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9" name="Freeform 557"/>
              <p:cNvSpPr>
                <a:spLocks/>
              </p:cNvSpPr>
              <p:nvPr/>
            </p:nvSpPr>
            <p:spPr bwMode="auto">
              <a:xfrm>
                <a:off x="3865" y="2165"/>
                <a:ext cx="5" cy="8"/>
              </a:xfrm>
              <a:custGeom>
                <a:avLst/>
                <a:gdLst>
                  <a:gd name="T0" fmla="*/ 1 w 2"/>
                  <a:gd name="T1" fmla="*/ 3 h 3"/>
                  <a:gd name="T2" fmla="*/ 0 w 2"/>
                  <a:gd name="T3" fmla="*/ 3 h 3"/>
                  <a:gd name="T4" fmla="*/ 0 w 2"/>
                  <a:gd name="T5" fmla="*/ 2 h 3"/>
                  <a:gd name="T6" fmla="*/ 1 w 2"/>
                  <a:gd name="T7" fmla="*/ 1 h 3"/>
                  <a:gd name="T8" fmla="*/ 2 w 2"/>
                  <a:gd name="T9" fmla="*/ 0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0" y="3"/>
                      <a:pt x="0" y="3"/>
                    </a:cubicBezTo>
                    <a:cubicBezTo>
                      <a:pt x="0" y="3"/>
                      <a:pt x="0" y="2"/>
                      <a:pt x="0" y="2"/>
                    </a:cubicBezTo>
                    <a:cubicBezTo>
                      <a:pt x="1" y="1"/>
                      <a:pt x="1" y="1"/>
                      <a:pt x="1" y="1"/>
                    </a:cubicBezTo>
                    <a:cubicBezTo>
                      <a:pt x="1" y="0"/>
                      <a:pt x="1" y="0"/>
                      <a:pt x="2" y="0"/>
                    </a:cubicBezTo>
                    <a:cubicBezTo>
                      <a:pt x="2" y="0"/>
                      <a:pt x="2"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0" name="Freeform 558"/>
              <p:cNvSpPr>
                <a:spLocks/>
              </p:cNvSpPr>
              <p:nvPr/>
            </p:nvSpPr>
            <p:spPr bwMode="auto">
              <a:xfrm>
                <a:off x="3870" y="2168"/>
                <a:ext cx="3"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0" y="0"/>
                    </a:cubicBezTo>
                    <a:cubicBezTo>
                      <a:pt x="1" y="0"/>
                      <a:pt x="1" y="0"/>
                      <a:pt x="1" y="0"/>
                    </a:cubicBezTo>
                    <a:cubicBezTo>
                      <a:pt x="1"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1" name="Freeform 559"/>
              <p:cNvSpPr>
                <a:spLocks/>
              </p:cNvSpPr>
              <p:nvPr/>
            </p:nvSpPr>
            <p:spPr bwMode="auto">
              <a:xfrm>
                <a:off x="3875" y="2170"/>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1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1"/>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2" name="Freeform 560"/>
              <p:cNvSpPr>
                <a:spLocks/>
              </p:cNvSpPr>
              <p:nvPr/>
            </p:nvSpPr>
            <p:spPr bwMode="auto">
              <a:xfrm>
                <a:off x="3880" y="2170"/>
                <a:ext cx="5" cy="8"/>
              </a:xfrm>
              <a:custGeom>
                <a:avLst/>
                <a:gdLst>
                  <a:gd name="T0" fmla="*/ 0 w 2"/>
                  <a:gd name="T1" fmla="*/ 3 h 3"/>
                  <a:gd name="T2" fmla="*/ 0 w 2"/>
                  <a:gd name="T3" fmla="*/ 3 h 3"/>
                  <a:gd name="T4" fmla="*/ 0 w 2"/>
                  <a:gd name="T5" fmla="*/ 3 h 3"/>
                  <a:gd name="T6" fmla="*/ 1 w 2"/>
                  <a:gd name="T7" fmla="*/ 0 h 3"/>
                  <a:gd name="T8" fmla="*/ 2 w 2"/>
                  <a:gd name="T9" fmla="*/ 0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3"/>
                    </a:cubicBezTo>
                    <a:cubicBezTo>
                      <a:pt x="0" y="2"/>
                      <a:pt x="1" y="1"/>
                      <a:pt x="1" y="0"/>
                    </a:cubicBezTo>
                    <a:cubicBezTo>
                      <a:pt x="1" y="0"/>
                      <a:pt x="2" y="0"/>
                      <a:pt x="2" y="0"/>
                    </a:cubicBezTo>
                    <a:cubicBezTo>
                      <a:pt x="2" y="1"/>
                      <a:pt x="2" y="1"/>
                      <a:pt x="2" y="1"/>
                    </a:cubicBezTo>
                    <a:cubicBezTo>
                      <a:pt x="1" y="2"/>
                      <a:pt x="1" y="2"/>
                      <a:pt x="1" y="3"/>
                    </a:cubicBezTo>
                    <a:cubicBezTo>
                      <a:pt x="1"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3" name="Freeform 561"/>
              <p:cNvSpPr>
                <a:spLocks/>
              </p:cNvSpPr>
              <p:nvPr/>
            </p:nvSpPr>
            <p:spPr bwMode="auto">
              <a:xfrm>
                <a:off x="3883" y="2175"/>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2"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4" name="Freeform 562"/>
              <p:cNvSpPr>
                <a:spLocks/>
              </p:cNvSpPr>
              <p:nvPr/>
            </p:nvSpPr>
            <p:spPr bwMode="auto">
              <a:xfrm>
                <a:off x="3860" y="2193"/>
                <a:ext cx="8" cy="15"/>
              </a:xfrm>
              <a:custGeom>
                <a:avLst/>
                <a:gdLst>
                  <a:gd name="T0" fmla="*/ 1 w 3"/>
                  <a:gd name="T1" fmla="*/ 6 h 6"/>
                  <a:gd name="T2" fmla="*/ 1 w 3"/>
                  <a:gd name="T3" fmla="*/ 6 h 6"/>
                  <a:gd name="T4" fmla="*/ 0 w 3"/>
                  <a:gd name="T5" fmla="*/ 6 h 6"/>
                  <a:gd name="T6" fmla="*/ 2 w 3"/>
                  <a:gd name="T7" fmla="*/ 1 h 6"/>
                  <a:gd name="T8" fmla="*/ 2 w 3"/>
                  <a:gd name="T9" fmla="*/ 0 h 6"/>
                  <a:gd name="T10" fmla="*/ 3 w 3"/>
                  <a:gd name="T11" fmla="*/ 1 h 6"/>
                  <a:gd name="T12" fmla="*/ 1 w 3"/>
                  <a:gd name="T13" fmla="*/ 6 h 6"/>
                  <a:gd name="T14" fmla="*/ 1 w 3"/>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6">
                    <a:moveTo>
                      <a:pt x="1" y="6"/>
                    </a:moveTo>
                    <a:cubicBezTo>
                      <a:pt x="1" y="6"/>
                      <a:pt x="1" y="6"/>
                      <a:pt x="1" y="6"/>
                    </a:cubicBezTo>
                    <a:cubicBezTo>
                      <a:pt x="0" y="6"/>
                      <a:pt x="0" y="6"/>
                      <a:pt x="0" y="6"/>
                    </a:cubicBezTo>
                    <a:cubicBezTo>
                      <a:pt x="2" y="1"/>
                      <a:pt x="2" y="1"/>
                      <a:pt x="2" y="1"/>
                    </a:cubicBezTo>
                    <a:cubicBezTo>
                      <a:pt x="2" y="0"/>
                      <a:pt x="2" y="0"/>
                      <a:pt x="2" y="0"/>
                    </a:cubicBezTo>
                    <a:cubicBezTo>
                      <a:pt x="3" y="0"/>
                      <a:pt x="3" y="1"/>
                      <a:pt x="3" y="1"/>
                    </a:cubicBezTo>
                    <a:cubicBezTo>
                      <a:pt x="1" y="6"/>
                      <a:pt x="1" y="6"/>
                      <a:pt x="1"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5" name="Freeform 563"/>
              <p:cNvSpPr>
                <a:spLocks/>
              </p:cNvSpPr>
              <p:nvPr/>
            </p:nvSpPr>
            <p:spPr bwMode="auto">
              <a:xfrm>
                <a:off x="3865" y="2190"/>
                <a:ext cx="5" cy="18"/>
              </a:xfrm>
              <a:custGeom>
                <a:avLst/>
                <a:gdLst>
                  <a:gd name="T0" fmla="*/ 0 w 2"/>
                  <a:gd name="T1" fmla="*/ 7 h 7"/>
                  <a:gd name="T2" fmla="*/ 0 w 2"/>
                  <a:gd name="T3" fmla="*/ 7 h 7"/>
                  <a:gd name="T4" fmla="*/ 0 w 2"/>
                  <a:gd name="T5" fmla="*/ 6 h 7"/>
                  <a:gd name="T6" fmla="*/ 2 w 2"/>
                  <a:gd name="T7" fmla="*/ 1 h 7"/>
                  <a:gd name="T8" fmla="*/ 2 w 2"/>
                  <a:gd name="T9" fmla="*/ 0 h 7"/>
                  <a:gd name="T10" fmla="*/ 2 w 2"/>
                  <a:gd name="T11" fmla="*/ 1 h 7"/>
                  <a:gd name="T12" fmla="*/ 1 w 2"/>
                  <a:gd name="T13" fmla="*/ 6 h 7"/>
                  <a:gd name="T14" fmla="*/ 1 w 2"/>
                  <a:gd name="T15" fmla="*/ 6 h 7"/>
                  <a:gd name="T16" fmla="*/ 1 w 2"/>
                  <a:gd name="T17" fmla="*/ 7 h 7"/>
                  <a:gd name="T18" fmla="*/ 0 w 2"/>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7"/>
                    </a:moveTo>
                    <a:cubicBezTo>
                      <a:pt x="0" y="7"/>
                      <a:pt x="0" y="7"/>
                      <a:pt x="0" y="7"/>
                    </a:cubicBezTo>
                    <a:cubicBezTo>
                      <a:pt x="0" y="7"/>
                      <a:pt x="0" y="6"/>
                      <a:pt x="0" y="6"/>
                    </a:cubicBezTo>
                    <a:cubicBezTo>
                      <a:pt x="1" y="4"/>
                      <a:pt x="1" y="3"/>
                      <a:pt x="2" y="1"/>
                    </a:cubicBezTo>
                    <a:cubicBezTo>
                      <a:pt x="2" y="1"/>
                      <a:pt x="2" y="0"/>
                      <a:pt x="2" y="0"/>
                    </a:cubicBezTo>
                    <a:cubicBezTo>
                      <a:pt x="2" y="0"/>
                      <a:pt x="2" y="1"/>
                      <a:pt x="2" y="1"/>
                    </a:cubicBezTo>
                    <a:cubicBezTo>
                      <a:pt x="2" y="3"/>
                      <a:pt x="1" y="4"/>
                      <a:pt x="1" y="6"/>
                    </a:cubicBezTo>
                    <a:cubicBezTo>
                      <a:pt x="1" y="6"/>
                      <a:pt x="1" y="6"/>
                      <a:pt x="1" y="6"/>
                    </a:cubicBezTo>
                    <a:cubicBezTo>
                      <a:pt x="1" y="7"/>
                      <a:pt x="1" y="7"/>
                      <a:pt x="1" y="7"/>
                    </a:cubicBezTo>
                    <a:cubicBezTo>
                      <a:pt x="1" y="7"/>
                      <a:pt x="0" y="7"/>
                      <a:pt x="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6" name="Freeform 564"/>
              <p:cNvSpPr>
                <a:spLocks/>
              </p:cNvSpPr>
              <p:nvPr/>
            </p:nvSpPr>
            <p:spPr bwMode="auto">
              <a:xfrm>
                <a:off x="3870" y="2188"/>
                <a:ext cx="5" cy="17"/>
              </a:xfrm>
              <a:custGeom>
                <a:avLst/>
                <a:gdLst>
                  <a:gd name="T0" fmla="*/ 0 w 2"/>
                  <a:gd name="T1" fmla="*/ 7 h 7"/>
                  <a:gd name="T2" fmla="*/ 0 w 2"/>
                  <a:gd name="T3" fmla="*/ 7 h 7"/>
                  <a:gd name="T4" fmla="*/ 0 w 2"/>
                  <a:gd name="T5" fmla="*/ 6 h 7"/>
                  <a:gd name="T6" fmla="*/ 1 w 2"/>
                  <a:gd name="T7" fmla="*/ 1 h 7"/>
                  <a:gd name="T8" fmla="*/ 2 w 2"/>
                  <a:gd name="T9" fmla="*/ 0 h 7"/>
                  <a:gd name="T10" fmla="*/ 2 w 2"/>
                  <a:gd name="T11" fmla="*/ 1 h 7"/>
                  <a:gd name="T12" fmla="*/ 1 w 2"/>
                  <a:gd name="T13" fmla="*/ 6 h 7"/>
                  <a:gd name="T14" fmla="*/ 1 w 2"/>
                  <a:gd name="T15" fmla="*/ 6 h 7"/>
                  <a:gd name="T16" fmla="*/ 1 w 2"/>
                  <a:gd name="T17" fmla="*/ 7 h 7"/>
                  <a:gd name="T18" fmla="*/ 0 w 2"/>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7"/>
                    </a:moveTo>
                    <a:cubicBezTo>
                      <a:pt x="0" y="7"/>
                      <a:pt x="0" y="7"/>
                      <a:pt x="0" y="7"/>
                    </a:cubicBezTo>
                    <a:cubicBezTo>
                      <a:pt x="0" y="7"/>
                      <a:pt x="0" y="6"/>
                      <a:pt x="0" y="6"/>
                    </a:cubicBezTo>
                    <a:cubicBezTo>
                      <a:pt x="0" y="4"/>
                      <a:pt x="1" y="2"/>
                      <a:pt x="1" y="1"/>
                    </a:cubicBezTo>
                    <a:cubicBezTo>
                      <a:pt x="2" y="0"/>
                      <a:pt x="2" y="0"/>
                      <a:pt x="2" y="0"/>
                    </a:cubicBezTo>
                    <a:cubicBezTo>
                      <a:pt x="2" y="0"/>
                      <a:pt x="2" y="1"/>
                      <a:pt x="2" y="1"/>
                    </a:cubicBezTo>
                    <a:cubicBezTo>
                      <a:pt x="2" y="2"/>
                      <a:pt x="1" y="4"/>
                      <a:pt x="1" y="6"/>
                    </a:cubicBezTo>
                    <a:cubicBezTo>
                      <a:pt x="1" y="6"/>
                      <a:pt x="1" y="6"/>
                      <a:pt x="1" y="6"/>
                    </a:cubicBezTo>
                    <a:cubicBezTo>
                      <a:pt x="1" y="7"/>
                      <a:pt x="1" y="7"/>
                      <a:pt x="1" y="7"/>
                    </a:cubicBezTo>
                    <a:cubicBezTo>
                      <a:pt x="0" y="7"/>
                      <a:pt x="0" y="7"/>
                      <a:pt x="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7" name="Freeform 565"/>
              <p:cNvSpPr>
                <a:spLocks/>
              </p:cNvSpPr>
              <p:nvPr/>
            </p:nvSpPr>
            <p:spPr bwMode="auto">
              <a:xfrm>
                <a:off x="3875" y="2183"/>
                <a:ext cx="5" cy="17"/>
              </a:xfrm>
              <a:custGeom>
                <a:avLst/>
                <a:gdLst>
                  <a:gd name="T0" fmla="*/ 0 w 2"/>
                  <a:gd name="T1" fmla="*/ 7 h 7"/>
                  <a:gd name="T2" fmla="*/ 0 w 2"/>
                  <a:gd name="T3" fmla="*/ 7 h 7"/>
                  <a:gd name="T4" fmla="*/ 0 w 2"/>
                  <a:gd name="T5" fmla="*/ 6 h 7"/>
                  <a:gd name="T6" fmla="*/ 1 w 2"/>
                  <a:gd name="T7" fmla="*/ 1 h 7"/>
                  <a:gd name="T8" fmla="*/ 2 w 2"/>
                  <a:gd name="T9" fmla="*/ 0 h 7"/>
                  <a:gd name="T10" fmla="*/ 2 w 2"/>
                  <a:gd name="T11" fmla="*/ 1 h 7"/>
                  <a:gd name="T12" fmla="*/ 1 w 2"/>
                  <a:gd name="T13" fmla="*/ 7 h 7"/>
                  <a:gd name="T14" fmla="*/ 0 w 2"/>
                  <a:gd name="T15" fmla="*/ 7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7">
                    <a:moveTo>
                      <a:pt x="0" y="7"/>
                    </a:moveTo>
                    <a:cubicBezTo>
                      <a:pt x="0" y="7"/>
                      <a:pt x="0" y="7"/>
                      <a:pt x="0" y="7"/>
                    </a:cubicBezTo>
                    <a:cubicBezTo>
                      <a:pt x="0" y="7"/>
                      <a:pt x="0" y="7"/>
                      <a:pt x="0" y="6"/>
                    </a:cubicBezTo>
                    <a:cubicBezTo>
                      <a:pt x="1" y="4"/>
                      <a:pt x="1" y="3"/>
                      <a:pt x="1" y="1"/>
                    </a:cubicBezTo>
                    <a:cubicBezTo>
                      <a:pt x="2" y="0"/>
                      <a:pt x="2" y="0"/>
                      <a:pt x="2" y="0"/>
                    </a:cubicBezTo>
                    <a:cubicBezTo>
                      <a:pt x="2" y="0"/>
                      <a:pt x="2" y="0"/>
                      <a:pt x="2" y="1"/>
                    </a:cubicBezTo>
                    <a:cubicBezTo>
                      <a:pt x="2" y="3"/>
                      <a:pt x="1" y="5"/>
                      <a:pt x="1" y="7"/>
                    </a:cubicBezTo>
                    <a:cubicBezTo>
                      <a:pt x="1" y="7"/>
                      <a:pt x="0" y="7"/>
                      <a:pt x="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8" name="Freeform 566"/>
              <p:cNvSpPr>
                <a:spLocks/>
              </p:cNvSpPr>
              <p:nvPr/>
            </p:nvSpPr>
            <p:spPr bwMode="auto">
              <a:xfrm>
                <a:off x="3845" y="2147"/>
                <a:ext cx="5" cy="10"/>
              </a:xfrm>
              <a:custGeom>
                <a:avLst/>
                <a:gdLst>
                  <a:gd name="T0" fmla="*/ 1 w 2"/>
                  <a:gd name="T1" fmla="*/ 4 h 4"/>
                  <a:gd name="T2" fmla="*/ 1 w 2"/>
                  <a:gd name="T3" fmla="*/ 4 h 4"/>
                  <a:gd name="T4" fmla="*/ 0 w 2"/>
                  <a:gd name="T5" fmla="*/ 4 h 4"/>
                  <a:gd name="T6" fmla="*/ 1 w 2"/>
                  <a:gd name="T7" fmla="*/ 0 h 4"/>
                  <a:gd name="T8" fmla="*/ 2 w 2"/>
                  <a:gd name="T9" fmla="*/ 0 h 4"/>
                  <a:gd name="T10" fmla="*/ 2 w 2"/>
                  <a:gd name="T11" fmla="*/ 1 h 4"/>
                  <a:gd name="T12" fmla="*/ 1 w 2"/>
                  <a:gd name="T13" fmla="*/ 4 h 4"/>
                  <a:gd name="T14" fmla="*/ 1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1" y="4"/>
                    </a:moveTo>
                    <a:cubicBezTo>
                      <a:pt x="1" y="4"/>
                      <a:pt x="1" y="4"/>
                      <a:pt x="1" y="4"/>
                    </a:cubicBezTo>
                    <a:cubicBezTo>
                      <a:pt x="0" y="4"/>
                      <a:pt x="0" y="4"/>
                      <a:pt x="0" y="4"/>
                    </a:cubicBezTo>
                    <a:cubicBezTo>
                      <a:pt x="0" y="3"/>
                      <a:pt x="1" y="1"/>
                      <a:pt x="1" y="0"/>
                    </a:cubicBezTo>
                    <a:cubicBezTo>
                      <a:pt x="1" y="0"/>
                      <a:pt x="2" y="0"/>
                      <a:pt x="2" y="0"/>
                    </a:cubicBezTo>
                    <a:cubicBezTo>
                      <a:pt x="2" y="0"/>
                      <a:pt x="2" y="1"/>
                      <a:pt x="2" y="1"/>
                    </a:cubicBezTo>
                    <a:cubicBezTo>
                      <a:pt x="2" y="2"/>
                      <a:pt x="1" y="3"/>
                      <a:pt x="1"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9" name="Freeform 567"/>
              <p:cNvSpPr>
                <a:spLocks/>
              </p:cNvSpPr>
              <p:nvPr/>
            </p:nvSpPr>
            <p:spPr bwMode="auto">
              <a:xfrm>
                <a:off x="3853" y="2145"/>
                <a:ext cx="5" cy="10"/>
              </a:xfrm>
              <a:custGeom>
                <a:avLst/>
                <a:gdLst>
                  <a:gd name="T0" fmla="*/ 0 w 2"/>
                  <a:gd name="T1" fmla="*/ 4 h 4"/>
                  <a:gd name="T2" fmla="*/ 0 w 2"/>
                  <a:gd name="T3" fmla="*/ 4 h 4"/>
                  <a:gd name="T4" fmla="*/ 0 w 2"/>
                  <a:gd name="T5" fmla="*/ 3 h 4"/>
                  <a:gd name="T6" fmla="*/ 1 w 2"/>
                  <a:gd name="T7" fmla="*/ 0 h 4"/>
                  <a:gd name="T8" fmla="*/ 2 w 2"/>
                  <a:gd name="T9" fmla="*/ 0 h 4"/>
                  <a:gd name="T10" fmla="*/ 2 w 2"/>
                  <a:gd name="T11" fmla="*/ 0 h 4"/>
                  <a:gd name="T12" fmla="*/ 1 w 2"/>
                  <a:gd name="T13" fmla="*/ 4 h 4"/>
                  <a:gd name="T14" fmla="*/ 0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4"/>
                    </a:moveTo>
                    <a:cubicBezTo>
                      <a:pt x="0" y="4"/>
                      <a:pt x="0" y="4"/>
                      <a:pt x="0" y="4"/>
                    </a:cubicBezTo>
                    <a:cubicBezTo>
                      <a:pt x="0" y="4"/>
                      <a:pt x="0" y="4"/>
                      <a:pt x="0" y="3"/>
                    </a:cubicBezTo>
                    <a:cubicBezTo>
                      <a:pt x="0" y="2"/>
                      <a:pt x="1" y="1"/>
                      <a:pt x="1" y="0"/>
                    </a:cubicBezTo>
                    <a:cubicBezTo>
                      <a:pt x="1" y="0"/>
                      <a:pt x="1" y="0"/>
                      <a:pt x="2" y="0"/>
                    </a:cubicBezTo>
                    <a:cubicBezTo>
                      <a:pt x="2" y="0"/>
                      <a:pt x="2" y="0"/>
                      <a:pt x="2" y="0"/>
                    </a:cubicBezTo>
                    <a:cubicBezTo>
                      <a:pt x="1" y="1"/>
                      <a:pt x="1" y="3"/>
                      <a:pt x="1" y="4"/>
                    </a:cubicBezTo>
                    <a:cubicBezTo>
                      <a:pt x="0" y="4"/>
                      <a:pt x="0" y="4"/>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0" name="Freeform 568"/>
              <p:cNvSpPr>
                <a:spLocks/>
              </p:cNvSpPr>
              <p:nvPr/>
            </p:nvSpPr>
            <p:spPr bwMode="auto">
              <a:xfrm>
                <a:off x="3855" y="2142"/>
                <a:ext cx="8" cy="13"/>
              </a:xfrm>
              <a:custGeom>
                <a:avLst/>
                <a:gdLst>
                  <a:gd name="T0" fmla="*/ 1 w 3"/>
                  <a:gd name="T1" fmla="*/ 5 h 5"/>
                  <a:gd name="T2" fmla="*/ 1 w 3"/>
                  <a:gd name="T3" fmla="*/ 5 h 5"/>
                  <a:gd name="T4" fmla="*/ 0 w 3"/>
                  <a:gd name="T5" fmla="*/ 4 h 5"/>
                  <a:gd name="T6" fmla="*/ 2 w 3"/>
                  <a:gd name="T7" fmla="*/ 0 h 5"/>
                  <a:gd name="T8" fmla="*/ 3 w 3"/>
                  <a:gd name="T9" fmla="*/ 0 h 5"/>
                  <a:gd name="T10" fmla="*/ 3 w 3"/>
                  <a:gd name="T11" fmla="*/ 0 h 5"/>
                  <a:gd name="T12" fmla="*/ 1 w 3"/>
                  <a:gd name="T13" fmla="*/ 4 h 5"/>
                  <a:gd name="T14" fmla="*/ 1 w 3"/>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5">
                    <a:moveTo>
                      <a:pt x="1" y="5"/>
                    </a:moveTo>
                    <a:cubicBezTo>
                      <a:pt x="1" y="5"/>
                      <a:pt x="1" y="5"/>
                      <a:pt x="1" y="5"/>
                    </a:cubicBezTo>
                    <a:cubicBezTo>
                      <a:pt x="0" y="5"/>
                      <a:pt x="0" y="4"/>
                      <a:pt x="0" y="4"/>
                    </a:cubicBezTo>
                    <a:cubicBezTo>
                      <a:pt x="1" y="3"/>
                      <a:pt x="1" y="1"/>
                      <a:pt x="2" y="0"/>
                    </a:cubicBezTo>
                    <a:cubicBezTo>
                      <a:pt x="2" y="0"/>
                      <a:pt x="3" y="0"/>
                      <a:pt x="3" y="0"/>
                    </a:cubicBezTo>
                    <a:cubicBezTo>
                      <a:pt x="3" y="0"/>
                      <a:pt x="3" y="0"/>
                      <a:pt x="3" y="0"/>
                    </a:cubicBezTo>
                    <a:cubicBezTo>
                      <a:pt x="2" y="2"/>
                      <a:pt x="2" y="3"/>
                      <a:pt x="1" y="4"/>
                    </a:cubicBezTo>
                    <a:cubicBezTo>
                      <a:pt x="1" y="5"/>
                      <a:pt x="1" y="5"/>
                      <a:pt x="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1" name="Freeform 569"/>
              <p:cNvSpPr>
                <a:spLocks/>
              </p:cNvSpPr>
              <p:nvPr/>
            </p:nvSpPr>
            <p:spPr bwMode="auto">
              <a:xfrm>
                <a:off x="3863" y="2137"/>
                <a:ext cx="5" cy="13"/>
              </a:xfrm>
              <a:custGeom>
                <a:avLst/>
                <a:gdLst>
                  <a:gd name="T0" fmla="*/ 0 w 2"/>
                  <a:gd name="T1" fmla="*/ 5 h 5"/>
                  <a:gd name="T2" fmla="*/ 0 w 2"/>
                  <a:gd name="T3" fmla="*/ 5 h 5"/>
                  <a:gd name="T4" fmla="*/ 0 w 2"/>
                  <a:gd name="T5" fmla="*/ 5 h 5"/>
                  <a:gd name="T6" fmla="*/ 2 w 2"/>
                  <a:gd name="T7" fmla="*/ 0 h 5"/>
                  <a:gd name="T8" fmla="*/ 2 w 2"/>
                  <a:gd name="T9" fmla="*/ 0 h 5"/>
                  <a:gd name="T10" fmla="*/ 2 w 2"/>
                  <a:gd name="T11" fmla="*/ 1 h 5"/>
                  <a:gd name="T12" fmla="*/ 1 w 2"/>
                  <a:gd name="T13" fmla="*/ 5 h 5"/>
                  <a:gd name="T14" fmla="*/ 0 w 2"/>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5"/>
                    </a:moveTo>
                    <a:cubicBezTo>
                      <a:pt x="0" y="5"/>
                      <a:pt x="0" y="5"/>
                      <a:pt x="0" y="5"/>
                    </a:cubicBezTo>
                    <a:cubicBezTo>
                      <a:pt x="0" y="5"/>
                      <a:pt x="0" y="5"/>
                      <a:pt x="0" y="5"/>
                    </a:cubicBezTo>
                    <a:cubicBezTo>
                      <a:pt x="2" y="0"/>
                      <a:pt x="2" y="0"/>
                      <a:pt x="2" y="0"/>
                    </a:cubicBezTo>
                    <a:cubicBezTo>
                      <a:pt x="2" y="0"/>
                      <a:pt x="2" y="0"/>
                      <a:pt x="2" y="0"/>
                    </a:cubicBezTo>
                    <a:cubicBezTo>
                      <a:pt x="2" y="0"/>
                      <a:pt x="2" y="0"/>
                      <a:pt x="2" y="1"/>
                    </a:cubicBezTo>
                    <a:cubicBezTo>
                      <a:pt x="1" y="5"/>
                      <a:pt x="1" y="5"/>
                      <a:pt x="1" y="5"/>
                    </a:cubicBezTo>
                    <a:cubicBezTo>
                      <a:pt x="1" y="5"/>
                      <a:pt x="0" y="5"/>
                      <a:pt x="0"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2" name="Freeform 570"/>
              <p:cNvSpPr>
                <a:spLocks/>
              </p:cNvSpPr>
              <p:nvPr/>
            </p:nvSpPr>
            <p:spPr bwMode="auto">
              <a:xfrm>
                <a:off x="3870" y="2132"/>
                <a:ext cx="5" cy="15"/>
              </a:xfrm>
              <a:custGeom>
                <a:avLst/>
                <a:gdLst>
                  <a:gd name="T0" fmla="*/ 0 w 2"/>
                  <a:gd name="T1" fmla="*/ 6 h 6"/>
                  <a:gd name="T2" fmla="*/ 0 w 2"/>
                  <a:gd name="T3" fmla="*/ 6 h 6"/>
                  <a:gd name="T4" fmla="*/ 0 w 2"/>
                  <a:gd name="T5" fmla="*/ 5 h 6"/>
                  <a:gd name="T6" fmla="*/ 1 w 2"/>
                  <a:gd name="T7" fmla="*/ 1 h 6"/>
                  <a:gd name="T8" fmla="*/ 2 w 2"/>
                  <a:gd name="T9" fmla="*/ 0 h 6"/>
                  <a:gd name="T10" fmla="*/ 2 w 2"/>
                  <a:gd name="T11" fmla="*/ 1 h 6"/>
                  <a:gd name="T12" fmla="*/ 1 w 2"/>
                  <a:gd name="T13" fmla="*/ 6 h 6"/>
                  <a:gd name="T14" fmla="*/ 0 w 2"/>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6">
                    <a:moveTo>
                      <a:pt x="0" y="6"/>
                    </a:moveTo>
                    <a:cubicBezTo>
                      <a:pt x="0" y="6"/>
                      <a:pt x="0" y="6"/>
                      <a:pt x="0" y="6"/>
                    </a:cubicBezTo>
                    <a:cubicBezTo>
                      <a:pt x="0" y="6"/>
                      <a:pt x="0" y="6"/>
                      <a:pt x="0" y="5"/>
                    </a:cubicBezTo>
                    <a:cubicBezTo>
                      <a:pt x="0" y="4"/>
                      <a:pt x="1" y="2"/>
                      <a:pt x="1" y="1"/>
                    </a:cubicBezTo>
                    <a:cubicBezTo>
                      <a:pt x="1" y="0"/>
                      <a:pt x="2" y="0"/>
                      <a:pt x="2" y="0"/>
                    </a:cubicBezTo>
                    <a:cubicBezTo>
                      <a:pt x="2" y="0"/>
                      <a:pt x="2" y="1"/>
                      <a:pt x="2" y="1"/>
                    </a:cubicBezTo>
                    <a:cubicBezTo>
                      <a:pt x="2" y="2"/>
                      <a:pt x="1" y="4"/>
                      <a:pt x="1" y="6"/>
                    </a:cubicBezTo>
                    <a:cubicBezTo>
                      <a:pt x="1" y="6"/>
                      <a:pt x="0" y="6"/>
                      <a:pt x="0"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3" name="Freeform 571"/>
              <p:cNvSpPr>
                <a:spLocks/>
              </p:cNvSpPr>
              <p:nvPr/>
            </p:nvSpPr>
            <p:spPr bwMode="auto">
              <a:xfrm>
                <a:off x="3875" y="2130"/>
                <a:ext cx="8" cy="15"/>
              </a:xfrm>
              <a:custGeom>
                <a:avLst/>
                <a:gdLst>
                  <a:gd name="T0" fmla="*/ 1 w 3"/>
                  <a:gd name="T1" fmla="*/ 6 h 6"/>
                  <a:gd name="T2" fmla="*/ 0 w 3"/>
                  <a:gd name="T3" fmla="*/ 5 h 6"/>
                  <a:gd name="T4" fmla="*/ 0 w 3"/>
                  <a:gd name="T5" fmla="*/ 5 h 6"/>
                  <a:gd name="T6" fmla="*/ 2 w 3"/>
                  <a:gd name="T7" fmla="*/ 0 h 6"/>
                  <a:gd name="T8" fmla="*/ 2 w 3"/>
                  <a:gd name="T9" fmla="*/ 0 h 6"/>
                  <a:gd name="T10" fmla="*/ 3 w 3"/>
                  <a:gd name="T11" fmla="*/ 0 h 6"/>
                  <a:gd name="T12" fmla="*/ 1 w 3"/>
                  <a:gd name="T13" fmla="*/ 5 h 6"/>
                  <a:gd name="T14" fmla="*/ 1 w 3"/>
                  <a:gd name="T15" fmla="*/ 5 h 6"/>
                  <a:gd name="T16" fmla="*/ 1 w 3"/>
                  <a:gd name="T17" fmla="*/ 6 h 6"/>
                  <a:gd name="T18" fmla="*/ 1 w 3"/>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6">
                    <a:moveTo>
                      <a:pt x="1" y="6"/>
                    </a:moveTo>
                    <a:cubicBezTo>
                      <a:pt x="0" y="6"/>
                      <a:pt x="0" y="6"/>
                      <a:pt x="0" y="5"/>
                    </a:cubicBezTo>
                    <a:cubicBezTo>
                      <a:pt x="0" y="5"/>
                      <a:pt x="0" y="5"/>
                      <a:pt x="0" y="5"/>
                    </a:cubicBezTo>
                    <a:cubicBezTo>
                      <a:pt x="1" y="3"/>
                      <a:pt x="1" y="2"/>
                      <a:pt x="2" y="0"/>
                    </a:cubicBezTo>
                    <a:cubicBezTo>
                      <a:pt x="2" y="0"/>
                      <a:pt x="2" y="0"/>
                      <a:pt x="2" y="0"/>
                    </a:cubicBezTo>
                    <a:cubicBezTo>
                      <a:pt x="3" y="0"/>
                      <a:pt x="3" y="0"/>
                      <a:pt x="3" y="0"/>
                    </a:cubicBezTo>
                    <a:cubicBezTo>
                      <a:pt x="2" y="2"/>
                      <a:pt x="1" y="3"/>
                      <a:pt x="1" y="5"/>
                    </a:cubicBezTo>
                    <a:cubicBezTo>
                      <a:pt x="1" y="5"/>
                      <a:pt x="1" y="5"/>
                      <a:pt x="1" y="5"/>
                    </a:cubicBezTo>
                    <a:cubicBezTo>
                      <a:pt x="1" y="5"/>
                      <a:pt x="1" y="5"/>
                      <a:pt x="1"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4" name="Freeform 572"/>
              <p:cNvSpPr>
                <a:spLocks/>
              </p:cNvSpPr>
              <p:nvPr/>
            </p:nvSpPr>
            <p:spPr bwMode="auto">
              <a:xfrm>
                <a:off x="3880" y="2127"/>
                <a:ext cx="5" cy="15"/>
              </a:xfrm>
              <a:custGeom>
                <a:avLst/>
                <a:gdLst>
                  <a:gd name="T0" fmla="*/ 0 w 2"/>
                  <a:gd name="T1" fmla="*/ 6 h 6"/>
                  <a:gd name="T2" fmla="*/ 0 w 2"/>
                  <a:gd name="T3" fmla="*/ 6 h 6"/>
                  <a:gd name="T4" fmla="*/ 0 w 2"/>
                  <a:gd name="T5" fmla="*/ 5 h 6"/>
                  <a:gd name="T6" fmla="*/ 1 w 2"/>
                  <a:gd name="T7" fmla="*/ 1 h 6"/>
                  <a:gd name="T8" fmla="*/ 2 w 2"/>
                  <a:gd name="T9" fmla="*/ 0 h 6"/>
                  <a:gd name="T10" fmla="*/ 2 w 2"/>
                  <a:gd name="T11" fmla="*/ 1 h 6"/>
                  <a:gd name="T12" fmla="*/ 1 w 2"/>
                  <a:gd name="T13" fmla="*/ 5 h 6"/>
                  <a:gd name="T14" fmla="*/ 1 w 2"/>
                  <a:gd name="T15" fmla="*/ 5 h 6"/>
                  <a:gd name="T16" fmla="*/ 1 w 2"/>
                  <a:gd name="T17" fmla="*/ 6 h 6"/>
                  <a:gd name="T18" fmla="*/ 0 w 2"/>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6">
                    <a:moveTo>
                      <a:pt x="0" y="6"/>
                    </a:moveTo>
                    <a:cubicBezTo>
                      <a:pt x="0" y="6"/>
                      <a:pt x="0" y="6"/>
                      <a:pt x="0" y="6"/>
                    </a:cubicBezTo>
                    <a:cubicBezTo>
                      <a:pt x="0" y="6"/>
                      <a:pt x="0" y="6"/>
                      <a:pt x="0" y="5"/>
                    </a:cubicBezTo>
                    <a:cubicBezTo>
                      <a:pt x="0" y="4"/>
                      <a:pt x="1" y="2"/>
                      <a:pt x="1" y="1"/>
                    </a:cubicBezTo>
                    <a:cubicBezTo>
                      <a:pt x="2" y="0"/>
                      <a:pt x="2" y="0"/>
                      <a:pt x="2" y="0"/>
                    </a:cubicBezTo>
                    <a:cubicBezTo>
                      <a:pt x="2" y="0"/>
                      <a:pt x="2" y="1"/>
                      <a:pt x="2" y="1"/>
                    </a:cubicBezTo>
                    <a:cubicBezTo>
                      <a:pt x="2" y="2"/>
                      <a:pt x="1" y="4"/>
                      <a:pt x="1" y="5"/>
                    </a:cubicBezTo>
                    <a:cubicBezTo>
                      <a:pt x="1" y="5"/>
                      <a:pt x="1" y="5"/>
                      <a:pt x="1" y="5"/>
                    </a:cubicBezTo>
                    <a:cubicBezTo>
                      <a:pt x="1" y="6"/>
                      <a:pt x="1" y="6"/>
                      <a:pt x="1" y="6"/>
                    </a:cubicBezTo>
                    <a:cubicBezTo>
                      <a:pt x="1" y="6"/>
                      <a:pt x="0" y="6"/>
                      <a:pt x="0"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417" name="组合 416"/>
          <p:cNvGrpSpPr/>
          <p:nvPr/>
        </p:nvGrpSpPr>
        <p:grpSpPr>
          <a:xfrm>
            <a:off x="6743582" y="1518187"/>
            <a:ext cx="2442158" cy="4730211"/>
            <a:chOff x="6568556" y="1028568"/>
            <a:chExt cx="2441840" cy="4731306"/>
          </a:xfrm>
        </p:grpSpPr>
        <p:sp>
          <p:nvSpPr>
            <p:cNvPr id="418" name="平行四边形 417"/>
            <p:cNvSpPr/>
            <p:nvPr/>
          </p:nvSpPr>
          <p:spPr>
            <a:xfrm flipH="1">
              <a:off x="8588325" y="1834680"/>
              <a:ext cx="420155" cy="240635"/>
            </a:xfrm>
            <a:prstGeom prst="parallelogram">
              <a:avLst>
                <a:gd name="adj" fmla="val 55395"/>
              </a:avLst>
            </a:prstGeom>
            <a:gradFill flip="none" rotWithShape="1">
              <a:gsLst>
                <a:gs pos="0">
                  <a:schemeClr val="bg1"/>
                </a:gs>
                <a:gs pos="100000">
                  <a:schemeClr val="bg1">
                    <a:lumMod val="8500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9" name="平行四边形 418"/>
            <p:cNvSpPr/>
            <p:nvPr/>
          </p:nvSpPr>
          <p:spPr>
            <a:xfrm flipH="1">
              <a:off x="8298673" y="1718815"/>
              <a:ext cx="425672"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0" name="平行四边形 419"/>
            <p:cNvSpPr/>
            <p:nvPr/>
          </p:nvSpPr>
          <p:spPr>
            <a:xfrm flipH="1">
              <a:off x="8009230" y="1604868"/>
              <a:ext cx="425671"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1" name="平行四边形 420"/>
            <p:cNvSpPr/>
            <p:nvPr/>
          </p:nvSpPr>
          <p:spPr>
            <a:xfrm flipH="1">
              <a:off x="7723393" y="1490276"/>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2" name="平行四边形 421"/>
            <p:cNvSpPr/>
            <p:nvPr/>
          </p:nvSpPr>
          <p:spPr>
            <a:xfrm flipH="1">
              <a:off x="7435648" y="1373770"/>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3" name="平行四边形 422"/>
            <p:cNvSpPr/>
            <p:nvPr/>
          </p:nvSpPr>
          <p:spPr>
            <a:xfrm flipH="1">
              <a:off x="7147053" y="1257277"/>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4" name="平行四边形 423"/>
            <p:cNvSpPr/>
            <p:nvPr/>
          </p:nvSpPr>
          <p:spPr>
            <a:xfrm flipH="1">
              <a:off x="6856126" y="1144921"/>
              <a:ext cx="424619"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5" name="平行四边形 424"/>
            <p:cNvSpPr/>
            <p:nvPr/>
          </p:nvSpPr>
          <p:spPr>
            <a:xfrm flipH="1">
              <a:off x="6569220" y="1028568"/>
              <a:ext cx="420155" cy="240635"/>
            </a:xfrm>
            <a:prstGeom prst="parallelogram">
              <a:avLst>
                <a:gd name="adj" fmla="val 55395"/>
              </a:avLst>
            </a:prstGeom>
            <a:gradFill>
              <a:gsLst>
                <a:gs pos="0">
                  <a:schemeClr val="bg1"/>
                </a:gs>
                <a:gs pos="100000">
                  <a:schemeClr val="bg1">
                    <a:lumMod val="8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6" name="任意多边形 425"/>
            <p:cNvSpPr/>
            <p:nvPr/>
          </p:nvSpPr>
          <p:spPr>
            <a:xfrm>
              <a:off x="6700589" y="1267470"/>
              <a:ext cx="2309807" cy="2064573"/>
            </a:xfrm>
            <a:custGeom>
              <a:avLst/>
              <a:gdLst>
                <a:gd name="connsiteX0" fmla="*/ 5745 w 2309807"/>
                <a:gd name="connsiteY0" fmla="*/ 1734172 h 2064573"/>
                <a:gd name="connsiteX1" fmla="*/ 139045 w 2309807"/>
                <a:gd name="connsiteY1" fmla="*/ 1974807 h 2064573"/>
                <a:gd name="connsiteX2" fmla="*/ 425892 w 2309807"/>
                <a:gd name="connsiteY2" fmla="*/ 1974807 h 2064573"/>
                <a:gd name="connsiteX3" fmla="*/ 292592 w 2309807"/>
                <a:gd name="connsiteY3" fmla="*/ 1734172 h 2064573"/>
                <a:gd name="connsiteX4" fmla="*/ 579879 w 2309807"/>
                <a:gd name="connsiteY4" fmla="*/ 1505363 h 2064573"/>
                <a:gd name="connsiteX5" fmla="*/ 712622 w 2309807"/>
                <a:gd name="connsiteY5" fmla="*/ 1744994 h 2064573"/>
                <a:gd name="connsiteX6" fmla="*/ 714974 w 2309807"/>
                <a:gd name="connsiteY6" fmla="*/ 1744994 h 2064573"/>
                <a:gd name="connsiteX7" fmla="*/ 714974 w 2309807"/>
                <a:gd name="connsiteY7" fmla="*/ 1857899 h 2064573"/>
                <a:gd name="connsiteX8" fmla="*/ 713646 w 2309807"/>
                <a:gd name="connsiteY8" fmla="*/ 1855502 h 2064573"/>
                <a:gd name="connsiteX9" fmla="*/ 713646 w 2309807"/>
                <a:gd name="connsiteY9" fmla="*/ 1748198 h 2064573"/>
                <a:gd name="connsiteX10" fmla="*/ 1508256 w 2309807"/>
                <a:gd name="connsiteY10" fmla="*/ 1386948 h 2064573"/>
                <a:gd name="connsiteX11" fmla="*/ 1580691 w 2309807"/>
                <a:gd name="connsiteY11" fmla="*/ 1513434 h 2064573"/>
                <a:gd name="connsiteX12" fmla="*/ 1578323 w 2309807"/>
                <a:gd name="connsiteY12" fmla="*/ 1513434 h 2064573"/>
                <a:gd name="connsiteX13" fmla="*/ 1867143 w 2309807"/>
                <a:gd name="connsiteY13" fmla="*/ 1285048 h 2064573"/>
                <a:gd name="connsiteX14" fmla="*/ 1869877 w 2309807"/>
                <a:gd name="connsiteY14" fmla="*/ 1285048 h 2064573"/>
                <a:gd name="connsiteX15" fmla="*/ 1869877 w 2309807"/>
                <a:gd name="connsiteY15" fmla="*/ 1397943 h 2064573"/>
                <a:gd name="connsiteX16" fmla="*/ 1869080 w 2309807"/>
                <a:gd name="connsiteY16" fmla="*/ 1397943 h 2064573"/>
                <a:gd name="connsiteX17" fmla="*/ 1869080 w 2309807"/>
                <a:gd name="connsiteY17" fmla="*/ 1288565 h 2064573"/>
                <a:gd name="connsiteX18" fmla="*/ 0 w 2309807"/>
                <a:gd name="connsiteY18" fmla="*/ 0 h 2064573"/>
                <a:gd name="connsiteX19" fmla="*/ 288726 w 2309807"/>
                <a:gd name="connsiteY19" fmla="*/ 0 h 2064573"/>
                <a:gd name="connsiteX20" fmla="*/ 288726 w 2309807"/>
                <a:gd name="connsiteY20" fmla="*/ 115490 h 2064573"/>
                <a:gd name="connsiteX21" fmla="*/ 577452 w 2309807"/>
                <a:gd name="connsiteY21" fmla="*/ 115490 h 2064573"/>
                <a:gd name="connsiteX22" fmla="*/ 577452 w 2309807"/>
                <a:gd name="connsiteY22" fmla="*/ 230981 h 2064573"/>
                <a:gd name="connsiteX23" fmla="*/ 866178 w 2309807"/>
                <a:gd name="connsiteY23" fmla="*/ 230981 h 2064573"/>
                <a:gd name="connsiteX24" fmla="*/ 866178 w 2309807"/>
                <a:gd name="connsiteY24" fmla="*/ 346471 h 2064573"/>
                <a:gd name="connsiteX25" fmla="*/ 1154904 w 2309807"/>
                <a:gd name="connsiteY25" fmla="*/ 346471 h 2064573"/>
                <a:gd name="connsiteX26" fmla="*/ 1154904 w 2309807"/>
                <a:gd name="connsiteY26" fmla="*/ 461962 h 2064573"/>
                <a:gd name="connsiteX27" fmla="*/ 1443630 w 2309807"/>
                <a:gd name="connsiteY27" fmla="*/ 461962 h 2064573"/>
                <a:gd name="connsiteX28" fmla="*/ 1443630 w 2309807"/>
                <a:gd name="connsiteY28" fmla="*/ 577452 h 2064573"/>
                <a:gd name="connsiteX29" fmla="*/ 1732355 w 2309807"/>
                <a:gd name="connsiteY29" fmla="*/ 577452 h 2064573"/>
                <a:gd name="connsiteX30" fmla="*/ 1732355 w 2309807"/>
                <a:gd name="connsiteY30" fmla="*/ 692942 h 2064573"/>
                <a:gd name="connsiteX31" fmla="*/ 2021081 w 2309807"/>
                <a:gd name="connsiteY31" fmla="*/ 692942 h 2064573"/>
                <a:gd name="connsiteX32" fmla="*/ 2021081 w 2309807"/>
                <a:gd name="connsiteY32" fmla="*/ 809075 h 2064573"/>
                <a:gd name="connsiteX33" fmla="*/ 2309807 w 2309807"/>
                <a:gd name="connsiteY33" fmla="*/ 809075 h 2064573"/>
                <a:gd name="connsiteX34" fmla="*/ 2309807 w 2309807"/>
                <a:gd name="connsiteY34" fmla="*/ 928060 h 2064573"/>
                <a:gd name="connsiteX35" fmla="*/ 2024849 w 2309807"/>
                <a:gd name="connsiteY35" fmla="*/ 928060 h 2064573"/>
                <a:gd name="connsiteX36" fmla="*/ 2158149 w 2309807"/>
                <a:gd name="connsiteY36" fmla="*/ 1168695 h 2064573"/>
                <a:gd name="connsiteX37" fmla="*/ 2158603 w 2309807"/>
                <a:gd name="connsiteY37" fmla="*/ 1168695 h 2064573"/>
                <a:gd name="connsiteX38" fmla="*/ 2158603 w 2309807"/>
                <a:gd name="connsiteY38" fmla="*/ 1282453 h 2064573"/>
                <a:gd name="connsiteX39" fmla="*/ 2158098 w 2309807"/>
                <a:gd name="connsiteY39" fmla="*/ 1282453 h 2064573"/>
                <a:gd name="connsiteX40" fmla="*/ 2158098 w 2309807"/>
                <a:gd name="connsiteY40" fmla="*/ 1171896 h 2064573"/>
                <a:gd name="connsiteX41" fmla="*/ 2023780 w 2309807"/>
                <a:gd name="connsiteY41" fmla="*/ 928060 h 2064573"/>
                <a:gd name="connsiteX42" fmla="*/ 2023780 w 2309807"/>
                <a:gd name="connsiteY42" fmla="*/ 1041212 h 2064573"/>
                <a:gd name="connsiteX43" fmla="*/ 2156669 w 2309807"/>
                <a:gd name="connsiteY43" fmla="*/ 1282453 h 2064573"/>
                <a:gd name="connsiteX44" fmla="*/ 2156654 w 2309807"/>
                <a:gd name="connsiteY44" fmla="*/ 1282453 h 2064573"/>
                <a:gd name="connsiteX45" fmla="*/ 2024791 w 2309807"/>
                <a:gd name="connsiteY45" fmla="*/ 1044413 h 2064573"/>
                <a:gd name="connsiteX46" fmla="*/ 1733479 w 2309807"/>
                <a:gd name="connsiteY46" fmla="*/ 1044413 h 2064573"/>
                <a:gd name="connsiteX47" fmla="*/ 1734761 w 2309807"/>
                <a:gd name="connsiteY47" fmla="*/ 1046727 h 2064573"/>
                <a:gd name="connsiteX48" fmla="*/ 1734761 w 2309807"/>
                <a:gd name="connsiteY48" fmla="*/ 1155478 h 2064573"/>
                <a:gd name="connsiteX49" fmla="*/ 1868325 w 2309807"/>
                <a:gd name="connsiteY49" fmla="*/ 1397943 h 2064573"/>
                <a:gd name="connsiteX50" fmla="*/ 1581151 w 2309807"/>
                <a:gd name="connsiteY50" fmla="*/ 1397943 h 2064573"/>
                <a:gd name="connsiteX51" fmla="*/ 1581151 w 2309807"/>
                <a:gd name="connsiteY51" fmla="*/ 1513434 h 2064573"/>
                <a:gd name="connsiteX52" fmla="*/ 1580958 w 2309807"/>
                <a:gd name="connsiteY52" fmla="*/ 1513434 h 2064573"/>
                <a:gd name="connsiteX53" fmla="*/ 1580958 w 2309807"/>
                <a:gd name="connsiteY53" fmla="*/ 1397403 h 2064573"/>
                <a:gd name="connsiteX54" fmla="*/ 1867165 w 2309807"/>
                <a:gd name="connsiteY54" fmla="*/ 1397403 h 2064573"/>
                <a:gd name="connsiteX55" fmla="*/ 1733865 w 2309807"/>
                <a:gd name="connsiteY55" fmla="*/ 1156768 h 2064573"/>
                <a:gd name="connsiteX56" fmla="*/ 1447016 w 2309807"/>
                <a:gd name="connsiteY56" fmla="*/ 1156768 h 2064573"/>
                <a:gd name="connsiteX57" fmla="*/ 1514070 w 2309807"/>
                <a:gd name="connsiteY57" fmla="*/ 1277814 h 2064573"/>
                <a:gd name="connsiteX58" fmla="*/ 1443292 w 2309807"/>
                <a:gd name="connsiteY58" fmla="*/ 1154223 h 2064573"/>
                <a:gd name="connsiteX59" fmla="*/ 1443292 w 2309807"/>
                <a:gd name="connsiteY59" fmla="*/ 1273263 h 2064573"/>
                <a:gd name="connsiteX60" fmla="*/ 1158422 w 2309807"/>
                <a:gd name="connsiteY60" fmla="*/ 1273263 h 2064573"/>
                <a:gd name="connsiteX61" fmla="*/ 1291721 w 2309807"/>
                <a:gd name="connsiteY61" fmla="*/ 1513897 h 2064573"/>
                <a:gd name="connsiteX62" fmla="*/ 1292426 w 2309807"/>
                <a:gd name="connsiteY62" fmla="*/ 1513897 h 2064573"/>
                <a:gd name="connsiteX63" fmla="*/ 1292426 w 2309807"/>
                <a:gd name="connsiteY63" fmla="*/ 1516528 h 2064573"/>
                <a:gd name="connsiteX64" fmla="*/ 1158421 w 2309807"/>
                <a:gd name="connsiteY64" fmla="*/ 1273262 h 2064573"/>
                <a:gd name="connsiteX65" fmla="*/ 1158421 w 2309807"/>
                <a:gd name="connsiteY65" fmla="*/ 1386570 h 2064573"/>
                <a:gd name="connsiteX66" fmla="*/ 1291924 w 2309807"/>
                <a:gd name="connsiteY66" fmla="*/ 1628924 h 2064573"/>
                <a:gd name="connsiteX67" fmla="*/ 1290004 w 2309807"/>
                <a:gd name="connsiteY67" fmla="*/ 1628924 h 2064573"/>
                <a:gd name="connsiteX68" fmla="*/ 1157523 w 2309807"/>
                <a:gd name="connsiteY68" fmla="*/ 1389768 h 2064573"/>
                <a:gd name="connsiteX69" fmla="*/ 870676 w 2309807"/>
                <a:gd name="connsiteY69" fmla="*/ 1389768 h 2064573"/>
                <a:gd name="connsiteX70" fmla="*/ 1003700 w 2309807"/>
                <a:gd name="connsiteY70" fmla="*/ 1629905 h 2064573"/>
                <a:gd name="connsiteX71" fmla="*/ 1003700 w 2309807"/>
                <a:gd name="connsiteY71" fmla="*/ 1742658 h 2064573"/>
                <a:gd name="connsiteX72" fmla="*/ 1001384 w 2309807"/>
                <a:gd name="connsiteY72" fmla="*/ 1738477 h 2064573"/>
                <a:gd name="connsiteX73" fmla="*/ 1001384 w 2309807"/>
                <a:gd name="connsiteY73" fmla="*/ 1627054 h 2064573"/>
                <a:gd name="connsiteX74" fmla="*/ 870674 w 2309807"/>
                <a:gd name="connsiteY74" fmla="*/ 1389768 h 2064573"/>
                <a:gd name="connsiteX75" fmla="*/ 870674 w 2309807"/>
                <a:gd name="connsiteY75" fmla="*/ 1504360 h 2064573"/>
                <a:gd name="connsiteX76" fmla="*/ 579326 w 2309807"/>
                <a:gd name="connsiteY76" fmla="*/ 1504360 h 2064573"/>
                <a:gd name="connsiteX77" fmla="*/ 579325 w 2309807"/>
                <a:gd name="connsiteY77" fmla="*/ 1504358 h 2064573"/>
                <a:gd name="connsiteX78" fmla="*/ 579325 w 2309807"/>
                <a:gd name="connsiteY78" fmla="*/ 1504360 h 2064573"/>
                <a:gd name="connsiteX79" fmla="*/ 579323 w 2309807"/>
                <a:gd name="connsiteY79" fmla="*/ 1504360 h 2064573"/>
                <a:gd name="connsiteX80" fmla="*/ 579325 w 2309807"/>
                <a:gd name="connsiteY80" fmla="*/ 1504363 h 2064573"/>
                <a:gd name="connsiteX81" fmla="*/ 579325 w 2309807"/>
                <a:gd name="connsiteY81" fmla="*/ 1615103 h 2064573"/>
                <a:gd name="connsiteX82" fmla="*/ 581090 w 2309807"/>
                <a:gd name="connsiteY82" fmla="*/ 1618307 h 2064573"/>
                <a:gd name="connsiteX83" fmla="*/ 289880 w 2309807"/>
                <a:gd name="connsiteY83" fmla="*/ 1618307 h 2064573"/>
                <a:gd name="connsiteX84" fmla="*/ 291582 w 2309807"/>
                <a:gd name="connsiteY84" fmla="*/ 1621378 h 2064573"/>
                <a:gd name="connsiteX85" fmla="*/ 291582 w 2309807"/>
                <a:gd name="connsiteY85" fmla="*/ 1730973 h 2064573"/>
                <a:gd name="connsiteX86" fmla="*/ 425900 w 2309807"/>
                <a:gd name="connsiteY86" fmla="*/ 1974808 h 2064573"/>
                <a:gd name="connsiteX87" fmla="*/ 425900 w 2309807"/>
                <a:gd name="connsiteY87" fmla="*/ 1864057 h 2064573"/>
                <a:gd name="connsiteX88" fmla="*/ 405651 w 2309807"/>
                <a:gd name="connsiteY88" fmla="*/ 1827298 h 2064573"/>
                <a:gd name="connsiteX89" fmla="*/ 423180 w 2309807"/>
                <a:gd name="connsiteY89" fmla="*/ 1858942 h 2064573"/>
                <a:gd name="connsiteX90" fmla="*/ 713645 w 2309807"/>
                <a:gd name="connsiteY90" fmla="*/ 1858942 h 2064573"/>
                <a:gd name="connsiteX91" fmla="*/ 713646 w 2309807"/>
                <a:gd name="connsiteY91" fmla="*/ 1858943 h 2064573"/>
                <a:gd name="connsiteX92" fmla="*/ 713646 w 2309807"/>
                <a:gd name="connsiteY92" fmla="*/ 1858942 h 2064573"/>
                <a:gd name="connsiteX93" fmla="*/ 714974 w 2309807"/>
                <a:gd name="connsiteY93" fmla="*/ 1858942 h 2064573"/>
                <a:gd name="connsiteX94" fmla="*/ 714974 w 2309807"/>
                <a:gd name="connsiteY94" fmla="*/ 1859905 h 2064573"/>
                <a:gd name="connsiteX95" fmla="*/ 426248 w 2309807"/>
                <a:gd name="connsiteY95" fmla="*/ 1859905 h 2064573"/>
                <a:gd name="connsiteX96" fmla="*/ 426248 w 2309807"/>
                <a:gd name="connsiteY96" fmla="*/ 1976038 h 2064573"/>
                <a:gd name="connsiteX97" fmla="*/ 137522 w 2309807"/>
                <a:gd name="connsiteY97" fmla="*/ 1976038 h 2064573"/>
                <a:gd name="connsiteX98" fmla="*/ 137522 w 2309807"/>
                <a:gd name="connsiteY98" fmla="*/ 1976590 h 2064573"/>
                <a:gd name="connsiteX99" fmla="*/ 5732 w 2309807"/>
                <a:gd name="connsiteY99" fmla="*/ 1734174 h 2064573"/>
                <a:gd name="connsiteX100" fmla="*/ 5732 w 2309807"/>
                <a:gd name="connsiteY100" fmla="*/ 2064573 h 2064573"/>
                <a:gd name="connsiteX101" fmla="*/ 0 w 2309807"/>
                <a:gd name="connsiteY101" fmla="*/ 2064573 h 2064573"/>
                <a:gd name="connsiteX102" fmla="*/ 0 w 2309807"/>
                <a:gd name="connsiteY102" fmla="*/ 1149129 h 2064573"/>
                <a:gd name="connsiteX103" fmla="*/ 0 w 2309807"/>
                <a:gd name="connsiteY103" fmla="*/ 1149128 h 2064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309807" h="2064573">
                  <a:moveTo>
                    <a:pt x="5745" y="1734172"/>
                  </a:moveTo>
                  <a:lnTo>
                    <a:pt x="139045" y="1974807"/>
                  </a:lnTo>
                  <a:lnTo>
                    <a:pt x="425892" y="1974807"/>
                  </a:lnTo>
                  <a:lnTo>
                    <a:pt x="292592" y="1734172"/>
                  </a:lnTo>
                  <a:close/>
                  <a:moveTo>
                    <a:pt x="579879" y="1505363"/>
                  </a:moveTo>
                  <a:lnTo>
                    <a:pt x="712622" y="1744994"/>
                  </a:lnTo>
                  <a:lnTo>
                    <a:pt x="714974" y="1744994"/>
                  </a:lnTo>
                  <a:lnTo>
                    <a:pt x="714974" y="1857899"/>
                  </a:lnTo>
                  <a:lnTo>
                    <a:pt x="713646" y="1855502"/>
                  </a:lnTo>
                  <a:lnTo>
                    <a:pt x="713646" y="1748198"/>
                  </a:lnTo>
                  <a:close/>
                  <a:moveTo>
                    <a:pt x="1508256" y="1386948"/>
                  </a:moveTo>
                  <a:lnTo>
                    <a:pt x="1580691" y="1513434"/>
                  </a:lnTo>
                  <a:lnTo>
                    <a:pt x="1578323" y="1513434"/>
                  </a:lnTo>
                  <a:close/>
                  <a:moveTo>
                    <a:pt x="1867143" y="1285048"/>
                  </a:moveTo>
                  <a:lnTo>
                    <a:pt x="1869877" y="1285048"/>
                  </a:lnTo>
                  <a:lnTo>
                    <a:pt x="1869877" y="1397943"/>
                  </a:lnTo>
                  <a:lnTo>
                    <a:pt x="1869080" y="1397943"/>
                  </a:lnTo>
                  <a:lnTo>
                    <a:pt x="1869080" y="1288565"/>
                  </a:lnTo>
                  <a:close/>
                  <a:moveTo>
                    <a:pt x="0" y="0"/>
                  </a:moveTo>
                  <a:lnTo>
                    <a:pt x="288726" y="0"/>
                  </a:lnTo>
                  <a:lnTo>
                    <a:pt x="288726" y="115490"/>
                  </a:lnTo>
                  <a:lnTo>
                    <a:pt x="577452" y="115490"/>
                  </a:lnTo>
                  <a:lnTo>
                    <a:pt x="577452" y="230981"/>
                  </a:lnTo>
                  <a:lnTo>
                    <a:pt x="866178" y="230981"/>
                  </a:lnTo>
                  <a:lnTo>
                    <a:pt x="866178" y="346471"/>
                  </a:lnTo>
                  <a:lnTo>
                    <a:pt x="1154904" y="346471"/>
                  </a:lnTo>
                  <a:lnTo>
                    <a:pt x="1154904" y="461962"/>
                  </a:lnTo>
                  <a:lnTo>
                    <a:pt x="1443630" y="461962"/>
                  </a:lnTo>
                  <a:lnTo>
                    <a:pt x="1443630" y="577452"/>
                  </a:lnTo>
                  <a:lnTo>
                    <a:pt x="1732355" y="577452"/>
                  </a:lnTo>
                  <a:lnTo>
                    <a:pt x="1732355" y="692942"/>
                  </a:lnTo>
                  <a:lnTo>
                    <a:pt x="2021081" y="692942"/>
                  </a:lnTo>
                  <a:lnTo>
                    <a:pt x="2021081" y="809075"/>
                  </a:lnTo>
                  <a:lnTo>
                    <a:pt x="2309807" y="809075"/>
                  </a:lnTo>
                  <a:lnTo>
                    <a:pt x="2309807" y="928060"/>
                  </a:lnTo>
                  <a:lnTo>
                    <a:pt x="2024849" y="928060"/>
                  </a:lnTo>
                  <a:lnTo>
                    <a:pt x="2158149" y="1168695"/>
                  </a:lnTo>
                  <a:lnTo>
                    <a:pt x="2158603" y="1168695"/>
                  </a:lnTo>
                  <a:lnTo>
                    <a:pt x="2158603" y="1282453"/>
                  </a:lnTo>
                  <a:lnTo>
                    <a:pt x="2158098" y="1282453"/>
                  </a:lnTo>
                  <a:lnTo>
                    <a:pt x="2158098" y="1171896"/>
                  </a:lnTo>
                  <a:lnTo>
                    <a:pt x="2023780" y="928060"/>
                  </a:lnTo>
                  <a:lnTo>
                    <a:pt x="2023780" y="1041212"/>
                  </a:lnTo>
                  <a:lnTo>
                    <a:pt x="2156669" y="1282453"/>
                  </a:lnTo>
                  <a:lnTo>
                    <a:pt x="2156654" y="1282453"/>
                  </a:lnTo>
                  <a:lnTo>
                    <a:pt x="2024791" y="1044413"/>
                  </a:lnTo>
                  <a:lnTo>
                    <a:pt x="1733479" y="1044413"/>
                  </a:lnTo>
                  <a:lnTo>
                    <a:pt x="1734761" y="1046727"/>
                  </a:lnTo>
                  <a:lnTo>
                    <a:pt x="1734761" y="1155478"/>
                  </a:lnTo>
                  <a:lnTo>
                    <a:pt x="1868325" y="1397943"/>
                  </a:lnTo>
                  <a:lnTo>
                    <a:pt x="1581151" y="1397943"/>
                  </a:lnTo>
                  <a:lnTo>
                    <a:pt x="1581151" y="1513434"/>
                  </a:lnTo>
                  <a:lnTo>
                    <a:pt x="1580958" y="1513434"/>
                  </a:lnTo>
                  <a:lnTo>
                    <a:pt x="1580958" y="1397403"/>
                  </a:lnTo>
                  <a:lnTo>
                    <a:pt x="1867165" y="1397403"/>
                  </a:lnTo>
                  <a:lnTo>
                    <a:pt x="1733865" y="1156768"/>
                  </a:lnTo>
                  <a:lnTo>
                    <a:pt x="1447016" y="1156768"/>
                  </a:lnTo>
                  <a:lnTo>
                    <a:pt x="1514070" y="1277814"/>
                  </a:lnTo>
                  <a:lnTo>
                    <a:pt x="1443292" y="1154223"/>
                  </a:lnTo>
                  <a:lnTo>
                    <a:pt x="1443292" y="1273263"/>
                  </a:lnTo>
                  <a:lnTo>
                    <a:pt x="1158422" y="1273263"/>
                  </a:lnTo>
                  <a:lnTo>
                    <a:pt x="1291721" y="1513897"/>
                  </a:lnTo>
                  <a:lnTo>
                    <a:pt x="1292426" y="1513897"/>
                  </a:lnTo>
                  <a:lnTo>
                    <a:pt x="1292426" y="1516528"/>
                  </a:lnTo>
                  <a:lnTo>
                    <a:pt x="1158421" y="1273262"/>
                  </a:lnTo>
                  <a:lnTo>
                    <a:pt x="1158421" y="1386570"/>
                  </a:lnTo>
                  <a:lnTo>
                    <a:pt x="1291924" y="1628924"/>
                  </a:lnTo>
                  <a:lnTo>
                    <a:pt x="1290004" y="1628924"/>
                  </a:lnTo>
                  <a:lnTo>
                    <a:pt x="1157523" y="1389768"/>
                  </a:lnTo>
                  <a:lnTo>
                    <a:pt x="870676" y="1389768"/>
                  </a:lnTo>
                  <a:lnTo>
                    <a:pt x="1003700" y="1629905"/>
                  </a:lnTo>
                  <a:lnTo>
                    <a:pt x="1003700" y="1742658"/>
                  </a:lnTo>
                  <a:lnTo>
                    <a:pt x="1001384" y="1738477"/>
                  </a:lnTo>
                  <a:lnTo>
                    <a:pt x="1001384" y="1627054"/>
                  </a:lnTo>
                  <a:lnTo>
                    <a:pt x="870674" y="1389768"/>
                  </a:lnTo>
                  <a:lnTo>
                    <a:pt x="870674" y="1504360"/>
                  </a:lnTo>
                  <a:lnTo>
                    <a:pt x="579326" y="1504360"/>
                  </a:lnTo>
                  <a:lnTo>
                    <a:pt x="579325" y="1504358"/>
                  </a:lnTo>
                  <a:lnTo>
                    <a:pt x="579325" y="1504360"/>
                  </a:lnTo>
                  <a:lnTo>
                    <a:pt x="579323" y="1504360"/>
                  </a:lnTo>
                  <a:lnTo>
                    <a:pt x="579325" y="1504363"/>
                  </a:lnTo>
                  <a:lnTo>
                    <a:pt x="579325" y="1615103"/>
                  </a:lnTo>
                  <a:lnTo>
                    <a:pt x="581090" y="1618307"/>
                  </a:lnTo>
                  <a:lnTo>
                    <a:pt x="289880" y="1618307"/>
                  </a:lnTo>
                  <a:lnTo>
                    <a:pt x="291582" y="1621378"/>
                  </a:lnTo>
                  <a:lnTo>
                    <a:pt x="291582" y="1730973"/>
                  </a:lnTo>
                  <a:lnTo>
                    <a:pt x="425900" y="1974808"/>
                  </a:lnTo>
                  <a:lnTo>
                    <a:pt x="425900" y="1864057"/>
                  </a:lnTo>
                  <a:lnTo>
                    <a:pt x="405651" y="1827298"/>
                  </a:lnTo>
                  <a:lnTo>
                    <a:pt x="423180" y="1858942"/>
                  </a:lnTo>
                  <a:lnTo>
                    <a:pt x="713645" y="1858942"/>
                  </a:lnTo>
                  <a:lnTo>
                    <a:pt x="713646" y="1858943"/>
                  </a:lnTo>
                  <a:lnTo>
                    <a:pt x="713646" y="1858942"/>
                  </a:lnTo>
                  <a:lnTo>
                    <a:pt x="714974" y="1858942"/>
                  </a:lnTo>
                  <a:lnTo>
                    <a:pt x="714974" y="1859905"/>
                  </a:lnTo>
                  <a:lnTo>
                    <a:pt x="426248" y="1859905"/>
                  </a:lnTo>
                  <a:lnTo>
                    <a:pt x="426248" y="1976038"/>
                  </a:lnTo>
                  <a:lnTo>
                    <a:pt x="137522" y="1976038"/>
                  </a:lnTo>
                  <a:lnTo>
                    <a:pt x="137522" y="1976590"/>
                  </a:lnTo>
                  <a:lnTo>
                    <a:pt x="5732" y="1734174"/>
                  </a:lnTo>
                  <a:lnTo>
                    <a:pt x="5732" y="2064573"/>
                  </a:lnTo>
                  <a:lnTo>
                    <a:pt x="0" y="2064573"/>
                  </a:lnTo>
                  <a:lnTo>
                    <a:pt x="0" y="1149129"/>
                  </a:lnTo>
                  <a:lnTo>
                    <a:pt x="0" y="1149128"/>
                  </a:lnTo>
                  <a:close/>
                </a:path>
              </a:pathLst>
            </a:custGeom>
            <a:gradFill flip="none" rotWithShape="1">
              <a:gsLst>
                <a:gs pos="0">
                  <a:srgbClr val="663A77"/>
                </a:gs>
                <a:gs pos="100000">
                  <a:srgbClr val="8F52A8"/>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7" name="平行四边形 426"/>
            <p:cNvSpPr/>
            <p:nvPr/>
          </p:nvSpPr>
          <p:spPr>
            <a:xfrm rot="16200000" flipH="1" flipV="1">
              <a:off x="4561886" y="3040234"/>
              <a:ext cx="4148490" cy="133711"/>
            </a:xfrm>
            <a:prstGeom prst="parallelogram">
              <a:avLst>
                <a:gd name="adj" fmla="val 183941"/>
              </a:avLst>
            </a:prstGeom>
            <a:gradFill>
              <a:gsLst>
                <a:gs pos="0">
                  <a:srgbClr val="663A77"/>
                </a:gs>
                <a:gs pos="100000">
                  <a:srgbClr val="A876BC"/>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8" name="平行四边形 427"/>
            <p:cNvSpPr/>
            <p:nvPr/>
          </p:nvSpPr>
          <p:spPr>
            <a:xfrm rot="16200000" flipH="1" flipV="1">
              <a:off x="6220316" y="5277922"/>
              <a:ext cx="830192" cy="133711"/>
            </a:xfrm>
            <a:prstGeom prst="parallelogram">
              <a:avLst>
                <a:gd name="adj" fmla="val 183941"/>
              </a:avLst>
            </a:prstGeom>
            <a:gradFill>
              <a:gsLst>
                <a:gs pos="0">
                  <a:srgbClr val="663A77">
                    <a:alpha val="55000"/>
                  </a:srgbClr>
                </a:gs>
                <a:gs pos="100000">
                  <a:srgbClr val="A876BC">
                    <a:alpha val="0"/>
                  </a:srgb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29" name="组合 428"/>
            <p:cNvGrpSpPr/>
            <p:nvPr/>
          </p:nvGrpSpPr>
          <p:grpSpPr>
            <a:xfrm>
              <a:off x="6640995" y="1825917"/>
              <a:ext cx="901541" cy="640396"/>
              <a:chOff x="6127310" y="5233623"/>
              <a:chExt cx="901541" cy="640396"/>
            </a:xfrm>
          </p:grpSpPr>
          <p:sp>
            <p:nvSpPr>
              <p:cNvPr id="593" name="文本框 352"/>
              <p:cNvSpPr txBox="1"/>
              <p:nvPr/>
            </p:nvSpPr>
            <p:spPr>
              <a:xfrm>
                <a:off x="6127310" y="5233623"/>
                <a:ext cx="901541" cy="523220"/>
              </a:xfrm>
              <a:prstGeom prst="rect">
                <a:avLst/>
              </a:prstGeom>
              <a:noFill/>
            </p:spPr>
            <p:txBody>
              <a:bodyPr wrap="square" rtlCol="0">
                <a:spAutoFit/>
              </a:bodyPr>
              <a:lstStyle/>
              <a:p>
                <a:pPr algn="ctr"/>
                <a:r>
                  <a:rPr lang="en-US" altLang="zh-CN" sz="2800" dirty="0">
                    <a:solidFill>
                      <a:prstClr val="white"/>
                    </a:solidFill>
                    <a:latin typeface="Impact" panose="020B0806030902050204" pitchFamily="34" charset="0"/>
                  </a:rPr>
                  <a:t>04</a:t>
                </a:r>
                <a:endParaRPr lang="zh-CN" altLang="en-US" sz="2800" dirty="0">
                  <a:solidFill>
                    <a:prstClr val="white"/>
                  </a:solidFill>
                  <a:latin typeface="Impact" panose="020B0806030902050204" pitchFamily="34" charset="0"/>
                </a:endParaRPr>
              </a:p>
            </p:txBody>
          </p:sp>
          <p:sp>
            <p:nvSpPr>
              <p:cNvPr id="594" name="文本框 353"/>
              <p:cNvSpPr txBox="1"/>
              <p:nvPr/>
            </p:nvSpPr>
            <p:spPr>
              <a:xfrm>
                <a:off x="6299898" y="5566242"/>
                <a:ext cx="578002" cy="307777"/>
              </a:xfrm>
              <a:prstGeom prst="rect">
                <a:avLst/>
              </a:prstGeom>
              <a:noFill/>
            </p:spPr>
            <p:txBody>
              <a:bodyPr wrap="square" rtlCol="0">
                <a:spAutoFit/>
              </a:bodyPr>
              <a:lstStyle/>
              <a:p>
                <a:pPr algn="ctr"/>
                <a:r>
                  <a:rPr lang="en-US" altLang="zh-CN" sz="1400" dirty="0">
                    <a:solidFill>
                      <a:prstClr val="white"/>
                    </a:solidFill>
                    <a:latin typeface="LiHei Pro" panose="020B0500000000000000" pitchFamily="34" charset="-122"/>
                    <a:ea typeface="LiHei Pro" panose="020B0500000000000000" pitchFamily="34" charset="-122"/>
                  </a:rPr>
                  <a:t>STEP</a:t>
                </a:r>
                <a:endParaRPr lang="zh-CN" altLang="en-US" sz="1400" dirty="0">
                  <a:solidFill>
                    <a:prstClr val="white"/>
                  </a:solidFill>
                  <a:latin typeface="LiHei Pro" panose="020B0500000000000000" pitchFamily="34" charset="-122"/>
                  <a:ea typeface="LiHei Pro" panose="020B0500000000000000" pitchFamily="34" charset="-122"/>
                </a:endParaRPr>
              </a:p>
            </p:txBody>
          </p:sp>
        </p:grpSp>
        <p:grpSp>
          <p:nvGrpSpPr>
            <p:cNvPr id="430" name="Group 575"/>
            <p:cNvGrpSpPr>
              <a:grpSpLocks noChangeAspect="1"/>
            </p:cNvGrpSpPr>
            <p:nvPr/>
          </p:nvGrpSpPr>
          <p:grpSpPr bwMode="auto">
            <a:xfrm>
              <a:off x="7389286" y="2000101"/>
              <a:ext cx="415903" cy="321828"/>
              <a:chOff x="3538" y="1339"/>
              <a:chExt cx="168" cy="130"/>
            </a:xfrm>
            <a:solidFill>
              <a:schemeClr val="bg1"/>
            </a:solidFill>
          </p:grpSpPr>
          <p:sp>
            <p:nvSpPr>
              <p:cNvPr id="431" name="Freeform 576"/>
              <p:cNvSpPr>
                <a:spLocks noEditPoints="1"/>
              </p:cNvSpPr>
              <p:nvPr/>
            </p:nvSpPr>
            <p:spPr bwMode="auto">
              <a:xfrm>
                <a:off x="3545" y="1339"/>
                <a:ext cx="101" cy="70"/>
              </a:xfrm>
              <a:custGeom>
                <a:avLst/>
                <a:gdLst>
                  <a:gd name="T0" fmla="*/ 1 w 41"/>
                  <a:gd name="T1" fmla="*/ 25 h 28"/>
                  <a:gd name="T2" fmla="*/ 1 w 41"/>
                  <a:gd name="T3" fmla="*/ 10 h 28"/>
                  <a:gd name="T4" fmla="*/ 3 w 41"/>
                  <a:gd name="T5" fmla="*/ 0 h 28"/>
                  <a:gd name="T6" fmla="*/ 9 w 41"/>
                  <a:gd name="T7" fmla="*/ 0 h 28"/>
                  <a:gd name="T8" fmla="*/ 38 w 41"/>
                  <a:gd name="T9" fmla="*/ 0 h 28"/>
                  <a:gd name="T10" fmla="*/ 40 w 41"/>
                  <a:gd name="T11" fmla="*/ 6 h 28"/>
                  <a:gd name="T12" fmla="*/ 40 w 41"/>
                  <a:gd name="T13" fmla="*/ 19 h 28"/>
                  <a:gd name="T14" fmla="*/ 40 w 41"/>
                  <a:gd name="T15" fmla="*/ 26 h 28"/>
                  <a:gd name="T16" fmla="*/ 35 w 41"/>
                  <a:gd name="T17" fmla="*/ 28 h 28"/>
                  <a:gd name="T18" fmla="*/ 32 w 41"/>
                  <a:gd name="T19" fmla="*/ 28 h 28"/>
                  <a:gd name="T20" fmla="*/ 11 w 41"/>
                  <a:gd name="T21" fmla="*/ 28 h 28"/>
                  <a:gd name="T22" fmla="*/ 6 w 41"/>
                  <a:gd name="T23" fmla="*/ 28 h 28"/>
                  <a:gd name="T24" fmla="*/ 3 w 41"/>
                  <a:gd name="T25" fmla="*/ 1 h 28"/>
                  <a:gd name="T26" fmla="*/ 2 w 41"/>
                  <a:gd name="T27" fmla="*/ 1 h 28"/>
                  <a:gd name="T28" fmla="*/ 1 w 41"/>
                  <a:gd name="T29" fmla="*/ 11 h 28"/>
                  <a:gd name="T30" fmla="*/ 6 w 41"/>
                  <a:gd name="T31" fmla="*/ 28 h 28"/>
                  <a:gd name="T32" fmla="*/ 11 w 41"/>
                  <a:gd name="T33" fmla="*/ 27 h 28"/>
                  <a:gd name="T34" fmla="*/ 32 w 41"/>
                  <a:gd name="T35" fmla="*/ 28 h 28"/>
                  <a:gd name="T36" fmla="*/ 35 w 41"/>
                  <a:gd name="T37" fmla="*/ 28 h 28"/>
                  <a:gd name="T38" fmla="*/ 40 w 41"/>
                  <a:gd name="T39" fmla="*/ 26 h 28"/>
                  <a:gd name="T40" fmla="*/ 40 w 41"/>
                  <a:gd name="T41" fmla="*/ 19 h 28"/>
                  <a:gd name="T42" fmla="*/ 40 w 41"/>
                  <a:gd name="T43" fmla="*/ 6 h 28"/>
                  <a:gd name="T44" fmla="*/ 38 w 41"/>
                  <a:gd name="T45" fmla="*/ 1 h 28"/>
                  <a:gd name="T46" fmla="*/ 9 w 41"/>
                  <a:gd name="T47" fmla="*/ 1 h 28"/>
                  <a:gd name="T48" fmla="*/ 7 w 41"/>
                  <a:gd name="T49" fmla="*/ 24 h 28"/>
                  <a:gd name="T50" fmla="*/ 3 w 41"/>
                  <a:gd name="T51" fmla="*/ 23 h 28"/>
                  <a:gd name="T52" fmla="*/ 3 w 41"/>
                  <a:gd name="T53" fmla="*/ 9 h 28"/>
                  <a:gd name="T54" fmla="*/ 4 w 41"/>
                  <a:gd name="T55" fmla="*/ 2 h 28"/>
                  <a:gd name="T56" fmla="*/ 38 w 41"/>
                  <a:gd name="T57" fmla="*/ 3 h 28"/>
                  <a:gd name="T58" fmla="*/ 38 w 41"/>
                  <a:gd name="T59" fmla="*/ 5 h 28"/>
                  <a:gd name="T60" fmla="*/ 38 w 41"/>
                  <a:gd name="T61" fmla="*/ 24 h 28"/>
                  <a:gd name="T62" fmla="*/ 7 w 41"/>
                  <a:gd name="T63" fmla="*/ 24 h 28"/>
                  <a:gd name="T64" fmla="*/ 7 w 41"/>
                  <a:gd name="T65" fmla="*/ 23 h 28"/>
                  <a:gd name="T66" fmla="*/ 12 w 41"/>
                  <a:gd name="T67" fmla="*/ 23 h 28"/>
                  <a:gd name="T68" fmla="*/ 37 w 41"/>
                  <a:gd name="T69" fmla="*/ 5 h 28"/>
                  <a:gd name="T70" fmla="*/ 37 w 41"/>
                  <a:gd name="T71" fmla="*/ 3 h 28"/>
                  <a:gd name="T72" fmla="*/ 4 w 41"/>
                  <a:gd name="T73" fmla="*/ 3 h 28"/>
                  <a:gd name="T74" fmla="*/ 4 w 41"/>
                  <a:gd name="T75" fmla="*/ 9 h 28"/>
                  <a:gd name="T76" fmla="*/ 4 w 41"/>
                  <a:gd name="T77" fmla="*/ 2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 h="28">
                    <a:moveTo>
                      <a:pt x="6" y="28"/>
                    </a:moveTo>
                    <a:cubicBezTo>
                      <a:pt x="5" y="28"/>
                      <a:pt x="1" y="28"/>
                      <a:pt x="1" y="25"/>
                    </a:cubicBezTo>
                    <a:cubicBezTo>
                      <a:pt x="1" y="11"/>
                      <a:pt x="1" y="11"/>
                      <a:pt x="1" y="11"/>
                    </a:cubicBezTo>
                    <a:cubicBezTo>
                      <a:pt x="1" y="11"/>
                      <a:pt x="1" y="10"/>
                      <a:pt x="1" y="10"/>
                    </a:cubicBezTo>
                    <a:cubicBezTo>
                      <a:pt x="0" y="6"/>
                      <a:pt x="0" y="2"/>
                      <a:pt x="2" y="1"/>
                    </a:cubicBezTo>
                    <a:cubicBezTo>
                      <a:pt x="2" y="0"/>
                      <a:pt x="2" y="0"/>
                      <a:pt x="3" y="0"/>
                    </a:cubicBezTo>
                    <a:cubicBezTo>
                      <a:pt x="4" y="0"/>
                      <a:pt x="5" y="0"/>
                      <a:pt x="6" y="0"/>
                    </a:cubicBezTo>
                    <a:cubicBezTo>
                      <a:pt x="7" y="0"/>
                      <a:pt x="8" y="0"/>
                      <a:pt x="9" y="0"/>
                    </a:cubicBezTo>
                    <a:cubicBezTo>
                      <a:pt x="10" y="0"/>
                      <a:pt x="11" y="0"/>
                      <a:pt x="12" y="0"/>
                    </a:cubicBezTo>
                    <a:cubicBezTo>
                      <a:pt x="38" y="0"/>
                      <a:pt x="38" y="0"/>
                      <a:pt x="38" y="0"/>
                    </a:cubicBezTo>
                    <a:cubicBezTo>
                      <a:pt x="39" y="0"/>
                      <a:pt x="39" y="0"/>
                      <a:pt x="40" y="1"/>
                    </a:cubicBezTo>
                    <a:cubicBezTo>
                      <a:pt x="41" y="2"/>
                      <a:pt x="41" y="4"/>
                      <a:pt x="40" y="6"/>
                    </a:cubicBezTo>
                    <a:cubicBezTo>
                      <a:pt x="40" y="6"/>
                      <a:pt x="40" y="7"/>
                      <a:pt x="40" y="7"/>
                    </a:cubicBezTo>
                    <a:cubicBezTo>
                      <a:pt x="40" y="19"/>
                      <a:pt x="40" y="19"/>
                      <a:pt x="40" y="19"/>
                    </a:cubicBezTo>
                    <a:cubicBezTo>
                      <a:pt x="40" y="19"/>
                      <a:pt x="40" y="20"/>
                      <a:pt x="40" y="21"/>
                    </a:cubicBezTo>
                    <a:cubicBezTo>
                      <a:pt x="40" y="23"/>
                      <a:pt x="40" y="24"/>
                      <a:pt x="40" y="26"/>
                    </a:cubicBezTo>
                    <a:cubicBezTo>
                      <a:pt x="40" y="26"/>
                      <a:pt x="40" y="27"/>
                      <a:pt x="40" y="27"/>
                    </a:cubicBezTo>
                    <a:cubicBezTo>
                      <a:pt x="39" y="28"/>
                      <a:pt x="37" y="28"/>
                      <a:pt x="35" y="28"/>
                    </a:cubicBezTo>
                    <a:cubicBezTo>
                      <a:pt x="34" y="28"/>
                      <a:pt x="34" y="28"/>
                      <a:pt x="34" y="28"/>
                    </a:cubicBezTo>
                    <a:cubicBezTo>
                      <a:pt x="33" y="28"/>
                      <a:pt x="33" y="28"/>
                      <a:pt x="32" y="28"/>
                    </a:cubicBezTo>
                    <a:cubicBezTo>
                      <a:pt x="29" y="28"/>
                      <a:pt x="25" y="28"/>
                      <a:pt x="22" y="28"/>
                    </a:cubicBezTo>
                    <a:cubicBezTo>
                      <a:pt x="18" y="28"/>
                      <a:pt x="15" y="28"/>
                      <a:pt x="11" y="28"/>
                    </a:cubicBezTo>
                    <a:cubicBezTo>
                      <a:pt x="11" y="28"/>
                      <a:pt x="10" y="28"/>
                      <a:pt x="9" y="28"/>
                    </a:cubicBezTo>
                    <a:cubicBezTo>
                      <a:pt x="8" y="28"/>
                      <a:pt x="7" y="28"/>
                      <a:pt x="6" y="28"/>
                    </a:cubicBezTo>
                    <a:close/>
                    <a:moveTo>
                      <a:pt x="6" y="1"/>
                    </a:moveTo>
                    <a:cubicBezTo>
                      <a:pt x="5" y="1"/>
                      <a:pt x="4" y="1"/>
                      <a:pt x="3" y="1"/>
                    </a:cubicBezTo>
                    <a:cubicBezTo>
                      <a:pt x="3" y="1"/>
                      <a:pt x="3" y="1"/>
                      <a:pt x="3" y="1"/>
                    </a:cubicBezTo>
                    <a:cubicBezTo>
                      <a:pt x="3" y="1"/>
                      <a:pt x="2" y="1"/>
                      <a:pt x="2" y="1"/>
                    </a:cubicBezTo>
                    <a:cubicBezTo>
                      <a:pt x="1" y="3"/>
                      <a:pt x="1" y="7"/>
                      <a:pt x="1" y="10"/>
                    </a:cubicBezTo>
                    <a:cubicBezTo>
                      <a:pt x="1" y="10"/>
                      <a:pt x="1" y="11"/>
                      <a:pt x="1" y="11"/>
                    </a:cubicBezTo>
                    <a:cubicBezTo>
                      <a:pt x="1" y="25"/>
                      <a:pt x="1" y="25"/>
                      <a:pt x="1" y="25"/>
                    </a:cubicBezTo>
                    <a:cubicBezTo>
                      <a:pt x="1" y="27"/>
                      <a:pt x="3" y="28"/>
                      <a:pt x="6" y="28"/>
                    </a:cubicBezTo>
                    <a:cubicBezTo>
                      <a:pt x="7" y="28"/>
                      <a:pt x="8" y="28"/>
                      <a:pt x="9" y="28"/>
                    </a:cubicBezTo>
                    <a:cubicBezTo>
                      <a:pt x="10" y="27"/>
                      <a:pt x="11" y="27"/>
                      <a:pt x="11" y="27"/>
                    </a:cubicBezTo>
                    <a:cubicBezTo>
                      <a:pt x="15" y="27"/>
                      <a:pt x="18" y="27"/>
                      <a:pt x="22" y="28"/>
                    </a:cubicBezTo>
                    <a:cubicBezTo>
                      <a:pt x="25" y="28"/>
                      <a:pt x="29" y="28"/>
                      <a:pt x="32" y="28"/>
                    </a:cubicBezTo>
                    <a:cubicBezTo>
                      <a:pt x="33" y="28"/>
                      <a:pt x="33" y="28"/>
                      <a:pt x="34" y="28"/>
                    </a:cubicBezTo>
                    <a:cubicBezTo>
                      <a:pt x="34" y="28"/>
                      <a:pt x="34" y="28"/>
                      <a:pt x="35" y="28"/>
                    </a:cubicBezTo>
                    <a:cubicBezTo>
                      <a:pt x="37" y="28"/>
                      <a:pt x="39" y="28"/>
                      <a:pt x="39" y="27"/>
                    </a:cubicBezTo>
                    <a:cubicBezTo>
                      <a:pt x="40" y="26"/>
                      <a:pt x="40" y="26"/>
                      <a:pt x="40" y="26"/>
                    </a:cubicBezTo>
                    <a:cubicBezTo>
                      <a:pt x="40" y="24"/>
                      <a:pt x="40" y="23"/>
                      <a:pt x="40" y="21"/>
                    </a:cubicBezTo>
                    <a:cubicBezTo>
                      <a:pt x="40" y="20"/>
                      <a:pt x="40" y="19"/>
                      <a:pt x="40" y="19"/>
                    </a:cubicBezTo>
                    <a:cubicBezTo>
                      <a:pt x="40" y="7"/>
                      <a:pt x="40" y="7"/>
                      <a:pt x="40" y="7"/>
                    </a:cubicBezTo>
                    <a:cubicBezTo>
                      <a:pt x="40" y="7"/>
                      <a:pt x="40" y="6"/>
                      <a:pt x="40" y="6"/>
                    </a:cubicBezTo>
                    <a:cubicBezTo>
                      <a:pt x="40" y="4"/>
                      <a:pt x="40" y="2"/>
                      <a:pt x="39" y="1"/>
                    </a:cubicBezTo>
                    <a:cubicBezTo>
                      <a:pt x="39" y="1"/>
                      <a:pt x="38" y="1"/>
                      <a:pt x="38" y="1"/>
                    </a:cubicBezTo>
                    <a:cubicBezTo>
                      <a:pt x="12" y="1"/>
                      <a:pt x="12" y="1"/>
                      <a:pt x="12" y="1"/>
                    </a:cubicBezTo>
                    <a:cubicBezTo>
                      <a:pt x="11" y="1"/>
                      <a:pt x="10" y="1"/>
                      <a:pt x="9" y="1"/>
                    </a:cubicBezTo>
                    <a:cubicBezTo>
                      <a:pt x="8" y="1"/>
                      <a:pt x="7" y="1"/>
                      <a:pt x="6" y="1"/>
                    </a:cubicBezTo>
                    <a:close/>
                    <a:moveTo>
                      <a:pt x="7" y="24"/>
                    </a:moveTo>
                    <a:cubicBezTo>
                      <a:pt x="6" y="24"/>
                      <a:pt x="5" y="24"/>
                      <a:pt x="5" y="24"/>
                    </a:cubicBezTo>
                    <a:cubicBezTo>
                      <a:pt x="4" y="24"/>
                      <a:pt x="3" y="24"/>
                      <a:pt x="3" y="23"/>
                    </a:cubicBezTo>
                    <a:cubicBezTo>
                      <a:pt x="3" y="10"/>
                      <a:pt x="3" y="10"/>
                      <a:pt x="3" y="10"/>
                    </a:cubicBezTo>
                    <a:cubicBezTo>
                      <a:pt x="3" y="10"/>
                      <a:pt x="3" y="9"/>
                      <a:pt x="3" y="9"/>
                    </a:cubicBezTo>
                    <a:cubicBezTo>
                      <a:pt x="3" y="6"/>
                      <a:pt x="3" y="4"/>
                      <a:pt x="3" y="3"/>
                    </a:cubicBezTo>
                    <a:cubicBezTo>
                      <a:pt x="4" y="3"/>
                      <a:pt x="4" y="2"/>
                      <a:pt x="4" y="2"/>
                    </a:cubicBezTo>
                    <a:cubicBezTo>
                      <a:pt x="37" y="2"/>
                      <a:pt x="37" y="2"/>
                      <a:pt x="37" y="2"/>
                    </a:cubicBezTo>
                    <a:cubicBezTo>
                      <a:pt x="37" y="2"/>
                      <a:pt x="38" y="3"/>
                      <a:pt x="38" y="3"/>
                    </a:cubicBezTo>
                    <a:cubicBezTo>
                      <a:pt x="38" y="3"/>
                      <a:pt x="38" y="4"/>
                      <a:pt x="38" y="5"/>
                    </a:cubicBezTo>
                    <a:cubicBezTo>
                      <a:pt x="38" y="5"/>
                      <a:pt x="38" y="5"/>
                      <a:pt x="38" y="5"/>
                    </a:cubicBezTo>
                    <a:cubicBezTo>
                      <a:pt x="38" y="23"/>
                      <a:pt x="38" y="23"/>
                      <a:pt x="38" y="23"/>
                    </a:cubicBezTo>
                    <a:cubicBezTo>
                      <a:pt x="38" y="23"/>
                      <a:pt x="38" y="24"/>
                      <a:pt x="38" y="24"/>
                    </a:cubicBezTo>
                    <a:cubicBezTo>
                      <a:pt x="11" y="24"/>
                      <a:pt x="11" y="24"/>
                      <a:pt x="11" y="24"/>
                    </a:cubicBezTo>
                    <a:cubicBezTo>
                      <a:pt x="10" y="24"/>
                      <a:pt x="9" y="24"/>
                      <a:pt x="7" y="24"/>
                    </a:cubicBezTo>
                    <a:close/>
                    <a:moveTo>
                      <a:pt x="4" y="23"/>
                    </a:moveTo>
                    <a:cubicBezTo>
                      <a:pt x="4" y="23"/>
                      <a:pt x="5" y="23"/>
                      <a:pt x="7" y="23"/>
                    </a:cubicBezTo>
                    <a:cubicBezTo>
                      <a:pt x="9" y="23"/>
                      <a:pt x="10" y="23"/>
                      <a:pt x="11" y="23"/>
                    </a:cubicBezTo>
                    <a:cubicBezTo>
                      <a:pt x="12" y="23"/>
                      <a:pt x="12" y="23"/>
                      <a:pt x="12" y="23"/>
                    </a:cubicBezTo>
                    <a:cubicBezTo>
                      <a:pt x="37" y="23"/>
                      <a:pt x="37" y="23"/>
                      <a:pt x="37" y="23"/>
                    </a:cubicBezTo>
                    <a:cubicBezTo>
                      <a:pt x="37" y="5"/>
                      <a:pt x="37" y="5"/>
                      <a:pt x="37" y="5"/>
                    </a:cubicBezTo>
                    <a:cubicBezTo>
                      <a:pt x="37" y="5"/>
                      <a:pt x="37" y="5"/>
                      <a:pt x="37" y="4"/>
                    </a:cubicBezTo>
                    <a:cubicBezTo>
                      <a:pt x="37" y="4"/>
                      <a:pt x="37" y="3"/>
                      <a:pt x="37" y="3"/>
                    </a:cubicBezTo>
                    <a:cubicBezTo>
                      <a:pt x="33" y="3"/>
                      <a:pt x="33" y="3"/>
                      <a:pt x="33" y="3"/>
                    </a:cubicBezTo>
                    <a:cubicBezTo>
                      <a:pt x="4" y="3"/>
                      <a:pt x="4" y="3"/>
                      <a:pt x="4" y="3"/>
                    </a:cubicBezTo>
                    <a:cubicBezTo>
                      <a:pt x="4" y="3"/>
                      <a:pt x="4" y="3"/>
                      <a:pt x="4" y="3"/>
                    </a:cubicBezTo>
                    <a:cubicBezTo>
                      <a:pt x="3" y="4"/>
                      <a:pt x="4" y="7"/>
                      <a:pt x="4" y="9"/>
                    </a:cubicBezTo>
                    <a:cubicBezTo>
                      <a:pt x="4" y="9"/>
                      <a:pt x="4" y="10"/>
                      <a:pt x="4" y="10"/>
                    </a:cubicBezTo>
                    <a:lnTo>
                      <a:pt x="4" y="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2" name="Freeform 577"/>
              <p:cNvSpPr>
                <a:spLocks/>
              </p:cNvSpPr>
              <p:nvPr/>
            </p:nvSpPr>
            <p:spPr bwMode="auto">
              <a:xfrm>
                <a:off x="3570" y="1411"/>
                <a:ext cx="54" cy="18"/>
              </a:xfrm>
              <a:custGeom>
                <a:avLst/>
                <a:gdLst>
                  <a:gd name="T0" fmla="*/ 1 w 22"/>
                  <a:gd name="T1" fmla="*/ 7 h 7"/>
                  <a:gd name="T2" fmla="*/ 0 w 22"/>
                  <a:gd name="T3" fmla="*/ 7 h 7"/>
                  <a:gd name="T4" fmla="*/ 0 w 22"/>
                  <a:gd name="T5" fmla="*/ 6 h 7"/>
                  <a:gd name="T6" fmla="*/ 0 w 22"/>
                  <a:gd name="T7" fmla="*/ 5 h 7"/>
                  <a:gd name="T8" fmla="*/ 2 w 22"/>
                  <a:gd name="T9" fmla="*/ 5 h 7"/>
                  <a:gd name="T10" fmla="*/ 2 w 22"/>
                  <a:gd name="T11" fmla="*/ 5 h 7"/>
                  <a:gd name="T12" fmla="*/ 4 w 22"/>
                  <a:gd name="T13" fmla="*/ 5 h 7"/>
                  <a:gd name="T14" fmla="*/ 5 w 22"/>
                  <a:gd name="T15" fmla="*/ 4 h 7"/>
                  <a:gd name="T16" fmla="*/ 5 w 22"/>
                  <a:gd name="T17" fmla="*/ 4 h 7"/>
                  <a:gd name="T18" fmla="*/ 5 w 22"/>
                  <a:gd name="T19" fmla="*/ 2 h 7"/>
                  <a:gd name="T20" fmla="*/ 5 w 22"/>
                  <a:gd name="T21" fmla="*/ 1 h 7"/>
                  <a:gd name="T22" fmla="*/ 5 w 22"/>
                  <a:gd name="T23" fmla="*/ 0 h 7"/>
                  <a:gd name="T24" fmla="*/ 6 w 22"/>
                  <a:gd name="T25" fmla="*/ 1 h 7"/>
                  <a:gd name="T26" fmla="*/ 6 w 22"/>
                  <a:gd name="T27" fmla="*/ 2 h 7"/>
                  <a:gd name="T28" fmla="*/ 6 w 22"/>
                  <a:gd name="T29" fmla="*/ 4 h 7"/>
                  <a:gd name="T30" fmla="*/ 6 w 22"/>
                  <a:gd name="T31" fmla="*/ 5 h 7"/>
                  <a:gd name="T32" fmla="*/ 4 w 22"/>
                  <a:gd name="T33" fmla="*/ 5 h 7"/>
                  <a:gd name="T34" fmla="*/ 3 w 22"/>
                  <a:gd name="T35" fmla="*/ 6 h 7"/>
                  <a:gd name="T36" fmla="*/ 2 w 22"/>
                  <a:gd name="T37" fmla="*/ 6 h 7"/>
                  <a:gd name="T38" fmla="*/ 0 w 22"/>
                  <a:gd name="T39" fmla="*/ 6 h 7"/>
                  <a:gd name="T40" fmla="*/ 0 w 22"/>
                  <a:gd name="T41" fmla="*/ 6 h 7"/>
                  <a:gd name="T42" fmla="*/ 0 w 22"/>
                  <a:gd name="T43" fmla="*/ 7 h 7"/>
                  <a:gd name="T44" fmla="*/ 1 w 22"/>
                  <a:gd name="T45" fmla="*/ 7 h 7"/>
                  <a:gd name="T46" fmla="*/ 21 w 22"/>
                  <a:gd name="T47" fmla="*/ 7 h 7"/>
                  <a:gd name="T48" fmla="*/ 21 w 22"/>
                  <a:gd name="T49" fmla="*/ 6 h 7"/>
                  <a:gd name="T50" fmla="*/ 20 w 22"/>
                  <a:gd name="T51" fmla="*/ 5 h 7"/>
                  <a:gd name="T52" fmla="*/ 16 w 22"/>
                  <a:gd name="T53" fmla="*/ 5 h 7"/>
                  <a:gd name="T54" fmla="*/ 15 w 22"/>
                  <a:gd name="T55" fmla="*/ 5 h 7"/>
                  <a:gd name="T56" fmla="*/ 15 w 22"/>
                  <a:gd name="T57" fmla="*/ 3 h 7"/>
                  <a:gd name="T58" fmla="*/ 15 w 22"/>
                  <a:gd name="T59" fmla="*/ 3 h 7"/>
                  <a:gd name="T60" fmla="*/ 15 w 22"/>
                  <a:gd name="T61" fmla="*/ 3 h 7"/>
                  <a:gd name="T62" fmla="*/ 15 w 22"/>
                  <a:gd name="T63" fmla="*/ 1 h 7"/>
                  <a:gd name="T64" fmla="*/ 16 w 22"/>
                  <a:gd name="T65" fmla="*/ 0 h 7"/>
                  <a:gd name="T66" fmla="*/ 16 w 22"/>
                  <a:gd name="T67" fmla="*/ 1 h 7"/>
                  <a:gd name="T68" fmla="*/ 16 w 22"/>
                  <a:gd name="T69" fmla="*/ 3 h 7"/>
                  <a:gd name="T70" fmla="*/ 16 w 22"/>
                  <a:gd name="T71" fmla="*/ 3 h 7"/>
                  <a:gd name="T72" fmla="*/ 16 w 22"/>
                  <a:gd name="T73" fmla="*/ 3 h 7"/>
                  <a:gd name="T74" fmla="*/ 16 w 22"/>
                  <a:gd name="T75" fmla="*/ 4 h 7"/>
                  <a:gd name="T76" fmla="*/ 16 w 22"/>
                  <a:gd name="T77" fmla="*/ 4 h 7"/>
                  <a:gd name="T78" fmla="*/ 20 w 22"/>
                  <a:gd name="T79" fmla="*/ 4 h 7"/>
                  <a:gd name="T80" fmla="*/ 22 w 22"/>
                  <a:gd name="T81" fmla="*/ 6 h 7"/>
                  <a:gd name="T82" fmla="*/ 21 w 22"/>
                  <a:gd name="T83" fmla="*/ 7 h 7"/>
                  <a:gd name="T84" fmla="*/ 1 w 22"/>
                  <a:gd name="T85" fmla="*/ 7 h 7"/>
                  <a:gd name="T86" fmla="*/ 1 w 22"/>
                  <a:gd name="T8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 h="7">
                    <a:moveTo>
                      <a:pt x="1" y="7"/>
                    </a:moveTo>
                    <a:cubicBezTo>
                      <a:pt x="0" y="7"/>
                      <a:pt x="0" y="7"/>
                      <a:pt x="0" y="7"/>
                    </a:cubicBezTo>
                    <a:cubicBezTo>
                      <a:pt x="0" y="7"/>
                      <a:pt x="0" y="7"/>
                      <a:pt x="0" y="6"/>
                    </a:cubicBezTo>
                    <a:cubicBezTo>
                      <a:pt x="0" y="6"/>
                      <a:pt x="0" y="5"/>
                      <a:pt x="0" y="5"/>
                    </a:cubicBezTo>
                    <a:cubicBezTo>
                      <a:pt x="0" y="5"/>
                      <a:pt x="1" y="5"/>
                      <a:pt x="2" y="5"/>
                    </a:cubicBezTo>
                    <a:cubicBezTo>
                      <a:pt x="2" y="5"/>
                      <a:pt x="2" y="5"/>
                      <a:pt x="2" y="5"/>
                    </a:cubicBezTo>
                    <a:cubicBezTo>
                      <a:pt x="3" y="5"/>
                      <a:pt x="3" y="5"/>
                      <a:pt x="4" y="5"/>
                    </a:cubicBezTo>
                    <a:cubicBezTo>
                      <a:pt x="4" y="5"/>
                      <a:pt x="5" y="5"/>
                      <a:pt x="5" y="4"/>
                    </a:cubicBezTo>
                    <a:cubicBezTo>
                      <a:pt x="5" y="4"/>
                      <a:pt x="5" y="4"/>
                      <a:pt x="5" y="4"/>
                    </a:cubicBezTo>
                    <a:cubicBezTo>
                      <a:pt x="5" y="3"/>
                      <a:pt x="5" y="3"/>
                      <a:pt x="5" y="2"/>
                    </a:cubicBezTo>
                    <a:cubicBezTo>
                      <a:pt x="5" y="2"/>
                      <a:pt x="5" y="1"/>
                      <a:pt x="5" y="1"/>
                    </a:cubicBezTo>
                    <a:cubicBezTo>
                      <a:pt x="5" y="1"/>
                      <a:pt x="5" y="0"/>
                      <a:pt x="5" y="0"/>
                    </a:cubicBezTo>
                    <a:cubicBezTo>
                      <a:pt x="6" y="0"/>
                      <a:pt x="6" y="1"/>
                      <a:pt x="6" y="1"/>
                    </a:cubicBezTo>
                    <a:cubicBezTo>
                      <a:pt x="6" y="1"/>
                      <a:pt x="6" y="2"/>
                      <a:pt x="6" y="2"/>
                    </a:cubicBezTo>
                    <a:cubicBezTo>
                      <a:pt x="6" y="3"/>
                      <a:pt x="6" y="3"/>
                      <a:pt x="6" y="4"/>
                    </a:cubicBezTo>
                    <a:cubicBezTo>
                      <a:pt x="6" y="4"/>
                      <a:pt x="6" y="5"/>
                      <a:pt x="6" y="5"/>
                    </a:cubicBezTo>
                    <a:cubicBezTo>
                      <a:pt x="5" y="5"/>
                      <a:pt x="4" y="5"/>
                      <a:pt x="4" y="5"/>
                    </a:cubicBezTo>
                    <a:cubicBezTo>
                      <a:pt x="3" y="5"/>
                      <a:pt x="3" y="5"/>
                      <a:pt x="3" y="6"/>
                    </a:cubicBezTo>
                    <a:cubicBezTo>
                      <a:pt x="2" y="6"/>
                      <a:pt x="2" y="6"/>
                      <a:pt x="2" y="6"/>
                    </a:cubicBezTo>
                    <a:cubicBezTo>
                      <a:pt x="1" y="5"/>
                      <a:pt x="1" y="5"/>
                      <a:pt x="0" y="6"/>
                    </a:cubicBezTo>
                    <a:cubicBezTo>
                      <a:pt x="0" y="6"/>
                      <a:pt x="0" y="6"/>
                      <a:pt x="0" y="6"/>
                    </a:cubicBezTo>
                    <a:cubicBezTo>
                      <a:pt x="0" y="6"/>
                      <a:pt x="0" y="6"/>
                      <a:pt x="0" y="7"/>
                    </a:cubicBezTo>
                    <a:cubicBezTo>
                      <a:pt x="0" y="7"/>
                      <a:pt x="1" y="7"/>
                      <a:pt x="1" y="7"/>
                    </a:cubicBezTo>
                    <a:cubicBezTo>
                      <a:pt x="21" y="7"/>
                      <a:pt x="21" y="7"/>
                      <a:pt x="21" y="7"/>
                    </a:cubicBezTo>
                    <a:cubicBezTo>
                      <a:pt x="21" y="6"/>
                      <a:pt x="21" y="6"/>
                      <a:pt x="21" y="6"/>
                    </a:cubicBezTo>
                    <a:cubicBezTo>
                      <a:pt x="20" y="6"/>
                      <a:pt x="20" y="5"/>
                      <a:pt x="20" y="5"/>
                    </a:cubicBezTo>
                    <a:cubicBezTo>
                      <a:pt x="16" y="5"/>
                      <a:pt x="16" y="5"/>
                      <a:pt x="16" y="5"/>
                    </a:cubicBezTo>
                    <a:cubicBezTo>
                      <a:pt x="16" y="5"/>
                      <a:pt x="16" y="5"/>
                      <a:pt x="15" y="5"/>
                    </a:cubicBezTo>
                    <a:cubicBezTo>
                      <a:pt x="15" y="5"/>
                      <a:pt x="15" y="4"/>
                      <a:pt x="15" y="3"/>
                    </a:cubicBezTo>
                    <a:cubicBezTo>
                      <a:pt x="15" y="3"/>
                      <a:pt x="15" y="3"/>
                      <a:pt x="15" y="3"/>
                    </a:cubicBezTo>
                    <a:cubicBezTo>
                      <a:pt x="15" y="3"/>
                      <a:pt x="15" y="3"/>
                      <a:pt x="15" y="3"/>
                    </a:cubicBezTo>
                    <a:cubicBezTo>
                      <a:pt x="15" y="2"/>
                      <a:pt x="15" y="1"/>
                      <a:pt x="15" y="1"/>
                    </a:cubicBezTo>
                    <a:cubicBezTo>
                      <a:pt x="15" y="1"/>
                      <a:pt x="15" y="0"/>
                      <a:pt x="16" y="0"/>
                    </a:cubicBezTo>
                    <a:cubicBezTo>
                      <a:pt x="16" y="0"/>
                      <a:pt x="16" y="1"/>
                      <a:pt x="16" y="1"/>
                    </a:cubicBezTo>
                    <a:cubicBezTo>
                      <a:pt x="16" y="1"/>
                      <a:pt x="16" y="2"/>
                      <a:pt x="16" y="3"/>
                    </a:cubicBezTo>
                    <a:cubicBezTo>
                      <a:pt x="16" y="3"/>
                      <a:pt x="16" y="3"/>
                      <a:pt x="16" y="3"/>
                    </a:cubicBezTo>
                    <a:cubicBezTo>
                      <a:pt x="16" y="3"/>
                      <a:pt x="16" y="3"/>
                      <a:pt x="16" y="3"/>
                    </a:cubicBezTo>
                    <a:cubicBezTo>
                      <a:pt x="16" y="4"/>
                      <a:pt x="16" y="4"/>
                      <a:pt x="16" y="4"/>
                    </a:cubicBezTo>
                    <a:cubicBezTo>
                      <a:pt x="16" y="4"/>
                      <a:pt x="16" y="4"/>
                      <a:pt x="16" y="4"/>
                    </a:cubicBezTo>
                    <a:cubicBezTo>
                      <a:pt x="20" y="4"/>
                      <a:pt x="20" y="4"/>
                      <a:pt x="20" y="4"/>
                    </a:cubicBezTo>
                    <a:cubicBezTo>
                      <a:pt x="21" y="4"/>
                      <a:pt x="22" y="6"/>
                      <a:pt x="22" y="6"/>
                    </a:cubicBezTo>
                    <a:cubicBezTo>
                      <a:pt x="22" y="7"/>
                      <a:pt x="21" y="7"/>
                      <a:pt x="21" y="7"/>
                    </a:cubicBezTo>
                    <a:cubicBezTo>
                      <a:pt x="1" y="7"/>
                      <a:pt x="1" y="7"/>
                      <a:pt x="1" y="7"/>
                    </a:cubicBezTo>
                    <a:cubicBezTo>
                      <a:pt x="1" y="7"/>
                      <a:pt x="1" y="7"/>
                      <a:pt x="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3" name="Freeform 578"/>
              <p:cNvSpPr>
                <a:spLocks/>
              </p:cNvSpPr>
              <p:nvPr/>
            </p:nvSpPr>
            <p:spPr bwMode="auto">
              <a:xfrm>
                <a:off x="3548" y="1401"/>
                <a:ext cx="98" cy="13"/>
              </a:xfrm>
              <a:custGeom>
                <a:avLst/>
                <a:gdLst>
                  <a:gd name="T0" fmla="*/ 13 w 40"/>
                  <a:gd name="T1" fmla="*/ 5 h 5"/>
                  <a:gd name="T2" fmla="*/ 4 w 40"/>
                  <a:gd name="T3" fmla="*/ 5 h 5"/>
                  <a:gd name="T4" fmla="*/ 1 w 40"/>
                  <a:gd name="T5" fmla="*/ 4 h 5"/>
                  <a:gd name="T6" fmla="*/ 0 w 40"/>
                  <a:gd name="T7" fmla="*/ 1 h 5"/>
                  <a:gd name="T8" fmla="*/ 0 w 40"/>
                  <a:gd name="T9" fmla="*/ 0 h 5"/>
                  <a:gd name="T10" fmla="*/ 1 w 40"/>
                  <a:gd name="T11" fmla="*/ 1 h 5"/>
                  <a:gd name="T12" fmla="*/ 1 w 40"/>
                  <a:gd name="T13" fmla="*/ 4 h 5"/>
                  <a:gd name="T14" fmla="*/ 4 w 40"/>
                  <a:gd name="T15" fmla="*/ 4 h 5"/>
                  <a:gd name="T16" fmla="*/ 37 w 40"/>
                  <a:gd name="T17" fmla="*/ 4 h 5"/>
                  <a:gd name="T18" fmla="*/ 38 w 40"/>
                  <a:gd name="T19" fmla="*/ 4 h 5"/>
                  <a:gd name="T20" fmla="*/ 39 w 40"/>
                  <a:gd name="T21" fmla="*/ 1 h 5"/>
                  <a:gd name="T22" fmla="*/ 39 w 40"/>
                  <a:gd name="T23" fmla="*/ 1 h 5"/>
                  <a:gd name="T24" fmla="*/ 40 w 40"/>
                  <a:gd name="T25" fmla="*/ 1 h 5"/>
                  <a:gd name="T26" fmla="*/ 39 w 40"/>
                  <a:gd name="T27" fmla="*/ 4 h 5"/>
                  <a:gd name="T28" fmla="*/ 37 w 40"/>
                  <a:gd name="T29" fmla="*/ 5 h 5"/>
                  <a:gd name="T30" fmla="*/ 13 w 40"/>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5">
                    <a:moveTo>
                      <a:pt x="13" y="5"/>
                    </a:moveTo>
                    <a:cubicBezTo>
                      <a:pt x="10" y="5"/>
                      <a:pt x="7" y="5"/>
                      <a:pt x="4" y="5"/>
                    </a:cubicBezTo>
                    <a:cubicBezTo>
                      <a:pt x="2" y="5"/>
                      <a:pt x="1" y="5"/>
                      <a:pt x="1" y="4"/>
                    </a:cubicBezTo>
                    <a:cubicBezTo>
                      <a:pt x="0" y="3"/>
                      <a:pt x="0" y="2"/>
                      <a:pt x="0" y="1"/>
                    </a:cubicBezTo>
                    <a:cubicBezTo>
                      <a:pt x="0" y="1"/>
                      <a:pt x="0" y="0"/>
                      <a:pt x="0" y="0"/>
                    </a:cubicBezTo>
                    <a:cubicBezTo>
                      <a:pt x="0" y="0"/>
                      <a:pt x="1" y="1"/>
                      <a:pt x="1" y="1"/>
                    </a:cubicBezTo>
                    <a:cubicBezTo>
                      <a:pt x="1" y="2"/>
                      <a:pt x="1" y="3"/>
                      <a:pt x="1" y="4"/>
                    </a:cubicBezTo>
                    <a:cubicBezTo>
                      <a:pt x="2" y="4"/>
                      <a:pt x="2" y="4"/>
                      <a:pt x="4" y="4"/>
                    </a:cubicBezTo>
                    <a:cubicBezTo>
                      <a:pt x="15" y="4"/>
                      <a:pt x="34" y="4"/>
                      <a:pt x="37" y="4"/>
                    </a:cubicBezTo>
                    <a:cubicBezTo>
                      <a:pt x="37" y="4"/>
                      <a:pt x="38" y="4"/>
                      <a:pt x="38" y="4"/>
                    </a:cubicBezTo>
                    <a:cubicBezTo>
                      <a:pt x="39" y="3"/>
                      <a:pt x="39" y="2"/>
                      <a:pt x="39" y="1"/>
                    </a:cubicBezTo>
                    <a:cubicBezTo>
                      <a:pt x="39" y="1"/>
                      <a:pt x="39" y="1"/>
                      <a:pt x="39" y="1"/>
                    </a:cubicBezTo>
                    <a:cubicBezTo>
                      <a:pt x="39" y="1"/>
                      <a:pt x="39" y="1"/>
                      <a:pt x="40" y="1"/>
                    </a:cubicBezTo>
                    <a:cubicBezTo>
                      <a:pt x="40" y="2"/>
                      <a:pt x="40" y="4"/>
                      <a:pt x="39" y="4"/>
                    </a:cubicBezTo>
                    <a:cubicBezTo>
                      <a:pt x="38" y="5"/>
                      <a:pt x="38" y="5"/>
                      <a:pt x="37" y="5"/>
                    </a:cubicBezTo>
                    <a:cubicBezTo>
                      <a:pt x="34" y="5"/>
                      <a:pt x="23" y="5"/>
                      <a:pt x="1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4" name="Freeform 579"/>
              <p:cNvSpPr>
                <a:spLocks/>
              </p:cNvSpPr>
              <p:nvPr/>
            </p:nvSpPr>
            <p:spPr bwMode="auto">
              <a:xfrm>
                <a:off x="3550" y="1409"/>
                <a:ext cx="3"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5" name="Freeform 580"/>
              <p:cNvSpPr>
                <a:spLocks/>
              </p:cNvSpPr>
              <p:nvPr/>
            </p:nvSpPr>
            <p:spPr bwMode="auto">
              <a:xfrm>
                <a:off x="3553" y="1409"/>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1"/>
                      <a:pt x="0" y="1"/>
                    </a:cubicBezTo>
                    <a:cubicBezTo>
                      <a:pt x="0" y="1"/>
                      <a:pt x="1" y="0"/>
                      <a:pt x="1" y="0"/>
                    </a:cubicBezTo>
                    <a:cubicBezTo>
                      <a:pt x="1" y="0"/>
                      <a:pt x="2"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6" name="Freeform 581"/>
              <p:cNvSpPr>
                <a:spLocks/>
              </p:cNvSpPr>
              <p:nvPr/>
            </p:nvSpPr>
            <p:spPr bwMode="auto">
              <a:xfrm>
                <a:off x="3558" y="140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0"/>
                      <a:pt x="0" y="0"/>
                    </a:cubicBezTo>
                    <a:cubicBezTo>
                      <a:pt x="1" y="0"/>
                      <a:pt x="1" y="0"/>
                      <a:pt x="1" y="0"/>
                    </a:cubicBezTo>
                    <a:cubicBezTo>
                      <a:pt x="1" y="0"/>
                      <a:pt x="1" y="0"/>
                      <a:pt x="1" y="0"/>
                    </a:cubicBezTo>
                    <a:cubicBezTo>
                      <a:pt x="1" y="1"/>
                      <a:pt x="0" y="1"/>
                      <a:pt x="0" y="1"/>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7" name="Freeform 582"/>
              <p:cNvSpPr>
                <a:spLocks/>
              </p:cNvSpPr>
              <p:nvPr/>
            </p:nvSpPr>
            <p:spPr bwMode="auto">
              <a:xfrm>
                <a:off x="3560"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1" y="0"/>
                      <a:pt x="1" y="0"/>
                    </a:cubicBezTo>
                    <a:cubicBezTo>
                      <a:pt x="1" y="0"/>
                      <a:pt x="2" y="0"/>
                      <a:pt x="1" y="0"/>
                    </a:cubicBezTo>
                    <a:cubicBezTo>
                      <a:pt x="1" y="1"/>
                      <a:pt x="1" y="1"/>
                      <a:pt x="1"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8" name="Freeform 583"/>
              <p:cNvSpPr>
                <a:spLocks/>
              </p:cNvSpPr>
              <p:nvPr/>
            </p:nvSpPr>
            <p:spPr bwMode="auto">
              <a:xfrm>
                <a:off x="3563" y="1409"/>
                <a:ext cx="5" cy="5"/>
              </a:xfrm>
              <a:custGeom>
                <a:avLst/>
                <a:gdLst>
                  <a:gd name="T0" fmla="*/ 1 w 2"/>
                  <a:gd name="T1" fmla="*/ 2 h 2"/>
                  <a:gd name="T2" fmla="*/ 1 w 2"/>
                  <a:gd name="T3" fmla="*/ 2 h 2"/>
                  <a:gd name="T4" fmla="*/ 1 w 2"/>
                  <a:gd name="T5" fmla="*/ 1 h 2"/>
                  <a:gd name="T6" fmla="*/ 2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1" y="1"/>
                    </a:cubicBezTo>
                    <a:cubicBezTo>
                      <a:pt x="1" y="1"/>
                      <a:pt x="1" y="0"/>
                      <a:pt x="2" y="0"/>
                    </a:cubicBezTo>
                    <a:cubicBezTo>
                      <a:pt x="2" y="0"/>
                      <a:pt x="2" y="0"/>
                      <a:pt x="2"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9" name="Freeform 584"/>
              <p:cNvSpPr>
                <a:spLocks/>
              </p:cNvSpPr>
              <p:nvPr/>
            </p:nvSpPr>
            <p:spPr bwMode="auto">
              <a:xfrm>
                <a:off x="3568" y="1406"/>
                <a:ext cx="5" cy="8"/>
              </a:xfrm>
              <a:custGeom>
                <a:avLst/>
                <a:gdLst>
                  <a:gd name="T0" fmla="*/ 1 w 2"/>
                  <a:gd name="T1" fmla="*/ 3 h 3"/>
                  <a:gd name="T2" fmla="*/ 0 w 2"/>
                  <a:gd name="T3" fmla="*/ 3 h 3"/>
                  <a:gd name="T4" fmla="*/ 0 w 2"/>
                  <a:gd name="T5" fmla="*/ 3 h 3"/>
                  <a:gd name="T6" fmla="*/ 2 w 2"/>
                  <a:gd name="T7" fmla="*/ 1 h 3"/>
                  <a:gd name="T8" fmla="*/ 2 w 2"/>
                  <a:gd name="T9" fmla="*/ 1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0" y="3"/>
                      <a:pt x="0" y="3"/>
                    </a:cubicBezTo>
                    <a:cubicBezTo>
                      <a:pt x="0" y="3"/>
                      <a:pt x="0" y="3"/>
                      <a:pt x="0" y="3"/>
                    </a:cubicBezTo>
                    <a:cubicBezTo>
                      <a:pt x="2" y="1"/>
                      <a:pt x="2" y="1"/>
                      <a:pt x="2" y="1"/>
                    </a:cubicBezTo>
                    <a:cubicBezTo>
                      <a:pt x="2" y="0"/>
                      <a:pt x="2" y="0"/>
                      <a:pt x="2" y="1"/>
                    </a:cubicBezTo>
                    <a:cubicBezTo>
                      <a:pt x="2" y="1"/>
                      <a:pt x="2"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0" name="Freeform 585"/>
              <p:cNvSpPr>
                <a:spLocks/>
              </p:cNvSpPr>
              <p:nvPr/>
            </p:nvSpPr>
            <p:spPr bwMode="auto">
              <a:xfrm>
                <a:off x="3573" y="1409"/>
                <a:ext cx="4"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 name="T16" fmla="*/ 1 w 2"/>
                  <a:gd name="T17" fmla="*/ 2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2"/>
                      <a:pt x="0" y="2"/>
                    </a:cubicBezTo>
                    <a:cubicBezTo>
                      <a:pt x="0" y="2"/>
                      <a:pt x="0" y="1"/>
                      <a:pt x="0" y="1"/>
                    </a:cubicBezTo>
                    <a:cubicBezTo>
                      <a:pt x="1" y="0"/>
                      <a:pt x="1" y="0"/>
                      <a:pt x="1" y="0"/>
                    </a:cubicBezTo>
                    <a:cubicBezTo>
                      <a:pt x="1" y="0"/>
                      <a:pt x="2" y="0"/>
                      <a:pt x="2" y="0"/>
                    </a:cubicBezTo>
                    <a:cubicBezTo>
                      <a:pt x="2" y="0"/>
                      <a:pt x="2" y="0"/>
                      <a:pt x="2" y="0"/>
                    </a:cubicBezTo>
                    <a:cubicBezTo>
                      <a:pt x="1" y="2"/>
                      <a:pt x="1" y="2"/>
                      <a:pt x="1" y="2"/>
                    </a:cubicBezTo>
                    <a:cubicBezTo>
                      <a:pt x="1" y="2"/>
                      <a:pt x="1" y="2"/>
                      <a:pt x="1" y="2"/>
                    </a:cubicBezTo>
                    <a:cubicBezTo>
                      <a:pt x="1" y="2"/>
                      <a:pt x="1" y="2"/>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1" name="Freeform 586"/>
              <p:cNvSpPr>
                <a:spLocks/>
              </p:cNvSpPr>
              <p:nvPr/>
            </p:nvSpPr>
            <p:spPr bwMode="auto">
              <a:xfrm>
                <a:off x="3577" y="1409"/>
                <a:ext cx="5" cy="5"/>
              </a:xfrm>
              <a:custGeom>
                <a:avLst/>
                <a:gdLst>
                  <a:gd name="T0" fmla="*/ 0 w 2"/>
                  <a:gd name="T1" fmla="*/ 2 h 2"/>
                  <a:gd name="T2" fmla="*/ 0 w 2"/>
                  <a:gd name="T3" fmla="*/ 2 h 2"/>
                  <a:gd name="T4" fmla="*/ 0 w 2"/>
                  <a:gd name="T5" fmla="*/ 2 h 2"/>
                  <a:gd name="T6" fmla="*/ 0 w 2"/>
                  <a:gd name="T7" fmla="*/ 1 h 2"/>
                  <a:gd name="T8" fmla="*/ 0 w 2"/>
                  <a:gd name="T9" fmla="*/ 1 h 2"/>
                  <a:gd name="T10" fmla="*/ 1 w 2"/>
                  <a:gd name="T11" fmla="*/ 0 h 2"/>
                  <a:gd name="T12" fmla="*/ 2 w 2"/>
                  <a:gd name="T13" fmla="*/ 0 h 2"/>
                  <a:gd name="T14" fmla="*/ 2 w 2"/>
                  <a:gd name="T15" fmla="*/ 0 h 2"/>
                  <a:gd name="T16" fmla="*/ 1 w 2"/>
                  <a:gd name="T17" fmla="*/ 2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2"/>
                      <a:pt x="0" y="2"/>
                    </a:cubicBezTo>
                    <a:cubicBezTo>
                      <a:pt x="0" y="2"/>
                      <a:pt x="0" y="2"/>
                      <a:pt x="0" y="2"/>
                    </a:cubicBezTo>
                    <a:cubicBezTo>
                      <a:pt x="0" y="1"/>
                      <a:pt x="0" y="1"/>
                      <a:pt x="0" y="1"/>
                    </a:cubicBezTo>
                    <a:cubicBezTo>
                      <a:pt x="0" y="1"/>
                      <a:pt x="0" y="1"/>
                      <a:pt x="0" y="1"/>
                    </a:cubicBezTo>
                    <a:cubicBezTo>
                      <a:pt x="0" y="1"/>
                      <a:pt x="1" y="0"/>
                      <a:pt x="1" y="0"/>
                    </a:cubicBezTo>
                    <a:cubicBezTo>
                      <a:pt x="1" y="0"/>
                      <a:pt x="1"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2" name="Freeform 587"/>
              <p:cNvSpPr>
                <a:spLocks/>
              </p:cNvSpPr>
              <p:nvPr/>
            </p:nvSpPr>
            <p:spPr bwMode="auto">
              <a:xfrm>
                <a:off x="3580" y="1406"/>
                <a:ext cx="7" cy="8"/>
              </a:xfrm>
              <a:custGeom>
                <a:avLst/>
                <a:gdLst>
                  <a:gd name="T0" fmla="*/ 1 w 3"/>
                  <a:gd name="T1" fmla="*/ 3 h 3"/>
                  <a:gd name="T2" fmla="*/ 1 w 3"/>
                  <a:gd name="T3" fmla="*/ 3 h 3"/>
                  <a:gd name="T4" fmla="*/ 1 w 3"/>
                  <a:gd name="T5" fmla="*/ 3 h 3"/>
                  <a:gd name="T6" fmla="*/ 2 w 3"/>
                  <a:gd name="T7" fmla="*/ 1 h 3"/>
                  <a:gd name="T8" fmla="*/ 2 w 3"/>
                  <a:gd name="T9" fmla="*/ 1 h 3"/>
                  <a:gd name="T10" fmla="*/ 2 w 3"/>
                  <a:gd name="T11" fmla="*/ 1 h 3"/>
                  <a:gd name="T12" fmla="*/ 3 w 3"/>
                  <a:gd name="T13" fmla="*/ 1 h 3"/>
                  <a:gd name="T14" fmla="*/ 2 w 3"/>
                  <a:gd name="T15" fmla="*/ 2 h 3"/>
                  <a:gd name="T16" fmla="*/ 1 w 3"/>
                  <a:gd name="T17" fmla="*/ 3 h 3"/>
                  <a:gd name="T18" fmla="*/ 1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1" y="3"/>
                    </a:moveTo>
                    <a:cubicBezTo>
                      <a:pt x="1" y="3"/>
                      <a:pt x="1" y="3"/>
                      <a:pt x="1" y="3"/>
                    </a:cubicBezTo>
                    <a:cubicBezTo>
                      <a:pt x="0" y="3"/>
                      <a:pt x="0" y="3"/>
                      <a:pt x="1" y="3"/>
                    </a:cubicBezTo>
                    <a:cubicBezTo>
                      <a:pt x="2" y="1"/>
                      <a:pt x="2" y="1"/>
                      <a:pt x="2" y="1"/>
                    </a:cubicBezTo>
                    <a:cubicBezTo>
                      <a:pt x="2" y="1"/>
                      <a:pt x="2" y="1"/>
                      <a:pt x="2" y="1"/>
                    </a:cubicBezTo>
                    <a:cubicBezTo>
                      <a:pt x="2" y="0"/>
                      <a:pt x="2" y="0"/>
                      <a:pt x="2" y="1"/>
                    </a:cubicBezTo>
                    <a:cubicBezTo>
                      <a:pt x="3" y="1"/>
                      <a:pt x="3" y="1"/>
                      <a:pt x="3" y="1"/>
                    </a:cubicBezTo>
                    <a:cubicBezTo>
                      <a:pt x="2" y="1"/>
                      <a:pt x="2" y="1"/>
                      <a:pt x="2" y="2"/>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3" name="Freeform 588"/>
              <p:cNvSpPr>
                <a:spLocks/>
              </p:cNvSpPr>
              <p:nvPr/>
            </p:nvSpPr>
            <p:spPr bwMode="auto">
              <a:xfrm>
                <a:off x="3587" y="1406"/>
                <a:ext cx="5" cy="8"/>
              </a:xfrm>
              <a:custGeom>
                <a:avLst/>
                <a:gdLst>
                  <a:gd name="T0" fmla="*/ 1 w 2"/>
                  <a:gd name="T1" fmla="*/ 3 h 3"/>
                  <a:gd name="T2" fmla="*/ 0 w 2"/>
                  <a:gd name="T3" fmla="*/ 3 h 3"/>
                  <a:gd name="T4" fmla="*/ 0 w 2"/>
                  <a:gd name="T5" fmla="*/ 2 h 3"/>
                  <a:gd name="T6" fmla="*/ 1 w 2"/>
                  <a:gd name="T7" fmla="*/ 1 h 3"/>
                  <a:gd name="T8" fmla="*/ 2 w 2"/>
                  <a:gd name="T9" fmla="*/ 1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0" y="3"/>
                    </a:cubicBezTo>
                    <a:cubicBezTo>
                      <a:pt x="0" y="3"/>
                      <a:pt x="0" y="2"/>
                      <a:pt x="0" y="2"/>
                    </a:cubicBezTo>
                    <a:cubicBezTo>
                      <a:pt x="1" y="2"/>
                      <a:pt x="1" y="1"/>
                      <a:pt x="1" y="1"/>
                    </a:cubicBezTo>
                    <a:cubicBezTo>
                      <a:pt x="1" y="1"/>
                      <a:pt x="2" y="0"/>
                      <a:pt x="2" y="1"/>
                    </a:cubicBezTo>
                    <a:cubicBezTo>
                      <a:pt x="2" y="1"/>
                      <a:pt x="2" y="1"/>
                      <a:pt x="2" y="1"/>
                    </a:cubicBezTo>
                    <a:cubicBezTo>
                      <a:pt x="2" y="2"/>
                      <a:pt x="1" y="2"/>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4" name="Freeform 589"/>
              <p:cNvSpPr>
                <a:spLocks/>
              </p:cNvSpPr>
              <p:nvPr/>
            </p:nvSpPr>
            <p:spPr bwMode="auto">
              <a:xfrm>
                <a:off x="3592" y="1406"/>
                <a:ext cx="5" cy="8"/>
              </a:xfrm>
              <a:custGeom>
                <a:avLst/>
                <a:gdLst>
                  <a:gd name="T0" fmla="*/ 0 w 2"/>
                  <a:gd name="T1" fmla="*/ 3 h 3"/>
                  <a:gd name="T2" fmla="*/ 0 w 2"/>
                  <a:gd name="T3" fmla="*/ 3 h 3"/>
                  <a:gd name="T4" fmla="*/ 0 w 2"/>
                  <a:gd name="T5" fmla="*/ 2 h 3"/>
                  <a:gd name="T6" fmla="*/ 1 w 2"/>
                  <a:gd name="T7" fmla="*/ 1 h 3"/>
                  <a:gd name="T8" fmla="*/ 1 w 2"/>
                  <a:gd name="T9" fmla="*/ 1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0" y="2"/>
                      <a:pt x="1" y="1"/>
                      <a:pt x="1" y="1"/>
                    </a:cubicBezTo>
                    <a:cubicBezTo>
                      <a:pt x="1" y="1"/>
                      <a:pt x="1" y="0"/>
                      <a:pt x="1" y="1"/>
                    </a:cubicBezTo>
                    <a:cubicBezTo>
                      <a:pt x="2" y="1"/>
                      <a:pt x="2" y="1"/>
                      <a:pt x="2" y="1"/>
                    </a:cubicBezTo>
                    <a:cubicBezTo>
                      <a:pt x="1" y="2"/>
                      <a:pt x="1" y="2"/>
                      <a:pt x="1"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5" name="Freeform 590"/>
              <p:cNvSpPr>
                <a:spLocks/>
              </p:cNvSpPr>
              <p:nvPr/>
            </p:nvSpPr>
            <p:spPr bwMode="auto">
              <a:xfrm>
                <a:off x="3595" y="1409"/>
                <a:ext cx="5" cy="5"/>
              </a:xfrm>
              <a:custGeom>
                <a:avLst/>
                <a:gdLst>
                  <a:gd name="T0" fmla="*/ 0 w 2"/>
                  <a:gd name="T1" fmla="*/ 2 h 2"/>
                  <a:gd name="T2" fmla="*/ 0 w 2"/>
                  <a:gd name="T3" fmla="*/ 2 h 2"/>
                  <a:gd name="T4" fmla="*/ 0 w 2"/>
                  <a:gd name="T5" fmla="*/ 2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1"/>
                      <a:pt x="1" y="0"/>
                    </a:cubicBezTo>
                    <a:cubicBezTo>
                      <a:pt x="1" y="0"/>
                      <a:pt x="1" y="0"/>
                      <a:pt x="1" y="0"/>
                    </a:cubicBezTo>
                    <a:cubicBezTo>
                      <a:pt x="1" y="0"/>
                      <a:pt x="2" y="0"/>
                      <a:pt x="1"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6" name="Freeform 591"/>
              <p:cNvSpPr>
                <a:spLocks/>
              </p:cNvSpPr>
              <p:nvPr/>
            </p:nvSpPr>
            <p:spPr bwMode="auto">
              <a:xfrm>
                <a:off x="3597" y="1409"/>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7" name="Freeform 592"/>
              <p:cNvSpPr>
                <a:spLocks/>
              </p:cNvSpPr>
              <p:nvPr/>
            </p:nvSpPr>
            <p:spPr bwMode="auto">
              <a:xfrm>
                <a:off x="3600" y="1409"/>
                <a:ext cx="5" cy="5"/>
              </a:xfrm>
              <a:custGeom>
                <a:avLst/>
                <a:gdLst>
                  <a:gd name="T0" fmla="*/ 1 w 2"/>
                  <a:gd name="T1" fmla="*/ 2 h 2"/>
                  <a:gd name="T2" fmla="*/ 1 w 2"/>
                  <a:gd name="T3" fmla="*/ 2 h 2"/>
                  <a:gd name="T4" fmla="*/ 1 w 2"/>
                  <a:gd name="T5" fmla="*/ 1 h 2"/>
                  <a:gd name="T6" fmla="*/ 2 w 2"/>
                  <a:gd name="T7" fmla="*/ 0 h 2"/>
                  <a:gd name="T8" fmla="*/ 2 w 2"/>
                  <a:gd name="T9" fmla="*/ 0 h 2"/>
                  <a:gd name="T10" fmla="*/ 2 w 2"/>
                  <a:gd name="T11" fmla="*/ 0 h 2"/>
                  <a:gd name="T12" fmla="*/ 2 w 2"/>
                  <a:gd name="T13" fmla="*/ 0 h 2"/>
                  <a:gd name="T14" fmla="*/ 2 w 2"/>
                  <a:gd name="T15" fmla="*/ 0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1" y="2"/>
                      <a:pt x="1" y="2"/>
                    </a:cubicBezTo>
                    <a:cubicBezTo>
                      <a:pt x="0" y="2"/>
                      <a:pt x="0" y="2"/>
                      <a:pt x="1" y="1"/>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8" name="Freeform 593"/>
              <p:cNvSpPr>
                <a:spLocks/>
              </p:cNvSpPr>
              <p:nvPr/>
            </p:nvSpPr>
            <p:spPr bwMode="auto">
              <a:xfrm>
                <a:off x="3605"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1" y="0"/>
                      <a:pt x="1" y="0"/>
                      <a:pt x="1" y="0"/>
                    </a:cubicBezTo>
                    <a:cubicBezTo>
                      <a:pt x="1" y="0"/>
                      <a:pt x="1" y="0"/>
                      <a:pt x="1" y="0"/>
                    </a:cubicBezTo>
                    <a:cubicBezTo>
                      <a:pt x="1" y="0"/>
                      <a:pt x="1" y="0"/>
                      <a:pt x="1" y="0"/>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9" name="Freeform 594"/>
              <p:cNvSpPr>
                <a:spLocks/>
              </p:cNvSpPr>
              <p:nvPr/>
            </p:nvSpPr>
            <p:spPr bwMode="auto">
              <a:xfrm>
                <a:off x="3607" y="1409"/>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0" name="Freeform 595"/>
              <p:cNvSpPr>
                <a:spLocks/>
              </p:cNvSpPr>
              <p:nvPr/>
            </p:nvSpPr>
            <p:spPr bwMode="auto">
              <a:xfrm>
                <a:off x="3612" y="1409"/>
                <a:ext cx="5" cy="5"/>
              </a:xfrm>
              <a:custGeom>
                <a:avLst/>
                <a:gdLst>
                  <a:gd name="T0" fmla="*/ 1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0" y="2"/>
                    </a:cubicBezTo>
                    <a:cubicBezTo>
                      <a:pt x="0" y="2"/>
                      <a:pt x="0" y="1"/>
                      <a:pt x="0" y="1"/>
                    </a:cubicBezTo>
                    <a:cubicBezTo>
                      <a:pt x="1" y="0"/>
                      <a:pt x="1" y="0"/>
                      <a:pt x="1" y="0"/>
                    </a:cubicBezTo>
                    <a:cubicBezTo>
                      <a:pt x="1" y="0"/>
                      <a:pt x="1" y="0"/>
                      <a:pt x="2" y="0"/>
                    </a:cubicBezTo>
                    <a:cubicBezTo>
                      <a:pt x="2" y="0"/>
                      <a:pt x="2" y="0"/>
                      <a:pt x="2" y="0"/>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1" name="Freeform 596"/>
              <p:cNvSpPr>
                <a:spLocks/>
              </p:cNvSpPr>
              <p:nvPr/>
            </p:nvSpPr>
            <p:spPr bwMode="auto">
              <a:xfrm>
                <a:off x="3617"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0" y="0"/>
                      <a:pt x="1" y="0"/>
                    </a:cubicBezTo>
                    <a:cubicBezTo>
                      <a:pt x="1" y="0"/>
                      <a:pt x="1" y="0"/>
                      <a:pt x="1" y="0"/>
                    </a:cubicBezTo>
                    <a:cubicBezTo>
                      <a:pt x="2"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2" name="Freeform 597"/>
              <p:cNvSpPr>
                <a:spLocks/>
              </p:cNvSpPr>
              <p:nvPr/>
            </p:nvSpPr>
            <p:spPr bwMode="auto">
              <a:xfrm>
                <a:off x="3622"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3" name="Freeform 598"/>
              <p:cNvSpPr>
                <a:spLocks/>
              </p:cNvSpPr>
              <p:nvPr/>
            </p:nvSpPr>
            <p:spPr bwMode="auto">
              <a:xfrm>
                <a:off x="3627"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0" y="1"/>
                      <a:pt x="0" y="1"/>
                    </a:cubicBezTo>
                    <a:cubicBezTo>
                      <a:pt x="0" y="1"/>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4" name="Freeform 599"/>
              <p:cNvSpPr>
                <a:spLocks/>
              </p:cNvSpPr>
              <p:nvPr/>
            </p:nvSpPr>
            <p:spPr bwMode="auto">
              <a:xfrm>
                <a:off x="3629"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1"/>
                      <a:pt x="0" y="1"/>
                      <a:pt x="0" y="1"/>
                    </a:cubicBezTo>
                    <a:cubicBezTo>
                      <a:pt x="0" y="1"/>
                      <a:pt x="1" y="0"/>
                      <a:pt x="1" y="0"/>
                    </a:cubicBezTo>
                    <a:cubicBezTo>
                      <a:pt x="1" y="0"/>
                      <a:pt x="1" y="0"/>
                      <a:pt x="1" y="0"/>
                    </a:cubicBezTo>
                    <a:cubicBezTo>
                      <a:pt x="2" y="0"/>
                      <a:pt x="2" y="0"/>
                      <a:pt x="1" y="0"/>
                    </a:cubicBezTo>
                    <a:cubicBezTo>
                      <a:pt x="1" y="1"/>
                      <a:pt x="1" y="1"/>
                      <a:pt x="1" y="1"/>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5" name="Freeform 600"/>
              <p:cNvSpPr>
                <a:spLocks/>
              </p:cNvSpPr>
              <p:nvPr/>
            </p:nvSpPr>
            <p:spPr bwMode="auto">
              <a:xfrm>
                <a:off x="3634" y="140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1"/>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6" name="Freeform 601"/>
              <p:cNvSpPr>
                <a:spLocks/>
              </p:cNvSpPr>
              <p:nvPr/>
            </p:nvSpPr>
            <p:spPr bwMode="auto">
              <a:xfrm>
                <a:off x="3637" y="1406"/>
                <a:ext cx="5" cy="8"/>
              </a:xfrm>
              <a:custGeom>
                <a:avLst/>
                <a:gdLst>
                  <a:gd name="T0" fmla="*/ 1 w 2"/>
                  <a:gd name="T1" fmla="*/ 3 h 3"/>
                  <a:gd name="T2" fmla="*/ 1 w 2"/>
                  <a:gd name="T3" fmla="*/ 3 h 3"/>
                  <a:gd name="T4" fmla="*/ 1 w 2"/>
                  <a:gd name="T5" fmla="*/ 2 h 3"/>
                  <a:gd name="T6" fmla="*/ 1 w 2"/>
                  <a:gd name="T7" fmla="*/ 0 h 3"/>
                  <a:gd name="T8" fmla="*/ 2 w 2"/>
                  <a:gd name="T9" fmla="*/ 0 h 3"/>
                  <a:gd name="T10" fmla="*/ 2 w 2"/>
                  <a:gd name="T11" fmla="*/ 1 h 3"/>
                  <a:gd name="T12" fmla="*/ 1 w 2"/>
                  <a:gd name="T13" fmla="*/ 2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1" y="3"/>
                    </a:cubicBezTo>
                    <a:cubicBezTo>
                      <a:pt x="1" y="2"/>
                      <a:pt x="0" y="2"/>
                      <a:pt x="1" y="2"/>
                    </a:cubicBezTo>
                    <a:cubicBezTo>
                      <a:pt x="1" y="2"/>
                      <a:pt x="1" y="1"/>
                      <a:pt x="1" y="0"/>
                    </a:cubicBezTo>
                    <a:cubicBezTo>
                      <a:pt x="2" y="0"/>
                      <a:pt x="2" y="0"/>
                      <a:pt x="2" y="0"/>
                    </a:cubicBezTo>
                    <a:cubicBezTo>
                      <a:pt x="2" y="1"/>
                      <a:pt x="2" y="1"/>
                      <a:pt x="2" y="1"/>
                    </a:cubicBezTo>
                    <a:cubicBezTo>
                      <a:pt x="2" y="1"/>
                      <a:pt x="1" y="2"/>
                      <a:pt x="1" y="2"/>
                    </a:cubicBezTo>
                    <a:cubicBezTo>
                      <a:pt x="1" y="2"/>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7" name="Freeform 602"/>
              <p:cNvSpPr>
                <a:spLocks/>
              </p:cNvSpPr>
              <p:nvPr/>
            </p:nvSpPr>
            <p:spPr bwMode="auto">
              <a:xfrm>
                <a:off x="3570" y="1426"/>
                <a:ext cx="54" cy="8"/>
              </a:xfrm>
              <a:custGeom>
                <a:avLst/>
                <a:gdLst>
                  <a:gd name="T0" fmla="*/ 2 w 22"/>
                  <a:gd name="T1" fmla="*/ 3 h 3"/>
                  <a:gd name="T2" fmla="*/ 0 w 22"/>
                  <a:gd name="T3" fmla="*/ 3 h 3"/>
                  <a:gd name="T4" fmla="*/ 0 w 22"/>
                  <a:gd name="T5" fmla="*/ 2 h 3"/>
                  <a:gd name="T6" fmla="*/ 0 w 22"/>
                  <a:gd name="T7" fmla="*/ 0 h 3"/>
                  <a:gd name="T8" fmla="*/ 0 w 22"/>
                  <a:gd name="T9" fmla="*/ 0 h 3"/>
                  <a:gd name="T10" fmla="*/ 0 w 22"/>
                  <a:gd name="T11" fmla="*/ 0 h 3"/>
                  <a:gd name="T12" fmla="*/ 0 w 22"/>
                  <a:gd name="T13" fmla="*/ 2 h 3"/>
                  <a:gd name="T14" fmla="*/ 2 w 22"/>
                  <a:gd name="T15" fmla="*/ 2 h 3"/>
                  <a:gd name="T16" fmla="*/ 3 w 22"/>
                  <a:gd name="T17" fmla="*/ 2 h 3"/>
                  <a:gd name="T18" fmla="*/ 9 w 22"/>
                  <a:gd name="T19" fmla="*/ 2 h 3"/>
                  <a:gd name="T20" fmla="*/ 19 w 22"/>
                  <a:gd name="T21" fmla="*/ 2 h 3"/>
                  <a:gd name="T22" fmla="*/ 21 w 22"/>
                  <a:gd name="T23" fmla="*/ 2 h 3"/>
                  <a:gd name="T24" fmla="*/ 21 w 22"/>
                  <a:gd name="T25" fmla="*/ 1 h 3"/>
                  <a:gd name="T26" fmla="*/ 21 w 22"/>
                  <a:gd name="T27" fmla="*/ 0 h 3"/>
                  <a:gd name="T28" fmla="*/ 22 w 22"/>
                  <a:gd name="T29" fmla="*/ 1 h 3"/>
                  <a:gd name="T30" fmla="*/ 22 w 22"/>
                  <a:gd name="T31" fmla="*/ 2 h 3"/>
                  <a:gd name="T32" fmla="*/ 19 w 22"/>
                  <a:gd name="T33" fmla="*/ 3 h 3"/>
                  <a:gd name="T34" fmla="*/ 9 w 22"/>
                  <a:gd name="T35" fmla="*/ 3 h 3"/>
                  <a:gd name="T36" fmla="*/ 3 w 22"/>
                  <a:gd name="T37" fmla="*/ 3 h 3"/>
                  <a:gd name="T38" fmla="*/ 2 w 22"/>
                  <a:gd name="T39" fmla="*/ 3 h 3"/>
                  <a:gd name="T40" fmla="*/ 2 w 22"/>
                  <a:gd name="T4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 h="3">
                    <a:moveTo>
                      <a:pt x="2" y="3"/>
                    </a:moveTo>
                    <a:cubicBezTo>
                      <a:pt x="1" y="3"/>
                      <a:pt x="0" y="3"/>
                      <a:pt x="0" y="3"/>
                    </a:cubicBezTo>
                    <a:cubicBezTo>
                      <a:pt x="0" y="2"/>
                      <a:pt x="0" y="2"/>
                      <a:pt x="0" y="2"/>
                    </a:cubicBezTo>
                    <a:cubicBezTo>
                      <a:pt x="0" y="2"/>
                      <a:pt x="0" y="0"/>
                      <a:pt x="0" y="0"/>
                    </a:cubicBezTo>
                    <a:cubicBezTo>
                      <a:pt x="0" y="0"/>
                      <a:pt x="0" y="0"/>
                      <a:pt x="0" y="0"/>
                    </a:cubicBezTo>
                    <a:cubicBezTo>
                      <a:pt x="0" y="0"/>
                      <a:pt x="0" y="0"/>
                      <a:pt x="0" y="0"/>
                    </a:cubicBezTo>
                    <a:cubicBezTo>
                      <a:pt x="0" y="1"/>
                      <a:pt x="0" y="1"/>
                      <a:pt x="0" y="2"/>
                    </a:cubicBezTo>
                    <a:cubicBezTo>
                      <a:pt x="1" y="2"/>
                      <a:pt x="2" y="2"/>
                      <a:pt x="2" y="2"/>
                    </a:cubicBezTo>
                    <a:cubicBezTo>
                      <a:pt x="3" y="2"/>
                      <a:pt x="3" y="2"/>
                      <a:pt x="3" y="2"/>
                    </a:cubicBezTo>
                    <a:cubicBezTo>
                      <a:pt x="5" y="2"/>
                      <a:pt x="7" y="2"/>
                      <a:pt x="9" y="2"/>
                    </a:cubicBezTo>
                    <a:cubicBezTo>
                      <a:pt x="12" y="2"/>
                      <a:pt x="15" y="2"/>
                      <a:pt x="19" y="2"/>
                    </a:cubicBezTo>
                    <a:cubicBezTo>
                      <a:pt x="20" y="2"/>
                      <a:pt x="21" y="2"/>
                      <a:pt x="21" y="2"/>
                    </a:cubicBezTo>
                    <a:cubicBezTo>
                      <a:pt x="21" y="1"/>
                      <a:pt x="21" y="1"/>
                      <a:pt x="21" y="1"/>
                    </a:cubicBezTo>
                    <a:cubicBezTo>
                      <a:pt x="21" y="0"/>
                      <a:pt x="21" y="0"/>
                      <a:pt x="21" y="0"/>
                    </a:cubicBezTo>
                    <a:cubicBezTo>
                      <a:pt x="21" y="0"/>
                      <a:pt x="22" y="0"/>
                      <a:pt x="22" y="1"/>
                    </a:cubicBezTo>
                    <a:cubicBezTo>
                      <a:pt x="22" y="2"/>
                      <a:pt x="22" y="2"/>
                      <a:pt x="22" y="2"/>
                    </a:cubicBezTo>
                    <a:cubicBezTo>
                      <a:pt x="21" y="3"/>
                      <a:pt x="19" y="3"/>
                      <a:pt x="19" y="3"/>
                    </a:cubicBezTo>
                    <a:cubicBezTo>
                      <a:pt x="15" y="3"/>
                      <a:pt x="12" y="3"/>
                      <a:pt x="9" y="3"/>
                    </a:cubicBezTo>
                    <a:cubicBezTo>
                      <a:pt x="7" y="3"/>
                      <a:pt x="5" y="3"/>
                      <a:pt x="3" y="3"/>
                    </a:cubicBezTo>
                    <a:cubicBezTo>
                      <a:pt x="3" y="3"/>
                      <a:pt x="3" y="3"/>
                      <a:pt x="2" y="3"/>
                    </a:cubicBezTo>
                    <a:cubicBezTo>
                      <a:pt x="2" y="3"/>
                      <a:pt x="2" y="3"/>
                      <a:pt x="2"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8" name="Freeform 603"/>
              <p:cNvSpPr>
                <a:spLocks/>
              </p:cNvSpPr>
              <p:nvPr/>
            </p:nvSpPr>
            <p:spPr bwMode="auto">
              <a:xfrm>
                <a:off x="3570" y="1429"/>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2 w 2"/>
                  <a:gd name="T11" fmla="*/ 0 h 1"/>
                  <a:gd name="T12" fmla="*/ 1 w 2"/>
                  <a:gd name="T13" fmla="*/ 1 h 1"/>
                  <a:gd name="T14" fmla="*/ 1 w 2"/>
                  <a:gd name="T15" fmla="*/ 1 h 1"/>
                  <a:gd name="T16" fmla="*/ 1 w 2"/>
                  <a:gd name="T17" fmla="*/ 1 h 1"/>
                  <a:gd name="T18" fmla="*/ 0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0" y="1"/>
                    </a:moveTo>
                    <a:cubicBezTo>
                      <a:pt x="0" y="1"/>
                      <a:pt x="0" y="1"/>
                      <a:pt x="0" y="1"/>
                    </a:cubicBezTo>
                    <a:cubicBezTo>
                      <a:pt x="0" y="1"/>
                      <a:pt x="0" y="1"/>
                      <a:pt x="0" y="1"/>
                    </a:cubicBezTo>
                    <a:cubicBezTo>
                      <a:pt x="1" y="0"/>
                      <a:pt x="1" y="0"/>
                      <a:pt x="1" y="0"/>
                    </a:cubicBezTo>
                    <a:cubicBezTo>
                      <a:pt x="1" y="0"/>
                      <a:pt x="1" y="0"/>
                      <a:pt x="2" y="0"/>
                    </a:cubicBezTo>
                    <a:cubicBezTo>
                      <a:pt x="2" y="0"/>
                      <a:pt x="2" y="0"/>
                      <a:pt x="2" y="0"/>
                    </a:cubicBezTo>
                    <a:cubicBezTo>
                      <a:pt x="1" y="1"/>
                      <a:pt x="1" y="1"/>
                      <a:pt x="1" y="1"/>
                    </a:cubicBezTo>
                    <a:cubicBezTo>
                      <a:pt x="1" y="1"/>
                      <a:pt x="1" y="1"/>
                      <a:pt x="1" y="1"/>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9" name="Freeform 604"/>
              <p:cNvSpPr>
                <a:spLocks/>
              </p:cNvSpPr>
              <p:nvPr/>
            </p:nvSpPr>
            <p:spPr bwMode="auto">
              <a:xfrm>
                <a:off x="3575" y="1429"/>
                <a:ext cx="2"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1" y="0"/>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0" name="Freeform 605"/>
              <p:cNvSpPr>
                <a:spLocks/>
              </p:cNvSpPr>
              <p:nvPr/>
            </p:nvSpPr>
            <p:spPr bwMode="auto">
              <a:xfrm>
                <a:off x="3577" y="1429"/>
                <a:ext cx="5" cy="2"/>
              </a:xfrm>
              <a:custGeom>
                <a:avLst/>
                <a:gdLst>
                  <a:gd name="T0" fmla="*/ 1 w 2"/>
                  <a:gd name="T1" fmla="*/ 1 h 1"/>
                  <a:gd name="T2" fmla="*/ 0 w 2"/>
                  <a:gd name="T3" fmla="*/ 1 h 1"/>
                  <a:gd name="T4" fmla="*/ 0 w 2"/>
                  <a:gd name="T5" fmla="*/ 1 h 1"/>
                  <a:gd name="T6" fmla="*/ 1 w 2"/>
                  <a:gd name="T7" fmla="*/ 0 h 1"/>
                  <a:gd name="T8" fmla="*/ 1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0" y="1"/>
                    </a:cubicBezTo>
                    <a:cubicBezTo>
                      <a:pt x="0" y="1"/>
                      <a:pt x="0" y="1"/>
                      <a:pt x="0" y="1"/>
                    </a:cubicBezTo>
                    <a:cubicBezTo>
                      <a:pt x="1" y="0"/>
                      <a:pt x="1" y="0"/>
                      <a:pt x="1" y="0"/>
                    </a:cubicBezTo>
                    <a:cubicBezTo>
                      <a:pt x="1" y="0"/>
                      <a:pt x="1" y="0"/>
                      <a:pt x="1" y="0"/>
                    </a:cubicBezTo>
                    <a:cubicBezTo>
                      <a:pt x="2" y="0"/>
                      <a:pt x="2" y="0"/>
                      <a:pt x="2"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1" name="Freeform 606"/>
              <p:cNvSpPr>
                <a:spLocks/>
              </p:cNvSpPr>
              <p:nvPr/>
            </p:nvSpPr>
            <p:spPr bwMode="auto">
              <a:xfrm>
                <a:off x="3582" y="1429"/>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0"/>
                      <a:pt x="1" y="1"/>
                      <a:pt x="1" y="1"/>
                    </a:cubicBezTo>
                    <a:cubicBezTo>
                      <a:pt x="1" y="1"/>
                      <a:pt x="1"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2" name="Freeform 607"/>
              <p:cNvSpPr>
                <a:spLocks/>
              </p:cNvSpPr>
              <p:nvPr/>
            </p:nvSpPr>
            <p:spPr bwMode="auto">
              <a:xfrm>
                <a:off x="3585" y="1429"/>
                <a:ext cx="5" cy="2"/>
              </a:xfrm>
              <a:custGeom>
                <a:avLst/>
                <a:gdLst>
                  <a:gd name="T0" fmla="*/ 1 w 2"/>
                  <a:gd name="T1" fmla="*/ 1 h 1"/>
                  <a:gd name="T2" fmla="*/ 1 w 2"/>
                  <a:gd name="T3" fmla="*/ 1 h 1"/>
                  <a:gd name="T4" fmla="*/ 0 w 2"/>
                  <a:gd name="T5" fmla="*/ 1 h 1"/>
                  <a:gd name="T6" fmla="*/ 1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1" y="1"/>
                    </a:cubicBezTo>
                    <a:cubicBezTo>
                      <a:pt x="0" y="1"/>
                      <a:pt x="0" y="1"/>
                      <a:pt x="0" y="1"/>
                    </a:cubicBezTo>
                    <a:cubicBezTo>
                      <a:pt x="1" y="1"/>
                      <a:pt x="1" y="0"/>
                      <a:pt x="1" y="0"/>
                    </a:cubicBezTo>
                    <a:cubicBezTo>
                      <a:pt x="1" y="0"/>
                      <a:pt x="1" y="0"/>
                      <a:pt x="2" y="0"/>
                    </a:cubicBezTo>
                    <a:cubicBezTo>
                      <a:pt x="2" y="0"/>
                      <a:pt x="2" y="0"/>
                      <a:pt x="2"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3" name="Freeform 608"/>
              <p:cNvSpPr>
                <a:spLocks/>
              </p:cNvSpPr>
              <p:nvPr/>
            </p:nvSpPr>
            <p:spPr bwMode="auto">
              <a:xfrm>
                <a:off x="3590" y="1429"/>
                <a:ext cx="5" cy="2"/>
              </a:xfrm>
              <a:custGeom>
                <a:avLst/>
                <a:gdLst>
                  <a:gd name="T0" fmla="*/ 0 w 2"/>
                  <a:gd name="T1" fmla="*/ 1 h 1"/>
                  <a:gd name="T2" fmla="*/ 0 w 2"/>
                  <a:gd name="T3" fmla="*/ 1 h 1"/>
                  <a:gd name="T4" fmla="*/ 0 w 2"/>
                  <a:gd name="T5" fmla="*/ 1 h 1"/>
                  <a:gd name="T6" fmla="*/ 1 w 2"/>
                  <a:gd name="T7" fmla="*/ 0 h 1"/>
                  <a:gd name="T8" fmla="*/ 1 w 2"/>
                  <a:gd name="T9" fmla="*/ 0 h 1"/>
                  <a:gd name="T10" fmla="*/ 1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0" y="0"/>
                      <a:pt x="1" y="0"/>
                      <a:pt x="1" y="0"/>
                    </a:cubicBezTo>
                    <a:cubicBezTo>
                      <a:pt x="1" y="0"/>
                      <a:pt x="1" y="0"/>
                      <a:pt x="1" y="0"/>
                    </a:cubicBezTo>
                    <a:cubicBezTo>
                      <a:pt x="2" y="0"/>
                      <a:pt x="1" y="0"/>
                      <a:pt x="1" y="0"/>
                    </a:cubicBezTo>
                    <a:cubicBezTo>
                      <a:pt x="1" y="0"/>
                      <a:pt x="1" y="1"/>
                      <a:pt x="1" y="1"/>
                    </a:cubicBezTo>
                    <a:cubicBezTo>
                      <a:pt x="1"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4" name="Freeform 609"/>
              <p:cNvSpPr>
                <a:spLocks/>
              </p:cNvSpPr>
              <p:nvPr/>
            </p:nvSpPr>
            <p:spPr bwMode="auto">
              <a:xfrm>
                <a:off x="3595" y="1426"/>
                <a:ext cx="2" cy="5"/>
              </a:xfrm>
              <a:custGeom>
                <a:avLst/>
                <a:gdLst>
                  <a:gd name="T0" fmla="*/ 0 w 1"/>
                  <a:gd name="T1" fmla="*/ 2 h 2"/>
                  <a:gd name="T2" fmla="*/ 0 w 1"/>
                  <a:gd name="T3" fmla="*/ 2 h 2"/>
                  <a:gd name="T4" fmla="*/ 0 w 1"/>
                  <a:gd name="T5" fmla="*/ 2 h 2"/>
                  <a:gd name="T6" fmla="*/ 1 w 1"/>
                  <a:gd name="T7" fmla="*/ 1 h 2"/>
                  <a:gd name="T8" fmla="*/ 1 w 1"/>
                  <a:gd name="T9" fmla="*/ 1 h 2"/>
                  <a:gd name="T10" fmla="*/ 1 w 1"/>
                  <a:gd name="T11" fmla="*/ 1 h 2"/>
                  <a:gd name="T12" fmla="*/ 0 w 1"/>
                  <a:gd name="T13" fmla="*/ 2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2"/>
                      <a:pt x="0" y="2"/>
                    </a:cubicBezTo>
                    <a:cubicBezTo>
                      <a:pt x="0" y="1"/>
                      <a:pt x="0" y="1"/>
                      <a:pt x="1" y="1"/>
                    </a:cubicBezTo>
                    <a:cubicBezTo>
                      <a:pt x="1" y="0"/>
                      <a:pt x="1" y="0"/>
                      <a:pt x="1" y="1"/>
                    </a:cubicBezTo>
                    <a:cubicBezTo>
                      <a:pt x="1" y="1"/>
                      <a:pt x="1" y="1"/>
                      <a:pt x="1" y="1"/>
                    </a:cubicBezTo>
                    <a:cubicBezTo>
                      <a:pt x="1" y="1"/>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5" name="Freeform 610"/>
              <p:cNvSpPr>
                <a:spLocks/>
              </p:cNvSpPr>
              <p:nvPr/>
            </p:nvSpPr>
            <p:spPr bwMode="auto">
              <a:xfrm>
                <a:off x="3600" y="1429"/>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6" name="Freeform 611"/>
              <p:cNvSpPr>
                <a:spLocks/>
              </p:cNvSpPr>
              <p:nvPr/>
            </p:nvSpPr>
            <p:spPr bwMode="auto">
              <a:xfrm>
                <a:off x="3602" y="1429"/>
                <a:ext cx="5" cy="2"/>
              </a:xfrm>
              <a:custGeom>
                <a:avLst/>
                <a:gdLst>
                  <a:gd name="T0" fmla="*/ 1 w 2"/>
                  <a:gd name="T1" fmla="*/ 1 h 1"/>
                  <a:gd name="T2" fmla="*/ 0 w 2"/>
                  <a:gd name="T3" fmla="*/ 1 h 1"/>
                  <a:gd name="T4" fmla="*/ 0 w 2"/>
                  <a:gd name="T5" fmla="*/ 1 h 1"/>
                  <a:gd name="T6" fmla="*/ 2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0" y="1"/>
                    </a:cubicBezTo>
                    <a:cubicBezTo>
                      <a:pt x="0" y="1"/>
                      <a:pt x="0" y="1"/>
                      <a:pt x="0" y="1"/>
                    </a:cubicBezTo>
                    <a:cubicBezTo>
                      <a:pt x="1" y="0"/>
                      <a:pt x="1" y="0"/>
                      <a:pt x="2" y="0"/>
                    </a:cubicBezTo>
                    <a:cubicBezTo>
                      <a:pt x="2" y="0"/>
                      <a:pt x="2" y="0"/>
                      <a:pt x="2" y="0"/>
                    </a:cubicBezTo>
                    <a:cubicBezTo>
                      <a:pt x="2" y="0"/>
                      <a:pt x="2" y="0"/>
                      <a:pt x="2"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7" name="Freeform 612"/>
              <p:cNvSpPr>
                <a:spLocks/>
              </p:cNvSpPr>
              <p:nvPr/>
            </p:nvSpPr>
            <p:spPr bwMode="auto">
              <a:xfrm>
                <a:off x="3607" y="1429"/>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2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1" y="0"/>
                      <a:pt x="1" y="0"/>
                      <a:pt x="1" y="0"/>
                    </a:cubicBezTo>
                    <a:cubicBezTo>
                      <a:pt x="1" y="0"/>
                      <a:pt x="1" y="0"/>
                      <a:pt x="2" y="0"/>
                    </a:cubicBezTo>
                    <a:cubicBezTo>
                      <a:pt x="2" y="0"/>
                      <a:pt x="2" y="0"/>
                      <a:pt x="2" y="0"/>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8" name="Freeform 613"/>
              <p:cNvSpPr>
                <a:spLocks/>
              </p:cNvSpPr>
              <p:nvPr/>
            </p:nvSpPr>
            <p:spPr bwMode="auto">
              <a:xfrm>
                <a:off x="3612" y="1429"/>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9" name="Freeform 614"/>
              <p:cNvSpPr>
                <a:spLocks/>
              </p:cNvSpPr>
              <p:nvPr/>
            </p:nvSpPr>
            <p:spPr bwMode="auto">
              <a:xfrm>
                <a:off x="3614" y="1429"/>
                <a:ext cx="5" cy="5"/>
              </a:xfrm>
              <a:custGeom>
                <a:avLst/>
                <a:gdLst>
                  <a:gd name="T0" fmla="*/ 1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1 h 2"/>
                  <a:gd name="T14" fmla="*/ 1 w 2"/>
                  <a:gd name="T15" fmla="*/ 1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0" y="2"/>
                      <a:pt x="0" y="2"/>
                    </a:cubicBezTo>
                    <a:cubicBezTo>
                      <a:pt x="0" y="1"/>
                      <a:pt x="0" y="1"/>
                      <a:pt x="0" y="1"/>
                    </a:cubicBezTo>
                    <a:cubicBezTo>
                      <a:pt x="1" y="1"/>
                      <a:pt x="1" y="0"/>
                      <a:pt x="1" y="0"/>
                    </a:cubicBezTo>
                    <a:cubicBezTo>
                      <a:pt x="1" y="0"/>
                      <a:pt x="1" y="0"/>
                      <a:pt x="2" y="0"/>
                    </a:cubicBezTo>
                    <a:cubicBezTo>
                      <a:pt x="2" y="0"/>
                      <a:pt x="2" y="0"/>
                      <a:pt x="2" y="0"/>
                    </a:cubicBezTo>
                    <a:cubicBezTo>
                      <a:pt x="1" y="1"/>
                      <a:pt x="1" y="1"/>
                      <a:pt x="1" y="1"/>
                    </a:cubicBezTo>
                    <a:cubicBezTo>
                      <a:pt x="1" y="1"/>
                      <a:pt x="1" y="1"/>
                      <a:pt x="1" y="1"/>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0" name="Freeform 615"/>
              <p:cNvSpPr>
                <a:spLocks/>
              </p:cNvSpPr>
              <p:nvPr/>
            </p:nvSpPr>
            <p:spPr bwMode="auto">
              <a:xfrm>
                <a:off x="3619" y="1429"/>
                <a:ext cx="3"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0" y="0"/>
                      <a:pt x="0" y="0"/>
                      <a:pt x="0" y="0"/>
                    </a:cubicBezTo>
                    <a:cubicBezTo>
                      <a:pt x="0" y="0"/>
                      <a:pt x="0" y="0"/>
                      <a:pt x="1" y="0"/>
                    </a:cubicBezTo>
                    <a:cubicBezTo>
                      <a:pt x="1" y="0"/>
                      <a:pt x="1" y="0"/>
                      <a:pt x="1" y="0"/>
                    </a:cubicBezTo>
                    <a:cubicBezTo>
                      <a:pt x="0" y="1"/>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1" name="Freeform 616"/>
              <p:cNvSpPr>
                <a:spLocks noEditPoints="1"/>
              </p:cNvSpPr>
              <p:nvPr/>
            </p:nvSpPr>
            <p:spPr bwMode="auto">
              <a:xfrm>
                <a:off x="3656" y="1426"/>
                <a:ext cx="50" cy="43"/>
              </a:xfrm>
              <a:custGeom>
                <a:avLst/>
                <a:gdLst>
                  <a:gd name="T0" fmla="*/ 16 w 20"/>
                  <a:gd name="T1" fmla="*/ 17 h 17"/>
                  <a:gd name="T2" fmla="*/ 12 w 20"/>
                  <a:gd name="T3" fmla="*/ 16 h 17"/>
                  <a:gd name="T4" fmla="*/ 9 w 20"/>
                  <a:gd name="T5" fmla="*/ 14 h 17"/>
                  <a:gd name="T6" fmla="*/ 7 w 20"/>
                  <a:gd name="T7" fmla="*/ 12 h 17"/>
                  <a:gd name="T8" fmla="*/ 5 w 20"/>
                  <a:gd name="T9" fmla="*/ 11 h 17"/>
                  <a:gd name="T10" fmla="*/ 1 w 20"/>
                  <a:gd name="T11" fmla="*/ 7 h 17"/>
                  <a:gd name="T12" fmla="*/ 6 w 20"/>
                  <a:gd name="T13" fmla="*/ 0 h 17"/>
                  <a:gd name="T14" fmla="*/ 16 w 20"/>
                  <a:gd name="T15" fmla="*/ 3 h 17"/>
                  <a:gd name="T16" fmla="*/ 20 w 20"/>
                  <a:gd name="T17" fmla="*/ 11 h 17"/>
                  <a:gd name="T18" fmla="*/ 19 w 20"/>
                  <a:gd name="T19" fmla="*/ 16 h 17"/>
                  <a:gd name="T20" fmla="*/ 16 w 20"/>
                  <a:gd name="T21" fmla="*/ 17 h 17"/>
                  <a:gd name="T22" fmla="*/ 9 w 20"/>
                  <a:gd name="T23" fmla="*/ 1 h 17"/>
                  <a:gd name="T24" fmla="*/ 6 w 20"/>
                  <a:gd name="T25" fmla="*/ 1 h 17"/>
                  <a:gd name="T26" fmla="*/ 2 w 20"/>
                  <a:gd name="T27" fmla="*/ 6 h 17"/>
                  <a:gd name="T28" fmla="*/ 5 w 20"/>
                  <a:gd name="T29" fmla="*/ 10 h 17"/>
                  <a:gd name="T30" fmla="*/ 7 w 20"/>
                  <a:gd name="T31" fmla="*/ 11 h 17"/>
                  <a:gd name="T32" fmla="*/ 9 w 20"/>
                  <a:gd name="T33" fmla="*/ 13 h 17"/>
                  <a:gd name="T34" fmla="*/ 12 w 20"/>
                  <a:gd name="T35" fmla="*/ 15 h 17"/>
                  <a:gd name="T36" fmla="*/ 16 w 20"/>
                  <a:gd name="T37" fmla="*/ 16 h 17"/>
                  <a:gd name="T38" fmla="*/ 18 w 20"/>
                  <a:gd name="T39" fmla="*/ 15 h 17"/>
                  <a:gd name="T40" fmla="*/ 20 w 20"/>
                  <a:gd name="T41" fmla="*/ 11 h 17"/>
                  <a:gd name="T42" fmla="*/ 15 w 20"/>
                  <a:gd name="T43" fmla="*/ 3 h 17"/>
                  <a:gd name="T44" fmla="*/ 9 w 20"/>
                  <a:gd name="T45"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17">
                    <a:moveTo>
                      <a:pt x="16" y="17"/>
                    </a:moveTo>
                    <a:cubicBezTo>
                      <a:pt x="14" y="17"/>
                      <a:pt x="13" y="16"/>
                      <a:pt x="12" y="16"/>
                    </a:cubicBezTo>
                    <a:cubicBezTo>
                      <a:pt x="11" y="15"/>
                      <a:pt x="10" y="14"/>
                      <a:pt x="9" y="14"/>
                    </a:cubicBezTo>
                    <a:cubicBezTo>
                      <a:pt x="8" y="13"/>
                      <a:pt x="7" y="12"/>
                      <a:pt x="7" y="12"/>
                    </a:cubicBezTo>
                    <a:cubicBezTo>
                      <a:pt x="6" y="11"/>
                      <a:pt x="6" y="11"/>
                      <a:pt x="5" y="11"/>
                    </a:cubicBezTo>
                    <a:cubicBezTo>
                      <a:pt x="3" y="10"/>
                      <a:pt x="1" y="9"/>
                      <a:pt x="1" y="7"/>
                    </a:cubicBezTo>
                    <a:cubicBezTo>
                      <a:pt x="0" y="4"/>
                      <a:pt x="3" y="1"/>
                      <a:pt x="6" y="0"/>
                    </a:cubicBezTo>
                    <a:cubicBezTo>
                      <a:pt x="9" y="0"/>
                      <a:pt x="13" y="0"/>
                      <a:pt x="16" y="3"/>
                    </a:cubicBezTo>
                    <a:cubicBezTo>
                      <a:pt x="19" y="5"/>
                      <a:pt x="20" y="8"/>
                      <a:pt x="20" y="11"/>
                    </a:cubicBezTo>
                    <a:cubicBezTo>
                      <a:pt x="20" y="13"/>
                      <a:pt x="20" y="15"/>
                      <a:pt x="19" y="16"/>
                    </a:cubicBezTo>
                    <a:cubicBezTo>
                      <a:pt x="18" y="16"/>
                      <a:pt x="17" y="17"/>
                      <a:pt x="16" y="17"/>
                    </a:cubicBezTo>
                    <a:close/>
                    <a:moveTo>
                      <a:pt x="9" y="1"/>
                    </a:moveTo>
                    <a:cubicBezTo>
                      <a:pt x="8" y="1"/>
                      <a:pt x="7" y="1"/>
                      <a:pt x="6" y="1"/>
                    </a:cubicBezTo>
                    <a:cubicBezTo>
                      <a:pt x="3" y="2"/>
                      <a:pt x="1" y="4"/>
                      <a:pt x="2" y="6"/>
                    </a:cubicBezTo>
                    <a:cubicBezTo>
                      <a:pt x="2" y="8"/>
                      <a:pt x="4" y="9"/>
                      <a:pt x="5" y="10"/>
                    </a:cubicBezTo>
                    <a:cubicBezTo>
                      <a:pt x="6" y="10"/>
                      <a:pt x="7" y="11"/>
                      <a:pt x="7" y="11"/>
                    </a:cubicBezTo>
                    <a:cubicBezTo>
                      <a:pt x="8" y="12"/>
                      <a:pt x="9" y="12"/>
                      <a:pt x="9" y="13"/>
                    </a:cubicBezTo>
                    <a:cubicBezTo>
                      <a:pt x="10" y="14"/>
                      <a:pt x="11" y="15"/>
                      <a:pt x="12" y="15"/>
                    </a:cubicBezTo>
                    <a:cubicBezTo>
                      <a:pt x="13" y="16"/>
                      <a:pt x="15" y="16"/>
                      <a:pt x="16" y="16"/>
                    </a:cubicBezTo>
                    <a:cubicBezTo>
                      <a:pt x="16" y="16"/>
                      <a:pt x="18" y="16"/>
                      <a:pt x="18" y="15"/>
                    </a:cubicBezTo>
                    <a:cubicBezTo>
                      <a:pt x="20" y="14"/>
                      <a:pt x="20" y="12"/>
                      <a:pt x="20" y="11"/>
                    </a:cubicBezTo>
                    <a:cubicBezTo>
                      <a:pt x="19" y="8"/>
                      <a:pt x="18" y="5"/>
                      <a:pt x="15" y="3"/>
                    </a:cubicBezTo>
                    <a:cubicBezTo>
                      <a:pt x="14" y="2"/>
                      <a:pt x="11" y="1"/>
                      <a:pt x="9"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2" name="Freeform 617"/>
              <p:cNvSpPr>
                <a:spLocks/>
              </p:cNvSpPr>
              <p:nvPr/>
            </p:nvSpPr>
            <p:spPr bwMode="auto">
              <a:xfrm>
                <a:off x="3656" y="1434"/>
                <a:ext cx="50" cy="30"/>
              </a:xfrm>
              <a:custGeom>
                <a:avLst/>
                <a:gdLst>
                  <a:gd name="T0" fmla="*/ 16 w 20"/>
                  <a:gd name="T1" fmla="*/ 12 h 12"/>
                  <a:gd name="T2" fmla="*/ 13 w 20"/>
                  <a:gd name="T3" fmla="*/ 12 h 12"/>
                  <a:gd name="T4" fmla="*/ 10 w 20"/>
                  <a:gd name="T5" fmla="*/ 10 h 12"/>
                  <a:gd name="T6" fmla="*/ 10 w 20"/>
                  <a:gd name="T7" fmla="*/ 9 h 12"/>
                  <a:gd name="T8" fmla="*/ 4 w 20"/>
                  <a:gd name="T9" fmla="*/ 5 h 12"/>
                  <a:gd name="T10" fmla="*/ 4 w 20"/>
                  <a:gd name="T11" fmla="*/ 5 h 12"/>
                  <a:gd name="T12" fmla="*/ 1 w 20"/>
                  <a:gd name="T13" fmla="*/ 3 h 12"/>
                  <a:gd name="T14" fmla="*/ 1 w 20"/>
                  <a:gd name="T15" fmla="*/ 1 h 12"/>
                  <a:gd name="T16" fmla="*/ 2 w 20"/>
                  <a:gd name="T17" fmla="*/ 1 h 12"/>
                  <a:gd name="T18" fmla="*/ 2 w 20"/>
                  <a:gd name="T19" fmla="*/ 1 h 12"/>
                  <a:gd name="T20" fmla="*/ 2 w 20"/>
                  <a:gd name="T21" fmla="*/ 3 h 12"/>
                  <a:gd name="T22" fmla="*/ 4 w 20"/>
                  <a:gd name="T23" fmla="*/ 4 h 12"/>
                  <a:gd name="T24" fmla="*/ 4 w 20"/>
                  <a:gd name="T25" fmla="*/ 4 h 12"/>
                  <a:gd name="T26" fmla="*/ 10 w 20"/>
                  <a:gd name="T27" fmla="*/ 8 h 12"/>
                  <a:gd name="T28" fmla="*/ 11 w 20"/>
                  <a:gd name="T29" fmla="*/ 9 h 12"/>
                  <a:gd name="T30" fmla="*/ 13 w 20"/>
                  <a:gd name="T31" fmla="*/ 11 h 12"/>
                  <a:gd name="T32" fmla="*/ 19 w 20"/>
                  <a:gd name="T33" fmla="*/ 10 h 12"/>
                  <a:gd name="T34" fmla="*/ 20 w 20"/>
                  <a:gd name="T35" fmla="*/ 10 h 12"/>
                  <a:gd name="T36" fmla="*/ 20 w 20"/>
                  <a:gd name="T37" fmla="*/ 11 h 12"/>
                  <a:gd name="T38" fmla="*/ 16 w 20"/>
                  <a:gd name="T3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 h="12">
                    <a:moveTo>
                      <a:pt x="16" y="12"/>
                    </a:moveTo>
                    <a:cubicBezTo>
                      <a:pt x="15" y="12"/>
                      <a:pt x="14" y="12"/>
                      <a:pt x="13" y="12"/>
                    </a:cubicBezTo>
                    <a:cubicBezTo>
                      <a:pt x="12" y="11"/>
                      <a:pt x="11" y="10"/>
                      <a:pt x="10" y="10"/>
                    </a:cubicBezTo>
                    <a:cubicBezTo>
                      <a:pt x="10" y="9"/>
                      <a:pt x="10" y="9"/>
                      <a:pt x="10" y="9"/>
                    </a:cubicBezTo>
                    <a:cubicBezTo>
                      <a:pt x="8" y="7"/>
                      <a:pt x="6" y="6"/>
                      <a:pt x="4" y="5"/>
                    </a:cubicBezTo>
                    <a:cubicBezTo>
                      <a:pt x="4" y="5"/>
                      <a:pt x="4" y="5"/>
                      <a:pt x="4" y="5"/>
                    </a:cubicBezTo>
                    <a:cubicBezTo>
                      <a:pt x="3" y="4"/>
                      <a:pt x="2" y="4"/>
                      <a:pt x="1" y="3"/>
                    </a:cubicBezTo>
                    <a:cubicBezTo>
                      <a:pt x="1" y="3"/>
                      <a:pt x="0" y="2"/>
                      <a:pt x="1" y="1"/>
                    </a:cubicBezTo>
                    <a:cubicBezTo>
                      <a:pt x="1" y="1"/>
                      <a:pt x="1" y="0"/>
                      <a:pt x="2" y="1"/>
                    </a:cubicBezTo>
                    <a:cubicBezTo>
                      <a:pt x="2" y="1"/>
                      <a:pt x="2" y="1"/>
                      <a:pt x="2" y="1"/>
                    </a:cubicBezTo>
                    <a:cubicBezTo>
                      <a:pt x="1" y="2"/>
                      <a:pt x="2" y="2"/>
                      <a:pt x="2" y="3"/>
                    </a:cubicBezTo>
                    <a:cubicBezTo>
                      <a:pt x="3" y="3"/>
                      <a:pt x="3" y="4"/>
                      <a:pt x="4" y="4"/>
                    </a:cubicBezTo>
                    <a:cubicBezTo>
                      <a:pt x="4" y="4"/>
                      <a:pt x="4" y="4"/>
                      <a:pt x="4" y="4"/>
                    </a:cubicBezTo>
                    <a:cubicBezTo>
                      <a:pt x="7" y="5"/>
                      <a:pt x="9" y="7"/>
                      <a:pt x="10" y="8"/>
                    </a:cubicBezTo>
                    <a:cubicBezTo>
                      <a:pt x="11" y="9"/>
                      <a:pt x="11" y="9"/>
                      <a:pt x="11" y="9"/>
                    </a:cubicBezTo>
                    <a:cubicBezTo>
                      <a:pt x="12" y="10"/>
                      <a:pt x="12" y="11"/>
                      <a:pt x="13" y="11"/>
                    </a:cubicBezTo>
                    <a:cubicBezTo>
                      <a:pt x="15" y="12"/>
                      <a:pt x="18" y="12"/>
                      <a:pt x="19" y="10"/>
                    </a:cubicBezTo>
                    <a:cubicBezTo>
                      <a:pt x="20" y="10"/>
                      <a:pt x="20" y="10"/>
                      <a:pt x="20" y="10"/>
                    </a:cubicBezTo>
                    <a:cubicBezTo>
                      <a:pt x="20" y="10"/>
                      <a:pt x="20" y="11"/>
                      <a:pt x="20" y="11"/>
                    </a:cubicBezTo>
                    <a:cubicBezTo>
                      <a:pt x="19" y="12"/>
                      <a:pt x="17" y="12"/>
                      <a:pt x="16"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3" name="Freeform 618"/>
              <p:cNvSpPr>
                <a:spLocks/>
              </p:cNvSpPr>
              <p:nvPr/>
            </p:nvSpPr>
            <p:spPr bwMode="auto">
              <a:xfrm>
                <a:off x="3669" y="1431"/>
                <a:ext cx="24" cy="15"/>
              </a:xfrm>
              <a:custGeom>
                <a:avLst/>
                <a:gdLst>
                  <a:gd name="T0" fmla="*/ 1 w 10"/>
                  <a:gd name="T1" fmla="*/ 6 h 6"/>
                  <a:gd name="T2" fmla="*/ 0 w 10"/>
                  <a:gd name="T3" fmla="*/ 6 h 6"/>
                  <a:gd name="T4" fmla="*/ 2 w 10"/>
                  <a:gd name="T5" fmla="*/ 4 h 6"/>
                  <a:gd name="T6" fmla="*/ 4 w 10"/>
                  <a:gd name="T7" fmla="*/ 2 h 6"/>
                  <a:gd name="T8" fmla="*/ 5 w 10"/>
                  <a:gd name="T9" fmla="*/ 1 h 6"/>
                  <a:gd name="T10" fmla="*/ 10 w 10"/>
                  <a:gd name="T11" fmla="*/ 0 h 6"/>
                  <a:gd name="T12" fmla="*/ 10 w 10"/>
                  <a:gd name="T13" fmla="*/ 0 h 6"/>
                  <a:gd name="T14" fmla="*/ 10 w 10"/>
                  <a:gd name="T15" fmla="*/ 1 h 6"/>
                  <a:gd name="T16" fmla="*/ 6 w 10"/>
                  <a:gd name="T17" fmla="*/ 2 h 6"/>
                  <a:gd name="T18" fmla="*/ 4 w 10"/>
                  <a:gd name="T19" fmla="*/ 3 h 6"/>
                  <a:gd name="T20" fmla="*/ 2 w 10"/>
                  <a:gd name="T21" fmla="*/ 4 h 6"/>
                  <a:gd name="T22" fmla="*/ 1 w 10"/>
                  <a:gd name="T23" fmla="*/ 6 h 6"/>
                  <a:gd name="T24" fmla="*/ 1 w 10"/>
                  <a:gd name="T25"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6">
                    <a:moveTo>
                      <a:pt x="1" y="6"/>
                    </a:moveTo>
                    <a:cubicBezTo>
                      <a:pt x="0" y="6"/>
                      <a:pt x="0" y="6"/>
                      <a:pt x="0" y="6"/>
                    </a:cubicBezTo>
                    <a:cubicBezTo>
                      <a:pt x="0" y="5"/>
                      <a:pt x="1" y="4"/>
                      <a:pt x="2" y="4"/>
                    </a:cubicBezTo>
                    <a:cubicBezTo>
                      <a:pt x="2" y="3"/>
                      <a:pt x="3" y="3"/>
                      <a:pt x="4" y="2"/>
                    </a:cubicBezTo>
                    <a:cubicBezTo>
                      <a:pt x="5" y="1"/>
                      <a:pt x="5" y="1"/>
                      <a:pt x="5" y="1"/>
                    </a:cubicBezTo>
                    <a:cubicBezTo>
                      <a:pt x="7" y="1"/>
                      <a:pt x="8" y="0"/>
                      <a:pt x="10" y="0"/>
                    </a:cubicBezTo>
                    <a:cubicBezTo>
                      <a:pt x="10" y="0"/>
                      <a:pt x="10" y="0"/>
                      <a:pt x="10" y="0"/>
                    </a:cubicBezTo>
                    <a:cubicBezTo>
                      <a:pt x="10" y="1"/>
                      <a:pt x="10" y="1"/>
                      <a:pt x="10" y="1"/>
                    </a:cubicBezTo>
                    <a:cubicBezTo>
                      <a:pt x="8" y="1"/>
                      <a:pt x="7" y="1"/>
                      <a:pt x="6" y="2"/>
                    </a:cubicBezTo>
                    <a:cubicBezTo>
                      <a:pt x="4" y="3"/>
                      <a:pt x="4" y="3"/>
                      <a:pt x="4" y="3"/>
                    </a:cubicBezTo>
                    <a:cubicBezTo>
                      <a:pt x="4" y="3"/>
                      <a:pt x="3" y="4"/>
                      <a:pt x="2" y="4"/>
                    </a:cubicBezTo>
                    <a:cubicBezTo>
                      <a:pt x="2" y="5"/>
                      <a:pt x="1" y="5"/>
                      <a:pt x="1"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4" name="Freeform 619"/>
              <p:cNvSpPr>
                <a:spLocks/>
              </p:cNvSpPr>
              <p:nvPr/>
            </p:nvSpPr>
            <p:spPr bwMode="auto">
              <a:xfrm>
                <a:off x="3666" y="1429"/>
                <a:ext cx="15" cy="10"/>
              </a:xfrm>
              <a:custGeom>
                <a:avLst/>
                <a:gdLst>
                  <a:gd name="T0" fmla="*/ 6 w 6"/>
                  <a:gd name="T1" fmla="*/ 4 h 4"/>
                  <a:gd name="T2" fmla="*/ 5 w 6"/>
                  <a:gd name="T3" fmla="*/ 3 h 4"/>
                  <a:gd name="T4" fmla="*/ 5 w 6"/>
                  <a:gd name="T5" fmla="*/ 3 h 4"/>
                  <a:gd name="T6" fmla="*/ 0 w 6"/>
                  <a:gd name="T7" fmla="*/ 1 h 4"/>
                  <a:gd name="T8" fmla="*/ 0 w 6"/>
                  <a:gd name="T9" fmla="*/ 0 h 4"/>
                  <a:gd name="T10" fmla="*/ 1 w 6"/>
                  <a:gd name="T11" fmla="*/ 0 h 4"/>
                  <a:gd name="T12" fmla="*/ 6 w 6"/>
                  <a:gd name="T13" fmla="*/ 2 h 4"/>
                  <a:gd name="T14" fmla="*/ 6 w 6"/>
                  <a:gd name="T15" fmla="*/ 3 h 4"/>
                  <a:gd name="T16" fmla="*/ 6 w 6"/>
                  <a:gd name="T17" fmla="*/ 4 h 4"/>
                  <a:gd name="T18" fmla="*/ 6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6" y="4"/>
                    </a:moveTo>
                    <a:cubicBezTo>
                      <a:pt x="5" y="4"/>
                      <a:pt x="5" y="3"/>
                      <a:pt x="5" y="3"/>
                    </a:cubicBezTo>
                    <a:cubicBezTo>
                      <a:pt x="5" y="3"/>
                      <a:pt x="5" y="3"/>
                      <a:pt x="5" y="3"/>
                    </a:cubicBezTo>
                    <a:cubicBezTo>
                      <a:pt x="4" y="2"/>
                      <a:pt x="2" y="1"/>
                      <a:pt x="0" y="1"/>
                    </a:cubicBezTo>
                    <a:cubicBezTo>
                      <a:pt x="0" y="1"/>
                      <a:pt x="0" y="0"/>
                      <a:pt x="0" y="0"/>
                    </a:cubicBezTo>
                    <a:cubicBezTo>
                      <a:pt x="0" y="0"/>
                      <a:pt x="0" y="0"/>
                      <a:pt x="1" y="0"/>
                    </a:cubicBezTo>
                    <a:cubicBezTo>
                      <a:pt x="2" y="1"/>
                      <a:pt x="4" y="1"/>
                      <a:pt x="6" y="2"/>
                    </a:cubicBezTo>
                    <a:cubicBezTo>
                      <a:pt x="6" y="3"/>
                      <a:pt x="6" y="3"/>
                      <a:pt x="6" y="3"/>
                    </a:cubicBezTo>
                    <a:cubicBezTo>
                      <a:pt x="6" y="3"/>
                      <a:pt x="6" y="3"/>
                      <a:pt x="6" y="4"/>
                    </a:cubicBezTo>
                    <a:cubicBezTo>
                      <a:pt x="6" y="4"/>
                      <a:pt x="6" y="4"/>
                      <a:pt x="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5" name="Freeform 620"/>
              <p:cNvSpPr>
                <a:spLocks noEditPoints="1"/>
              </p:cNvSpPr>
              <p:nvPr/>
            </p:nvSpPr>
            <p:spPr bwMode="auto">
              <a:xfrm>
                <a:off x="3541" y="1436"/>
                <a:ext cx="108" cy="25"/>
              </a:xfrm>
              <a:custGeom>
                <a:avLst/>
                <a:gdLst>
                  <a:gd name="T0" fmla="*/ 6 w 44"/>
                  <a:gd name="T1" fmla="*/ 10 h 10"/>
                  <a:gd name="T2" fmla="*/ 0 w 44"/>
                  <a:gd name="T3" fmla="*/ 9 h 10"/>
                  <a:gd name="T4" fmla="*/ 0 w 44"/>
                  <a:gd name="T5" fmla="*/ 9 h 10"/>
                  <a:gd name="T6" fmla="*/ 0 w 44"/>
                  <a:gd name="T7" fmla="*/ 9 h 10"/>
                  <a:gd name="T8" fmla="*/ 5 w 44"/>
                  <a:gd name="T9" fmla="*/ 1 h 10"/>
                  <a:gd name="T10" fmla="*/ 6 w 44"/>
                  <a:gd name="T11" fmla="*/ 1 h 10"/>
                  <a:gd name="T12" fmla="*/ 39 w 44"/>
                  <a:gd name="T13" fmla="*/ 0 h 10"/>
                  <a:gd name="T14" fmla="*/ 41 w 44"/>
                  <a:gd name="T15" fmla="*/ 1 h 10"/>
                  <a:gd name="T16" fmla="*/ 42 w 44"/>
                  <a:gd name="T17" fmla="*/ 2 h 10"/>
                  <a:gd name="T18" fmla="*/ 44 w 44"/>
                  <a:gd name="T19" fmla="*/ 9 h 10"/>
                  <a:gd name="T20" fmla="*/ 44 w 44"/>
                  <a:gd name="T21" fmla="*/ 9 h 10"/>
                  <a:gd name="T22" fmla="*/ 44 w 44"/>
                  <a:gd name="T23" fmla="*/ 9 h 10"/>
                  <a:gd name="T24" fmla="*/ 6 w 44"/>
                  <a:gd name="T25" fmla="*/ 10 h 10"/>
                  <a:gd name="T26" fmla="*/ 1 w 44"/>
                  <a:gd name="T27" fmla="*/ 9 h 10"/>
                  <a:gd name="T28" fmla="*/ 6 w 44"/>
                  <a:gd name="T29" fmla="*/ 9 h 10"/>
                  <a:gd name="T30" fmla="*/ 7 w 44"/>
                  <a:gd name="T31" fmla="*/ 9 h 10"/>
                  <a:gd name="T32" fmla="*/ 43 w 44"/>
                  <a:gd name="T33" fmla="*/ 9 h 10"/>
                  <a:gd name="T34" fmla="*/ 41 w 44"/>
                  <a:gd name="T35" fmla="*/ 2 h 10"/>
                  <a:gd name="T36" fmla="*/ 40 w 44"/>
                  <a:gd name="T37" fmla="*/ 1 h 10"/>
                  <a:gd name="T38" fmla="*/ 39 w 44"/>
                  <a:gd name="T39" fmla="*/ 1 h 10"/>
                  <a:gd name="T40" fmla="*/ 6 w 44"/>
                  <a:gd name="T41" fmla="*/ 2 h 10"/>
                  <a:gd name="T42" fmla="*/ 1 w 44"/>
                  <a:gd name="T43"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10">
                    <a:moveTo>
                      <a:pt x="6" y="10"/>
                    </a:moveTo>
                    <a:cubicBezTo>
                      <a:pt x="4" y="10"/>
                      <a:pt x="2" y="10"/>
                      <a:pt x="0" y="9"/>
                    </a:cubicBezTo>
                    <a:cubicBezTo>
                      <a:pt x="0" y="9"/>
                      <a:pt x="0" y="9"/>
                      <a:pt x="0" y="9"/>
                    </a:cubicBezTo>
                    <a:cubicBezTo>
                      <a:pt x="0" y="9"/>
                      <a:pt x="0" y="9"/>
                      <a:pt x="0" y="9"/>
                    </a:cubicBezTo>
                    <a:cubicBezTo>
                      <a:pt x="5" y="1"/>
                      <a:pt x="5" y="1"/>
                      <a:pt x="5" y="1"/>
                    </a:cubicBezTo>
                    <a:cubicBezTo>
                      <a:pt x="5" y="1"/>
                      <a:pt x="6" y="1"/>
                      <a:pt x="6" y="1"/>
                    </a:cubicBezTo>
                    <a:cubicBezTo>
                      <a:pt x="17" y="0"/>
                      <a:pt x="28" y="0"/>
                      <a:pt x="39" y="0"/>
                    </a:cubicBezTo>
                    <a:cubicBezTo>
                      <a:pt x="40" y="0"/>
                      <a:pt x="40" y="0"/>
                      <a:pt x="41" y="1"/>
                    </a:cubicBezTo>
                    <a:cubicBezTo>
                      <a:pt x="41" y="1"/>
                      <a:pt x="42" y="2"/>
                      <a:pt x="42" y="2"/>
                    </a:cubicBezTo>
                    <a:cubicBezTo>
                      <a:pt x="44" y="9"/>
                      <a:pt x="44" y="9"/>
                      <a:pt x="44" y="9"/>
                    </a:cubicBezTo>
                    <a:cubicBezTo>
                      <a:pt x="44" y="9"/>
                      <a:pt x="44" y="9"/>
                      <a:pt x="44" y="9"/>
                    </a:cubicBezTo>
                    <a:cubicBezTo>
                      <a:pt x="44" y="9"/>
                      <a:pt x="44" y="9"/>
                      <a:pt x="44" y="9"/>
                    </a:cubicBezTo>
                    <a:lnTo>
                      <a:pt x="6" y="10"/>
                    </a:lnTo>
                    <a:close/>
                    <a:moveTo>
                      <a:pt x="1" y="9"/>
                    </a:moveTo>
                    <a:cubicBezTo>
                      <a:pt x="2" y="9"/>
                      <a:pt x="4" y="9"/>
                      <a:pt x="6" y="9"/>
                    </a:cubicBezTo>
                    <a:cubicBezTo>
                      <a:pt x="7" y="9"/>
                      <a:pt x="7" y="9"/>
                      <a:pt x="7" y="9"/>
                    </a:cubicBezTo>
                    <a:cubicBezTo>
                      <a:pt x="43" y="9"/>
                      <a:pt x="43" y="9"/>
                      <a:pt x="43" y="9"/>
                    </a:cubicBezTo>
                    <a:cubicBezTo>
                      <a:pt x="41" y="2"/>
                      <a:pt x="41" y="2"/>
                      <a:pt x="41" y="2"/>
                    </a:cubicBezTo>
                    <a:cubicBezTo>
                      <a:pt x="41" y="2"/>
                      <a:pt x="41" y="2"/>
                      <a:pt x="40" y="1"/>
                    </a:cubicBezTo>
                    <a:cubicBezTo>
                      <a:pt x="40" y="1"/>
                      <a:pt x="40" y="1"/>
                      <a:pt x="39" y="1"/>
                    </a:cubicBezTo>
                    <a:cubicBezTo>
                      <a:pt x="28" y="1"/>
                      <a:pt x="17" y="1"/>
                      <a:pt x="6" y="2"/>
                    </a:cubicBezTo>
                    <a:lnTo>
                      <a:pt x="1" y="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6" name="Freeform 621"/>
              <p:cNvSpPr>
                <a:spLocks/>
              </p:cNvSpPr>
              <p:nvPr/>
            </p:nvSpPr>
            <p:spPr bwMode="auto">
              <a:xfrm>
                <a:off x="3538" y="1461"/>
                <a:ext cx="111" cy="3"/>
              </a:xfrm>
              <a:custGeom>
                <a:avLst/>
                <a:gdLst>
                  <a:gd name="T0" fmla="*/ 1 w 45"/>
                  <a:gd name="T1" fmla="*/ 1 h 1"/>
                  <a:gd name="T2" fmla="*/ 0 w 45"/>
                  <a:gd name="T3" fmla="*/ 1 h 1"/>
                  <a:gd name="T4" fmla="*/ 1 w 45"/>
                  <a:gd name="T5" fmla="*/ 0 h 1"/>
                  <a:gd name="T6" fmla="*/ 45 w 45"/>
                  <a:gd name="T7" fmla="*/ 0 h 1"/>
                  <a:gd name="T8" fmla="*/ 45 w 45"/>
                  <a:gd name="T9" fmla="*/ 0 h 1"/>
                  <a:gd name="T10" fmla="*/ 45 w 45"/>
                  <a:gd name="T11" fmla="*/ 1 h 1"/>
                  <a:gd name="T12" fmla="*/ 1 w 45"/>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5" h="1">
                    <a:moveTo>
                      <a:pt x="1" y="1"/>
                    </a:moveTo>
                    <a:cubicBezTo>
                      <a:pt x="1" y="1"/>
                      <a:pt x="0" y="1"/>
                      <a:pt x="0" y="1"/>
                    </a:cubicBezTo>
                    <a:cubicBezTo>
                      <a:pt x="0" y="0"/>
                      <a:pt x="1" y="0"/>
                      <a:pt x="1" y="0"/>
                    </a:cubicBezTo>
                    <a:cubicBezTo>
                      <a:pt x="45" y="0"/>
                      <a:pt x="45" y="0"/>
                      <a:pt x="45" y="0"/>
                    </a:cubicBezTo>
                    <a:cubicBezTo>
                      <a:pt x="45" y="0"/>
                      <a:pt x="45" y="0"/>
                      <a:pt x="45" y="0"/>
                    </a:cubicBezTo>
                    <a:cubicBezTo>
                      <a:pt x="45" y="1"/>
                      <a:pt x="45" y="1"/>
                      <a:pt x="45" y="1"/>
                    </a:cubicBezTo>
                    <a:lnTo>
                      <a:pt x="1" y="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7" name="Freeform 622"/>
              <p:cNvSpPr>
                <a:spLocks/>
              </p:cNvSpPr>
              <p:nvPr/>
            </p:nvSpPr>
            <p:spPr bwMode="auto">
              <a:xfrm>
                <a:off x="3646" y="1456"/>
                <a:ext cx="3" cy="8"/>
              </a:xfrm>
              <a:custGeom>
                <a:avLst/>
                <a:gdLst>
                  <a:gd name="T0" fmla="*/ 1 w 1"/>
                  <a:gd name="T1" fmla="*/ 3 h 3"/>
                  <a:gd name="T2" fmla="*/ 1 w 1"/>
                  <a:gd name="T3" fmla="*/ 3 h 3"/>
                  <a:gd name="T4" fmla="*/ 0 w 1"/>
                  <a:gd name="T5" fmla="*/ 2 h 3"/>
                  <a:gd name="T6" fmla="*/ 0 w 1"/>
                  <a:gd name="T7" fmla="*/ 1 h 3"/>
                  <a:gd name="T8" fmla="*/ 1 w 1"/>
                  <a:gd name="T9" fmla="*/ 1 h 3"/>
                  <a:gd name="T10" fmla="*/ 1 w 1"/>
                  <a:gd name="T11" fmla="*/ 1 h 3"/>
                  <a:gd name="T12" fmla="*/ 1 w 1"/>
                  <a:gd name="T13" fmla="*/ 3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1" y="3"/>
                      <a:pt x="1" y="3"/>
                    </a:cubicBezTo>
                    <a:cubicBezTo>
                      <a:pt x="0" y="3"/>
                      <a:pt x="0" y="3"/>
                      <a:pt x="0" y="2"/>
                    </a:cubicBezTo>
                    <a:cubicBezTo>
                      <a:pt x="0" y="1"/>
                      <a:pt x="0" y="1"/>
                      <a:pt x="0" y="1"/>
                    </a:cubicBezTo>
                    <a:cubicBezTo>
                      <a:pt x="0" y="1"/>
                      <a:pt x="1" y="0"/>
                      <a:pt x="1" y="1"/>
                    </a:cubicBezTo>
                    <a:cubicBezTo>
                      <a:pt x="1" y="1"/>
                      <a:pt x="1" y="1"/>
                      <a:pt x="1"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8" name="Freeform 623"/>
              <p:cNvSpPr>
                <a:spLocks/>
              </p:cNvSpPr>
              <p:nvPr/>
            </p:nvSpPr>
            <p:spPr bwMode="auto">
              <a:xfrm>
                <a:off x="3538" y="1456"/>
                <a:ext cx="3" cy="8"/>
              </a:xfrm>
              <a:custGeom>
                <a:avLst/>
                <a:gdLst>
                  <a:gd name="T0" fmla="*/ 1 w 1"/>
                  <a:gd name="T1" fmla="*/ 3 h 3"/>
                  <a:gd name="T2" fmla="*/ 1 w 1"/>
                  <a:gd name="T3" fmla="*/ 3 h 3"/>
                  <a:gd name="T4" fmla="*/ 0 w 1"/>
                  <a:gd name="T5" fmla="*/ 1 h 3"/>
                  <a:gd name="T6" fmla="*/ 1 w 1"/>
                  <a:gd name="T7" fmla="*/ 0 h 3"/>
                  <a:gd name="T8" fmla="*/ 1 w 1"/>
                  <a:gd name="T9" fmla="*/ 1 h 3"/>
                  <a:gd name="T10" fmla="*/ 1 w 1"/>
                  <a:gd name="T11" fmla="*/ 3 h 3"/>
                  <a:gd name="T12" fmla="*/ 1 w 1"/>
                  <a:gd name="T13" fmla="*/ 3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1" y="3"/>
                      <a:pt x="1" y="3"/>
                    </a:cubicBezTo>
                    <a:cubicBezTo>
                      <a:pt x="0" y="2"/>
                      <a:pt x="0" y="1"/>
                      <a:pt x="0" y="1"/>
                    </a:cubicBezTo>
                    <a:cubicBezTo>
                      <a:pt x="0" y="0"/>
                      <a:pt x="1" y="0"/>
                      <a:pt x="1" y="0"/>
                    </a:cubicBezTo>
                    <a:cubicBezTo>
                      <a:pt x="1" y="0"/>
                      <a:pt x="1" y="1"/>
                      <a:pt x="1" y="1"/>
                    </a:cubicBezTo>
                    <a:cubicBezTo>
                      <a:pt x="1" y="1"/>
                      <a:pt x="1" y="2"/>
                      <a:pt x="1" y="3"/>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9" name="Freeform 624"/>
              <p:cNvSpPr>
                <a:spLocks noEditPoints="1"/>
              </p:cNvSpPr>
              <p:nvPr/>
            </p:nvSpPr>
            <p:spPr bwMode="auto">
              <a:xfrm>
                <a:off x="3568" y="1449"/>
                <a:ext cx="46" cy="7"/>
              </a:xfrm>
              <a:custGeom>
                <a:avLst/>
                <a:gdLst>
                  <a:gd name="T0" fmla="*/ 18 w 19"/>
                  <a:gd name="T1" fmla="*/ 3 h 3"/>
                  <a:gd name="T2" fmla="*/ 0 w 19"/>
                  <a:gd name="T3" fmla="*/ 3 h 3"/>
                  <a:gd name="T4" fmla="*/ 0 w 19"/>
                  <a:gd name="T5" fmla="*/ 2 h 3"/>
                  <a:gd name="T6" fmla="*/ 0 w 19"/>
                  <a:gd name="T7" fmla="*/ 2 h 3"/>
                  <a:gd name="T8" fmla="*/ 0 w 19"/>
                  <a:gd name="T9" fmla="*/ 1 h 3"/>
                  <a:gd name="T10" fmla="*/ 0 w 19"/>
                  <a:gd name="T11" fmla="*/ 1 h 3"/>
                  <a:gd name="T12" fmla="*/ 0 w 19"/>
                  <a:gd name="T13" fmla="*/ 0 h 3"/>
                  <a:gd name="T14" fmla="*/ 18 w 19"/>
                  <a:gd name="T15" fmla="*/ 0 h 3"/>
                  <a:gd name="T16" fmla="*/ 19 w 19"/>
                  <a:gd name="T17" fmla="*/ 1 h 3"/>
                  <a:gd name="T18" fmla="*/ 19 w 19"/>
                  <a:gd name="T19" fmla="*/ 2 h 3"/>
                  <a:gd name="T20" fmla="*/ 19 w 19"/>
                  <a:gd name="T21" fmla="*/ 3 h 3"/>
                  <a:gd name="T22" fmla="*/ 18 w 19"/>
                  <a:gd name="T23" fmla="*/ 3 h 3"/>
                  <a:gd name="T24" fmla="*/ 9 w 19"/>
                  <a:gd name="T25" fmla="*/ 2 h 3"/>
                  <a:gd name="T26" fmla="*/ 18 w 19"/>
                  <a:gd name="T27" fmla="*/ 2 h 3"/>
                  <a:gd name="T28" fmla="*/ 18 w 19"/>
                  <a:gd name="T29" fmla="*/ 1 h 3"/>
                  <a:gd name="T30" fmla="*/ 1 w 19"/>
                  <a:gd name="T31" fmla="*/ 1 h 3"/>
                  <a:gd name="T32" fmla="*/ 1 w 19"/>
                  <a:gd name="T33" fmla="*/ 2 h 3"/>
                  <a:gd name="T34" fmla="*/ 1 w 19"/>
                  <a:gd name="T35" fmla="*/ 2 h 3"/>
                  <a:gd name="T36" fmla="*/ 9 w 19"/>
                  <a:gd name="T3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3">
                    <a:moveTo>
                      <a:pt x="18" y="3"/>
                    </a:moveTo>
                    <a:cubicBezTo>
                      <a:pt x="12" y="3"/>
                      <a:pt x="6" y="2"/>
                      <a:pt x="0" y="3"/>
                    </a:cubicBezTo>
                    <a:cubicBezTo>
                      <a:pt x="0" y="3"/>
                      <a:pt x="0" y="3"/>
                      <a:pt x="0" y="2"/>
                    </a:cubicBezTo>
                    <a:cubicBezTo>
                      <a:pt x="0" y="2"/>
                      <a:pt x="0" y="2"/>
                      <a:pt x="0" y="2"/>
                    </a:cubicBezTo>
                    <a:cubicBezTo>
                      <a:pt x="0" y="1"/>
                      <a:pt x="0" y="1"/>
                      <a:pt x="0" y="1"/>
                    </a:cubicBezTo>
                    <a:cubicBezTo>
                      <a:pt x="0" y="1"/>
                      <a:pt x="0" y="1"/>
                      <a:pt x="0" y="1"/>
                    </a:cubicBezTo>
                    <a:cubicBezTo>
                      <a:pt x="0" y="1"/>
                      <a:pt x="0" y="0"/>
                      <a:pt x="0" y="0"/>
                    </a:cubicBezTo>
                    <a:cubicBezTo>
                      <a:pt x="7" y="0"/>
                      <a:pt x="12" y="0"/>
                      <a:pt x="18" y="0"/>
                    </a:cubicBezTo>
                    <a:cubicBezTo>
                      <a:pt x="19" y="0"/>
                      <a:pt x="19" y="1"/>
                      <a:pt x="19" y="1"/>
                    </a:cubicBezTo>
                    <a:cubicBezTo>
                      <a:pt x="19" y="2"/>
                      <a:pt x="19" y="2"/>
                      <a:pt x="19" y="2"/>
                    </a:cubicBezTo>
                    <a:cubicBezTo>
                      <a:pt x="19" y="2"/>
                      <a:pt x="19" y="2"/>
                      <a:pt x="19" y="3"/>
                    </a:cubicBezTo>
                    <a:cubicBezTo>
                      <a:pt x="18" y="3"/>
                      <a:pt x="18" y="3"/>
                      <a:pt x="18" y="3"/>
                    </a:cubicBezTo>
                    <a:close/>
                    <a:moveTo>
                      <a:pt x="9" y="2"/>
                    </a:moveTo>
                    <a:cubicBezTo>
                      <a:pt x="12" y="2"/>
                      <a:pt x="15" y="2"/>
                      <a:pt x="18" y="2"/>
                    </a:cubicBezTo>
                    <a:cubicBezTo>
                      <a:pt x="18" y="1"/>
                      <a:pt x="18" y="1"/>
                      <a:pt x="18" y="1"/>
                    </a:cubicBezTo>
                    <a:cubicBezTo>
                      <a:pt x="12" y="1"/>
                      <a:pt x="7" y="1"/>
                      <a:pt x="1" y="1"/>
                    </a:cubicBezTo>
                    <a:cubicBezTo>
                      <a:pt x="1" y="1"/>
                      <a:pt x="1" y="1"/>
                      <a:pt x="1" y="2"/>
                    </a:cubicBezTo>
                    <a:cubicBezTo>
                      <a:pt x="1" y="2"/>
                      <a:pt x="1" y="2"/>
                      <a:pt x="1" y="2"/>
                    </a:cubicBezTo>
                    <a:cubicBezTo>
                      <a:pt x="3" y="2"/>
                      <a:pt x="6" y="2"/>
                      <a:pt x="9"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0" name="Freeform 625"/>
              <p:cNvSpPr>
                <a:spLocks noEditPoints="1"/>
              </p:cNvSpPr>
              <p:nvPr/>
            </p:nvSpPr>
            <p:spPr bwMode="auto">
              <a:xfrm>
                <a:off x="3555" y="1441"/>
                <a:ext cx="18" cy="5"/>
              </a:xfrm>
              <a:custGeom>
                <a:avLst/>
                <a:gdLst>
                  <a:gd name="T0" fmla="*/ 0 w 7"/>
                  <a:gd name="T1" fmla="*/ 2 h 2"/>
                  <a:gd name="T2" fmla="*/ 0 w 7"/>
                  <a:gd name="T3" fmla="*/ 2 h 2"/>
                  <a:gd name="T4" fmla="*/ 1 w 7"/>
                  <a:gd name="T5" fmla="*/ 1 h 2"/>
                  <a:gd name="T6" fmla="*/ 1 w 7"/>
                  <a:gd name="T7" fmla="*/ 1 h 2"/>
                  <a:gd name="T8" fmla="*/ 1 w 7"/>
                  <a:gd name="T9" fmla="*/ 0 h 2"/>
                  <a:gd name="T10" fmla="*/ 2 w 7"/>
                  <a:gd name="T11" fmla="*/ 0 h 2"/>
                  <a:gd name="T12" fmla="*/ 6 w 7"/>
                  <a:gd name="T13" fmla="*/ 0 h 2"/>
                  <a:gd name="T14" fmla="*/ 7 w 7"/>
                  <a:gd name="T15" fmla="*/ 0 h 2"/>
                  <a:gd name="T16" fmla="*/ 7 w 7"/>
                  <a:gd name="T17" fmla="*/ 1 h 2"/>
                  <a:gd name="T18" fmla="*/ 6 w 7"/>
                  <a:gd name="T19" fmla="*/ 2 h 2"/>
                  <a:gd name="T20" fmla="*/ 6 w 7"/>
                  <a:gd name="T21" fmla="*/ 2 h 2"/>
                  <a:gd name="T22" fmla="*/ 6 w 7"/>
                  <a:gd name="T23" fmla="*/ 2 h 2"/>
                  <a:gd name="T24" fmla="*/ 0 w 7"/>
                  <a:gd name="T25" fmla="*/ 2 h 2"/>
                  <a:gd name="T26" fmla="*/ 2 w 7"/>
                  <a:gd name="T27" fmla="*/ 1 h 2"/>
                  <a:gd name="T28" fmla="*/ 1 w 7"/>
                  <a:gd name="T29" fmla="*/ 1 h 2"/>
                  <a:gd name="T30" fmla="*/ 5 w 7"/>
                  <a:gd name="T31" fmla="*/ 1 h 2"/>
                  <a:gd name="T32" fmla="*/ 5 w 7"/>
                  <a:gd name="T33" fmla="*/ 1 h 2"/>
                  <a:gd name="T34" fmla="*/ 6 w 7"/>
                  <a:gd name="T35" fmla="*/ 1 h 2"/>
                  <a:gd name="T36" fmla="*/ 2 w 7"/>
                  <a:gd name="T3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2">
                    <a:moveTo>
                      <a:pt x="0" y="2"/>
                    </a:moveTo>
                    <a:cubicBezTo>
                      <a:pt x="0" y="2"/>
                      <a:pt x="0" y="2"/>
                      <a:pt x="0" y="2"/>
                    </a:cubicBezTo>
                    <a:cubicBezTo>
                      <a:pt x="0" y="2"/>
                      <a:pt x="0" y="1"/>
                      <a:pt x="1" y="1"/>
                    </a:cubicBezTo>
                    <a:cubicBezTo>
                      <a:pt x="1" y="1"/>
                      <a:pt x="1" y="1"/>
                      <a:pt x="1" y="1"/>
                    </a:cubicBezTo>
                    <a:cubicBezTo>
                      <a:pt x="1" y="0"/>
                      <a:pt x="1" y="0"/>
                      <a:pt x="1" y="0"/>
                    </a:cubicBezTo>
                    <a:cubicBezTo>
                      <a:pt x="1" y="0"/>
                      <a:pt x="1" y="0"/>
                      <a:pt x="2" y="0"/>
                    </a:cubicBezTo>
                    <a:cubicBezTo>
                      <a:pt x="3" y="0"/>
                      <a:pt x="5" y="0"/>
                      <a:pt x="6" y="0"/>
                    </a:cubicBezTo>
                    <a:cubicBezTo>
                      <a:pt x="6" y="0"/>
                      <a:pt x="6" y="0"/>
                      <a:pt x="7" y="0"/>
                    </a:cubicBezTo>
                    <a:cubicBezTo>
                      <a:pt x="7" y="0"/>
                      <a:pt x="7" y="0"/>
                      <a:pt x="7" y="1"/>
                    </a:cubicBezTo>
                    <a:cubicBezTo>
                      <a:pt x="6" y="1"/>
                      <a:pt x="6" y="1"/>
                      <a:pt x="6" y="2"/>
                    </a:cubicBezTo>
                    <a:cubicBezTo>
                      <a:pt x="6" y="2"/>
                      <a:pt x="6" y="2"/>
                      <a:pt x="6" y="2"/>
                    </a:cubicBezTo>
                    <a:cubicBezTo>
                      <a:pt x="6" y="2"/>
                      <a:pt x="6" y="2"/>
                      <a:pt x="6" y="2"/>
                    </a:cubicBezTo>
                    <a:cubicBezTo>
                      <a:pt x="4" y="2"/>
                      <a:pt x="2" y="2"/>
                      <a:pt x="0" y="2"/>
                    </a:cubicBezTo>
                    <a:close/>
                    <a:moveTo>
                      <a:pt x="2" y="1"/>
                    </a:moveTo>
                    <a:cubicBezTo>
                      <a:pt x="2" y="1"/>
                      <a:pt x="2" y="1"/>
                      <a:pt x="1" y="1"/>
                    </a:cubicBezTo>
                    <a:cubicBezTo>
                      <a:pt x="3" y="1"/>
                      <a:pt x="4" y="1"/>
                      <a:pt x="5" y="1"/>
                    </a:cubicBezTo>
                    <a:cubicBezTo>
                      <a:pt x="5" y="1"/>
                      <a:pt x="5" y="1"/>
                      <a:pt x="5" y="1"/>
                    </a:cubicBezTo>
                    <a:cubicBezTo>
                      <a:pt x="5" y="1"/>
                      <a:pt x="6" y="1"/>
                      <a:pt x="6" y="1"/>
                    </a:cubicBezTo>
                    <a:cubicBezTo>
                      <a:pt x="4"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1" name="Freeform 626"/>
              <p:cNvSpPr>
                <a:spLocks noEditPoints="1"/>
              </p:cNvSpPr>
              <p:nvPr/>
            </p:nvSpPr>
            <p:spPr bwMode="auto">
              <a:xfrm>
                <a:off x="3550" y="1449"/>
                <a:ext cx="15" cy="7"/>
              </a:xfrm>
              <a:custGeom>
                <a:avLst/>
                <a:gdLst>
                  <a:gd name="T0" fmla="*/ 0 w 6"/>
                  <a:gd name="T1" fmla="*/ 3 h 3"/>
                  <a:gd name="T2" fmla="*/ 0 w 6"/>
                  <a:gd name="T3" fmla="*/ 2 h 3"/>
                  <a:gd name="T4" fmla="*/ 0 w 6"/>
                  <a:gd name="T5" fmla="*/ 1 h 3"/>
                  <a:gd name="T6" fmla="*/ 1 w 6"/>
                  <a:gd name="T7" fmla="*/ 1 h 3"/>
                  <a:gd name="T8" fmla="*/ 1 w 6"/>
                  <a:gd name="T9" fmla="*/ 1 h 3"/>
                  <a:gd name="T10" fmla="*/ 1 w 6"/>
                  <a:gd name="T11" fmla="*/ 1 h 3"/>
                  <a:gd name="T12" fmla="*/ 6 w 6"/>
                  <a:gd name="T13" fmla="*/ 0 h 3"/>
                  <a:gd name="T14" fmla="*/ 6 w 6"/>
                  <a:gd name="T15" fmla="*/ 1 h 3"/>
                  <a:gd name="T16" fmla="*/ 6 w 6"/>
                  <a:gd name="T17" fmla="*/ 1 h 3"/>
                  <a:gd name="T18" fmla="*/ 6 w 6"/>
                  <a:gd name="T19" fmla="*/ 2 h 3"/>
                  <a:gd name="T20" fmla="*/ 6 w 6"/>
                  <a:gd name="T21" fmla="*/ 2 h 3"/>
                  <a:gd name="T22" fmla="*/ 5 w 6"/>
                  <a:gd name="T23" fmla="*/ 2 h 3"/>
                  <a:gd name="T24" fmla="*/ 0 w 6"/>
                  <a:gd name="T25" fmla="*/ 3 h 3"/>
                  <a:gd name="T26" fmla="*/ 2 w 6"/>
                  <a:gd name="T27" fmla="*/ 1 h 3"/>
                  <a:gd name="T28" fmla="*/ 1 w 6"/>
                  <a:gd name="T29" fmla="*/ 2 h 3"/>
                  <a:gd name="T30" fmla="*/ 5 w 6"/>
                  <a:gd name="T31" fmla="*/ 2 h 3"/>
                  <a:gd name="T32" fmla="*/ 5 w 6"/>
                  <a:gd name="T33" fmla="*/ 2 h 3"/>
                  <a:gd name="T34" fmla="*/ 5 w 6"/>
                  <a:gd name="T35" fmla="*/ 1 h 3"/>
                  <a:gd name="T36" fmla="*/ 2 w 6"/>
                  <a:gd name="T3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3">
                    <a:moveTo>
                      <a:pt x="0" y="3"/>
                    </a:moveTo>
                    <a:cubicBezTo>
                      <a:pt x="0" y="3"/>
                      <a:pt x="0" y="2"/>
                      <a:pt x="0" y="2"/>
                    </a:cubicBezTo>
                    <a:cubicBezTo>
                      <a:pt x="0" y="2"/>
                      <a:pt x="0" y="2"/>
                      <a:pt x="0" y="1"/>
                    </a:cubicBezTo>
                    <a:cubicBezTo>
                      <a:pt x="1" y="1"/>
                      <a:pt x="1" y="1"/>
                      <a:pt x="1" y="1"/>
                    </a:cubicBezTo>
                    <a:cubicBezTo>
                      <a:pt x="1" y="1"/>
                      <a:pt x="1" y="1"/>
                      <a:pt x="1" y="1"/>
                    </a:cubicBezTo>
                    <a:cubicBezTo>
                      <a:pt x="1" y="1"/>
                      <a:pt x="1" y="1"/>
                      <a:pt x="1" y="1"/>
                    </a:cubicBezTo>
                    <a:cubicBezTo>
                      <a:pt x="3" y="0"/>
                      <a:pt x="4" y="0"/>
                      <a:pt x="6" y="0"/>
                    </a:cubicBezTo>
                    <a:cubicBezTo>
                      <a:pt x="6" y="0"/>
                      <a:pt x="6" y="0"/>
                      <a:pt x="6" y="1"/>
                    </a:cubicBezTo>
                    <a:cubicBezTo>
                      <a:pt x="6" y="1"/>
                      <a:pt x="6" y="1"/>
                      <a:pt x="6" y="1"/>
                    </a:cubicBezTo>
                    <a:cubicBezTo>
                      <a:pt x="6" y="1"/>
                      <a:pt x="6" y="2"/>
                      <a:pt x="6" y="2"/>
                    </a:cubicBezTo>
                    <a:cubicBezTo>
                      <a:pt x="6" y="2"/>
                      <a:pt x="6" y="2"/>
                      <a:pt x="6" y="2"/>
                    </a:cubicBezTo>
                    <a:cubicBezTo>
                      <a:pt x="6" y="2"/>
                      <a:pt x="6" y="2"/>
                      <a:pt x="5" y="2"/>
                    </a:cubicBezTo>
                    <a:cubicBezTo>
                      <a:pt x="4" y="3"/>
                      <a:pt x="2" y="3"/>
                      <a:pt x="0" y="3"/>
                    </a:cubicBezTo>
                    <a:close/>
                    <a:moveTo>
                      <a:pt x="2" y="1"/>
                    </a:moveTo>
                    <a:cubicBezTo>
                      <a:pt x="1" y="1"/>
                      <a:pt x="1" y="2"/>
                      <a:pt x="1" y="2"/>
                    </a:cubicBezTo>
                    <a:cubicBezTo>
                      <a:pt x="2" y="2"/>
                      <a:pt x="4" y="2"/>
                      <a:pt x="5" y="2"/>
                    </a:cubicBezTo>
                    <a:cubicBezTo>
                      <a:pt x="5" y="2"/>
                      <a:pt x="5" y="2"/>
                      <a:pt x="5" y="2"/>
                    </a:cubicBezTo>
                    <a:cubicBezTo>
                      <a:pt x="5" y="1"/>
                      <a:pt x="5" y="1"/>
                      <a:pt x="5" y="1"/>
                    </a:cubicBezTo>
                    <a:cubicBezTo>
                      <a:pt x="4"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2" name="Freeform 627"/>
              <p:cNvSpPr>
                <a:spLocks noEditPoints="1"/>
              </p:cNvSpPr>
              <p:nvPr/>
            </p:nvSpPr>
            <p:spPr bwMode="auto">
              <a:xfrm>
                <a:off x="3600" y="1441"/>
                <a:ext cx="10" cy="5"/>
              </a:xfrm>
              <a:custGeom>
                <a:avLst/>
                <a:gdLst>
                  <a:gd name="T0" fmla="*/ 0 w 4"/>
                  <a:gd name="T1" fmla="*/ 2 h 2"/>
                  <a:gd name="T2" fmla="*/ 0 w 4"/>
                  <a:gd name="T3" fmla="*/ 2 h 2"/>
                  <a:gd name="T4" fmla="*/ 0 w 4"/>
                  <a:gd name="T5" fmla="*/ 2 h 2"/>
                  <a:gd name="T6" fmla="*/ 0 w 4"/>
                  <a:gd name="T7" fmla="*/ 0 h 2"/>
                  <a:gd name="T8" fmla="*/ 0 w 4"/>
                  <a:gd name="T9" fmla="*/ 0 h 2"/>
                  <a:gd name="T10" fmla="*/ 4 w 4"/>
                  <a:gd name="T11" fmla="*/ 0 h 2"/>
                  <a:gd name="T12" fmla="*/ 4 w 4"/>
                  <a:gd name="T13" fmla="*/ 0 h 2"/>
                  <a:gd name="T14" fmla="*/ 4 w 4"/>
                  <a:gd name="T15" fmla="*/ 2 h 2"/>
                  <a:gd name="T16" fmla="*/ 4 w 4"/>
                  <a:gd name="T17" fmla="*/ 2 h 2"/>
                  <a:gd name="T18" fmla="*/ 4 w 4"/>
                  <a:gd name="T19" fmla="*/ 2 h 2"/>
                  <a:gd name="T20" fmla="*/ 0 w 4"/>
                  <a:gd name="T21" fmla="*/ 2 h 2"/>
                  <a:gd name="T22" fmla="*/ 1 w 4"/>
                  <a:gd name="T23" fmla="*/ 1 h 2"/>
                  <a:gd name="T24" fmla="*/ 1 w 4"/>
                  <a:gd name="T25" fmla="*/ 1 h 2"/>
                  <a:gd name="T26" fmla="*/ 3 w 4"/>
                  <a:gd name="T27" fmla="*/ 1 h 2"/>
                  <a:gd name="T28" fmla="*/ 3 w 4"/>
                  <a:gd name="T29" fmla="*/ 1 h 2"/>
                  <a:gd name="T30" fmla="*/ 1 w 4"/>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2">
                    <a:moveTo>
                      <a:pt x="0" y="2"/>
                    </a:moveTo>
                    <a:cubicBezTo>
                      <a:pt x="0" y="2"/>
                      <a:pt x="0" y="2"/>
                      <a:pt x="0" y="2"/>
                    </a:cubicBezTo>
                    <a:cubicBezTo>
                      <a:pt x="0" y="2"/>
                      <a:pt x="0" y="2"/>
                      <a:pt x="0" y="2"/>
                    </a:cubicBezTo>
                    <a:cubicBezTo>
                      <a:pt x="0" y="0"/>
                      <a:pt x="0" y="0"/>
                      <a:pt x="0" y="0"/>
                    </a:cubicBezTo>
                    <a:cubicBezTo>
                      <a:pt x="0" y="0"/>
                      <a:pt x="0" y="0"/>
                      <a:pt x="0" y="0"/>
                    </a:cubicBezTo>
                    <a:cubicBezTo>
                      <a:pt x="2" y="0"/>
                      <a:pt x="3" y="0"/>
                      <a:pt x="4" y="0"/>
                    </a:cubicBezTo>
                    <a:cubicBezTo>
                      <a:pt x="4" y="0"/>
                      <a:pt x="4" y="0"/>
                      <a:pt x="4" y="0"/>
                    </a:cubicBezTo>
                    <a:cubicBezTo>
                      <a:pt x="4" y="1"/>
                      <a:pt x="4" y="1"/>
                      <a:pt x="4" y="2"/>
                    </a:cubicBezTo>
                    <a:cubicBezTo>
                      <a:pt x="4" y="2"/>
                      <a:pt x="4" y="2"/>
                      <a:pt x="4" y="2"/>
                    </a:cubicBezTo>
                    <a:cubicBezTo>
                      <a:pt x="4" y="2"/>
                      <a:pt x="4" y="2"/>
                      <a:pt x="4" y="2"/>
                    </a:cubicBezTo>
                    <a:cubicBezTo>
                      <a:pt x="4" y="2"/>
                      <a:pt x="0" y="2"/>
                      <a:pt x="0" y="2"/>
                    </a:cubicBezTo>
                    <a:close/>
                    <a:moveTo>
                      <a:pt x="1" y="1"/>
                    </a:moveTo>
                    <a:cubicBezTo>
                      <a:pt x="1" y="1"/>
                      <a:pt x="1" y="1"/>
                      <a:pt x="1" y="1"/>
                    </a:cubicBezTo>
                    <a:cubicBezTo>
                      <a:pt x="3" y="1"/>
                      <a:pt x="3" y="1"/>
                      <a:pt x="3" y="1"/>
                    </a:cubicBezTo>
                    <a:cubicBezTo>
                      <a:pt x="3" y="1"/>
                      <a:pt x="3" y="1"/>
                      <a:pt x="3" y="1"/>
                    </a:cubicBezTo>
                    <a:cubicBezTo>
                      <a:pt x="3" y="1"/>
                      <a:pt x="2"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3" name="Freeform 628"/>
              <p:cNvSpPr>
                <a:spLocks noEditPoints="1"/>
              </p:cNvSpPr>
              <p:nvPr/>
            </p:nvSpPr>
            <p:spPr bwMode="auto">
              <a:xfrm>
                <a:off x="3624" y="1441"/>
                <a:ext cx="15" cy="5"/>
              </a:xfrm>
              <a:custGeom>
                <a:avLst/>
                <a:gdLst>
                  <a:gd name="T0" fmla="*/ 1 w 6"/>
                  <a:gd name="T1" fmla="*/ 2 h 2"/>
                  <a:gd name="T2" fmla="*/ 1 w 6"/>
                  <a:gd name="T3" fmla="*/ 2 h 2"/>
                  <a:gd name="T4" fmla="*/ 0 w 6"/>
                  <a:gd name="T5" fmla="*/ 1 h 2"/>
                  <a:gd name="T6" fmla="*/ 0 w 6"/>
                  <a:gd name="T7" fmla="*/ 0 h 2"/>
                  <a:gd name="T8" fmla="*/ 1 w 6"/>
                  <a:gd name="T9" fmla="*/ 0 h 2"/>
                  <a:gd name="T10" fmla="*/ 5 w 6"/>
                  <a:gd name="T11" fmla="*/ 0 h 2"/>
                  <a:gd name="T12" fmla="*/ 6 w 6"/>
                  <a:gd name="T13" fmla="*/ 1 h 2"/>
                  <a:gd name="T14" fmla="*/ 6 w 6"/>
                  <a:gd name="T15" fmla="*/ 1 h 2"/>
                  <a:gd name="T16" fmla="*/ 6 w 6"/>
                  <a:gd name="T17" fmla="*/ 2 h 2"/>
                  <a:gd name="T18" fmla="*/ 6 w 6"/>
                  <a:gd name="T19" fmla="*/ 2 h 2"/>
                  <a:gd name="T20" fmla="*/ 1 w 6"/>
                  <a:gd name="T21" fmla="*/ 2 h 2"/>
                  <a:gd name="T22" fmla="*/ 1 w 6"/>
                  <a:gd name="T23" fmla="*/ 1 h 2"/>
                  <a:gd name="T24" fmla="*/ 1 w 6"/>
                  <a:gd name="T25" fmla="*/ 1 h 2"/>
                  <a:gd name="T26" fmla="*/ 5 w 6"/>
                  <a:gd name="T27" fmla="*/ 1 h 2"/>
                  <a:gd name="T28" fmla="*/ 5 w 6"/>
                  <a:gd name="T29" fmla="*/ 1 h 2"/>
                  <a:gd name="T30" fmla="*/ 5 w 6"/>
                  <a:gd name="T31" fmla="*/ 1 h 2"/>
                  <a:gd name="T32" fmla="*/ 1 w 6"/>
                  <a:gd name="T3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2">
                    <a:moveTo>
                      <a:pt x="1" y="2"/>
                    </a:moveTo>
                    <a:cubicBezTo>
                      <a:pt x="1" y="2"/>
                      <a:pt x="1" y="2"/>
                      <a:pt x="1" y="2"/>
                    </a:cubicBezTo>
                    <a:cubicBezTo>
                      <a:pt x="0" y="1"/>
                      <a:pt x="0" y="1"/>
                      <a:pt x="0" y="1"/>
                    </a:cubicBezTo>
                    <a:cubicBezTo>
                      <a:pt x="0" y="0"/>
                      <a:pt x="0" y="0"/>
                      <a:pt x="0" y="0"/>
                    </a:cubicBezTo>
                    <a:cubicBezTo>
                      <a:pt x="0" y="0"/>
                      <a:pt x="1" y="0"/>
                      <a:pt x="1" y="0"/>
                    </a:cubicBezTo>
                    <a:cubicBezTo>
                      <a:pt x="2" y="0"/>
                      <a:pt x="3" y="0"/>
                      <a:pt x="5" y="0"/>
                    </a:cubicBezTo>
                    <a:cubicBezTo>
                      <a:pt x="6" y="0"/>
                      <a:pt x="6" y="0"/>
                      <a:pt x="6" y="1"/>
                    </a:cubicBezTo>
                    <a:cubicBezTo>
                      <a:pt x="6" y="1"/>
                      <a:pt x="6" y="1"/>
                      <a:pt x="6" y="1"/>
                    </a:cubicBezTo>
                    <a:cubicBezTo>
                      <a:pt x="6" y="1"/>
                      <a:pt x="6" y="2"/>
                      <a:pt x="6" y="2"/>
                    </a:cubicBezTo>
                    <a:cubicBezTo>
                      <a:pt x="6" y="2"/>
                      <a:pt x="6" y="2"/>
                      <a:pt x="6" y="2"/>
                    </a:cubicBezTo>
                    <a:cubicBezTo>
                      <a:pt x="4" y="2"/>
                      <a:pt x="3" y="2"/>
                      <a:pt x="1" y="2"/>
                    </a:cubicBezTo>
                    <a:close/>
                    <a:moveTo>
                      <a:pt x="1" y="1"/>
                    </a:moveTo>
                    <a:cubicBezTo>
                      <a:pt x="1" y="1"/>
                      <a:pt x="1" y="1"/>
                      <a:pt x="1" y="1"/>
                    </a:cubicBezTo>
                    <a:cubicBezTo>
                      <a:pt x="3" y="1"/>
                      <a:pt x="4" y="1"/>
                      <a:pt x="5" y="1"/>
                    </a:cubicBezTo>
                    <a:cubicBezTo>
                      <a:pt x="5" y="1"/>
                      <a:pt x="5" y="1"/>
                      <a:pt x="5" y="1"/>
                    </a:cubicBezTo>
                    <a:cubicBezTo>
                      <a:pt x="5" y="1"/>
                      <a:pt x="5" y="1"/>
                      <a:pt x="5" y="1"/>
                    </a:cubicBezTo>
                    <a:cubicBezTo>
                      <a:pt x="4" y="1"/>
                      <a:pt x="2"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4" name="Freeform 629"/>
              <p:cNvSpPr>
                <a:spLocks noEditPoints="1"/>
              </p:cNvSpPr>
              <p:nvPr/>
            </p:nvSpPr>
            <p:spPr bwMode="auto">
              <a:xfrm>
                <a:off x="3627" y="1449"/>
                <a:ext cx="17" cy="5"/>
              </a:xfrm>
              <a:custGeom>
                <a:avLst/>
                <a:gdLst>
                  <a:gd name="T0" fmla="*/ 1 w 7"/>
                  <a:gd name="T1" fmla="*/ 2 h 2"/>
                  <a:gd name="T2" fmla="*/ 1 w 7"/>
                  <a:gd name="T3" fmla="*/ 2 h 2"/>
                  <a:gd name="T4" fmla="*/ 1 w 7"/>
                  <a:gd name="T5" fmla="*/ 1 h 2"/>
                  <a:gd name="T6" fmla="*/ 1 w 7"/>
                  <a:gd name="T7" fmla="*/ 1 h 2"/>
                  <a:gd name="T8" fmla="*/ 1 w 7"/>
                  <a:gd name="T9" fmla="*/ 0 h 2"/>
                  <a:gd name="T10" fmla="*/ 5 w 7"/>
                  <a:gd name="T11" fmla="*/ 1 h 2"/>
                  <a:gd name="T12" fmla="*/ 6 w 7"/>
                  <a:gd name="T13" fmla="*/ 1 h 2"/>
                  <a:gd name="T14" fmla="*/ 7 w 7"/>
                  <a:gd name="T15" fmla="*/ 2 h 2"/>
                  <a:gd name="T16" fmla="*/ 7 w 7"/>
                  <a:gd name="T17" fmla="*/ 2 h 2"/>
                  <a:gd name="T18" fmla="*/ 6 w 7"/>
                  <a:gd name="T19" fmla="*/ 2 h 2"/>
                  <a:gd name="T20" fmla="*/ 1 w 7"/>
                  <a:gd name="T21" fmla="*/ 2 h 2"/>
                  <a:gd name="T22" fmla="*/ 2 w 7"/>
                  <a:gd name="T23" fmla="*/ 1 h 2"/>
                  <a:gd name="T24" fmla="*/ 2 w 7"/>
                  <a:gd name="T25" fmla="*/ 2 h 2"/>
                  <a:gd name="T26" fmla="*/ 6 w 7"/>
                  <a:gd name="T27" fmla="*/ 2 h 2"/>
                  <a:gd name="T28" fmla="*/ 6 w 7"/>
                  <a:gd name="T29" fmla="*/ 1 h 2"/>
                  <a:gd name="T30" fmla="*/ 5 w 7"/>
                  <a:gd name="T31" fmla="*/ 1 h 2"/>
                  <a:gd name="T32" fmla="*/ 2 w 7"/>
                  <a:gd name="T3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2">
                    <a:moveTo>
                      <a:pt x="1" y="2"/>
                    </a:moveTo>
                    <a:cubicBezTo>
                      <a:pt x="1" y="2"/>
                      <a:pt x="1" y="2"/>
                      <a:pt x="1" y="2"/>
                    </a:cubicBezTo>
                    <a:cubicBezTo>
                      <a:pt x="1" y="1"/>
                      <a:pt x="1" y="1"/>
                      <a:pt x="1" y="1"/>
                    </a:cubicBezTo>
                    <a:cubicBezTo>
                      <a:pt x="0" y="1"/>
                      <a:pt x="0" y="1"/>
                      <a:pt x="1" y="1"/>
                    </a:cubicBezTo>
                    <a:cubicBezTo>
                      <a:pt x="1" y="1"/>
                      <a:pt x="1" y="0"/>
                      <a:pt x="1" y="0"/>
                    </a:cubicBezTo>
                    <a:cubicBezTo>
                      <a:pt x="2" y="0"/>
                      <a:pt x="4" y="0"/>
                      <a:pt x="5" y="1"/>
                    </a:cubicBezTo>
                    <a:cubicBezTo>
                      <a:pt x="6" y="1"/>
                      <a:pt x="6" y="1"/>
                      <a:pt x="6" y="1"/>
                    </a:cubicBezTo>
                    <a:cubicBezTo>
                      <a:pt x="6" y="1"/>
                      <a:pt x="7" y="2"/>
                      <a:pt x="7" y="2"/>
                    </a:cubicBezTo>
                    <a:cubicBezTo>
                      <a:pt x="7" y="2"/>
                      <a:pt x="7" y="2"/>
                      <a:pt x="7" y="2"/>
                    </a:cubicBezTo>
                    <a:cubicBezTo>
                      <a:pt x="6" y="2"/>
                      <a:pt x="6" y="2"/>
                      <a:pt x="6" y="2"/>
                    </a:cubicBezTo>
                    <a:cubicBezTo>
                      <a:pt x="5" y="2"/>
                      <a:pt x="3" y="2"/>
                      <a:pt x="1" y="2"/>
                    </a:cubicBezTo>
                    <a:close/>
                    <a:moveTo>
                      <a:pt x="2" y="1"/>
                    </a:moveTo>
                    <a:cubicBezTo>
                      <a:pt x="2" y="2"/>
                      <a:pt x="2" y="2"/>
                      <a:pt x="2" y="2"/>
                    </a:cubicBezTo>
                    <a:cubicBezTo>
                      <a:pt x="3" y="2"/>
                      <a:pt x="4" y="2"/>
                      <a:pt x="6" y="2"/>
                    </a:cubicBezTo>
                    <a:cubicBezTo>
                      <a:pt x="6" y="1"/>
                      <a:pt x="6" y="1"/>
                      <a:pt x="6" y="1"/>
                    </a:cubicBezTo>
                    <a:cubicBezTo>
                      <a:pt x="6" y="1"/>
                      <a:pt x="5" y="1"/>
                      <a:pt x="5" y="1"/>
                    </a:cubicBezTo>
                    <a:cubicBezTo>
                      <a:pt x="4"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5" name="Freeform 630"/>
              <p:cNvSpPr>
                <a:spLocks noEditPoints="1"/>
              </p:cNvSpPr>
              <p:nvPr/>
            </p:nvSpPr>
            <p:spPr bwMode="auto">
              <a:xfrm>
                <a:off x="3612" y="1441"/>
                <a:ext cx="12" cy="5"/>
              </a:xfrm>
              <a:custGeom>
                <a:avLst/>
                <a:gdLst>
                  <a:gd name="T0" fmla="*/ 0 w 5"/>
                  <a:gd name="T1" fmla="*/ 2 h 2"/>
                  <a:gd name="T2" fmla="*/ 0 w 5"/>
                  <a:gd name="T3" fmla="*/ 2 h 2"/>
                  <a:gd name="T4" fmla="*/ 0 w 5"/>
                  <a:gd name="T5" fmla="*/ 0 h 2"/>
                  <a:gd name="T6" fmla="*/ 0 w 5"/>
                  <a:gd name="T7" fmla="*/ 0 h 2"/>
                  <a:gd name="T8" fmla="*/ 0 w 5"/>
                  <a:gd name="T9" fmla="*/ 0 h 2"/>
                  <a:gd name="T10" fmla="*/ 4 w 5"/>
                  <a:gd name="T11" fmla="*/ 0 h 2"/>
                  <a:gd name="T12" fmla="*/ 4 w 5"/>
                  <a:gd name="T13" fmla="*/ 0 h 2"/>
                  <a:gd name="T14" fmla="*/ 4 w 5"/>
                  <a:gd name="T15" fmla="*/ 0 h 2"/>
                  <a:gd name="T16" fmla="*/ 5 w 5"/>
                  <a:gd name="T17" fmla="*/ 1 h 2"/>
                  <a:gd name="T18" fmla="*/ 5 w 5"/>
                  <a:gd name="T19" fmla="*/ 1 h 2"/>
                  <a:gd name="T20" fmla="*/ 5 w 5"/>
                  <a:gd name="T21" fmla="*/ 2 h 2"/>
                  <a:gd name="T22" fmla="*/ 5 w 5"/>
                  <a:gd name="T23" fmla="*/ 2 h 2"/>
                  <a:gd name="T24" fmla="*/ 0 w 5"/>
                  <a:gd name="T25" fmla="*/ 2 h 2"/>
                  <a:gd name="T26" fmla="*/ 1 w 5"/>
                  <a:gd name="T27" fmla="*/ 1 h 2"/>
                  <a:gd name="T28" fmla="*/ 1 w 5"/>
                  <a:gd name="T29" fmla="*/ 1 h 2"/>
                  <a:gd name="T30" fmla="*/ 4 w 5"/>
                  <a:gd name="T31" fmla="*/ 1 h 2"/>
                  <a:gd name="T32" fmla="*/ 4 w 5"/>
                  <a:gd name="T33" fmla="*/ 1 h 2"/>
                  <a:gd name="T34" fmla="*/ 4 w 5"/>
                  <a:gd name="T35" fmla="*/ 1 h 2"/>
                  <a:gd name="T36" fmla="*/ 4 w 5"/>
                  <a:gd name="T37" fmla="*/ 1 h 2"/>
                  <a:gd name="T38" fmla="*/ 1 w 5"/>
                  <a:gd name="T3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2">
                    <a:moveTo>
                      <a:pt x="0" y="2"/>
                    </a:moveTo>
                    <a:cubicBezTo>
                      <a:pt x="0" y="2"/>
                      <a:pt x="0" y="2"/>
                      <a:pt x="0" y="2"/>
                    </a:cubicBezTo>
                    <a:cubicBezTo>
                      <a:pt x="0" y="1"/>
                      <a:pt x="0" y="1"/>
                      <a:pt x="0" y="0"/>
                    </a:cubicBezTo>
                    <a:cubicBezTo>
                      <a:pt x="0" y="0"/>
                      <a:pt x="0" y="0"/>
                      <a:pt x="0" y="0"/>
                    </a:cubicBezTo>
                    <a:cubicBezTo>
                      <a:pt x="0" y="0"/>
                      <a:pt x="0" y="0"/>
                      <a:pt x="0" y="0"/>
                    </a:cubicBezTo>
                    <a:cubicBezTo>
                      <a:pt x="4" y="0"/>
                      <a:pt x="4" y="0"/>
                      <a:pt x="4" y="0"/>
                    </a:cubicBezTo>
                    <a:cubicBezTo>
                      <a:pt x="4" y="0"/>
                      <a:pt x="4" y="0"/>
                      <a:pt x="4" y="0"/>
                    </a:cubicBezTo>
                    <a:cubicBezTo>
                      <a:pt x="4" y="0"/>
                      <a:pt x="4" y="0"/>
                      <a:pt x="4" y="0"/>
                    </a:cubicBezTo>
                    <a:cubicBezTo>
                      <a:pt x="5" y="0"/>
                      <a:pt x="5" y="1"/>
                      <a:pt x="5" y="1"/>
                    </a:cubicBezTo>
                    <a:cubicBezTo>
                      <a:pt x="5" y="1"/>
                      <a:pt x="5" y="1"/>
                      <a:pt x="5" y="1"/>
                    </a:cubicBezTo>
                    <a:cubicBezTo>
                      <a:pt x="5" y="1"/>
                      <a:pt x="5" y="2"/>
                      <a:pt x="5" y="2"/>
                    </a:cubicBezTo>
                    <a:cubicBezTo>
                      <a:pt x="5" y="2"/>
                      <a:pt x="5" y="2"/>
                      <a:pt x="5" y="2"/>
                    </a:cubicBezTo>
                    <a:cubicBezTo>
                      <a:pt x="5" y="2"/>
                      <a:pt x="0" y="2"/>
                      <a:pt x="0" y="2"/>
                    </a:cubicBezTo>
                    <a:close/>
                    <a:moveTo>
                      <a:pt x="1" y="1"/>
                    </a:moveTo>
                    <a:cubicBezTo>
                      <a:pt x="1" y="1"/>
                      <a:pt x="1" y="1"/>
                      <a:pt x="1" y="1"/>
                    </a:cubicBezTo>
                    <a:cubicBezTo>
                      <a:pt x="4" y="1"/>
                      <a:pt x="4" y="1"/>
                      <a:pt x="4" y="1"/>
                    </a:cubicBezTo>
                    <a:cubicBezTo>
                      <a:pt x="4" y="1"/>
                      <a:pt x="4" y="1"/>
                      <a:pt x="4" y="1"/>
                    </a:cubicBezTo>
                    <a:cubicBezTo>
                      <a:pt x="4" y="1"/>
                      <a:pt x="4" y="1"/>
                      <a:pt x="4" y="1"/>
                    </a:cubicBezTo>
                    <a:cubicBezTo>
                      <a:pt x="4" y="1"/>
                      <a:pt x="4" y="1"/>
                      <a:pt x="4" y="1"/>
                    </a:cubicBezTo>
                    <a:cubicBezTo>
                      <a:pt x="4"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6" name="Freeform 631"/>
              <p:cNvSpPr>
                <a:spLocks noEditPoints="1"/>
              </p:cNvSpPr>
              <p:nvPr/>
            </p:nvSpPr>
            <p:spPr bwMode="auto">
              <a:xfrm>
                <a:off x="3614" y="1449"/>
                <a:ext cx="13" cy="5"/>
              </a:xfrm>
              <a:custGeom>
                <a:avLst/>
                <a:gdLst>
                  <a:gd name="T0" fmla="*/ 1 w 5"/>
                  <a:gd name="T1" fmla="*/ 2 h 2"/>
                  <a:gd name="T2" fmla="*/ 0 w 5"/>
                  <a:gd name="T3" fmla="*/ 2 h 2"/>
                  <a:gd name="T4" fmla="*/ 0 w 5"/>
                  <a:gd name="T5" fmla="*/ 1 h 2"/>
                  <a:gd name="T6" fmla="*/ 0 w 5"/>
                  <a:gd name="T7" fmla="*/ 0 h 2"/>
                  <a:gd name="T8" fmla="*/ 1 w 5"/>
                  <a:gd name="T9" fmla="*/ 0 h 2"/>
                  <a:gd name="T10" fmla="*/ 4 w 5"/>
                  <a:gd name="T11" fmla="*/ 0 h 2"/>
                  <a:gd name="T12" fmla="*/ 5 w 5"/>
                  <a:gd name="T13" fmla="*/ 1 h 2"/>
                  <a:gd name="T14" fmla="*/ 5 w 5"/>
                  <a:gd name="T15" fmla="*/ 1 h 2"/>
                  <a:gd name="T16" fmla="*/ 5 w 5"/>
                  <a:gd name="T17" fmla="*/ 1 h 2"/>
                  <a:gd name="T18" fmla="*/ 5 w 5"/>
                  <a:gd name="T19" fmla="*/ 2 h 2"/>
                  <a:gd name="T20" fmla="*/ 5 w 5"/>
                  <a:gd name="T21" fmla="*/ 2 h 2"/>
                  <a:gd name="T22" fmla="*/ 5 w 5"/>
                  <a:gd name="T23" fmla="*/ 2 h 2"/>
                  <a:gd name="T24" fmla="*/ 1 w 5"/>
                  <a:gd name="T25" fmla="*/ 2 h 2"/>
                  <a:gd name="T26" fmla="*/ 1 w 5"/>
                  <a:gd name="T27" fmla="*/ 1 h 2"/>
                  <a:gd name="T28" fmla="*/ 1 w 5"/>
                  <a:gd name="T29" fmla="*/ 2 h 2"/>
                  <a:gd name="T30" fmla="*/ 4 w 5"/>
                  <a:gd name="T31" fmla="*/ 2 h 2"/>
                  <a:gd name="T32" fmla="*/ 4 w 5"/>
                  <a:gd name="T33" fmla="*/ 1 h 2"/>
                  <a:gd name="T34" fmla="*/ 4 w 5"/>
                  <a:gd name="T35" fmla="*/ 1 h 2"/>
                  <a:gd name="T36" fmla="*/ 4 w 5"/>
                  <a:gd name="T37" fmla="*/ 1 h 2"/>
                  <a:gd name="T38" fmla="*/ 1 w 5"/>
                  <a:gd name="T3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2">
                    <a:moveTo>
                      <a:pt x="1" y="2"/>
                    </a:moveTo>
                    <a:cubicBezTo>
                      <a:pt x="1" y="2"/>
                      <a:pt x="0" y="2"/>
                      <a:pt x="0" y="2"/>
                    </a:cubicBezTo>
                    <a:cubicBezTo>
                      <a:pt x="0" y="2"/>
                      <a:pt x="0" y="1"/>
                      <a:pt x="0" y="1"/>
                    </a:cubicBezTo>
                    <a:cubicBezTo>
                      <a:pt x="0" y="1"/>
                      <a:pt x="0" y="1"/>
                      <a:pt x="0" y="0"/>
                    </a:cubicBezTo>
                    <a:cubicBezTo>
                      <a:pt x="0" y="0"/>
                      <a:pt x="0" y="0"/>
                      <a:pt x="1" y="0"/>
                    </a:cubicBezTo>
                    <a:cubicBezTo>
                      <a:pt x="4" y="0"/>
                      <a:pt x="4" y="0"/>
                      <a:pt x="4" y="0"/>
                    </a:cubicBezTo>
                    <a:cubicBezTo>
                      <a:pt x="4" y="0"/>
                      <a:pt x="5" y="0"/>
                      <a:pt x="5" y="1"/>
                    </a:cubicBezTo>
                    <a:cubicBezTo>
                      <a:pt x="5" y="1"/>
                      <a:pt x="5" y="1"/>
                      <a:pt x="5" y="1"/>
                    </a:cubicBezTo>
                    <a:cubicBezTo>
                      <a:pt x="5" y="1"/>
                      <a:pt x="5" y="1"/>
                      <a:pt x="5" y="1"/>
                    </a:cubicBezTo>
                    <a:cubicBezTo>
                      <a:pt x="5" y="1"/>
                      <a:pt x="5" y="2"/>
                      <a:pt x="5" y="2"/>
                    </a:cubicBezTo>
                    <a:cubicBezTo>
                      <a:pt x="5" y="2"/>
                      <a:pt x="5" y="2"/>
                      <a:pt x="5" y="2"/>
                    </a:cubicBezTo>
                    <a:cubicBezTo>
                      <a:pt x="5" y="2"/>
                      <a:pt x="5" y="2"/>
                      <a:pt x="5" y="2"/>
                    </a:cubicBezTo>
                    <a:cubicBezTo>
                      <a:pt x="5" y="2"/>
                      <a:pt x="1" y="2"/>
                      <a:pt x="1" y="2"/>
                    </a:cubicBezTo>
                    <a:close/>
                    <a:moveTo>
                      <a:pt x="1" y="1"/>
                    </a:moveTo>
                    <a:cubicBezTo>
                      <a:pt x="1" y="1"/>
                      <a:pt x="1" y="1"/>
                      <a:pt x="1" y="2"/>
                    </a:cubicBezTo>
                    <a:cubicBezTo>
                      <a:pt x="4" y="2"/>
                      <a:pt x="4" y="2"/>
                      <a:pt x="4" y="2"/>
                    </a:cubicBezTo>
                    <a:cubicBezTo>
                      <a:pt x="4" y="2"/>
                      <a:pt x="4" y="1"/>
                      <a:pt x="4" y="1"/>
                    </a:cubicBezTo>
                    <a:cubicBezTo>
                      <a:pt x="4" y="1"/>
                      <a:pt x="4" y="1"/>
                      <a:pt x="4" y="1"/>
                    </a:cubicBezTo>
                    <a:cubicBezTo>
                      <a:pt x="4" y="1"/>
                      <a:pt x="4" y="1"/>
                      <a:pt x="4" y="1"/>
                    </a:cubicBezTo>
                    <a:cubicBezTo>
                      <a:pt x="4"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7" name="Freeform 632"/>
              <p:cNvSpPr>
                <a:spLocks noEditPoints="1"/>
              </p:cNvSpPr>
              <p:nvPr/>
            </p:nvSpPr>
            <p:spPr bwMode="auto">
              <a:xfrm>
                <a:off x="3585" y="1441"/>
                <a:ext cx="12" cy="5"/>
              </a:xfrm>
              <a:custGeom>
                <a:avLst/>
                <a:gdLst>
                  <a:gd name="T0" fmla="*/ 1 w 5"/>
                  <a:gd name="T1" fmla="*/ 2 h 2"/>
                  <a:gd name="T2" fmla="*/ 0 w 5"/>
                  <a:gd name="T3" fmla="*/ 2 h 2"/>
                  <a:gd name="T4" fmla="*/ 0 w 5"/>
                  <a:gd name="T5" fmla="*/ 1 h 2"/>
                  <a:gd name="T6" fmla="*/ 1 w 5"/>
                  <a:gd name="T7" fmla="*/ 0 h 2"/>
                  <a:gd name="T8" fmla="*/ 1 w 5"/>
                  <a:gd name="T9" fmla="*/ 0 h 2"/>
                  <a:gd name="T10" fmla="*/ 5 w 5"/>
                  <a:gd name="T11" fmla="*/ 0 h 2"/>
                  <a:gd name="T12" fmla="*/ 5 w 5"/>
                  <a:gd name="T13" fmla="*/ 0 h 2"/>
                  <a:gd name="T14" fmla="*/ 5 w 5"/>
                  <a:gd name="T15" fmla="*/ 0 h 2"/>
                  <a:gd name="T16" fmla="*/ 5 w 5"/>
                  <a:gd name="T17" fmla="*/ 1 h 2"/>
                  <a:gd name="T18" fmla="*/ 5 w 5"/>
                  <a:gd name="T19" fmla="*/ 2 h 2"/>
                  <a:gd name="T20" fmla="*/ 5 w 5"/>
                  <a:gd name="T21" fmla="*/ 2 h 2"/>
                  <a:gd name="T22" fmla="*/ 5 w 5"/>
                  <a:gd name="T23" fmla="*/ 2 h 2"/>
                  <a:gd name="T24" fmla="*/ 1 w 5"/>
                  <a:gd name="T25" fmla="*/ 2 h 2"/>
                  <a:gd name="T26" fmla="*/ 2 w 5"/>
                  <a:gd name="T27" fmla="*/ 1 h 2"/>
                  <a:gd name="T28" fmla="*/ 1 w 5"/>
                  <a:gd name="T29" fmla="*/ 1 h 2"/>
                  <a:gd name="T30" fmla="*/ 4 w 5"/>
                  <a:gd name="T31" fmla="*/ 1 h 2"/>
                  <a:gd name="T32" fmla="*/ 4 w 5"/>
                  <a:gd name="T33" fmla="*/ 1 h 2"/>
                  <a:gd name="T34" fmla="*/ 2 w 5"/>
                  <a:gd name="T3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2">
                    <a:moveTo>
                      <a:pt x="1" y="2"/>
                    </a:moveTo>
                    <a:cubicBezTo>
                      <a:pt x="1" y="2"/>
                      <a:pt x="0" y="2"/>
                      <a:pt x="0" y="2"/>
                    </a:cubicBezTo>
                    <a:cubicBezTo>
                      <a:pt x="0" y="2"/>
                      <a:pt x="0" y="2"/>
                      <a:pt x="0" y="1"/>
                    </a:cubicBezTo>
                    <a:cubicBezTo>
                      <a:pt x="1" y="1"/>
                      <a:pt x="1" y="1"/>
                      <a:pt x="1" y="0"/>
                    </a:cubicBezTo>
                    <a:cubicBezTo>
                      <a:pt x="1" y="0"/>
                      <a:pt x="1" y="0"/>
                      <a:pt x="1" y="0"/>
                    </a:cubicBezTo>
                    <a:cubicBezTo>
                      <a:pt x="2" y="0"/>
                      <a:pt x="4" y="0"/>
                      <a:pt x="5" y="0"/>
                    </a:cubicBezTo>
                    <a:cubicBezTo>
                      <a:pt x="5" y="0"/>
                      <a:pt x="5" y="0"/>
                      <a:pt x="5" y="0"/>
                    </a:cubicBezTo>
                    <a:cubicBezTo>
                      <a:pt x="5" y="0"/>
                      <a:pt x="5" y="0"/>
                      <a:pt x="5" y="0"/>
                    </a:cubicBezTo>
                    <a:cubicBezTo>
                      <a:pt x="5" y="1"/>
                      <a:pt x="5" y="1"/>
                      <a:pt x="5" y="1"/>
                    </a:cubicBezTo>
                    <a:cubicBezTo>
                      <a:pt x="5" y="1"/>
                      <a:pt x="5" y="2"/>
                      <a:pt x="5" y="2"/>
                    </a:cubicBezTo>
                    <a:cubicBezTo>
                      <a:pt x="5" y="2"/>
                      <a:pt x="5" y="2"/>
                      <a:pt x="5" y="2"/>
                    </a:cubicBezTo>
                    <a:cubicBezTo>
                      <a:pt x="5" y="2"/>
                      <a:pt x="5" y="2"/>
                      <a:pt x="5" y="2"/>
                    </a:cubicBezTo>
                    <a:cubicBezTo>
                      <a:pt x="5" y="2"/>
                      <a:pt x="1" y="2"/>
                      <a:pt x="1" y="2"/>
                    </a:cubicBezTo>
                    <a:close/>
                    <a:moveTo>
                      <a:pt x="2" y="1"/>
                    </a:moveTo>
                    <a:cubicBezTo>
                      <a:pt x="2" y="1"/>
                      <a:pt x="2" y="1"/>
                      <a:pt x="1" y="1"/>
                    </a:cubicBezTo>
                    <a:cubicBezTo>
                      <a:pt x="4" y="1"/>
                      <a:pt x="4" y="1"/>
                      <a:pt x="4" y="1"/>
                    </a:cubicBezTo>
                    <a:cubicBezTo>
                      <a:pt x="4" y="1"/>
                      <a:pt x="4" y="1"/>
                      <a:pt x="4" y="1"/>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8" name="Freeform 633"/>
              <p:cNvSpPr>
                <a:spLocks noEditPoints="1"/>
              </p:cNvSpPr>
              <p:nvPr/>
            </p:nvSpPr>
            <p:spPr bwMode="auto">
              <a:xfrm>
                <a:off x="3573" y="1441"/>
                <a:ext cx="12" cy="5"/>
              </a:xfrm>
              <a:custGeom>
                <a:avLst/>
                <a:gdLst>
                  <a:gd name="T0" fmla="*/ 0 w 5"/>
                  <a:gd name="T1" fmla="*/ 2 h 2"/>
                  <a:gd name="T2" fmla="*/ 0 w 5"/>
                  <a:gd name="T3" fmla="*/ 2 h 2"/>
                  <a:gd name="T4" fmla="*/ 0 w 5"/>
                  <a:gd name="T5" fmla="*/ 2 h 2"/>
                  <a:gd name="T6" fmla="*/ 0 w 5"/>
                  <a:gd name="T7" fmla="*/ 0 h 2"/>
                  <a:gd name="T8" fmla="*/ 1 w 5"/>
                  <a:gd name="T9" fmla="*/ 0 h 2"/>
                  <a:gd name="T10" fmla="*/ 5 w 5"/>
                  <a:gd name="T11" fmla="*/ 0 h 2"/>
                  <a:gd name="T12" fmla="*/ 5 w 5"/>
                  <a:gd name="T13" fmla="*/ 0 h 2"/>
                  <a:gd name="T14" fmla="*/ 5 w 5"/>
                  <a:gd name="T15" fmla="*/ 0 h 2"/>
                  <a:gd name="T16" fmla="*/ 5 w 5"/>
                  <a:gd name="T17" fmla="*/ 1 h 2"/>
                  <a:gd name="T18" fmla="*/ 5 w 5"/>
                  <a:gd name="T19" fmla="*/ 2 h 2"/>
                  <a:gd name="T20" fmla="*/ 5 w 5"/>
                  <a:gd name="T21" fmla="*/ 2 h 2"/>
                  <a:gd name="T22" fmla="*/ 4 w 5"/>
                  <a:gd name="T23" fmla="*/ 2 h 2"/>
                  <a:gd name="T24" fmla="*/ 0 w 5"/>
                  <a:gd name="T25" fmla="*/ 2 h 2"/>
                  <a:gd name="T26" fmla="*/ 1 w 5"/>
                  <a:gd name="T27" fmla="*/ 1 h 2"/>
                  <a:gd name="T28" fmla="*/ 1 w 5"/>
                  <a:gd name="T29" fmla="*/ 1 h 2"/>
                  <a:gd name="T30" fmla="*/ 4 w 5"/>
                  <a:gd name="T31" fmla="*/ 1 h 2"/>
                  <a:gd name="T32" fmla="*/ 4 w 5"/>
                  <a:gd name="T33" fmla="*/ 1 h 2"/>
                  <a:gd name="T34" fmla="*/ 4 w 5"/>
                  <a:gd name="T35" fmla="*/ 1 h 2"/>
                  <a:gd name="T36" fmla="*/ 1 w 5"/>
                  <a:gd name="T3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2">
                    <a:moveTo>
                      <a:pt x="0" y="2"/>
                    </a:moveTo>
                    <a:cubicBezTo>
                      <a:pt x="0" y="2"/>
                      <a:pt x="0" y="2"/>
                      <a:pt x="0" y="2"/>
                    </a:cubicBezTo>
                    <a:cubicBezTo>
                      <a:pt x="0" y="2"/>
                      <a:pt x="0" y="2"/>
                      <a:pt x="0" y="2"/>
                    </a:cubicBezTo>
                    <a:cubicBezTo>
                      <a:pt x="0" y="1"/>
                      <a:pt x="0" y="1"/>
                      <a:pt x="0" y="0"/>
                    </a:cubicBezTo>
                    <a:cubicBezTo>
                      <a:pt x="0" y="0"/>
                      <a:pt x="1" y="0"/>
                      <a:pt x="1" y="0"/>
                    </a:cubicBezTo>
                    <a:cubicBezTo>
                      <a:pt x="2" y="0"/>
                      <a:pt x="3" y="0"/>
                      <a:pt x="5" y="0"/>
                    </a:cubicBezTo>
                    <a:cubicBezTo>
                      <a:pt x="5" y="0"/>
                      <a:pt x="5" y="0"/>
                      <a:pt x="5" y="0"/>
                    </a:cubicBezTo>
                    <a:cubicBezTo>
                      <a:pt x="5" y="0"/>
                      <a:pt x="5" y="0"/>
                      <a:pt x="5" y="0"/>
                    </a:cubicBezTo>
                    <a:cubicBezTo>
                      <a:pt x="5" y="1"/>
                      <a:pt x="5" y="1"/>
                      <a:pt x="5" y="1"/>
                    </a:cubicBezTo>
                    <a:cubicBezTo>
                      <a:pt x="5" y="1"/>
                      <a:pt x="5" y="1"/>
                      <a:pt x="5" y="2"/>
                    </a:cubicBezTo>
                    <a:cubicBezTo>
                      <a:pt x="5" y="2"/>
                      <a:pt x="5" y="2"/>
                      <a:pt x="5" y="2"/>
                    </a:cubicBezTo>
                    <a:cubicBezTo>
                      <a:pt x="5" y="2"/>
                      <a:pt x="4" y="2"/>
                      <a:pt x="4" y="2"/>
                    </a:cubicBezTo>
                    <a:cubicBezTo>
                      <a:pt x="4" y="2"/>
                      <a:pt x="0" y="2"/>
                      <a:pt x="0" y="2"/>
                    </a:cubicBezTo>
                    <a:close/>
                    <a:moveTo>
                      <a:pt x="1" y="1"/>
                    </a:moveTo>
                    <a:cubicBezTo>
                      <a:pt x="1" y="1"/>
                      <a:pt x="1" y="1"/>
                      <a:pt x="1" y="1"/>
                    </a:cubicBezTo>
                    <a:cubicBezTo>
                      <a:pt x="4" y="1"/>
                      <a:pt x="4" y="1"/>
                      <a:pt x="4" y="1"/>
                    </a:cubicBezTo>
                    <a:cubicBezTo>
                      <a:pt x="4" y="1"/>
                      <a:pt x="4" y="1"/>
                      <a:pt x="4" y="1"/>
                    </a:cubicBezTo>
                    <a:cubicBezTo>
                      <a:pt x="4" y="1"/>
                      <a:pt x="4" y="1"/>
                      <a:pt x="4" y="1"/>
                    </a:cubicBezTo>
                    <a:cubicBezTo>
                      <a:pt x="3" y="1"/>
                      <a:pt x="2"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9" name="Freeform 634"/>
              <p:cNvSpPr>
                <a:spLocks/>
              </p:cNvSpPr>
              <p:nvPr/>
            </p:nvSpPr>
            <p:spPr bwMode="auto">
              <a:xfrm>
                <a:off x="3543" y="145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0"/>
                      <a:pt x="1" y="0"/>
                    </a:cubicBezTo>
                    <a:cubicBezTo>
                      <a:pt x="1" y="0"/>
                      <a:pt x="1" y="0"/>
                      <a:pt x="1" y="0"/>
                    </a:cubicBezTo>
                    <a:cubicBezTo>
                      <a:pt x="1" y="0"/>
                      <a:pt x="1" y="0"/>
                      <a:pt x="1"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0" name="Freeform 635"/>
              <p:cNvSpPr>
                <a:spLocks/>
              </p:cNvSpPr>
              <p:nvPr/>
            </p:nvSpPr>
            <p:spPr bwMode="auto">
              <a:xfrm>
                <a:off x="3548"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1"/>
                      <a:pt x="0" y="0"/>
                    </a:cubicBezTo>
                    <a:cubicBezTo>
                      <a:pt x="1" y="0"/>
                      <a:pt x="1" y="0"/>
                      <a:pt x="1" y="0"/>
                    </a:cubicBezTo>
                    <a:cubicBezTo>
                      <a:pt x="1" y="0"/>
                      <a:pt x="1" y="1"/>
                      <a:pt x="1" y="1"/>
                    </a:cubicBezTo>
                    <a:cubicBezTo>
                      <a:pt x="1" y="1"/>
                      <a:pt x="0" y="1"/>
                      <a:pt x="0" y="1"/>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1" name="Freeform 636"/>
              <p:cNvSpPr>
                <a:spLocks/>
              </p:cNvSpPr>
              <p:nvPr/>
            </p:nvSpPr>
            <p:spPr bwMode="auto">
              <a:xfrm>
                <a:off x="3553"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0" y="0"/>
                      <a:pt x="0" y="0"/>
                      <a:pt x="1" y="0"/>
                    </a:cubicBezTo>
                    <a:cubicBezTo>
                      <a:pt x="1" y="0"/>
                      <a:pt x="1" y="1"/>
                      <a:pt x="1" y="1"/>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2" name="Freeform 637"/>
              <p:cNvSpPr>
                <a:spLocks/>
              </p:cNvSpPr>
              <p:nvPr/>
            </p:nvSpPr>
            <p:spPr bwMode="auto">
              <a:xfrm>
                <a:off x="3558"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1" y="0"/>
                      <a:pt x="1" y="0"/>
                      <a:pt x="1" y="0"/>
                    </a:cubicBezTo>
                    <a:cubicBezTo>
                      <a:pt x="1" y="0"/>
                      <a:pt x="1" y="0"/>
                      <a:pt x="1" y="1"/>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3" name="Freeform 638"/>
              <p:cNvSpPr>
                <a:spLocks/>
              </p:cNvSpPr>
              <p:nvPr/>
            </p:nvSpPr>
            <p:spPr bwMode="auto">
              <a:xfrm>
                <a:off x="3563" y="1459"/>
                <a:ext cx="2" cy="5"/>
              </a:xfrm>
              <a:custGeom>
                <a:avLst/>
                <a:gdLst>
                  <a:gd name="T0" fmla="*/ 1 w 1"/>
                  <a:gd name="T1" fmla="*/ 2 h 2"/>
                  <a:gd name="T2" fmla="*/ 0 w 1"/>
                  <a:gd name="T3" fmla="*/ 2 h 2"/>
                  <a:gd name="T4" fmla="*/ 0 w 1"/>
                  <a:gd name="T5" fmla="*/ 2 h 2"/>
                  <a:gd name="T6" fmla="*/ 1 w 1"/>
                  <a:gd name="T7" fmla="*/ 0 h 2"/>
                  <a:gd name="T8" fmla="*/ 1 w 1"/>
                  <a:gd name="T9" fmla="*/ 0 h 2"/>
                  <a:gd name="T10" fmla="*/ 1 w 1"/>
                  <a:gd name="T11" fmla="*/ 1 h 2"/>
                  <a:gd name="T12" fmla="*/ 1 w 1"/>
                  <a:gd name="T13" fmla="*/ 2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0" y="2"/>
                      <a:pt x="0" y="2"/>
                      <a:pt x="0" y="2"/>
                    </a:cubicBezTo>
                    <a:cubicBezTo>
                      <a:pt x="0" y="2"/>
                      <a:pt x="0" y="2"/>
                      <a:pt x="0" y="2"/>
                    </a:cubicBezTo>
                    <a:cubicBezTo>
                      <a:pt x="1" y="0"/>
                      <a:pt x="1" y="0"/>
                      <a:pt x="1" y="0"/>
                    </a:cubicBezTo>
                    <a:cubicBezTo>
                      <a:pt x="1" y="0"/>
                      <a:pt x="1" y="0"/>
                      <a:pt x="1" y="0"/>
                    </a:cubicBezTo>
                    <a:cubicBezTo>
                      <a:pt x="1" y="0"/>
                      <a:pt x="1" y="0"/>
                      <a:pt x="1" y="1"/>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4" name="Freeform 639"/>
              <p:cNvSpPr>
                <a:spLocks/>
              </p:cNvSpPr>
              <p:nvPr/>
            </p:nvSpPr>
            <p:spPr bwMode="auto">
              <a:xfrm>
                <a:off x="3568" y="1459"/>
                <a:ext cx="5" cy="5"/>
              </a:xfrm>
              <a:custGeom>
                <a:avLst/>
                <a:gdLst>
                  <a:gd name="T0" fmla="*/ 1 w 2"/>
                  <a:gd name="T1" fmla="*/ 2 h 2"/>
                  <a:gd name="T2" fmla="*/ 1 w 2"/>
                  <a:gd name="T3" fmla="*/ 2 h 2"/>
                  <a:gd name="T4" fmla="*/ 0 w 2"/>
                  <a:gd name="T5" fmla="*/ 2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2"/>
                    </a:cubicBezTo>
                    <a:cubicBezTo>
                      <a:pt x="1" y="1"/>
                      <a:pt x="1" y="1"/>
                      <a:pt x="1" y="0"/>
                    </a:cubicBezTo>
                    <a:cubicBezTo>
                      <a:pt x="1" y="0"/>
                      <a:pt x="2" y="0"/>
                      <a:pt x="2" y="0"/>
                    </a:cubicBezTo>
                    <a:cubicBezTo>
                      <a:pt x="2" y="0"/>
                      <a:pt x="2" y="0"/>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5" name="Freeform 640"/>
              <p:cNvSpPr>
                <a:spLocks/>
              </p:cNvSpPr>
              <p:nvPr/>
            </p:nvSpPr>
            <p:spPr bwMode="auto">
              <a:xfrm>
                <a:off x="3575" y="1459"/>
                <a:ext cx="5" cy="5"/>
              </a:xfrm>
              <a:custGeom>
                <a:avLst/>
                <a:gdLst>
                  <a:gd name="T0" fmla="*/ 1 w 2"/>
                  <a:gd name="T1" fmla="*/ 2 h 2"/>
                  <a:gd name="T2" fmla="*/ 1 w 2"/>
                  <a:gd name="T3" fmla="*/ 2 h 2"/>
                  <a:gd name="T4" fmla="*/ 0 w 2"/>
                  <a:gd name="T5" fmla="*/ 2 h 2"/>
                  <a:gd name="T6" fmla="*/ 1 w 2"/>
                  <a:gd name="T7" fmla="*/ 0 h 2"/>
                  <a:gd name="T8" fmla="*/ 1 w 2"/>
                  <a:gd name="T9" fmla="*/ 0 h 2"/>
                  <a:gd name="T10" fmla="*/ 2 w 2"/>
                  <a:gd name="T11" fmla="*/ 1 h 2"/>
                  <a:gd name="T12" fmla="*/ 1 w 2"/>
                  <a:gd name="T13" fmla="*/ 2 h 2"/>
                  <a:gd name="T14" fmla="*/ 1 w 2"/>
                  <a:gd name="T15" fmla="*/ 2 h 2"/>
                  <a:gd name="T16" fmla="*/ 1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1" y="2"/>
                    </a:moveTo>
                    <a:cubicBezTo>
                      <a:pt x="1" y="2"/>
                      <a:pt x="1" y="2"/>
                      <a:pt x="1" y="2"/>
                    </a:cubicBezTo>
                    <a:cubicBezTo>
                      <a:pt x="1" y="2"/>
                      <a:pt x="0" y="2"/>
                      <a:pt x="0" y="2"/>
                    </a:cubicBezTo>
                    <a:cubicBezTo>
                      <a:pt x="1" y="1"/>
                      <a:pt x="1" y="1"/>
                      <a:pt x="1" y="0"/>
                    </a:cubicBezTo>
                    <a:cubicBezTo>
                      <a:pt x="1" y="0"/>
                      <a:pt x="1" y="0"/>
                      <a:pt x="1" y="0"/>
                    </a:cubicBezTo>
                    <a:cubicBezTo>
                      <a:pt x="2" y="0"/>
                      <a:pt x="2" y="1"/>
                      <a:pt x="2" y="1"/>
                    </a:cubicBezTo>
                    <a:cubicBezTo>
                      <a:pt x="1" y="1"/>
                      <a:pt x="1" y="1"/>
                      <a:pt x="1" y="2"/>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6" name="Freeform 641"/>
              <p:cNvSpPr>
                <a:spLocks/>
              </p:cNvSpPr>
              <p:nvPr/>
            </p:nvSpPr>
            <p:spPr bwMode="auto">
              <a:xfrm>
                <a:off x="3582" y="1459"/>
                <a:ext cx="5" cy="5"/>
              </a:xfrm>
              <a:custGeom>
                <a:avLst/>
                <a:gdLst>
                  <a:gd name="T0" fmla="*/ 1 w 2"/>
                  <a:gd name="T1" fmla="*/ 2 h 2"/>
                  <a:gd name="T2" fmla="*/ 1 w 2"/>
                  <a:gd name="T3" fmla="*/ 2 h 2"/>
                  <a:gd name="T4" fmla="*/ 0 w 2"/>
                  <a:gd name="T5" fmla="*/ 2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2"/>
                    </a:cubicBezTo>
                    <a:cubicBezTo>
                      <a:pt x="0" y="1"/>
                      <a:pt x="1" y="0"/>
                      <a:pt x="1" y="0"/>
                    </a:cubicBezTo>
                    <a:cubicBezTo>
                      <a:pt x="1" y="0"/>
                      <a:pt x="2" y="0"/>
                      <a:pt x="2" y="0"/>
                    </a:cubicBezTo>
                    <a:cubicBezTo>
                      <a:pt x="2" y="0"/>
                      <a:pt x="2" y="0"/>
                      <a:pt x="2"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7" name="Freeform 642"/>
              <p:cNvSpPr>
                <a:spLocks/>
              </p:cNvSpPr>
              <p:nvPr/>
            </p:nvSpPr>
            <p:spPr bwMode="auto">
              <a:xfrm>
                <a:off x="3590" y="145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1" y="0"/>
                      <a:pt x="1" y="0"/>
                      <a:pt x="1" y="0"/>
                    </a:cubicBezTo>
                    <a:cubicBezTo>
                      <a:pt x="1" y="0"/>
                      <a:pt x="1" y="0"/>
                      <a:pt x="1" y="0"/>
                    </a:cubicBezTo>
                    <a:cubicBezTo>
                      <a:pt x="1" y="0"/>
                      <a:pt x="1" y="0"/>
                      <a:pt x="1" y="0"/>
                    </a:cubicBezTo>
                    <a:cubicBezTo>
                      <a:pt x="1" y="2"/>
                      <a:pt x="1" y="2"/>
                      <a:pt x="1"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8" name="Freeform 643"/>
              <p:cNvSpPr>
                <a:spLocks/>
              </p:cNvSpPr>
              <p:nvPr/>
            </p:nvSpPr>
            <p:spPr bwMode="auto">
              <a:xfrm>
                <a:off x="3595" y="1459"/>
                <a:ext cx="2" cy="5"/>
              </a:xfrm>
              <a:custGeom>
                <a:avLst/>
                <a:gdLst>
                  <a:gd name="T0" fmla="*/ 0 w 1"/>
                  <a:gd name="T1" fmla="*/ 2 h 2"/>
                  <a:gd name="T2" fmla="*/ 0 w 1"/>
                  <a:gd name="T3" fmla="*/ 2 h 2"/>
                  <a:gd name="T4" fmla="*/ 0 w 1"/>
                  <a:gd name="T5" fmla="*/ 1 h 2"/>
                  <a:gd name="T6" fmla="*/ 1 w 1"/>
                  <a:gd name="T7" fmla="*/ 1 h 2"/>
                  <a:gd name="T8" fmla="*/ 1 w 1"/>
                  <a:gd name="T9" fmla="*/ 1 h 2"/>
                  <a:gd name="T10" fmla="*/ 0 w 1"/>
                  <a:gd name="T11" fmla="*/ 2 h 2"/>
                  <a:gd name="T12" fmla="*/ 0 w 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2"/>
                    </a:moveTo>
                    <a:cubicBezTo>
                      <a:pt x="0" y="2"/>
                      <a:pt x="0" y="2"/>
                      <a:pt x="0" y="2"/>
                    </a:cubicBezTo>
                    <a:cubicBezTo>
                      <a:pt x="0" y="1"/>
                      <a:pt x="0" y="1"/>
                      <a:pt x="0" y="1"/>
                    </a:cubicBezTo>
                    <a:cubicBezTo>
                      <a:pt x="0" y="0"/>
                      <a:pt x="1" y="0"/>
                      <a:pt x="1" y="1"/>
                    </a:cubicBezTo>
                    <a:cubicBezTo>
                      <a:pt x="1" y="1"/>
                      <a:pt x="1" y="1"/>
                      <a:pt x="1" y="1"/>
                    </a:cubicBezTo>
                    <a:cubicBezTo>
                      <a:pt x="0" y="1"/>
                      <a:pt x="0"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9" name="Freeform 644"/>
              <p:cNvSpPr>
                <a:spLocks/>
              </p:cNvSpPr>
              <p:nvPr/>
            </p:nvSpPr>
            <p:spPr bwMode="auto">
              <a:xfrm>
                <a:off x="3600"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1"/>
                      <a:pt x="0"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0" name="Freeform 645"/>
              <p:cNvSpPr>
                <a:spLocks/>
              </p:cNvSpPr>
              <p:nvPr/>
            </p:nvSpPr>
            <p:spPr bwMode="auto">
              <a:xfrm>
                <a:off x="3602" y="1459"/>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1" y="1"/>
                      <a:pt x="1" y="0"/>
                    </a:cubicBezTo>
                    <a:cubicBezTo>
                      <a:pt x="1" y="0"/>
                      <a:pt x="1" y="0"/>
                      <a:pt x="1" y="0"/>
                    </a:cubicBezTo>
                    <a:cubicBezTo>
                      <a:pt x="1" y="0"/>
                      <a:pt x="1" y="0"/>
                      <a:pt x="1"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1" name="Freeform 646"/>
              <p:cNvSpPr>
                <a:spLocks/>
              </p:cNvSpPr>
              <p:nvPr/>
            </p:nvSpPr>
            <p:spPr bwMode="auto">
              <a:xfrm>
                <a:off x="3607" y="1459"/>
                <a:ext cx="5" cy="5"/>
              </a:xfrm>
              <a:custGeom>
                <a:avLst/>
                <a:gdLst>
                  <a:gd name="T0" fmla="*/ 1 w 2"/>
                  <a:gd name="T1" fmla="*/ 2 h 2"/>
                  <a:gd name="T2" fmla="*/ 1 w 2"/>
                  <a:gd name="T3" fmla="*/ 2 h 2"/>
                  <a:gd name="T4" fmla="*/ 0 w 2"/>
                  <a:gd name="T5" fmla="*/ 1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0"/>
                      <a:pt x="1" y="0"/>
                    </a:cubicBezTo>
                    <a:cubicBezTo>
                      <a:pt x="1" y="0"/>
                      <a:pt x="2" y="0"/>
                      <a:pt x="2" y="0"/>
                    </a:cubicBezTo>
                    <a:cubicBezTo>
                      <a:pt x="2" y="0"/>
                      <a:pt x="2" y="1"/>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2" name="Freeform 647"/>
              <p:cNvSpPr>
                <a:spLocks/>
              </p:cNvSpPr>
              <p:nvPr/>
            </p:nvSpPr>
            <p:spPr bwMode="auto">
              <a:xfrm>
                <a:off x="3614"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1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1" y="0"/>
                    </a:cubicBezTo>
                    <a:cubicBezTo>
                      <a:pt x="1" y="0"/>
                      <a:pt x="1" y="0"/>
                      <a:pt x="1" y="0"/>
                    </a:cubicBezTo>
                    <a:cubicBezTo>
                      <a:pt x="1" y="0"/>
                      <a:pt x="1" y="1"/>
                      <a:pt x="1" y="1"/>
                    </a:cubicBezTo>
                    <a:cubicBezTo>
                      <a:pt x="0" y="1"/>
                      <a:pt x="0" y="1"/>
                      <a:pt x="0" y="1"/>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3" name="Freeform 648"/>
              <p:cNvSpPr>
                <a:spLocks/>
              </p:cNvSpPr>
              <p:nvPr/>
            </p:nvSpPr>
            <p:spPr bwMode="auto">
              <a:xfrm>
                <a:off x="3619"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1" y="0"/>
                    </a:cubicBezTo>
                    <a:cubicBezTo>
                      <a:pt x="1" y="0"/>
                      <a:pt x="1" y="0"/>
                      <a:pt x="1" y="0"/>
                    </a:cubicBezTo>
                    <a:cubicBezTo>
                      <a:pt x="1"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4" name="Freeform 649"/>
              <p:cNvSpPr>
                <a:spLocks/>
              </p:cNvSpPr>
              <p:nvPr/>
            </p:nvSpPr>
            <p:spPr bwMode="auto">
              <a:xfrm>
                <a:off x="3624"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5" name="Freeform 650"/>
              <p:cNvSpPr>
                <a:spLocks/>
              </p:cNvSpPr>
              <p:nvPr/>
            </p:nvSpPr>
            <p:spPr bwMode="auto">
              <a:xfrm>
                <a:off x="3627" y="1459"/>
                <a:ext cx="5" cy="5"/>
              </a:xfrm>
              <a:custGeom>
                <a:avLst/>
                <a:gdLst>
                  <a:gd name="T0" fmla="*/ 1 w 2"/>
                  <a:gd name="T1" fmla="*/ 2 h 2"/>
                  <a:gd name="T2" fmla="*/ 1 w 2"/>
                  <a:gd name="T3" fmla="*/ 2 h 2"/>
                  <a:gd name="T4" fmla="*/ 0 w 2"/>
                  <a:gd name="T5" fmla="*/ 1 h 2"/>
                  <a:gd name="T6" fmla="*/ 2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0"/>
                      <a:pt x="2" y="0"/>
                    </a:cubicBezTo>
                    <a:cubicBezTo>
                      <a:pt x="2" y="0"/>
                      <a:pt x="2" y="0"/>
                      <a:pt x="2"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6" name="Freeform 651"/>
              <p:cNvSpPr>
                <a:spLocks/>
              </p:cNvSpPr>
              <p:nvPr/>
            </p:nvSpPr>
            <p:spPr bwMode="auto">
              <a:xfrm>
                <a:off x="3632" y="1459"/>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1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1"/>
                      <a:pt x="1" y="0"/>
                    </a:cubicBezTo>
                    <a:cubicBezTo>
                      <a:pt x="1" y="0"/>
                      <a:pt x="1" y="0"/>
                      <a:pt x="2" y="0"/>
                    </a:cubicBezTo>
                    <a:cubicBezTo>
                      <a:pt x="2" y="0"/>
                      <a:pt x="2" y="1"/>
                      <a:pt x="2" y="1"/>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7" name="Freeform 652"/>
              <p:cNvSpPr>
                <a:spLocks/>
              </p:cNvSpPr>
              <p:nvPr/>
            </p:nvSpPr>
            <p:spPr bwMode="auto">
              <a:xfrm>
                <a:off x="3637" y="145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1"/>
                      <a:pt x="0" y="1"/>
                    </a:cubicBezTo>
                    <a:cubicBezTo>
                      <a:pt x="1" y="0"/>
                      <a:pt x="1" y="0"/>
                      <a:pt x="1" y="0"/>
                    </a:cubicBezTo>
                    <a:cubicBezTo>
                      <a:pt x="1" y="0"/>
                      <a:pt x="1" y="0"/>
                      <a:pt x="1" y="0"/>
                    </a:cubicBezTo>
                    <a:cubicBezTo>
                      <a:pt x="2" y="0"/>
                      <a:pt x="2" y="0"/>
                      <a:pt x="1" y="0"/>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8" name="Freeform 653"/>
              <p:cNvSpPr>
                <a:spLocks/>
              </p:cNvSpPr>
              <p:nvPr/>
            </p:nvSpPr>
            <p:spPr bwMode="auto">
              <a:xfrm>
                <a:off x="3642" y="1459"/>
                <a:ext cx="4"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2"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9" name="Freeform 654"/>
              <p:cNvSpPr>
                <a:spLocks/>
              </p:cNvSpPr>
              <p:nvPr/>
            </p:nvSpPr>
            <p:spPr bwMode="auto">
              <a:xfrm>
                <a:off x="3560" y="1344"/>
                <a:ext cx="37" cy="52"/>
              </a:xfrm>
              <a:custGeom>
                <a:avLst/>
                <a:gdLst>
                  <a:gd name="T0" fmla="*/ 1 w 15"/>
                  <a:gd name="T1" fmla="*/ 21 h 21"/>
                  <a:gd name="T2" fmla="*/ 0 w 15"/>
                  <a:gd name="T3" fmla="*/ 21 h 21"/>
                  <a:gd name="T4" fmla="*/ 14 w 15"/>
                  <a:gd name="T5" fmla="*/ 0 h 21"/>
                  <a:gd name="T6" fmla="*/ 15 w 15"/>
                  <a:gd name="T7" fmla="*/ 1 h 21"/>
                  <a:gd name="T8" fmla="*/ 1 w 15"/>
                  <a:gd name="T9" fmla="*/ 21 h 21"/>
                </a:gdLst>
                <a:ahLst/>
                <a:cxnLst>
                  <a:cxn ang="0">
                    <a:pos x="T0" y="T1"/>
                  </a:cxn>
                  <a:cxn ang="0">
                    <a:pos x="T2" y="T3"/>
                  </a:cxn>
                  <a:cxn ang="0">
                    <a:pos x="T4" y="T5"/>
                  </a:cxn>
                  <a:cxn ang="0">
                    <a:pos x="T6" y="T7"/>
                  </a:cxn>
                  <a:cxn ang="0">
                    <a:pos x="T8" y="T9"/>
                  </a:cxn>
                </a:cxnLst>
                <a:rect l="0" t="0" r="r" b="b"/>
                <a:pathLst>
                  <a:path w="15" h="21">
                    <a:moveTo>
                      <a:pt x="1" y="21"/>
                    </a:moveTo>
                    <a:cubicBezTo>
                      <a:pt x="0" y="21"/>
                      <a:pt x="0" y="21"/>
                      <a:pt x="0" y="21"/>
                    </a:cubicBezTo>
                    <a:cubicBezTo>
                      <a:pt x="4" y="14"/>
                      <a:pt x="9" y="7"/>
                      <a:pt x="14" y="0"/>
                    </a:cubicBezTo>
                    <a:cubicBezTo>
                      <a:pt x="15" y="1"/>
                      <a:pt x="15" y="1"/>
                      <a:pt x="15" y="1"/>
                    </a:cubicBezTo>
                    <a:cubicBezTo>
                      <a:pt x="10" y="7"/>
                      <a:pt x="5" y="14"/>
                      <a:pt x="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0" name="Freeform 655"/>
              <p:cNvSpPr>
                <a:spLocks/>
              </p:cNvSpPr>
              <p:nvPr/>
            </p:nvSpPr>
            <p:spPr bwMode="auto">
              <a:xfrm>
                <a:off x="3577" y="1344"/>
                <a:ext cx="37" cy="52"/>
              </a:xfrm>
              <a:custGeom>
                <a:avLst/>
                <a:gdLst>
                  <a:gd name="T0" fmla="*/ 1 w 15"/>
                  <a:gd name="T1" fmla="*/ 21 h 21"/>
                  <a:gd name="T2" fmla="*/ 0 w 15"/>
                  <a:gd name="T3" fmla="*/ 21 h 21"/>
                  <a:gd name="T4" fmla="*/ 14 w 15"/>
                  <a:gd name="T5" fmla="*/ 0 h 21"/>
                  <a:gd name="T6" fmla="*/ 15 w 15"/>
                  <a:gd name="T7" fmla="*/ 1 h 21"/>
                  <a:gd name="T8" fmla="*/ 1 w 15"/>
                  <a:gd name="T9" fmla="*/ 21 h 21"/>
                </a:gdLst>
                <a:ahLst/>
                <a:cxnLst>
                  <a:cxn ang="0">
                    <a:pos x="T0" y="T1"/>
                  </a:cxn>
                  <a:cxn ang="0">
                    <a:pos x="T2" y="T3"/>
                  </a:cxn>
                  <a:cxn ang="0">
                    <a:pos x="T4" y="T5"/>
                  </a:cxn>
                  <a:cxn ang="0">
                    <a:pos x="T6" y="T7"/>
                  </a:cxn>
                  <a:cxn ang="0">
                    <a:pos x="T8" y="T9"/>
                  </a:cxn>
                </a:cxnLst>
                <a:rect l="0" t="0" r="r" b="b"/>
                <a:pathLst>
                  <a:path w="15" h="21">
                    <a:moveTo>
                      <a:pt x="1" y="21"/>
                    </a:moveTo>
                    <a:cubicBezTo>
                      <a:pt x="0" y="21"/>
                      <a:pt x="0" y="21"/>
                      <a:pt x="0" y="21"/>
                    </a:cubicBezTo>
                    <a:cubicBezTo>
                      <a:pt x="5" y="14"/>
                      <a:pt x="9" y="7"/>
                      <a:pt x="14" y="0"/>
                    </a:cubicBezTo>
                    <a:cubicBezTo>
                      <a:pt x="15" y="1"/>
                      <a:pt x="15" y="1"/>
                      <a:pt x="15" y="1"/>
                    </a:cubicBezTo>
                    <a:cubicBezTo>
                      <a:pt x="10" y="8"/>
                      <a:pt x="5" y="14"/>
                      <a:pt x="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1" name="Freeform 656"/>
              <p:cNvSpPr>
                <a:spLocks/>
              </p:cNvSpPr>
              <p:nvPr/>
            </p:nvSpPr>
            <p:spPr bwMode="auto">
              <a:xfrm>
                <a:off x="3619" y="1369"/>
                <a:ext cx="20" cy="27"/>
              </a:xfrm>
              <a:custGeom>
                <a:avLst/>
                <a:gdLst>
                  <a:gd name="T0" fmla="*/ 1 w 8"/>
                  <a:gd name="T1" fmla="*/ 11 h 11"/>
                  <a:gd name="T2" fmla="*/ 0 w 8"/>
                  <a:gd name="T3" fmla="*/ 11 h 11"/>
                  <a:gd name="T4" fmla="*/ 7 w 8"/>
                  <a:gd name="T5" fmla="*/ 0 h 11"/>
                  <a:gd name="T6" fmla="*/ 8 w 8"/>
                  <a:gd name="T7" fmla="*/ 1 h 11"/>
                  <a:gd name="T8" fmla="*/ 1 w 8"/>
                  <a:gd name="T9" fmla="*/ 11 h 11"/>
                </a:gdLst>
                <a:ahLst/>
                <a:cxnLst>
                  <a:cxn ang="0">
                    <a:pos x="T0" y="T1"/>
                  </a:cxn>
                  <a:cxn ang="0">
                    <a:pos x="T2" y="T3"/>
                  </a:cxn>
                  <a:cxn ang="0">
                    <a:pos x="T4" y="T5"/>
                  </a:cxn>
                  <a:cxn ang="0">
                    <a:pos x="T6" y="T7"/>
                  </a:cxn>
                  <a:cxn ang="0">
                    <a:pos x="T8" y="T9"/>
                  </a:cxn>
                </a:cxnLst>
                <a:rect l="0" t="0" r="r" b="b"/>
                <a:pathLst>
                  <a:path w="8" h="11">
                    <a:moveTo>
                      <a:pt x="1" y="11"/>
                    </a:moveTo>
                    <a:cubicBezTo>
                      <a:pt x="0" y="11"/>
                      <a:pt x="0" y="11"/>
                      <a:pt x="0" y="11"/>
                    </a:cubicBezTo>
                    <a:cubicBezTo>
                      <a:pt x="3" y="7"/>
                      <a:pt x="5" y="4"/>
                      <a:pt x="7" y="0"/>
                    </a:cubicBezTo>
                    <a:cubicBezTo>
                      <a:pt x="8" y="1"/>
                      <a:pt x="8" y="1"/>
                      <a:pt x="8" y="1"/>
                    </a:cubicBezTo>
                    <a:cubicBezTo>
                      <a:pt x="5" y="4"/>
                      <a:pt x="3" y="8"/>
                      <a:pt x="1" y="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2" name="Freeform 657"/>
              <p:cNvSpPr>
                <a:spLocks noEditPoints="1"/>
              </p:cNvSpPr>
              <p:nvPr/>
            </p:nvSpPr>
            <p:spPr bwMode="auto">
              <a:xfrm>
                <a:off x="3545" y="1339"/>
                <a:ext cx="101" cy="70"/>
              </a:xfrm>
              <a:custGeom>
                <a:avLst/>
                <a:gdLst>
                  <a:gd name="T0" fmla="*/ 1 w 41"/>
                  <a:gd name="T1" fmla="*/ 25 h 28"/>
                  <a:gd name="T2" fmla="*/ 1 w 41"/>
                  <a:gd name="T3" fmla="*/ 10 h 28"/>
                  <a:gd name="T4" fmla="*/ 3 w 41"/>
                  <a:gd name="T5" fmla="*/ 0 h 28"/>
                  <a:gd name="T6" fmla="*/ 9 w 41"/>
                  <a:gd name="T7" fmla="*/ 0 h 28"/>
                  <a:gd name="T8" fmla="*/ 38 w 41"/>
                  <a:gd name="T9" fmla="*/ 0 h 28"/>
                  <a:gd name="T10" fmla="*/ 40 w 41"/>
                  <a:gd name="T11" fmla="*/ 6 h 28"/>
                  <a:gd name="T12" fmla="*/ 40 w 41"/>
                  <a:gd name="T13" fmla="*/ 19 h 28"/>
                  <a:gd name="T14" fmla="*/ 40 w 41"/>
                  <a:gd name="T15" fmla="*/ 26 h 28"/>
                  <a:gd name="T16" fmla="*/ 35 w 41"/>
                  <a:gd name="T17" fmla="*/ 28 h 28"/>
                  <a:gd name="T18" fmla="*/ 32 w 41"/>
                  <a:gd name="T19" fmla="*/ 28 h 28"/>
                  <a:gd name="T20" fmla="*/ 11 w 41"/>
                  <a:gd name="T21" fmla="*/ 28 h 28"/>
                  <a:gd name="T22" fmla="*/ 6 w 41"/>
                  <a:gd name="T23" fmla="*/ 28 h 28"/>
                  <a:gd name="T24" fmla="*/ 3 w 41"/>
                  <a:gd name="T25" fmla="*/ 1 h 28"/>
                  <a:gd name="T26" fmla="*/ 2 w 41"/>
                  <a:gd name="T27" fmla="*/ 1 h 28"/>
                  <a:gd name="T28" fmla="*/ 1 w 41"/>
                  <a:gd name="T29" fmla="*/ 11 h 28"/>
                  <a:gd name="T30" fmla="*/ 6 w 41"/>
                  <a:gd name="T31" fmla="*/ 28 h 28"/>
                  <a:gd name="T32" fmla="*/ 11 w 41"/>
                  <a:gd name="T33" fmla="*/ 27 h 28"/>
                  <a:gd name="T34" fmla="*/ 32 w 41"/>
                  <a:gd name="T35" fmla="*/ 28 h 28"/>
                  <a:gd name="T36" fmla="*/ 35 w 41"/>
                  <a:gd name="T37" fmla="*/ 28 h 28"/>
                  <a:gd name="T38" fmla="*/ 40 w 41"/>
                  <a:gd name="T39" fmla="*/ 26 h 28"/>
                  <a:gd name="T40" fmla="*/ 40 w 41"/>
                  <a:gd name="T41" fmla="*/ 19 h 28"/>
                  <a:gd name="T42" fmla="*/ 40 w 41"/>
                  <a:gd name="T43" fmla="*/ 6 h 28"/>
                  <a:gd name="T44" fmla="*/ 38 w 41"/>
                  <a:gd name="T45" fmla="*/ 1 h 28"/>
                  <a:gd name="T46" fmla="*/ 9 w 41"/>
                  <a:gd name="T47" fmla="*/ 1 h 28"/>
                  <a:gd name="T48" fmla="*/ 7 w 41"/>
                  <a:gd name="T49" fmla="*/ 24 h 28"/>
                  <a:gd name="T50" fmla="*/ 3 w 41"/>
                  <a:gd name="T51" fmla="*/ 23 h 28"/>
                  <a:gd name="T52" fmla="*/ 3 w 41"/>
                  <a:gd name="T53" fmla="*/ 9 h 28"/>
                  <a:gd name="T54" fmla="*/ 4 w 41"/>
                  <a:gd name="T55" fmla="*/ 2 h 28"/>
                  <a:gd name="T56" fmla="*/ 38 w 41"/>
                  <a:gd name="T57" fmla="*/ 3 h 28"/>
                  <a:gd name="T58" fmla="*/ 38 w 41"/>
                  <a:gd name="T59" fmla="*/ 5 h 28"/>
                  <a:gd name="T60" fmla="*/ 38 w 41"/>
                  <a:gd name="T61" fmla="*/ 24 h 28"/>
                  <a:gd name="T62" fmla="*/ 7 w 41"/>
                  <a:gd name="T63" fmla="*/ 24 h 28"/>
                  <a:gd name="T64" fmla="*/ 7 w 41"/>
                  <a:gd name="T65" fmla="*/ 23 h 28"/>
                  <a:gd name="T66" fmla="*/ 12 w 41"/>
                  <a:gd name="T67" fmla="*/ 23 h 28"/>
                  <a:gd name="T68" fmla="*/ 37 w 41"/>
                  <a:gd name="T69" fmla="*/ 5 h 28"/>
                  <a:gd name="T70" fmla="*/ 37 w 41"/>
                  <a:gd name="T71" fmla="*/ 3 h 28"/>
                  <a:gd name="T72" fmla="*/ 4 w 41"/>
                  <a:gd name="T73" fmla="*/ 3 h 28"/>
                  <a:gd name="T74" fmla="*/ 4 w 41"/>
                  <a:gd name="T75" fmla="*/ 9 h 28"/>
                  <a:gd name="T76" fmla="*/ 4 w 41"/>
                  <a:gd name="T77" fmla="*/ 2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 h="28">
                    <a:moveTo>
                      <a:pt x="6" y="28"/>
                    </a:moveTo>
                    <a:cubicBezTo>
                      <a:pt x="5" y="28"/>
                      <a:pt x="1" y="28"/>
                      <a:pt x="1" y="25"/>
                    </a:cubicBezTo>
                    <a:cubicBezTo>
                      <a:pt x="1" y="11"/>
                      <a:pt x="1" y="11"/>
                      <a:pt x="1" y="11"/>
                    </a:cubicBezTo>
                    <a:cubicBezTo>
                      <a:pt x="1" y="11"/>
                      <a:pt x="1" y="10"/>
                      <a:pt x="1" y="10"/>
                    </a:cubicBezTo>
                    <a:cubicBezTo>
                      <a:pt x="0" y="6"/>
                      <a:pt x="0" y="2"/>
                      <a:pt x="2" y="1"/>
                    </a:cubicBezTo>
                    <a:cubicBezTo>
                      <a:pt x="2" y="0"/>
                      <a:pt x="2" y="0"/>
                      <a:pt x="3" y="0"/>
                    </a:cubicBezTo>
                    <a:cubicBezTo>
                      <a:pt x="4" y="0"/>
                      <a:pt x="5" y="0"/>
                      <a:pt x="6" y="0"/>
                    </a:cubicBezTo>
                    <a:cubicBezTo>
                      <a:pt x="7" y="0"/>
                      <a:pt x="8" y="0"/>
                      <a:pt x="9" y="0"/>
                    </a:cubicBezTo>
                    <a:cubicBezTo>
                      <a:pt x="10" y="0"/>
                      <a:pt x="11" y="0"/>
                      <a:pt x="12" y="0"/>
                    </a:cubicBezTo>
                    <a:cubicBezTo>
                      <a:pt x="38" y="0"/>
                      <a:pt x="38" y="0"/>
                      <a:pt x="38" y="0"/>
                    </a:cubicBezTo>
                    <a:cubicBezTo>
                      <a:pt x="39" y="0"/>
                      <a:pt x="39" y="0"/>
                      <a:pt x="40" y="1"/>
                    </a:cubicBezTo>
                    <a:cubicBezTo>
                      <a:pt x="41" y="2"/>
                      <a:pt x="41" y="4"/>
                      <a:pt x="40" y="6"/>
                    </a:cubicBezTo>
                    <a:cubicBezTo>
                      <a:pt x="40" y="6"/>
                      <a:pt x="40" y="7"/>
                      <a:pt x="40" y="7"/>
                    </a:cubicBezTo>
                    <a:cubicBezTo>
                      <a:pt x="40" y="19"/>
                      <a:pt x="40" y="19"/>
                      <a:pt x="40" y="19"/>
                    </a:cubicBezTo>
                    <a:cubicBezTo>
                      <a:pt x="40" y="19"/>
                      <a:pt x="40" y="20"/>
                      <a:pt x="40" y="21"/>
                    </a:cubicBezTo>
                    <a:cubicBezTo>
                      <a:pt x="40" y="23"/>
                      <a:pt x="40" y="24"/>
                      <a:pt x="40" y="26"/>
                    </a:cubicBezTo>
                    <a:cubicBezTo>
                      <a:pt x="40" y="26"/>
                      <a:pt x="40" y="27"/>
                      <a:pt x="40" y="27"/>
                    </a:cubicBezTo>
                    <a:cubicBezTo>
                      <a:pt x="39" y="28"/>
                      <a:pt x="37" y="28"/>
                      <a:pt x="35" y="28"/>
                    </a:cubicBezTo>
                    <a:cubicBezTo>
                      <a:pt x="34" y="28"/>
                      <a:pt x="34" y="28"/>
                      <a:pt x="34" y="28"/>
                    </a:cubicBezTo>
                    <a:cubicBezTo>
                      <a:pt x="33" y="28"/>
                      <a:pt x="33" y="28"/>
                      <a:pt x="32" y="28"/>
                    </a:cubicBezTo>
                    <a:cubicBezTo>
                      <a:pt x="29" y="28"/>
                      <a:pt x="25" y="28"/>
                      <a:pt x="22" y="28"/>
                    </a:cubicBezTo>
                    <a:cubicBezTo>
                      <a:pt x="18" y="28"/>
                      <a:pt x="15" y="28"/>
                      <a:pt x="11" y="28"/>
                    </a:cubicBezTo>
                    <a:cubicBezTo>
                      <a:pt x="11" y="28"/>
                      <a:pt x="10" y="28"/>
                      <a:pt x="9" y="28"/>
                    </a:cubicBezTo>
                    <a:cubicBezTo>
                      <a:pt x="8" y="28"/>
                      <a:pt x="7" y="28"/>
                      <a:pt x="6" y="28"/>
                    </a:cubicBezTo>
                    <a:close/>
                    <a:moveTo>
                      <a:pt x="6" y="1"/>
                    </a:moveTo>
                    <a:cubicBezTo>
                      <a:pt x="5" y="1"/>
                      <a:pt x="4" y="1"/>
                      <a:pt x="3" y="1"/>
                    </a:cubicBezTo>
                    <a:cubicBezTo>
                      <a:pt x="3" y="1"/>
                      <a:pt x="3" y="1"/>
                      <a:pt x="3" y="1"/>
                    </a:cubicBezTo>
                    <a:cubicBezTo>
                      <a:pt x="3" y="1"/>
                      <a:pt x="2" y="1"/>
                      <a:pt x="2" y="1"/>
                    </a:cubicBezTo>
                    <a:cubicBezTo>
                      <a:pt x="1" y="3"/>
                      <a:pt x="1" y="7"/>
                      <a:pt x="1" y="10"/>
                    </a:cubicBezTo>
                    <a:cubicBezTo>
                      <a:pt x="1" y="10"/>
                      <a:pt x="1" y="11"/>
                      <a:pt x="1" y="11"/>
                    </a:cubicBezTo>
                    <a:cubicBezTo>
                      <a:pt x="1" y="25"/>
                      <a:pt x="1" y="25"/>
                      <a:pt x="1" y="25"/>
                    </a:cubicBezTo>
                    <a:cubicBezTo>
                      <a:pt x="1" y="27"/>
                      <a:pt x="3" y="28"/>
                      <a:pt x="6" y="28"/>
                    </a:cubicBezTo>
                    <a:cubicBezTo>
                      <a:pt x="7" y="28"/>
                      <a:pt x="8" y="28"/>
                      <a:pt x="9" y="28"/>
                    </a:cubicBezTo>
                    <a:cubicBezTo>
                      <a:pt x="10" y="27"/>
                      <a:pt x="11" y="27"/>
                      <a:pt x="11" y="27"/>
                    </a:cubicBezTo>
                    <a:cubicBezTo>
                      <a:pt x="15" y="27"/>
                      <a:pt x="18" y="27"/>
                      <a:pt x="22" y="28"/>
                    </a:cubicBezTo>
                    <a:cubicBezTo>
                      <a:pt x="25" y="28"/>
                      <a:pt x="29" y="28"/>
                      <a:pt x="32" y="28"/>
                    </a:cubicBezTo>
                    <a:cubicBezTo>
                      <a:pt x="33" y="28"/>
                      <a:pt x="33" y="28"/>
                      <a:pt x="34" y="28"/>
                    </a:cubicBezTo>
                    <a:cubicBezTo>
                      <a:pt x="34" y="28"/>
                      <a:pt x="34" y="28"/>
                      <a:pt x="35" y="28"/>
                    </a:cubicBezTo>
                    <a:cubicBezTo>
                      <a:pt x="37" y="28"/>
                      <a:pt x="39" y="28"/>
                      <a:pt x="39" y="27"/>
                    </a:cubicBezTo>
                    <a:cubicBezTo>
                      <a:pt x="40" y="26"/>
                      <a:pt x="40" y="26"/>
                      <a:pt x="40" y="26"/>
                    </a:cubicBezTo>
                    <a:cubicBezTo>
                      <a:pt x="40" y="24"/>
                      <a:pt x="40" y="23"/>
                      <a:pt x="40" y="21"/>
                    </a:cubicBezTo>
                    <a:cubicBezTo>
                      <a:pt x="40" y="20"/>
                      <a:pt x="40" y="19"/>
                      <a:pt x="40" y="19"/>
                    </a:cubicBezTo>
                    <a:cubicBezTo>
                      <a:pt x="40" y="7"/>
                      <a:pt x="40" y="7"/>
                      <a:pt x="40" y="7"/>
                    </a:cubicBezTo>
                    <a:cubicBezTo>
                      <a:pt x="40" y="7"/>
                      <a:pt x="40" y="6"/>
                      <a:pt x="40" y="6"/>
                    </a:cubicBezTo>
                    <a:cubicBezTo>
                      <a:pt x="40" y="4"/>
                      <a:pt x="40" y="2"/>
                      <a:pt x="39" y="1"/>
                    </a:cubicBezTo>
                    <a:cubicBezTo>
                      <a:pt x="39" y="1"/>
                      <a:pt x="38" y="1"/>
                      <a:pt x="38" y="1"/>
                    </a:cubicBezTo>
                    <a:cubicBezTo>
                      <a:pt x="12" y="1"/>
                      <a:pt x="12" y="1"/>
                      <a:pt x="12" y="1"/>
                    </a:cubicBezTo>
                    <a:cubicBezTo>
                      <a:pt x="11" y="1"/>
                      <a:pt x="10" y="1"/>
                      <a:pt x="9" y="1"/>
                    </a:cubicBezTo>
                    <a:cubicBezTo>
                      <a:pt x="8" y="1"/>
                      <a:pt x="7" y="1"/>
                      <a:pt x="6" y="1"/>
                    </a:cubicBezTo>
                    <a:close/>
                    <a:moveTo>
                      <a:pt x="7" y="24"/>
                    </a:moveTo>
                    <a:cubicBezTo>
                      <a:pt x="6" y="24"/>
                      <a:pt x="5" y="24"/>
                      <a:pt x="5" y="24"/>
                    </a:cubicBezTo>
                    <a:cubicBezTo>
                      <a:pt x="4" y="24"/>
                      <a:pt x="3" y="24"/>
                      <a:pt x="3" y="23"/>
                    </a:cubicBezTo>
                    <a:cubicBezTo>
                      <a:pt x="3" y="10"/>
                      <a:pt x="3" y="10"/>
                      <a:pt x="3" y="10"/>
                    </a:cubicBezTo>
                    <a:cubicBezTo>
                      <a:pt x="3" y="10"/>
                      <a:pt x="3" y="9"/>
                      <a:pt x="3" y="9"/>
                    </a:cubicBezTo>
                    <a:cubicBezTo>
                      <a:pt x="3" y="6"/>
                      <a:pt x="3" y="4"/>
                      <a:pt x="3" y="3"/>
                    </a:cubicBezTo>
                    <a:cubicBezTo>
                      <a:pt x="4" y="3"/>
                      <a:pt x="4" y="2"/>
                      <a:pt x="4" y="2"/>
                    </a:cubicBezTo>
                    <a:cubicBezTo>
                      <a:pt x="37" y="2"/>
                      <a:pt x="37" y="2"/>
                      <a:pt x="37" y="2"/>
                    </a:cubicBezTo>
                    <a:cubicBezTo>
                      <a:pt x="37" y="2"/>
                      <a:pt x="38" y="3"/>
                      <a:pt x="38" y="3"/>
                    </a:cubicBezTo>
                    <a:cubicBezTo>
                      <a:pt x="38" y="3"/>
                      <a:pt x="38" y="4"/>
                      <a:pt x="38" y="5"/>
                    </a:cubicBezTo>
                    <a:cubicBezTo>
                      <a:pt x="38" y="5"/>
                      <a:pt x="38" y="5"/>
                      <a:pt x="38" y="5"/>
                    </a:cubicBezTo>
                    <a:cubicBezTo>
                      <a:pt x="38" y="23"/>
                      <a:pt x="38" y="23"/>
                      <a:pt x="38" y="23"/>
                    </a:cubicBezTo>
                    <a:cubicBezTo>
                      <a:pt x="38" y="23"/>
                      <a:pt x="38" y="24"/>
                      <a:pt x="38" y="24"/>
                    </a:cubicBezTo>
                    <a:cubicBezTo>
                      <a:pt x="11" y="24"/>
                      <a:pt x="11" y="24"/>
                      <a:pt x="11" y="24"/>
                    </a:cubicBezTo>
                    <a:cubicBezTo>
                      <a:pt x="10" y="24"/>
                      <a:pt x="9" y="24"/>
                      <a:pt x="7" y="24"/>
                    </a:cubicBezTo>
                    <a:close/>
                    <a:moveTo>
                      <a:pt x="4" y="23"/>
                    </a:moveTo>
                    <a:cubicBezTo>
                      <a:pt x="4" y="23"/>
                      <a:pt x="5" y="23"/>
                      <a:pt x="7" y="23"/>
                    </a:cubicBezTo>
                    <a:cubicBezTo>
                      <a:pt x="9" y="23"/>
                      <a:pt x="10" y="23"/>
                      <a:pt x="11" y="23"/>
                    </a:cubicBezTo>
                    <a:cubicBezTo>
                      <a:pt x="12" y="23"/>
                      <a:pt x="12" y="23"/>
                      <a:pt x="12" y="23"/>
                    </a:cubicBezTo>
                    <a:cubicBezTo>
                      <a:pt x="37" y="23"/>
                      <a:pt x="37" y="23"/>
                      <a:pt x="37" y="23"/>
                    </a:cubicBezTo>
                    <a:cubicBezTo>
                      <a:pt x="37" y="5"/>
                      <a:pt x="37" y="5"/>
                      <a:pt x="37" y="5"/>
                    </a:cubicBezTo>
                    <a:cubicBezTo>
                      <a:pt x="37" y="5"/>
                      <a:pt x="37" y="5"/>
                      <a:pt x="37" y="4"/>
                    </a:cubicBezTo>
                    <a:cubicBezTo>
                      <a:pt x="37" y="4"/>
                      <a:pt x="37" y="3"/>
                      <a:pt x="37" y="3"/>
                    </a:cubicBezTo>
                    <a:cubicBezTo>
                      <a:pt x="33" y="3"/>
                      <a:pt x="33" y="3"/>
                      <a:pt x="33" y="3"/>
                    </a:cubicBezTo>
                    <a:cubicBezTo>
                      <a:pt x="4" y="3"/>
                      <a:pt x="4" y="3"/>
                      <a:pt x="4" y="3"/>
                    </a:cubicBezTo>
                    <a:cubicBezTo>
                      <a:pt x="4" y="3"/>
                      <a:pt x="4" y="3"/>
                      <a:pt x="4" y="3"/>
                    </a:cubicBezTo>
                    <a:cubicBezTo>
                      <a:pt x="3" y="4"/>
                      <a:pt x="4" y="7"/>
                      <a:pt x="4" y="9"/>
                    </a:cubicBezTo>
                    <a:cubicBezTo>
                      <a:pt x="4" y="9"/>
                      <a:pt x="4" y="10"/>
                      <a:pt x="4" y="10"/>
                    </a:cubicBezTo>
                    <a:lnTo>
                      <a:pt x="4" y="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3" name="Freeform 658"/>
              <p:cNvSpPr>
                <a:spLocks/>
              </p:cNvSpPr>
              <p:nvPr/>
            </p:nvSpPr>
            <p:spPr bwMode="auto">
              <a:xfrm>
                <a:off x="3570" y="1411"/>
                <a:ext cx="54" cy="18"/>
              </a:xfrm>
              <a:custGeom>
                <a:avLst/>
                <a:gdLst>
                  <a:gd name="T0" fmla="*/ 1 w 22"/>
                  <a:gd name="T1" fmla="*/ 7 h 7"/>
                  <a:gd name="T2" fmla="*/ 0 w 22"/>
                  <a:gd name="T3" fmla="*/ 7 h 7"/>
                  <a:gd name="T4" fmla="*/ 0 w 22"/>
                  <a:gd name="T5" fmla="*/ 6 h 7"/>
                  <a:gd name="T6" fmla="*/ 0 w 22"/>
                  <a:gd name="T7" fmla="*/ 5 h 7"/>
                  <a:gd name="T8" fmla="*/ 2 w 22"/>
                  <a:gd name="T9" fmla="*/ 5 h 7"/>
                  <a:gd name="T10" fmla="*/ 2 w 22"/>
                  <a:gd name="T11" fmla="*/ 5 h 7"/>
                  <a:gd name="T12" fmla="*/ 4 w 22"/>
                  <a:gd name="T13" fmla="*/ 5 h 7"/>
                  <a:gd name="T14" fmla="*/ 5 w 22"/>
                  <a:gd name="T15" fmla="*/ 4 h 7"/>
                  <a:gd name="T16" fmla="*/ 5 w 22"/>
                  <a:gd name="T17" fmla="*/ 4 h 7"/>
                  <a:gd name="T18" fmla="*/ 5 w 22"/>
                  <a:gd name="T19" fmla="*/ 2 h 7"/>
                  <a:gd name="T20" fmla="*/ 5 w 22"/>
                  <a:gd name="T21" fmla="*/ 1 h 7"/>
                  <a:gd name="T22" fmla="*/ 5 w 22"/>
                  <a:gd name="T23" fmla="*/ 0 h 7"/>
                  <a:gd name="T24" fmla="*/ 6 w 22"/>
                  <a:gd name="T25" fmla="*/ 1 h 7"/>
                  <a:gd name="T26" fmla="*/ 6 w 22"/>
                  <a:gd name="T27" fmla="*/ 2 h 7"/>
                  <a:gd name="T28" fmla="*/ 6 w 22"/>
                  <a:gd name="T29" fmla="*/ 4 h 7"/>
                  <a:gd name="T30" fmla="*/ 6 w 22"/>
                  <a:gd name="T31" fmla="*/ 5 h 7"/>
                  <a:gd name="T32" fmla="*/ 4 w 22"/>
                  <a:gd name="T33" fmla="*/ 5 h 7"/>
                  <a:gd name="T34" fmla="*/ 3 w 22"/>
                  <a:gd name="T35" fmla="*/ 6 h 7"/>
                  <a:gd name="T36" fmla="*/ 2 w 22"/>
                  <a:gd name="T37" fmla="*/ 6 h 7"/>
                  <a:gd name="T38" fmla="*/ 0 w 22"/>
                  <a:gd name="T39" fmla="*/ 6 h 7"/>
                  <a:gd name="T40" fmla="*/ 0 w 22"/>
                  <a:gd name="T41" fmla="*/ 6 h 7"/>
                  <a:gd name="T42" fmla="*/ 0 w 22"/>
                  <a:gd name="T43" fmla="*/ 7 h 7"/>
                  <a:gd name="T44" fmla="*/ 1 w 22"/>
                  <a:gd name="T45" fmla="*/ 7 h 7"/>
                  <a:gd name="T46" fmla="*/ 21 w 22"/>
                  <a:gd name="T47" fmla="*/ 7 h 7"/>
                  <a:gd name="T48" fmla="*/ 21 w 22"/>
                  <a:gd name="T49" fmla="*/ 6 h 7"/>
                  <a:gd name="T50" fmla="*/ 20 w 22"/>
                  <a:gd name="T51" fmla="*/ 5 h 7"/>
                  <a:gd name="T52" fmla="*/ 16 w 22"/>
                  <a:gd name="T53" fmla="*/ 5 h 7"/>
                  <a:gd name="T54" fmla="*/ 15 w 22"/>
                  <a:gd name="T55" fmla="*/ 5 h 7"/>
                  <a:gd name="T56" fmla="*/ 15 w 22"/>
                  <a:gd name="T57" fmla="*/ 3 h 7"/>
                  <a:gd name="T58" fmla="*/ 15 w 22"/>
                  <a:gd name="T59" fmla="*/ 3 h 7"/>
                  <a:gd name="T60" fmla="*/ 15 w 22"/>
                  <a:gd name="T61" fmla="*/ 3 h 7"/>
                  <a:gd name="T62" fmla="*/ 15 w 22"/>
                  <a:gd name="T63" fmla="*/ 1 h 7"/>
                  <a:gd name="T64" fmla="*/ 16 w 22"/>
                  <a:gd name="T65" fmla="*/ 0 h 7"/>
                  <a:gd name="T66" fmla="*/ 16 w 22"/>
                  <a:gd name="T67" fmla="*/ 1 h 7"/>
                  <a:gd name="T68" fmla="*/ 16 w 22"/>
                  <a:gd name="T69" fmla="*/ 3 h 7"/>
                  <a:gd name="T70" fmla="*/ 16 w 22"/>
                  <a:gd name="T71" fmla="*/ 3 h 7"/>
                  <a:gd name="T72" fmla="*/ 16 w 22"/>
                  <a:gd name="T73" fmla="*/ 3 h 7"/>
                  <a:gd name="T74" fmla="*/ 16 w 22"/>
                  <a:gd name="T75" fmla="*/ 4 h 7"/>
                  <a:gd name="T76" fmla="*/ 16 w 22"/>
                  <a:gd name="T77" fmla="*/ 4 h 7"/>
                  <a:gd name="T78" fmla="*/ 20 w 22"/>
                  <a:gd name="T79" fmla="*/ 4 h 7"/>
                  <a:gd name="T80" fmla="*/ 22 w 22"/>
                  <a:gd name="T81" fmla="*/ 6 h 7"/>
                  <a:gd name="T82" fmla="*/ 21 w 22"/>
                  <a:gd name="T83" fmla="*/ 7 h 7"/>
                  <a:gd name="T84" fmla="*/ 1 w 22"/>
                  <a:gd name="T85" fmla="*/ 7 h 7"/>
                  <a:gd name="T86" fmla="*/ 1 w 22"/>
                  <a:gd name="T8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 h="7">
                    <a:moveTo>
                      <a:pt x="1" y="7"/>
                    </a:moveTo>
                    <a:cubicBezTo>
                      <a:pt x="0" y="7"/>
                      <a:pt x="0" y="7"/>
                      <a:pt x="0" y="7"/>
                    </a:cubicBezTo>
                    <a:cubicBezTo>
                      <a:pt x="0" y="7"/>
                      <a:pt x="0" y="7"/>
                      <a:pt x="0" y="6"/>
                    </a:cubicBezTo>
                    <a:cubicBezTo>
                      <a:pt x="0" y="6"/>
                      <a:pt x="0" y="5"/>
                      <a:pt x="0" y="5"/>
                    </a:cubicBezTo>
                    <a:cubicBezTo>
                      <a:pt x="0" y="5"/>
                      <a:pt x="1" y="5"/>
                      <a:pt x="2" y="5"/>
                    </a:cubicBezTo>
                    <a:cubicBezTo>
                      <a:pt x="2" y="5"/>
                      <a:pt x="2" y="5"/>
                      <a:pt x="2" y="5"/>
                    </a:cubicBezTo>
                    <a:cubicBezTo>
                      <a:pt x="3" y="5"/>
                      <a:pt x="3" y="5"/>
                      <a:pt x="4" y="5"/>
                    </a:cubicBezTo>
                    <a:cubicBezTo>
                      <a:pt x="4" y="5"/>
                      <a:pt x="5" y="5"/>
                      <a:pt x="5" y="4"/>
                    </a:cubicBezTo>
                    <a:cubicBezTo>
                      <a:pt x="5" y="4"/>
                      <a:pt x="5" y="4"/>
                      <a:pt x="5" y="4"/>
                    </a:cubicBezTo>
                    <a:cubicBezTo>
                      <a:pt x="5" y="3"/>
                      <a:pt x="5" y="3"/>
                      <a:pt x="5" y="2"/>
                    </a:cubicBezTo>
                    <a:cubicBezTo>
                      <a:pt x="5" y="2"/>
                      <a:pt x="5" y="1"/>
                      <a:pt x="5" y="1"/>
                    </a:cubicBezTo>
                    <a:cubicBezTo>
                      <a:pt x="5" y="1"/>
                      <a:pt x="5" y="0"/>
                      <a:pt x="5" y="0"/>
                    </a:cubicBezTo>
                    <a:cubicBezTo>
                      <a:pt x="6" y="0"/>
                      <a:pt x="6" y="1"/>
                      <a:pt x="6" y="1"/>
                    </a:cubicBezTo>
                    <a:cubicBezTo>
                      <a:pt x="6" y="1"/>
                      <a:pt x="6" y="2"/>
                      <a:pt x="6" y="2"/>
                    </a:cubicBezTo>
                    <a:cubicBezTo>
                      <a:pt x="6" y="3"/>
                      <a:pt x="6" y="3"/>
                      <a:pt x="6" y="4"/>
                    </a:cubicBezTo>
                    <a:cubicBezTo>
                      <a:pt x="6" y="4"/>
                      <a:pt x="6" y="5"/>
                      <a:pt x="6" y="5"/>
                    </a:cubicBezTo>
                    <a:cubicBezTo>
                      <a:pt x="5" y="5"/>
                      <a:pt x="4" y="5"/>
                      <a:pt x="4" y="5"/>
                    </a:cubicBezTo>
                    <a:cubicBezTo>
                      <a:pt x="3" y="5"/>
                      <a:pt x="3" y="5"/>
                      <a:pt x="3" y="6"/>
                    </a:cubicBezTo>
                    <a:cubicBezTo>
                      <a:pt x="2" y="6"/>
                      <a:pt x="2" y="6"/>
                      <a:pt x="2" y="6"/>
                    </a:cubicBezTo>
                    <a:cubicBezTo>
                      <a:pt x="1" y="5"/>
                      <a:pt x="1" y="5"/>
                      <a:pt x="0" y="6"/>
                    </a:cubicBezTo>
                    <a:cubicBezTo>
                      <a:pt x="0" y="6"/>
                      <a:pt x="0" y="6"/>
                      <a:pt x="0" y="6"/>
                    </a:cubicBezTo>
                    <a:cubicBezTo>
                      <a:pt x="0" y="6"/>
                      <a:pt x="0" y="6"/>
                      <a:pt x="0" y="7"/>
                    </a:cubicBezTo>
                    <a:cubicBezTo>
                      <a:pt x="0" y="7"/>
                      <a:pt x="1" y="7"/>
                      <a:pt x="1" y="7"/>
                    </a:cubicBezTo>
                    <a:cubicBezTo>
                      <a:pt x="21" y="7"/>
                      <a:pt x="21" y="7"/>
                      <a:pt x="21" y="7"/>
                    </a:cubicBezTo>
                    <a:cubicBezTo>
                      <a:pt x="21" y="6"/>
                      <a:pt x="21" y="6"/>
                      <a:pt x="21" y="6"/>
                    </a:cubicBezTo>
                    <a:cubicBezTo>
                      <a:pt x="20" y="6"/>
                      <a:pt x="20" y="5"/>
                      <a:pt x="20" y="5"/>
                    </a:cubicBezTo>
                    <a:cubicBezTo>
                      <a:pt x="16" y="5"/>
                      <a:pt x="16" y="5"/>
                      <a:pt x="16" y="5"/>
                    </a:cubicBezTo>
                    <a:cubicBezTo>
                      <a:pt x="16" y="5"/>
                      <a:pt x="16" y="5"/>
                      <a:pt x="15" y="5"/>
                    </a:cubicBezTo>
                    <a:cubicBezTo>
                      <a:pt x="15" y="5"/>
                      <a:pt x="15" y="4"/>
                      <a:pt x="15" y="3"/>
                    </a:cubicBezTo>
                    <a:cubicBezTo>
                      <a:pt x="15" y="3"/>
                      <a:pt x="15" y="3"/>
                      <a:pt x="15" y="3"/>
                    </a:cubicBezTo>
                    <a:cubicBezTo>
                      <a:pt x="15" y="3"/>
                      <a:pt x="15" y="3"/>
                      <a:pt x="15" y="3"/>
                    </a:cubicBezTo>
                    <a:cubicBezTo>
                      <a:pt x="15" y="2"/>
                      <a:pt x="15" y="1"/>
                      <a:pt x="15" y="1"/>
                    </a:cubicBezTo>
                    <a:cubicBezTo>
                      <a:pt x="15" y="1"/>
                      <a:pt x="15" y="0"/>
                      <a:pt x="16" y="0"/>
                    </a:cubicBezTo>
                    <a:cubicBezTo>
                      <a:pt x="16" y="0"/>
                      <a:pt x="16" y="1"/>
                      <a:pt x="16" y="1"/>
                    </a:cubicBezTo>
                    <a:cubicBezTo>
                      <a:pt x="16" y="1"/>
                      <a:pt x="16" y="2"/>
                      <a:pt x="16" y="3"/>
                    </a:cubicBezTo>
                    <a:cubicBezTo>
                      <a:pt x="16" y="3"/>
                      <a:pt x="16" y="3"/>
                      <a:pt x="16" y="3"/>
                    </a:cubicBezTo>
                    <a:cubicBezTo>
                      <a:pt x="16" y="3"/>
                      <a:pt x="16" y="3"/>
                      <a:pt x="16" y="3"/>
                    </a:cubicBezTo>
                    <a:cubicBezTo>
                      <a:pt x="16" y="4"/>
                      <a:pt x="16" y="4"/>
                      <a:pt x="16" y="4"/>
                    </a:cubicBezTo>
                    <a:cubicBezTo>
                      <a:pt x="16" y="4"/>
                      <a:pt x="16" y="4"/>
                      <a:pt x="16" y="4"/>
                    </a:cubicBezTo>
                    <a:cubicBezTo>
                      <a:pt x="20" y="4"/>
                      <a:pt x="20" y="4"/>
                      <a:pt x="20" y="4"/>
                    </a:cubicBezTo>
                    <a:cubicBezTo>
                      <a:pt x="21" y="4"/>
                      <a:pt x="22" y="6"/>
                      <a:pt x="22" y="6"/>
                    </a:cubicBezTo>
                    <a:cubicBezTo>
                      <a:pt x="22" y="7"/>
                      <a:pt x="21" y="7"/>
                      <a:pt x="21" y="7"/>
                    </a:cubicBezTo>
                    <a:cubicBezTo>
                      <a:pt x="1" y="7"/>
                      <a:pt x="1" y="7"/>
                      <a:pt x="1" y="7"/>
                    </a:cubicBezTo>
                    <a:cubicBezTo>
                      <a:pt x="1" y="7"/>
                      <a:pt x="1" y="7"/>
                      <a:pt x="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4" name="Freeform 659"/>
              <p:cNvSpPr>
                <a:spLocks/>
              </p:cNvSpPr>
              <p:nvPr/>
            </p:nvSpPr>
            <p:spPr bwMode="auto">
              <a:xfrm>
                <a:off x="3548" y="1401"/>
                <a:ext cx="98" cy="13"/>
              </a:xfrm>
              <a:custGeom>
                <a:avLst/>
                <a:gdLst>
                  <a:gd name="T0" fmla="*/ 13 w 40"/>
                  <a:gd name="T1" fmla="*/ 5 h 5"/>
                  <a:gd name="T2" fmla="*/ 4 w 40"/>
                  <a:gd name="T3" fmla="*/ 5 h 5"/>
                  <a:gd name="T4" fmla="*/ 1 w 40"/>
                  <a:gd name="T5" fmla="*/ 4 h 5"/>
                  <a:gd name="T6" fmla="*/ 0 w 40"/>
                  <a:gd name="T7" fmla="*/ 1 h 5"/>
                  <a:gd name="T8" fmla="*/ 0 w 40"/>
                  <a:gd name="T9" fmla="*/ 0 h 5"/>
                  <a:gd name="T10" fmla="*/ 1 w 40"/>
                  <a:gd name="T11" fmla="*/ 1 h 5"/>
                  <a:gd name="T12" fmla="*/ 1 w 40"/>
                  <a:gd name="T13" fmla="*/ 4 h 5"/>
                  <a:gd name="T14" fmla="*/ 4 w 40"/>
                  <a:gd name="T15" fmla="*/ 4 h 5"/>
                  <a:gd name="T16" fmla="*/ 37 w 40"/>
                  <a:gd name="T17" fmla="*/ 4 h 5"/>
                  <a:gd name="T18" fmla="*/ 38 w 40"/>
                  <a:gd name="T19" fmla="*/ 4 h 5"/>
                  <a:gd name="T20" fmla="*/ 39 w 40"/>
                  <a:gd name="T21" fmla="*/ 1 h 5"/>
                  <a:gd name="T22" fmla="*/ 39 w 40"/>
                  <a:gd name="T23" fmla="*/ 1 h 5"/>
                  <a:gd name="T24" fmla="*/ 40 w 40"/>
                  <a:gd name="T25" fmla="*/ 1 h 5"/>
                  <a:gd name="T26" fmla="*/ 39 w 40"/>
                  <a:gd name="T27" fmla="*/ 4 h 5"/>
                  <a:gd name="T28" fmla="*/ 37 w 40"/>
                  <a:gd name="T29" fmla="*/ 5 h 5"/>
                  <a:gd name="T30" fmla="*/ 13 w 40"/>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5">
                    <a:moveTo>
                      <a:pt x="13" y="5"/>
                    </a:moveTo>
                    <a:cubicBezTo>
                      <a:pt x="10" y="5"/>
                      <a:pt x="7" y="5"/>
                      <a:pt x="4" y="5"/>
                    </a:cubicBezTo>
                    <a:cubicBezTo>
                      <a:pt x="2" y="5"/>
                      <a:pt x="1" y="5"/>
                      <a:pt x="1" y="4"/>
                    </a:cubicBezTo>
                    <a:cubicBezTo>
                      <a:pt x="0" y="3"/>
                      <a:pt x="0" y="2"/>
                      <a:pt x="0" y="1"/>
                    </a:cubicBezTo>
                    <a:cubicBezTo>
                      <a:pt x="0" y="1"/>
                      <a:pt x="0" y="0"/>
                      <a:pt x="0" y="0"/>
                    </a:cubicBezTo>
                    <a:cubicBezTo>
                      <a:pt x="0" y="0"/>
                      <a:pt x="1" y="1"/>
                      <a:pt x="1" y="1"/>
                    </a:cubicBezTo>
                    <a:cubicBezTo>
                      <a:pt x="1" y="2"/>
                      <a:pt x="1" y="3"/>
                      <a:pt x="1" y="4"/>
                    </a:cubicBezTo>
                    <a:cubicBezTo>
                      <a:pt x="2" y="4"/>
                      <a:pt x="2" y="4"/>
                      <a:pt x="4" y="4"/>
                    </a:cubicBezTo>
                    <a:cubicBezTo>
                      <a:pt x="15" y="4"/>
                      <a:pt x="34" y="4"/>
                      <a:pt x="37" y="4"/>
                    </a:cubicBezTo>
                    <a:cubicBezTo>
                      <a:pt x="37" y="4"/>
                      <a:pt x="38" y="4"/>
                      <a:pt x="38" y="4"/>
                    </a:cubicBezTo>
                    <a:cubicBezTo>
                      <a:pt x="39" y="3"/>
                      <a:pt x="39" y="2"/>
                      <a:pt x="39" y="1"/>
                    </a:cubicBezTo>
                    <a:cubicBezTo>
                      <a:pt x="39" y="1"/>
                      <a:pt x="39" y="1"/>
                      <a:pt x="39" y="1"/>
                    </a:cubicBezTo>
                    <a:cubicBezTo>
                      <a:pt x="39" y="1"/>
                      <a:pt x="39" y="1"/>
                      <a:pt x="40" y="1"/>
                    </a:cubicBezTo>
                    <a:cubicBezTo>
                      <a:pt x="40" y="2"/>
                      <a:pt x="40" y="4"/>
                      <a:pt x="39" y="4"/>
                    </a:cubicBezTo>
                    <a:cubicBezTo>
                      <a:pt x="38" y="5"/>
                      <a:pt x="38" y="5"/>
                      <a:pt x="37" y="5"/>
                    </a:cubicBezTo>
                    <a:cubicBezTo>
                      <a:pt x="34" y="5"/>
                      <a:pt x="23" y="5"/>
                      <a:pt x="1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5" name="Freeform 660"/>
              <p:cNvSpPr>
                <a:spLocks/>
              </p:cNvSpPr>
              <p:nvPr/>
            </p:nvSpPr>
            <p:spPr bwMode="auto">
              <a:xfrm>
                <a:off x="3550" y="1409"/>
                <a:ext cx="3"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6" name="Freeform 661"/>
              <p:cNvSpPr>
                <a:spLocks/>
              </p:cNvSpPr>
              <p:nvPr/>
            </p:nvSpPr>
            <p:spPr bwMode="auto">
              <a:xfrm>
                <a:off x="3553" y="1409"/>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1"/>
                      <a:pt x="0" y="1"/>
                    </a:cubicBezTo>
                    <a:cubicBezTo>
                      <a:pt x="0" y="1"/>
                      <a:pt x="1" y="0"/>
                      <a:pt x="1" y="0"/>
                    </a:cubicBezTo>
                    <a:cubicBezTo>
                      <a:pt x="1" y="0"/>
                      <a:pt x="2"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7" name="Freeform 662"/>
              <p:cNvSpPr>
                <a:spLocks/>
              </p:cNvSpPr>
              <p:nvPr/>
            </p:nvSpPr>
            <p:spPr bwMode="auto">
              <a:xfrm>
                <a:off x="3558" y="140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0"/>
                      <a:pt x="0" y="0"/>
                    </a:cubicBezTo>
                    <a:cubicBezTo>
                      <a:pt x="1" y="0"/>
                      <a:pt x="1" y="0"/>
                      <a:pt x="1" y="0"/>
                    </a:cubicBezTo>
                    <a:cubicBezTo>
                      <a:pt x="1" y="0"/>
                      <a:pt x="1" y="0"/>
                      <a:pt x="1" y="0"/>
                    </a:cubicBezTo>
                    <a:cubicBezTo>
                      <a:pt x="1" y="1"/>
                      <a:pt x="0" y="1"/>
                      <a:pt x="0" y="1"/>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8" name="Freeform 663"/>
              <p:cNvSpPr>
                <a:spLocks/>
              </p:cNvSpPr>
              <p:nvPr/>
            </p:nvSpPr>
            <p:spPr bwMode="auto">
              <a:xfrm>
                <a:off x="3560"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1" y="0"/>
                      <a:pt x="1" y="0"/>
                    </a:cubicBezTo>
                    <a:cubicBezTo>
                      <a:pt x="1" y="0"/>
                      <a:pt x="2" y="0"/>
                      <a:pt x="1" y="0"/>
                    </a:cubicBezTo>
                    <a:cubicBezTo>
                      <a:pt x="1" y="1"/>
                      <a:pt x="1" y="1"/>
                      <a:pt x="1"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9" name="Freeform 664"/>
              <p:cNvSpPr>
                <a:spLocks/>
              </p:cNvSpPr>
              <p:nvPr/>
            </p:nvSpPr>
            <p:spPr bwMode="auto">
              <a:xfrm>
                <a:off x="3563" y="1409"/>
                <a:ext cx="5" cy="5"/>
              </a:xfrm>
              <a:custGeom>
                <a:avLst/>
                <a:gdLst>
                  <a:gd name="T0" fmla="*/ 1 w 2"/>
                  <a:gd name="T1" fmla="*/ 2 h 2"/>
                  <a:gd name="T2" fmla="*/ 1 w 2"/>
                  <a:gd name="T3" fmla="*/ 2 h 2"/>
                  <a:gd name="T4" fmla="*/ 1 w 2"/>
                  <a:gd name="T5" fmla="*/ 1 h 2"/>
                  <a:gd name="T6" fmla="*/ 2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1" y="1"/>
                    </a:cubicBezTo>
                    <a:cubicBezTo>
                      <a:pt x="1" y="1"/>
                      <a:pt x="1" y="0"/>
                      <a:pt x="2" y="0"/>
                    </a:cubicBezTo>
                    <a:cubicBezTo>
                      <a:pt x="2" y="0"/>
                      <a:pt x="2" y="0"/>
                      <a:pt x="2"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0" name="Freeform 665"/>
              <p:cNvSpPr>
                <a:spLocks/>
              </p:cNvSpPr>
              <p:nvPr/>
            </p:nvSpPr>
            <p:spPr bwMode="auto">
              <a:xfrm>
                <a:off x="3568" y="1406"/>
                <a:ext cx="5" cy="8"/>
              </a:xfrm>
              <a:custGeom>
                <a:avLst/>
                <a:gdLst>
                  <a:gd name="T0" fmla="*/ 1 w 2"/>
                  <a:gd name="T1" fmla="*/ 3 h 3"/>
                  <a:gd name="T2" fmla="*/ 0 w 2"/>
                  <a:gd name="T3" fmla="*/ 3 h 3"/>
                  <a:gd name="T4" fmla="*/ 0 w 2"/>
                  <a:gd name="T5" fmla="*/ 3 h 3"/>
                  <a:gd name="T6" fmla="*/ 2 w 2"/>
                  <a:gd name="T7" fmla="*/ 1 h 3"/>
                  <a:gd name="T8" fmla="*/ 2 w 2"/>
                  <a:gd name="T9" fmla="*/ 1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0" y="3"/>
                      <a:pt x="0" y="3"/>
                    </a:cubicBezTo>
                    <a:cubicBezTo>
                      <a:pt x="0" y="3"/>
                      <a:pt x="0" y="3"/>
                      <a:pt x="0" y="3"/>
                    </a:cubicBezTo>
                    <a:cubicBezTo>
                      <a:pt x="2" y="1"/>
                      <a:pt x="2" y="1"/>
                      <a:pt x="2" y="1"/>
                    </a:cubicBezTo>
                    <a:cubicBezTo>
                      <a:pt x="2" y="0"/>
                      <a:pt x="2" y="0"/>
                      <a:pt x="2" y="1"/>
                    </a:cubicBezTo>
                    <a:cubicBezTo>
                      <a:pt x="2" y="1"/>
                      <a:pt x="2" y="1"/>
                      <a:pt x="2"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1" name="Freeform 666"/>
              <p:cNvSpPr>
                <a:spLocks/>
              </p:cNvSpPr>
              <p:nvPr/>
            </p:nvSpPr>
            <p:spPr bwMode="auto">
              <a:xfrm>
                <a:off x="3573" y="1409"/>
                <a:ext cx="4"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 name="T16" fmla="*/ 1 w 2"/>
                  <a:gd name="T17" fmla="*/ 2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2"/>
                      <a:pt x="0" y="2"/>
                    </a:cubicBezTo>
                    <a:cubicBezTo>
                      <a:pt x="0" y="2"/>
                      <a:pt x="0" y="1"/>
                      <a:pt x="0" y="1"/>
                    </a:cubicBezTo>
                    <a:cubicBezTo>
                      <a:pt x="1" y="0"/>
                      <a:pt x="1" y="0"/>
                      <a:pt x="1" y="0"/>
                    </a:cubicBezTo>
                    <a:cubicBezTo>
                      <a:pt x="1" y="0"/>
                      <a:pt x="2" y="0"/>
                      <a:pt x="2" y="0"/>
                    </a:cubicBezTo>
                    <a:cubicBezTo>
                      <a:pt x="2" y="0"/>
                      <a:pt x="2" y="0"/>
                      <a:pt x="2" y="0"/>
                    </a:cubicBezTo>
                    <a:cubicBezTo>
                      <a:pt x="1" y="2"/>
                      <a:pt x="1" y="2"/>
                      <a:pt x="1" y="2"/>
                    </a:cubicBezTo>
                    <a:cubicBezTo>
                      <a:pt x="1" y="2"/>
                      <a:pt x="1" y="2"/>
                      <a:pt x="1" y="2"/>
                    </a:cubicBezTo>
                    <a:cubicBezTo>
                      <a:pt x="1" y="2"/>
                      <a:pt x="1" y="2"/>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2" name="Freeform 667"/>
              <p:cNvSpPr>
                <a:spLocks/>
              </p:cNvSpPr>
              <p:nvPr/>
            </p:nvSpPr>
            <p:spPr bwMode="auto">
              <a:xfrm>
                <a:off x="3577" y="1409"/>
                <a:ext cx="5" cy="5"/>
              </a:xfrm>
              <a:custGeom>
                <a:avLst/>
                <a:gdLst>
                  <a:gd name="T0" fmla="*/ 0 w 2"/>
                  <a:gd name="T1" fmla="*/ 2 h 2"/>
                  <a:gd name="T2" fmla="*/ 0 w 2"/>
                  <a:gd name="T3" fmla="*/ 2 h 2"/>
                  <a:gd name="T4" fmla="*/ 0 w 2"/>
                  <a:gd name="T5" fmla="*/ 2 h 2"/>
                  <a:gd name="T6" fmla="*/ 0 w 2"/>
                  <a:gd name="T7" fmla="*/ 1 h 2"/>
                  <a:gd name="T8" fmla="*/ 0 w 2"/>
                  <a:gd name="T9" fmla="*/ 1 h 2"/>
                  <a:gd name="T10" fmla="*/ 1 w 2"/>
                  <a:gd name="T11" fmla="*/ 0 h 2"/>
                  <a:gd name="T12" fmla="*/ 2 w 2"/>
                  <a:gd name="T13" fmla="*/ 0 h 2"/>
                  <a:gd name="T14" fmla="*/ 2 w 2"/>
                  <a:gd name="T15" fmla="*/ 0 h 2"/>
                  <a:gd name="T16" fmla="*/ 1 w 2"/>
                  <a:gd name="T17" fmla="*/ 2 h 2"/>
                  <a:gd name="T18" fmla="*/ 0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2"/>
                    </a:moveTo>
                    <a:cubicBezTo>
                      <a:pt x="0" y="2"/>
                      <a:pt x="0" y="2"/>
                      <a:pt x="0" y="2"/>
                    </a:cubicBezTo>
                    <a:cubicBezTo>
                      <a:pt x="0" y="2"/>
                      <a:pt x="0" y="2"/>
                      <a:pt x="0" y="2"/>
                    </a:cubicBezTo>
                    <a:cubicBezTo>
                      <a:pt x="0" y="1"/>
                      <a:pt x="0" y="1"/>
                      <a:pt x="0" y="1"/>
                    </a:cubicBezTo>
                    <a:cubicBezTo>
                      <a:pt x="0" y="1"/>
                      <a:pt x="0" y="1"/>
                      <a:pt x="0" y="1"/>
                    </a:cubicBezTo>
                    <a:cubicBezTo>
                      <a:pt x="0" y="1"/>
                      <a:pt x="1" y="0"/>
                      <a:pt x="1" y="0"/>
                    </a:cubicBezTo>
                    <a:cubicBezTo>
                      <a:pt x="1" y="0"/>
                      <a:pt x="1"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3" name="Freeform 668"/>
              <p:cNvSpPr>
                <a:spLocks/>
              </p:cNvSpPr>
              <p:nvPr/>
            </p:nvSpPr>
            <p:spPr bwMode="auto">
              <a:xfrm>
                <a:off x="3580" y="1406"/>
                <a:ext cx="7" cy="8"/>
              </a:xfrm>
              <a:custGeom>
                <a:avLst/>
                <a:gdLst>
                  <a:gd name="T0" fmla="*/ 1 w 3"/>
                  <a:gd name="T1" fmla="*/ 3 h 3"/>
                  <a:gd name="T2" fmla="*/ 1 w 3"/>
                  <a:gd name="T3" fmla="*/ 3 h 3"/>
                  <a:gd name="T4" fmla="*/ 1 w 3"/>
                  <a:gd name="T5" fmla="*/ 3 h 3"/>
                  <a:gd name="T6" fmla="*/ 2 w 3"/>
                  <a:gd name="T7" fmla="*/ 1 h 3"/>
                  <a:gd name="T8" fmla="*/ 2 w 3"/>
                  <a:gd name="T9" fmla="*/ 1 h 3"/>
                  <a:gd name="T10" fmla="*/ 2 w 3"/>
                  <a:gd name="T11" fmla="*/ 1 h 3"/>
                  <a:gd name="T12" fmla="*/ 3 w 3"/>
                  <a:gd name="T13" fmla="*/ 1 h 3"/>
                  <a:gd name="T14" fmla="*/ 2 w 3"/>
                  <a:gd name="T15" fmla="*/ 2 h 3"/>
                  <a:gd name="T16" fmla="*/ 1 w 3"/>
                  <a:gd name="T17" fmla="*/ 3 h 3"/>
                  <a:gd name="T18" fmla="*/ 1 w 3"/>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1" y="3"/>
                    </a:moveTo>
                    <a:cubicBezTo>
                      <a:pt x="1" y="3"/>
                      <a:pt x="1" y="3"/>
                      <a:pt x="1" y="3"/>
                    </a:cubicBezTo>
                    <a:cubicBezTo>
                      <a:pt x="0" y="3"/>
                      <a:pt x="0" y="3"/>
                      <a:pt x="1" y="3"/>
                    </a:cubicBezTo>
                    <a:cubicBezTo>
                      <a:pt x="2" y="1"/>
                      <a:pt x="2" y="1"/>
                      <a:pt x="2" y="1"/>
                    </a:cubicBezTo>
                    <a:cubicBezTo>
                      <a:pt x="2" y="1"/>
                      <a:pt x="2" y="1"/>
                      <a:pt x="2" y="1"/>
                    </a:cubicBezTo>
                    <a:cubicBezTo>
                      <a:pt x="2" y="0"/>
                      <a:pt x="2" y="0"/>
                      <a:pt x="2" y="1"/>
                    </a:cubicBezTo>
                    <a:cubicBezTo>
                      <a:pt x="3" y="1"/>
                      <a:pt x="3" y="1"/>
                      <a:pt x="3" y="1"/>
                    </a:cubicBezTo>
                    <a:cubicBezTo>
                      <a:pt x="2" y="1"/>
                      <a:pt x="2" y="1"/>
                      <a:pt x="2" y="2"/>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4" name="Freeform 669"/>
              <p:cNvSpPr>
                <a:spLocks/>
              </p:cNvSpPr>
              <p:nvPr/>
            </p:nvSpPr>
            <p:spPr bwMode="auto">
              <a:xfrm>
                <a:off x="3587" y="1406"/>
                <a:ext cx="5" cy="8"/>
              </a:xfrm>
              <a:custGeom>
                <a:avLst/>
                <a:gdLst>
                  <a:gd name="T0" fmla="*/ 1 w 2"/>
                  <a:gd name="T1" fmla="*/ 3 h 3"/>
                  <a:gd name="T2" fmla="*/ 0 w 2"/>
                  <a:gd name="T3" fmla="*/ 3 h 3"/>
                  <a:gd name="T4" fmla="*/ 0 w 2"/>
                  <a:gd name="T5" fmla="*/ 2 h 3"/>
                  <a:gd name="T6" fmla="*/ 1 w 2"/>
                  <a:gd name="T7" fmla="*/ 1 h 3"/>
                  <a:gd name="T8" fmla="*/ 2 w 2"/>
                  <a:gd name="T9" fmla="*/ 1 h 3"/>
                  <a:gd name="T10" fmla="*/ 2 w 2"/>
                  <a:gd name="T11" fmla="*/ 1 h 3"/>
                  <a:gd name="T12" fmla="*/ 1 w 2"/>
                  <a:gd name="T13" fmla="*/ 3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0" y="3"/>
                    </a:cubicBezTo>
                    <a:cubicBezTo>
                      <a:pt x="0" y="3"/>
                      <a:pt x="0" y="2"/>
                      <a:pt x="0" y="2"/>
                    </a:cubicBezTo>
                    <a:cubicBezTo>
                      <a:pt x="1" y="2"/>
                      <a:pt x="1" y="1"/>
                      <a:pt x="1" y="1"/>
                    </a:cubicBezTo>
                    <a:cubicBezTo>
                      <a:pt x="1" y="1"/>
                      <a:pt x="2" y="0"/>
                      <a:pt x="2" y="1"/>
                    </a:cubicBezTo>
                    <a:cubicBezTo>
                      <a:pt x="2" y="1"/>
                      <a:pt x="2" y="1"/>
                      <a:pt x="2" y="1"/>
                    </a:cubicBezTo>
                    <a:cubicBezTo>
                      <a:pt x="2" y="2"/>
                      <a:pt x="1" y="2"/>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5" name="Freeform 670"/>
              <p:cNvSpPr>
                <a:spLocks/>
              </p:cNvSpPr>
              <p:nvPr/>
            </p:nvSpPr>
            <p:spPr bwMode="auto">
              <a:xfrm>
                <a:off x="3592" y="1406"/>
                <a:ext cx="5" cy="8"/>
              </a:xfrm>
              <a:custGeom>
                <a:avLst/>
                <a:gdLst>
                  <a:gd name="T0" fmla="*/ 0 w 2"/>
                  <a:gd name="T1" fmla="*/ 3 h 3"/>
                  <a:gd name="T2" fmla="*/ 0 w 2"/>
                  <a:gd name="T3" fmla="*/ 3 h 3"/>
                  <a:gd name="T4" fmla="*/ 0 w 2"/>
                  <a:gd name="T5" fmla="*/ 2 h 3"/>
                  <a:gd name="T6" fmla="*/ 1 w 2"/>
                  <a:gd name="T7" fmla="*/ 1 h 3"/>
                  <a:gd name="T8" fmla="*/ 1 w 2"/>
                  <a:gd name="T9" fmla="*/ 1 h 3"/>
                  <a:gd name="T10" fmla="*/ 2 w 2"/>
                  <a:gd name="T11" fmla="*/ 1 h 3"/>
                  <a:gd name="T12" fmla="*/ 1 w 2"/>
                  <a:gd name="T13" fmla="*/ 3 h 3"/>
                  <a:gd name="T14" fmla="*/ 0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0" y="3"/>
                    </a:moveTo>
                    <a:cubicBezTo>
                      <a:pt x="0" y="3"/>
                      <a:pt x="0" y="3"/>
                      <a:pt x="0" y="3"/>
                    </a:cubicBezTo>
                    <a:cubicBezTo>
                      <a:pt x="0" y="3"/>
                      <a:pt x="0" y="3"/>
                      <a:pt x="0" y="2"/>
                    </a:cubicBezTo>
                    <a:cubicBezTo>
                      <a:pt x="0" y="2"/>
                      <a:pt x="1" y="1"/>
                      <a:pt x="1" y="1"/>
                    </a:cubicBezTo>
                    <a:cubicBezTo>
                      <a:pt x="1" y="1"/>
                      <a:pt x="1" y="0"/>
                      <a:pt x="1" y="1"/>
                    </a:cubicBezTo>
                    <a:cubicBezTo>
                      <a:pt x="2" y="1"/>
                      <a:pt x="2" y="1"/>
                      <a:pt x="2" y="1"/>
                    </a:cubicBezTo>
                    <a:cubicBezTo>
                      <a:pt x="1" y="2"/>
                      <a:pt x="1" y="2"/>
                      <a:pt x="1" y="3"/>
                    </a:cubicBezTo>
                    <a:cubicBezTo>
                      <a:pt x="0" y="3"/>
                      <a:pt x="0" y="3"/>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6" name="Freeform 671"/>
              <p:cNvSpPr>
                <a:spLocks/>
              </p:cNvSpPr>
              <p:nvPr/>
            </p:nvSpPr>
            <p:spPr bwMode="auto">
              <a:xfrm>
                <a:off x="3595" y="1409"/>
                <a:ext cx="5" cy="5"/>
              </a:xfrm>
              <a:custGeom>
                <a:avLst/>
                <a:gdLst>
                  <a:gd name="T0" fmla="*/ 0 w 2"/>
                  <a:gd name="T1" fmla="*/ 2 h 2"/>
                  <a:gd name="T2" fmla="*/ 0 w 2"/>
                  <a:gd name="T3" fmla="*/ 2 h 2"/>
                  <a:gd name="T4" fmla="*/ 0 w 2"/>
                  <a:gd name="T5" fmla="*/ 2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1"/>
                      <a:pt x="1" y="0"/>
                    </a:cubicBezTo>
                    <a:cubicBezTo>
                      <a:pt x="1" y="0"/>
                      <a:pt x="1" y="0"/>
                      <a:pt x="1" y="0"/>
                    </a:cubicBezTo>
                    <a:cubicBezTo>
                      <a:pt x="1" y="0"/>
                      <a:pt x="2" y="0"/>
                      <a:pt x="1"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7" name="Freeform 672"/>
              <p:cNvSpPr>
                <a:spLocks/>
              </p:cNvSpPr>
              <p:nvPr/>
            </p:nvSpPr>
            <p:spPr bwMode="auto">
              <a:xfrm>
                <a:off x="3597" y="1409"/>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8" name="Freeform 673"/>
              <p:cNvSpPr>
                <a:spLocks/>
              </p:cNvSpPr>
              <p:nvPr/>
            </p:nvSpPr>
            <p:spPr bwMode="auto">
              <a:xfrm>
                <a:off x="3600" y="1409"/>
                <a:ext cx="5" cy="5"/>
              </a:xfrm>
              <a:custGeom>
                <a:avLst/>
                <a:gdLst>
                  <a:gd name="T0" fmla="*/ 1 w 2"/>
                  <a:gd name="T1" fmla="*/ 2 h 2"/>
                  <a:gd name="T2" fmla="*/ 1 w 2"/>
                  <a:gd name="T3" fmla="*/ 2 h 2"/>
                  <a:gd name="T4" fmla="*/ 1 w 2"/>
                  <a:gd name="T5" fmla="*/ 1 h 2"/>
                  <a:gd name="T6" fmla="*/ 2 w 2"/>
                  <a:gd name="T7" fmla="*/ 0 h 2"/>
                  <a:gd name="T8" fmla="*/ 2 w 2"/>
                  <a:gd name="T9" fmla="*/ 0 h 2"/>
                  <a:gd name="T10" fmla="*/ 2 w 2"/>
                  <a:gd name="T11" fmla="*/ 0 h 2"/>
                  <a:gd name="T12" fmla="*/ 2 w 2"/>
                  <a:gd name="T13" fmla="*/ 0 h 2"/>
                  <a:gd name="T14" fmla="*/ 2 w 2"/>
                  <a:gd name="T15" fmla="*/ 0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1" y="2"/>
                      <a:pt x="1" y="2"/>
                    </a:cubicBezTo>
                    <a:cubicBezTo>
                      <a:pt x="0" y="2"/>
                      <a:pt x="0" y="2"/>
                      <a:pt x="1" y="1"/>
                    </a:cubicBezTo>
                    <a:cubicBezTo>
                      <a:pt x="2" y="0"/>
                      <a:pt x="2" y="0"/>
                      <a:pt x="2" y="0"/>
                    </a:cubicBezTo>
                    <a:cubicBezTo>
                      <a:pt x="2" y="0"/>
                      <a:pt x="2" y="0"/>
                      <a:pt x="2" y="0"/>
                    </a:cubicBezTo>
                    <a:cubicBezTo>
                      <a:pt x="2" y="0"/>
                      <a:pt x="2" y="0"/>
                      <a:pt x="2" y="0"/>
                    </a:cubicBezTo>
                    <a:cubicBezTo>
                      <a:pt x="2" y="0"/>
                      <a:pt x="2" y="0"/>
                      <a:pt x="2" y="0"/>
                    </a:cubicBezTo>
                    <a:cubicBezTo>
                      <a:pt x="2" y="0"/>
                      <a:pt x="2" y="0"/>
                      <a:pt x="2" y="0"/>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9" name="Freeform 674"/>
              <p:cNvSpPr>
                <a:spLocks/>
              </p:cNvSpPr>
              <p:nvPr/>
            </p:nvSpPr>
            <p:spPr bwMode="auto">
              <a:xfrm>
                <a:off x="3605"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1" y="0"/>
                      <a:pt x="1" y="0"/>
                      <a:pt x="1" y="0"/>
                    </a:cubicBezTo>
                    <a:cubicBezTo>
                      <a:pt x="1" y="0"/>
                      <a:pt x="1" y="0"/>
                      <a:pt x="1" y="0"/>
                    </a:cubicBezTo>
                    <a:cubicBezTo>
                      <a:pt x="1" y="0"/>
                      <a:pt x="1" y="0"/>
                      <a:pt x="1" y="0"/>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0" name="Freeform 675"/>
              <p:cNvSpPr>
                <a:spLocks/>
              </p:cNvSpPr>
              <p:nvPr/>
            </p:nvSpPr>
            <p:spPr bwMode="auto">
              <a:xfrm>
                <a:off x="3607" y="1409"/>
                <a:ext cx="5" cy="5"/>
              </a:xfrm>
              <a:custGeom>
                <a:avLst/>
                <a:gdLst>
                  <a:gd name="T0" fmla="*/ 0 w 2"/>
                  <a:gd name="T1" fmla="*/ 2 h 2"/>
                  <a:gd name="T2" fmla="*/ 0 w 2"/>
                  <a:gd name="T3" fmla="*/ 2 h 2"/>
                  <a:gd name="T4" fmla="*/ 0 w 2"/>
                  <a:gd name="T5" fmla="*/ 2 h 2"/>
                  <a:gd name="T6" fmla="*/ 1 w 2"/>
                  <a:gd name="T7" fmla="*/ 0 h 2"/>
                  <a:gd name="T8" fmla="*/ 2 w 2"/>
                  <a:gd name="T9" fmla="*/ 0 h 2"/>
                  <a:gd name="T10" fmla="*/ 2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2"/>
                    </a:cubicBezTo>
                    <a:cubicBezTo>
                      <a:pt x="0" y="1"/>
                      <a:pt x="1" y="0"/>
                      <a:pt x="1" y="0"/>
                    </a:cubicBezTo>
                    <a:cubicBezTo>
                      <a:pt x="1" y="0"/>
                      <a:pt x="1" y="0"/>
                      <a:pt x="2" y="0"/>
                    </a:cubicBezTo>
                    <a:cubicBezTo>
                      <a:pt x="2" y="0"/>
                      <a:pt x="2" y="0"/>
                      <a:pt x="2"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1" name="Freeform 676"/>
              <p:cNvSpPr>
                <a:spLocks/>
              </p:cNvSpPr>
              <p:nvPr/>
            </p:nvSpPr>
            <p:spPr bwMode="auto">
              <a:xfrm>
                <a:off x="3612" y="1409"/>
                <a:ext cx="5" cy="5"/>
              </a:xfrm>
              <a:custGeom>
                <a:avLst/>
                <a:gdLst>
                  <a:gd name="T0" fmla="*/ 1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0" y="2"/>
                    </a:cubicBezTo>
                    <a:cubicBezTo>
                      <a:pt x="0" y="2"/>
                      <a:pt x="0" y="1"/>
                      <a:pt x="0" y="1"/>
                    </a:cubicBezTo>
                    <a:cubicBezTo>
                      <a:pt x="1" y="0"/>
                      <a:pt x="1" y="0"/>
                      <a:pt x="1" y="0"/>
                    </a:cubicBezTo>
                    <a:cubicBezTo>
                      <a:pt x="1" y="0"/>
                      <a:pt x="1" y="0"/>
                      <a:pt x="2" y="0"/>
                    </a:cubicBezTo>
                    <a:cubicBezTo>
                      <a:pt x="2" y="0"/>
                      <a:pt x="2" y="0"/>
                      <a:pt x="2" y="0"/>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2" name="Freeform 677"/>
              <p:cNvSpPr>
                <a:spLocks/>
              </p:cNvSpPr>
              <p:nvPr/>
            </p:nvSpPr>
            <p:spPr bwMode="auto">
              <a:xfrm>
                <a:off x="3617"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0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0" y="0"/>
                      <a:pt x="1" y="0"/>
                    </a:cubicBezTo>
                    <a:cubicBezTo>
                      <a:pt x="1" y="0"/>
                      <a:pt x="1" y="0"/>
                      <a:pt x="1" y="0"/>
                    </a:cubicBezTo>
                    <a:cubicBezTo>
                      <a:pt x="2"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3" name="Freeform 678"/>
              <p:cNvSpPr>
                <a:spLocks/>
              </p:cNvSpPr>
              <p:nvPr/>
            </p:nvSpPr>
            <p:spPr bwMode="auto">
              <a:xfrm>
                <a:off x="3622"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4" name="Freeform 679"/>
              <p:cNvSpPr>
                <a:spLocks/>
              </p:cNvSpPr>
              <p:nvPr/>
            </p:nvSpPr>
            <p:spPr bwMode="auto">
              <a:xfrm>
                <a:off x="3627" y="140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0" y="1"/>
                      <a:pt x="0" y="1"/>
                    </a:cubicBezTo>
                    <a:cubicBezTo>
                      <a:pt x="0" y="1"/>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5" name="Freeform 680"/>
              <p:cNvSpPr>
                <a:spLocks/>
              </p:cNvSpPr>
              <p:nvPr/>
            </p:nvSpPr>
            <p:spPr bwMode="auto">
              <a:xfrm>
                <a:off x="3629" y="140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1"/>
                      <a:pt x="0" y="1"/>
                      <a:pt x="0" y="1"/>
                    </a:cubicBezTo>
                    <a:cubicBezTo>
                      <a:pt x="0" y="1"/>
                      <a:pt x="1" y="0"/>
                      <a:pt x="1" y="0"/>
                    </a:cubicBezTo>
                    <a:cubicBezTo>
                      <a:pt x="1" y="0"/>
                      <a:pt x="1" y="0"/>
                      <a:pt x="1" y="0"/>
                    </a:cubicBezTo>
                    <a:cubicBezTo>
                      <a:pt x="2" y="0"/>
                      <a:pt x="2" y="0"/>
                      <a:pt x="1" y="0"/>
                    </a:cubicBezTo>
                    <a:cubicBezTo>
                      <a:pt x="1" y="1"/>
                      <a:pt x="1" y="1"/>
                      <a:pt x="1" y="1"/>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6" name="Freeform 681"/>
              <p:cNvSpPr>
                <a:spLocks/>
              </p:cNvSpPr>
              <p:nvPr/>
            </p:nvSpPr>
            <p:spPr bwMode="auto">
              <a:xfrm>
                <a:off x="3634" y="140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1"/>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7" name="Freeform 682"/>
              <p:cNvSpPr>
                <a:spLocks/>
              </p:cNvSpPr>
              <p:nvPr/>
            </p:nvSpPr>
            <p:spPr bwMode="auto">
              <a:xfrm>
                <a:off x="3637" y="1406"/>
                <a:ext cx="5" cy="8"/>
              </a:xfrm>
              <a:custGeom>
                <a:avLst/>
                <a:gdLst>
                  <a:gd name="T0" fmla="*/ 1 w 2"/>
                  <a:gd name="T1" fmla="*/ 3 h 3"/>
                  <a:gd name="T2" fmla="*/ 1 w 2"/>
                  <a:gd name="T3" fmla="*/ 3 h 3"/>
                  <a:gd name="T4" fmla="*/ 1 w 2"/>
                  <a:gd name="T5" fmla="*/ 2 h 3"/>
                  <a:gd name="T6" fmla="*/ 1 w 2"/>
                  <a:gd name="T7" fmla="*/ 0 h 3"/>
                  <a:gd name="T8" fmla="*/ 2 w 2"/>
                  <a:gd name="T9" fmla="*/ 0 h 3"/>
                  <a:gd name="T10" fmla="*/ 2 w 2"/>
                  <a:gd name="T11" fmla="*/ 1 h 3"/>
                  <a:gd name="T12" fmla="*/ 1 w 2"/>
                  <a:gd name="T13" fmla="*/ 2 h 3"/>
                  <a:gd name="T14" fmla="*/ 1 w 2"/>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
                    <a:moveTo>
                      <a:pt x="1" y="3"/>
                    </a:moveTo>
                    <a:cubicBezTo>
                      <a:pt x="1" y="3"/>
                      <a:pt x="1" y="3"/>
                      <a:pt x="1" y="3"/>
                    </a:cubicBezTo>
                    <a:cubicBezTo>
                      <a:pt x="1" y="2"/>
                      <a:pt x="0" y="2"/>
                      <a:pt x="1" y="2"/>
                    </a:cubicBezTo>
                    <a:cubicBezTo>
                      <a:pt x="1" y="2"/>
                      <a:pt x="1" y="1"/>
                      <a:pt x="1" y="0"/>
                    </a:cubicBezTo>
                    <a:cubicBezTo>
                      <a:pt x="2" y="0"/>
                      <a:pt x="2" y="0"/>
                      <a:pt x="2" y="0"/>
                    </a:cubicBezTo>
                    <a:cubicBezTo>
                      <a:pt x="2" y="1"/>
                      <a:pt x="2" y="1"/>
                      <a:pt x="2" y="1"/>
                    </a:cubicBezTo>
                    <a:cubicBezTo>
                      <a:pt x="2" y="1"/>
                      <a:pt x="1" y="2"/>
                      <a:pt x="1" y="2"/>
                    </a:cubicBezTo>
                    <a:cubicBezTo>
                      <a:pt x="1" y="2"/>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8" name="Freeform 683"/>
              <p:cNvSpPr>
                <a:spLocks/>
              </p:cNvSpPr>
              <p:nvPr/>
            </p:nvSpPr>
            <p:spPr bwMode="auto">
              <a:xfrm>
                <a:off x="3570" y="1426"/>
                <a:ext cx="54" cy="8"/>
              </a:xfrm>
              <a:custGeom>
                <a:avLst/>
                <a:gdLst>
                  <a:gd name="T0" fmla="*/ 2 w 22"/>
                  <a:gd name="T1" fmla="*/ 3 h 3"/>
                  <a:gd name="T2" fmla="*/ 0 w 22"/>
                  <a:gd name="T3" fmla="*/ 3 h 3"/>
                  <a:gd name="T4" fmla="*/ 0 w 22"/>
                  <a:gd name="T5" fmla="*/ 2 h 3"/>
                  <a:gd name="T6" fmla="*/ 0 w 22"/>
                  <a:gd name="T7" fmla="*/ 0 h 3"/>
                  <a:gd name="T8" fmla="*/ 0 w 22"/>
                  <a:gd name="T9" fmla="*/ 0 h 3"/>
                  <a:gd name="T10" fmla="*/ 0 w 22"/>
                  <a:gd name="T11" fmla="*/ 0 h 3"/>
                  <a:gd name="T12" fmla="*/ 0 w 22"/>
                  <a:gd name="T13" fmla="*/ 2 h 3"/>
                  <a:gd name="T14" fmla="*/ 2 w 22"/>
                  <a:gd name="T15" fmla="*/ 2 h 3"/>
                  <a:gd name="T16" fmla="*/ 3 w 22"/>
                  <a:gd name="T17" fmla="*/ 2 h 3"/>
                  <a:gd name="T18" fmla="*/ 9 w 22"/>
                  <a:gd name="T19" fmla="*/ 2 h 3"/>
                  <a:gd name="T20" fmla="*/ 19 w 22"/>
                  <a:gd name="T21" fmla="*/ 2 h 3"/>
                  <a:gd name="T22" fmla="*/ 21 w 22"/>
                  <a:gd name="T23" fmla="*/ 2 h 3"/>
                  <a:gd name="T24" fmla="*/ 21 w 22"/>
                  <a:gd name="T25" fmla="*/ 1 h 3"/>
                  <a:gd name="T26" fmla="*/ 21 w 22"/>
                  <a:gd name="T27" fmla="*/ 0 h 3"/>
                  <a:gd name="T28" fmla="*/ 22 w 22"/>
                  <a:gd name="T29" fmla="*/ 1 h 3"/>
                  <a:gd name="T30" fmla="*/ 22 w 22"/>
                  <a:gd name="T31" fmla="*/ 2 h 3"/>
                  <a:gd name="T32" fmla="*/ 19 w 22"/>
                  <a:gd name="T33" fmla="*/ 3 h 3"/>
                  <a:gd name="T34" fmla="*/ 9 w 22"/>
                  <a:gd name="T35" fmla="*/ 3 h 3"/>
                  <a:gd name="T36" fmla="*/ 3 w 22"/>
                  <a:gd name="T37" fmla="*/ 3 h 3"/>
                  <a:gd name="T38" fmla="*/ 2 w 22"/>
                  <a:gd name="T39" fmla="*/ 3 h 3"/>
                  <a:gd name="T40" fmla="*/ 2 w 22"/>
                  <a:gd name="T41"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 h="3">
                    <a:moveTo>
                      <a:pt x="2" y="3"/>
                    </a:moveTo>
                    <a:cubicBezTo>
                      <a:pt x="1" y="3"/>
                      <a:pt x="0" y="3"/>
                      <a:pt x="0" y="3"/>
                    </a:cubicBezTo>
                    <a:cubicBezTo>
                      <a:pt x="0" y="2"/>
                      <a:pt x="0" y="2"/>
                      <a:pt x="0" y="2"/>
                    </a:cubicBezTo>
                    <a:cubicBezTo>
                      <a:pt x="0" y="2"/>
                      <a:pt x="0" y="0"/>
                      <a:pt x="0" y="0"/>
                    </a:cubicBezTo>
                    <a:cubicBezTo>
                      <a:pt x="0" y="0"/>
                      <a:pt x="0" y="0"/>
                      <a:pt x="0" y="0"/>
                    </a:cubicBezTo>
                    <a:cubicBezTo>
                      <a:pt x="0" y="0"/>
                      <a:pt x="0" y="0"/>
                      <a:pt x="0" y="0"/>
                    </a:cubicBezTo>
                    <a:cubicBezTo>
                      <a:pt x="0" y="1"/>
                      <a:pt x="0" y="1"/>
                      <a:pt x="0" y="2"/>
                    </a:cubicBezTo>
                    <a:cubicBezTo>
                      <a:pt x="1" y="2"/>
                      <a:pt x="2" y="2"/>
                      <a:pt x="2" y="2"/>
                    </a:cubicBezTo>
                    <a:cubicBezTo>
                      <a:pt x="3" y="2"/>
                      <a:pt x="3" y="2"/>
                      <a:pt x="3" y="2"/>
                    </a:cubicBezTo>
                    <a:cubicBezTo>
                      <a:pt x="5" y="2"/>
                      <a:pt x="7" y="2"/>
                      <a:pt x="9" y="2"/>
                    </a:cubicBezTo>
                    <a:cubicBezTo>
                      <a:pt x="12" y="2"/>
                      <a:pt x="15" y="2"/>
                      <a:pt x="19" y="2"/>
                    </a:cubicBezTo>
                    <a:cubicBezTo>
                      <a:pt x="20" y="2"/>
                      <a:pt x="21" y="2"/>
                      <a:pt x="21" y="2"/>
                    </a:cubicBezTo>
                    <a:cubicBezTo>
                      <a:pt x="21" y="1"/>
                      <a:pt x="21" y="1"/>
                      <a:pt x="21" y="1"/>
                    </a:cubicBezTo>
                    <a:cubicBezTo>
                      <a:pt x="21" y="0"/>
                      <a:pt x="21" y="0"/>
                      <a:pt x="21" y="0"/>
                    </a:cubicBezTo>
                    <a:cubicBezTo>
                      <a:pt x="21" y="0"/>
                      <a:pt x="22" y="0"/>
                      <a:pt x="22" y="1"/>
                    </a:cubicBezTo>
                    <a:cubicBezTo>
                      <a:pt x="22" y="2"/>
                      <a:pt x="22" y="2"/>
                      <a:pt x="22" y="2"/>
                    </a:cubicBezTo>
                    <a:cubicBezTo>
                      <a:pt x="21" y="3"/>
                      <a:pt x="19" y="3"/>
                      <a:pt x="19" y="3"/>
                    </a:cubicBezTo>
                    <a:cubicBezTo>
                      <a:pt x="15" y="3"/>
                      <a:pt x="12" y="3"/>
                      <a:pt x="9" y="3"/>
                    </a:cubicBezTo>
                    <a:cubicBezTo>
                      <a:pt x="7" y="3"/>
                      <a:pt x="5" y="3"/>
                      <a:pt x="3" y="3"/>
                    </a:cubicBezTo>
                    <a:cubicBezTo>
                      <a:pt x="3" y="3"/>
                      <a:pt x="3" y="3"/>
                      <a:pt x="2" y="3"/>
                    </a:cubicBezTo>
                    <a:cubicBezTo>
                      <a:pt x="2" y="3"/>
                      <a:pt x="2" y="3"/>
                      <a:pt x="2"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9" name="Freeform 684"/>
              <p:cNvSpPr>
                <a:spLocks/>
              </p:cNvSpPr>
              <p:nvPr/>
            </p:nvSpPr>
            <p:spPr bwMode="auto">
              <a:xfrm>
                <a:off x="3570" y="1429"/>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2 w 2"/>
                  <a:gd name="T11" fmla="*/ 0 h 1"/>
                  <a:gd name="T12" fmla="*/ 1 w 2"/>
                  <a:gd name="T13" fmla="*/ 1 h 1"/>
                  <a:gd name="T14" fmla="*/ 1 w 2"/>
                  <a:gd name="T15" fmla="*/ 1 h 1"/>
                  <a:gd name="T16" fmla="*/ 1 w 2"/>
                  <a:gd name="T17" fmla="*/ 1 h 1"/>
                  <a:gd name="T18" fmla="*/ 0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0" y="1"/>
                    </a:moveTo>
                    <a:cubicBezTo>
                      <a:pt x="0" y="1"/>
                      <a:pt x="0" y="1"/>
                      <a:pt x="0" y="1"/>
                    </a:cubicBezTo>
                    <a:cubicBezTo>
                      <a:pt x="0" y="1"/>
                      <a:pt x="0" y="1"/>
                      <a:pt x="0" y="1"/>
                    </a:cubicBezTo>
                    <a:cubicBezTo>
                      <a:pt x="1" y="0"/>
                      <a:pt x="1" y="0"/>
                      <a:pt x="1" y="0"/>
                    </a:cubicBezTo>
                    <a:cubicBezTo>
                      <a:pt x="1" y="0"/>
                      <a:pt x="1" y="0"/>
                      <a:pt x="2" y="0"/>
                    </a:cubicBezTo>
                    <a:cubicBezTo>
                      <a:pt x="2" y="0"/>
                      <a:pt x="2" y="0"/>
                      <a:pt x="2" y="0"/>
                    </a:cubicBezTo>
                    <a:cubicBezTo>
                      <a:pt x="1" y="1"/>
                      <a:pt x="1" y="1"/>
                      <a:pt x="1" y="1"/>
                    </a:cubicBezTo>
                    <a:cubicBezTo>
                      <a:pt x="1" y="1"/>
                      <a:pt x="1" y="1"/>
                      <a:pt x="1" y="1"/>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0" name="Freeform 685"/>
              <p:cNvSpPr>
                <a:spLocks/>
              </p:cNvSpPr>
              <p:nvPr/>
            </p:nvSpPr>
            <p:spPr bwMode="auto">
              <a:xfrm>
                <a:off x="3575" y="1429"/>
                <a:ext cx="2"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0" y="0"/>
                      <a:pt x="0" y="0"/>
                    </a:cubicBezTo>
                    <a:cubicBezTo>
                      <a:pt x="1" y="0"/>
                      <a:pt x="1" y="0"/>
                      <a:pt x="1" y="0"/>
                    </a:cubicBezTo>
                    <a:cubicBezTo>
                      <a:pt x="1" y="0"/>
                      <a:pt x="1" y="0"/>
                      <a:pt x="1" y="0"/>
                    </a:cubicBezTo>
                    <a:cubicBezTo>
                      <a:pt x="1" y="0"/>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1" name="Freeform 686"/>
              <p:cNvSpPr>
                <a:spLocks/>
              </p:cNvSpPr>
              <p:nvPr/>
            </p:nvSpPr>
            <p:spPr bwMode="auto">
              <a:xfrm>
                <a:off x="3577" y="1429"/>
                <a:ext cx="5" cy="2"/>
              </a:xfrm>
              <a:custGeom>
                <a:avLst/>
                <a:gdLst>
                  <a:gd name="T0" fmla="*/ 1 w 2"/>
                  <a:gd name="T1" fmla="*/ 1 h 1"/>
                  <a:gd name="T2" fmla="*/ 0 w 2"/>
                  <a:gd name="T3" fmla="*/ 1 h 1"/>
                  <a:gd name="T4" fmla="*/ 0 w 2"/>
                  <a:gd name="T5" fmla="*/ 1 h 1"/>
                  <a:gd name="T6" fmla="*/ 1 w 2"/>
                  <a:gd name="T7" fmla="*/ 0 h 1"/>
                  <a:gd name="T8" fmla="*/ 1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0" y="1"/>
                    </a:cubicBezTo>
                    <a:cubicBezTo>
                      <a:pt x="0" y="1"/>
                      <a:pt x="0" y="1"/>
                      <a:pt x="0" y="1"/>
                    </a:cubicBezTo>
                    <a:cubicBezTo>
                      <a:pt x="1" y="0"/>
                      <a:pt x="1" y="0"/>
                      <a:pt x="1" y="0"/>
                    </a:cubicBezTo>
                    <a:cubicBezTo>
                      <a:pt x="1" y="0"/>
                      <a:pt x="1" y="0"/>
                      <a:pt x="1" y="0"/>
                    </a:cubicBezTo>
                    <a:cubicBezTo>
                      <a:pt x="2" y="0"/>
                      <a:pt x="2" y="0"/>
                      <a:pt x="2"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2" name="Freeform 687"/>
              <p:cNvSpPr>
                <a:spLocks/>
              </p:cNvSpPr>
              <p:nvPr/>
            </p:nvSpPr>
            <p:spPr bwMode="auto">
              <a:xfrm>
                <a:off x="3582" y="1429"/>
                <a:ext cx="3"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1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0"/>
                      <a:pt x="1" y="0"/>
                      <a:pt x="1" y="0"/>
                    </a:cubicBezTo>
                    <a:cubicBezTo>
                      <a:pt x="1" y="0"/>
                      <a:pt x="1" y="0"/>
                      <a:pt x="1" y="0"/>
                    </a:cubicBezTo>
                    <a:cubicBezTo>
                      <a:pt x="1" y="0"/>
                      <a:pt x="1" y="0"/>
                      <a:pt x="1" y="0"/>
                    </a:cubicBezTo>
                    <a:cubicBezTo>
                      <a:pt x="1" y="0"/>
                      <a:pt x="1" y="1"/>
                      <a:pt x="1" y="1"/>
                    </a:cubicBezTo>
                    <a:cubicBezTo>
                      <a:pt x="1" y="1"/>
                      <a:pt x="1"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3" name="Freeform 688"/>
              <p:cNvSpPr>
                <a:spLocks/>
              </p:cNvSpPr>
              <p:nvPr/>
            </p:nvSpPr>
            <p:spPr bwMode="auto">
              <a:xfrm>
                <a:off x="3585" y="1429"/>
                <a:ext cx="5" cy="2"/>
              </a:xfrm>
              <a:custGeom>
                <a:avLst/>
                <a:gdLst>
                  <a:gd name="T0" fmla="*/ 1 w 2"/>
                  <a:gd name="T1" fmla="*/ 1 h 1"/>
                  <a:gd name="T2" fmla="*/ 1 w 2"/>
                  <a:gd name="T3" fmla="*/ 1 h 1"/>
                  <a:gd name="T4" fmla="*/ 0 w 2"/>
                  <a:gd name="T5" fmla="*/ 1 h 1"/>
                  <a:gd name="T6" fmla="*/ 1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1" y="1"/>
                    </a:cubicBezTo>
                    <a:cubicBezTo>
                      <a:pt x="0" y="1"/>
                      <a:pt x="0" y="1"/>
                      <a:pt x="0" y="1"/>
                    </a:cubicBezTo>
                    <a:cubicBezTo>
                      <a:pt x="1" y="1"/>
                      <a:pt x="1" y="0"/>
                      <a:pt x="1" y="0"/>
                    </a:cubicBezTo>
                    <a:cubicBezTo>
                      <a:pt x="1" y="0"/>
                      <a:pt x="1" y="0"/>
                      <a:pt x="2" y="0"/>
                    </a:cubicBezTo>
                    <a:cubicBezTo>
                      <a:pt x="2" y="0"/>
                      <a:pt x="2" y="0"/>
                      <a:pt x="2" y="0"/>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4" name="Freeform 689"/>
              <p:cNvSpPr>
                <a:spLocks/>
              </p:cNvSpPr>
              <p:nvPr/>
            </p:nvSpPr>
            <p:spPr bwMode="auto">
              <a:xfrm>
                <a:off x="3590" y="1429"/>
                <a:ext cx="5" cy="2"/>
              </a:xfrm>
              <a:custGeom>
                <a:avLst/>
                <a:gdLst>
                  <a:gd name="T0" fmla="*/ 0 w 2"/>
                  <a:gd name="T1" fmla="*/ 1 h 1"/>
                  <a:gd name="T2" fmla="*/ 0 w 2"/>
                  <a:gd name="T3" fmla="*/ 1 h 1"/>
                  <a:gd name="T4" fmla="*/ 0 w 2"/>
                  <a:gd name="T5" fmla="*/ 1 h 1"/>
                  <a:gd name="T6" fmla="*/ 1 w 2"/>
                  <a:gd name="T7" fmla="*/ 0 h 1"/>
                  <a:gd name="T8" fmla="*/ 1 w 2"/>
                  <a:gd name="T9" fmla="*/ 0 h 1"/>
                  <a:gd name="T10" fmla="*/ 1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0" y="0"/>
                      <a:pt x="1" y="0"/>
                      <a:pt x="1" y="0"/>
                    </a:cubicBezTo>
                    <a:cubicBezTo>
                      <a:pt x="1" y="0"/>
                      <a:pt x="1" y="0"/>
                      <a:pt x="1" y="0"/>
                    </a:cubicBezTo>
                    <a:cubicBezTo>
                      <a:pt x="2" y="0"/>
                      <a:pt x="1" y="0"/>
                      <a:pt x="1" y="0"/>
                    </a:cubicBezTo>
                    <a:cubicBezTo>
                      <a:pt x="1" y="0"/>
                      <a:pt x="1" y="1"/>
                      <a:pt x="1" y="1"/>
                    </a:cubicBezTo>
                    <a:cubicBezTo>
                      <a:pt x="1"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5" name="Freeform 690"/>
              <p:cNvSpPr>
                <a:spLocks/>
              </p:cNvSpPr>
              <p:nvPr/>
            </p:nvSpPr>
            <p:spPr bwMode="auto">
              <a:xfrm>
                <a:off x="3595" y="1426"/>
                <a:ext cx="2" cy="5"/>
              </a:xfrm>
              <a:custGeom>
                <a:avLst/>
                <a:gdLst>
                  <a:gd name="T0" fmla="*/ 0 w 1"/>
                  <a:gd name="T1" fmla="*/ 2 h 2"/>
                  <a:gd name="T2" fmla="*/ 0 w 1"/>
                  <a:gd name="T3" fmla="*/ 2 h 2"/>
                  <a:gd name="T4" fmla="*/ 0 w 1"/>
                  <a:gd name="T5" fmla="*/ 2 h 2"/>
                  <a:gd name="T6" fmla="*/ 1 w 1"/>
                  <a:gd name="T7" fmla="*/ 1 h 2"/>
                  <a:gd name="T8" fmla="*/ 1 w 1"/>
                  <a:gd name="T9" fmla="*/ 1 h 2"/>
                  <a:gd name="T10" fmla="*/ 1 w 1"/>
                  <a:gd name="T11" fmla="*/ 1 h 2"/>
                  <a:gd name="T12" fmla="*/ 0 w 1"/>
                  <a:gd name="T13" fmla="*/ 2 h 2"/>
                  <a:gd name="T14" fmla="*/ 0 w 1"/>
                  <a:gd name="T15" fmla="*/ 2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0" y="2"/>
                      <a:pt x="0" y="2"/>
                    </a:cubicBezTo>
                    <a:cubicBezTo>
                      <a:pt x="0" y="2"/>
                      <a:pt x="0" y="2"/>
                      <a:pt x="0" y="2"/>
                    </a:cubicBezTo>
                    <a:cubicBezTo>
                      <a:pt x="0" y="1"/>
                      <a:pt x="0" y="1"/>
                      <a:pt x="1" y="1"/>
                    </a:cubicBezTo>
                    <a:cubicBezTo>
                      <a:pt x="1" y="0"/>
                      <a:pt x="1" y="0"/>
                      <a:pt x="1" y="1"/>
                    </a:cubicBezTo>
                    <a:cubicBezTo>
                      <a:pt x="1" y="1"/>
                      <a:pt x="1" y="1"/>
                      <a:pt x="1" y="1"/>
                    </a:cubicBezTo>
                    <a:cubicBezTo>
                      <a:pt x="1" y="1"/>
                      <a:pt x="0" y="2"/>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6" name="Freeform 691"/>
              <p:cNvSpPr>
                <a:spLocks/>
              </p:cNvSpPr>
              <p:nvPr/>
            </p:nvSpPr>
            <p:spPr bwMode="auto">
              <a:xfrm>
                <a:off x="3600" y="1429"/>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1" y="0"/>
                      <a:pt x="1" y="0"/>
                      <a:pt x="1" y="0"/>
                    </a:cubicBezTo>
                    <a:cubicBezTo>
                      <a:pt x="1" y="0"/>
                      <a:pt x="1" y="0"/>
                      <a:pt x="1" y="0"/>
                    </a:cubicBezTo>
                    <a:cubicBezTo>
                      <a:pt x="1" y="0"/>
                      <a:pt x="1" y="0"/>
                      <a:pt x="1"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7" name="Freeform 692"/>
              <p:cNvSpPr>
                <a:spLocks/>
              </p:cNvSpPr>
              <p:nvPr/>
            </p:nvSpPr>
            <p:spPr bwMode="auto">
              <a:xfrm>
                <a:off x="3602" y="1429"/>
                <a:ext cx="5" cy="2"/>
              </a:xfrm>
              <a:custGeom>
                <a:avLst/>
                <a:gdLst>
                  <a:gd name="T0" fmla="*/ 1 w 2"/>
                  <a:gd name="T1" fmla="*/ 1 h 1"/>
                  <a:gd name="T2" fmla="*/ 0 w 2"/>
                  <a:gd name="T3" fmla="*/ 1 h 1"/>
                  <a:gd name="T4" fmla="*/ 0 w 2"/>
                  <a:gd name="T5" fmla="*/ 1 h 1"/>
                  <a:gd name="T6" fmla="*/ 2 w 2"/>
                  <a:gd name="T7" fmla="*/ 0 h 1"/>
                  <a:gd name="T8" fmla="*/ 2 w 2"/>
                  <a:gd name="T9" fmla="*/ 0 h 1"/>
                  <a:gd name="T10" fmla="*/ 2 w 2"/>
                  <a:gd name="T11" fmla="*/ 0 h 1"/>
                  <a:gd name="T12" fmla="*/ 1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0" y="1"/>
                    </a:cubicBezTo>
                    <a:cubicBezTo>
                      <a:pt x="0" y="1"/>
                      <a:pt x="0" y="1"/>
                      <a:pt x="0" y="1"/>
                    </a:cubicBezTo>
                    <a:cubicBezTo>
                      <a:pt x="1" y="0"/>
                      <a:pt x="1" y="0"/>
                      <a:pt x="2" y="0"/>
                    </a:cubicBezTo>
                    <a:cubicBezTo>
                      <a:pt x="2" y="0"/>
                      <a:pt x="2" y="0"/>
                      <a:pt x="2" y="0"/>
                    </a:cubicBezTo>
                    <a:cubicBezTo>
                      <a:pt x="2" y="0"/>
                      <a:pt x="2" y="0"/>
                      <a:pt x="2"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8" name="Freeform 693"/>
              <p:cNvSpPr>
                <a:spLocks/>
              </p:cNvSpPr>
              <p:nvPr/>
            </p:nvSpPr>
            <p:spPr bwMode="auto">
              <a:xfrm>
                <a:off x="3607" y="1429"/>
                <a:ext cx="5" cy="2"/>
              </a:xfrm>
              <a:custGeom>
                <a:avLst/>
                <a:gdLst>
                  <a:gd name="T0" fmla="*/ 0 w 2"/>
                  <a:gd name="T1" fmla="*/ 1 h 1"/>
                  <a:gd name="T2" fmla="*/ 0 w 2"/>
                  <a:gd name="T3" fmla="*/ 1 h 1"/>
                  <a:gd name="T4" fmla="*/ 0 w 2"/>
                  <a:gd name="T5" fmla="*/ 1 h 1"/>
                  <a:gd name="T6" fmla="*/ 1 w 2"/>
                  <a:gd name="T7" fmla="*/ 0 h 1"/>
                  <a:gd name="T8" fmla="*/ 2 w 2"/>
                  <a:gd name="T9" fmla="*/ 0 h 1"/>
                  <a:gd name="T10" fmla="*/ 2 w 2"/>
                  <a:gd name="T11" fmla="*/ 0 h 1"/>
                  <a:gd name="T12" fmla="*/ 1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0" y="1"/>
                      <a:pt x="0" y="1"/>
                    </a:cubicBezTo>
                    <a:cubicBezTo>
                      <a:pt x="0" y="1"/>
                      <a:pt x="0" y="1"/>
                      <a:pt x="0" y="1"/>
                    </a:cubicBezTo>
                    <a:cubicBezTo>
                      <a:pt x="1" y="0"/>
                      <a:pt x="1" y="0"/>
                      <a:pt x="1" y="0"/>
                    </a:cubicBezTo>
                    <a:cubicBezTo>
                      <a:pt x="1" y="0"/>
                      <a:pt x="1" y="0"/>
                      <a:pt x="2" y="0"/>
                    </a:cubicBezTo>
                    <a:cubicBezTo>
                      <a:pt x="2" y="0"/>
                      <a:pt x="2" y="0"/>
                      <a:pt x="2" y="0"/>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9" name="Freeform 694"/>
              <p:cNvSpPr>
                <a:spLocks/>
              </p:cNvSpPr>
              <p:nvPr/>
            </p:nvSpPr>
            <p:spPr bwMode="auto">
              <a:xfrm>
                <a:off x="3612" y="1429"/>
                <a:ext cx="2" cy="2"/>
              </a:xfrm>
              <a:custGeom>
                <a:avLst/>
                <a:gdLst>
                  <a:gd name="T0" fmla="*/ 0 w 1"/>
                  <a:gd name="T1" fmla="*/ 1 h 1"/>
                  <a:gd name="T2" fmla="*/ 0 w 1"/>
                  <a:gd name="T3" fmla="*/ 1 h 1"/>
                  <a:gd name="T4" fmla="*/ 0 w 1"/>
                  <a:gd name="T5" fmla="*/ 1 h 1"/>
                  <a:gd name="T6" fmla="*/ 1 w 1"/>
                  <a:gd name="T7" fmla="*/ 0 h 1"/>
                  <a:gd name="T8" fmla="*/ 1 w 1"/>
                  <a:gd name="T9" fmla="*/ 0 h 1"/>
                  <a:gd name="T10" fmla="*/ 1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0" y="1"/>
                      <a:pt x="0" y="1"/>
                    </a:cubicBezTo>
                    <a:cubicBezTo>
                      <a:pt x="0" y="1"/>
                      <a:pt x="0" y="1"/>
                      <a:pt x="0" y="1"/>
                    </a:cubicBezTo>
                    <a:cubicBezTo>
                      <a:pt x="0" y="1"/>
                      <a:pt x="0" y="0"/>
                      <a:pt x="1" y="0"/>
                    </a:cubicBezTo>
                    <a:cubicBezTo>
                      <a:pt x="1" y="0"/>
                      <a:pt x="1" y="0"/>
                      <a:pt x="1" y="0"/>
                    </a:cubicBezTo>
                    <a:cubicBezTo>
                      <a:pt x="1" y="0"/>
                      <a:pt x="1" y="0"/>
                      <a:pt x="1" y="0"/>
                    </a:cubicBezTo>
                    <a:cubicBezTo>
                      <a:pt x="1" y="1"/>
                      <a:pt x="1"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0" name="Freeform 695"/>
              <p:cNvSpPr>
                <a:spLocks/>
              </p:cNvSpPr>
              <p:nvPr/>
            </p:nvSpPr>
            <p:spPr bwMode="auto">
              <a:xfrm>
                <a:off x="3614" y="1429"/>
                <a:ext cx="5" cy="5"/>
              </a:xfrm>
              <a:custGeom>
                <a:avLst/>
                <a:gdLst>
                  <a:gd name="T0" fmla="*/ 1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1 h 2"/>
                  <a:gd name="T14" fmla="*/ 1 w 2"/>
                  <a:gd name="T15" fmla="*/ 1 h 2"/>
                  <a:gd name="T16" fmla="*/ 1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0" y="2"/>
                      <a:pt x="0" y="2"/>
                    </a:cubicBezTo>
                    <a:cubicBezTo>
                      <a:pt x="0" y="1"/>
                      <a:pt x="0" y="1"/>
                      <a:pt x="0" y="1"/>
                    </a:cubicBezTo>
                    <a:cubicBezTo>
                      <a:pt x="1" y="1"/>
                      <a:pt x="1" y="0"/>
                      <a:pt x="1" y="0"/>
                    </a:cubicBezTo>
                    <a:cubicBezTo>
                      <a:pt x="1" y="0"/>
                      <a:pt x="1" y="0"/>
                      <a:pt x="2" y="0"/>
                    </a:cubicBezTo>
                    <a:cubicBezTo>
                      <a:pt x="2" y="0"/>
                      <a:pt x="2" y="0"/>
                      <a:pt x="2" y="0"/>
                    </a:cubicBezTo>
                    <a:cubicBezTo>
                      <a:pt x="1" y="1"/>
                      <a:pt x="1" y="1"/>
                      <a:pt x="1" y="1"/>
                    </a:cubicBezTo>
                    <a:cubicBezTo>
                      <a:pt x="1" y="1"/>
                      <a:pt x="1" y="1"/>
                      <a:pt x="1" y="1"/>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1" name="Freeform 696"/>
              <p:cNvSpPr>
                <a:spLocks/>
              </p:cNvSpPr>
              <p:nvPr/>
            </p:nvSpPr>
            <p:spPr bwMode="auto">
              <a:xfrm>
                <a:off x="3619" y="1429"/>
                <a:ext cx="3" cy="2"/>
              </a:xfrm>
              <a:custGeom>
                <a:avLst/>
                <a:gdLst>
                  <a:gd name="T0" fmla="*/ 0 w 1"/>
                  <a:gd name="T1" fmla="*/ 1 h 1"/>
                  <a:gd name="T2" fmla="*/ 0 w 1"/>
                  <a:gd name="T3" fmla="*/ 1 h 1"/>
                  <a:gd name="T4" fmla="*/ 0 w 1"/>
                  <a:gd name="T5" fmla="*/ 1 h 1"/>
                  <a:gd name="T6" fmla="*/ 0 w 1"/>
                  <a:gd name="T7" fmla="*/ 0 h 1"/>
                  <a:gd name="T8" fmla="*/ 1 w 1"/>
                  <a:gd name="T9" fmla="*/ 0 h 1"/>
                  <a:gd name="T10" fmla="*/ 1 w 1"/>
                  <a:gd name="T11" fmla="*/ 0 h 1"/>
                  <a:gd name="T12" fmla="*/ 0 w 1"/>
                  <a:gd name="T13" fmla="*/ 1 h 1"/>
                  <a:gd name="T14" fmla="*/ 0 w 1"/>
                  <a:gd name="T15" fmla="*/ 1 h 1"/>
                  <a:gd name="T16" fmla="*/ 0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0" y="1"/>
                      <a:pt x="0" y="1"/>
                      <a:pt x="0" y="1"/>
                    </a:cubicBezTo>
                    <a:cubicBezTo>
                      <a:pt x="0" y="1"/>
                      <a:pt x="0" y="1"/>
                      <a:pt x="0" y="1"/>
                    </a:cubicBezTo>
                    <a:cubicBezTo>
                      <a:pt x="0" y="0"/>
                      <a:pt x="0" y="0"/>
                      <a:pt x="0" y="0"/>
                    </a:cubicBezTo>
                    <a:cubicBezTo>
                      <a:pt x="0" y="0"/>
                      <a:pt x="0" y="0"/>
                      <a:pt x="1" y="0"/>
                    </a:cubicBezTo>
                    <a:cubicBezTo>
                      <a:pt x="1" y="0"/>
                      <a:pt x="1" y="0"/>
                      <a:pt x="1" y="0"/>
                    </a:cubicBezTo>
                    <a:cubicBezTo>
                      <a:pt x="0" y="1"/>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2" name="Freeform 697"/>
              <p:cNvSpPr>
                <a:spLocks noEditPoints="1"/>
              </p:cNvSpPr>
              <p:nvPr/>
            </p:nvSpPr>
            <p:spPr bwMode="auto">
              <a:xfrm>
                <a:off x="3656" y="1426"/>
                <a:ext cx="50" cy="43"/>
              </a:xfrm>
              <a:custGeom>
                <a:avLst/>
                <a:gdLst>
                  <a:gd name="T0" fmla="*/ 16 w 20"/>
                  <a:gd name="T1" fmla="*/ 17 h 17"/>
                  <a:gd name="T2" fmla="*/ 12 w 20"/>
                  <a:gd name="T3" fmla="*/ 16 h 17"/>
                  <a:gd name="T4" fmla="*/ 9 w 20"/>
                  <a:gd name="T5" fmla="*/ 14 h 17"/>
                  <a:gd name="T6" fmla="*/ 7 w 20"/>
                  <a:gd name="T7" fmla="*/ 12 h 17"/>
                  <a:gd name="T8" fmla="*/ 5 w 20"/>
                  <a:gd name="T9" fmla="*/ 11 h 17"/>
                  <a:gd name="T10" fmla="*/ 1 w 20"/>
                  <a:gd name="T11" fmla="*/ 7 h 17"/>
                  <a:gd name="T12" fmla="*/ 6 w 20"/>
                  <a:gd name="T13" fmla="*/ 0 h 17"/>
                  <a:gd name="T14" fmla="*/ 16 w 20"/>
                  <a:gd name="T15" fmla="*/ 3 h 17"/>
                  <a:gd name="T16" fmla="*/ 20 w 20"/>
                  <a:gd name="T17" fmla="*/ 11 h 17"/>
                  <a:gd name="T18" fmla="*/ 19 w 20"/>
                  <a:gd name="T19" fmla="*/ 16 h 17"/>
                  <a:gd name="T20" fmla="*/ 16 w 20"/>
                  <a:gd name="T21" fmla="*/ 17 h 17"/>
                  <a:gd name="T22" fmla="*/ 9 w 20"/>
                  <a:gd name="T23" fmla="*/ 1 h 17"/>
                  <a:gd name="T24" fmla="*/ 6 w 20"/>
                  <a:gd name="T25" fmla="*/ 1 h 17"/>
                  <a:gd name="T26" fmla="*/ 2 w 20"/>
                  <a:gd name="T27" fmla="*/ 6 h 17"/>
                  <a:gd name="T28" fmla="*/ 5 w 20"/>
                  <a:gd name="T29" fmla="*/ 10 h 17"/>
                  <a:gd name="T30" fmla="*/ 7 w 20"/>
                  <a:gd name="T31" fmla="*/ 11 h 17"/>
                  <a:gd name="T32" fmla="*/ 9 w 20"/>
                  <a:gd name="T33" fmla="*/ 13 h 17"/>
                  <a:gd name="T34" fmla="*/ 12 w 20"/>
                  <a:gd name="T35" fmla="*/ 15 h 17"/>
                  <a:gd name="T36" fmla="*/ 16 w 20"/>
                  <a:gd name="T37" fmla="*/ 16 h 17"/>
                  <a:gd name="T38" fmla="*/ 18 w 20"/>
                  <a:gd name="T39" fmla="*/ 15 h 17"/>
                  <a:gd name="T40" fmla="*/ 20 w 20"/>
                  <a:gd name="T41" fmla="*/ 11 h 17"/>
                  <a:gd name="T42" fmla="*/ 15 w 20"/>
                  <a:gd name="T43" fmla="*/ 3 h 17"/>
                  <a:gd name="T44" fmla="*/ 9 w 20"/>
                  <a:gd name="T45"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17">
                    <a:moveTo>
                      <a:pt x="16" y="17"/>
                    </a:moveTo>
                    <a:cubicBezTo>
                      <a:pt x="14" y="17"/>
                      <a:pt x="13" y="16"/>
                      <a:pt x="12" y="16"/>
                    </a:cubicBezTo>
                    <a:cubicBezTo>
                      <a:pt x="11" y="15"/>
                      <a:pt x="10" y="14"/>
                      <a:pt x="9" y="14"/>
                    </a:cubicBezTo>
                    <a:cubicBezTo>
                      <a:pt x="8" y="13"/>
                      <a:pt x="7" y="12"/>
                      <a:pt x="7" y="12"/>
                    </a:cubicBezTo>
                    <a:cubicBezTo>
                      <a:pt x="6" y="11"/>
                      <a:pt x="6" y="11"/>
                      <a:pt x="5" y="11"/>
                    </a:cubicBezTo>
                    <a:cubicBezTo>
                      <a:pt x="3" y="10"/>
                      <a:pt x="1" y="9"/>
                      <a:pt x="1" y="7"/>
                    </a:cubicBezTo>
                    <a:cubicBezTo>
                      <a:pt x="0" y="4"/>
                      <a:pt x="3" y="1"/>
                      <a:pt x="6" y="0"/>
                    </a:cubicBezTo>
                    <a:cubicBezTo>
                      <a:pt x="9" y="0"/>
                      <a:pt x="13" y="0"/>
                      <a:pt x="16" y="3"/>
                    </a:cubicBezTo>
                    <a:cubicBezTo>
                      <a:pt x="19" y="5"/>
                      <a:pt x="20" y="8"/>
                      <a:pt x="20" y="11"/>
                    </a:cubicBezTo>
                    <a:cubicBezTo>
                      <a:pt x="20" y="13"/>
                      <a:pt x="20" y="15"/>
                      <a:pt x="19" y="16"/>
                    </a:cubicBezTo>
                    <a:cubicBezTo>
                      <a:pt x="18" y="16"/>
                      <a:pt x="17" y="17"/>
                      <a:pt x="16" y="17"/>
                    </a:cubicBezTo>
                    <a:close/>
                    <a:moveTo>
                      <a:pt x="9" y="1"/>
                    </a:moveTo>
                    <a:cubicBezTo>
                      <a:pt x="8" y="1"/>
                      <a:pt x="7" y="1"/>
                      <a:pt x="6" y="1"/>
                    </a:cubicBezTo>
                    <a:cubicBezTo>
                      <a:pt x="3" y="2"/>
                      <a:pt x="1" y="4"/>
                      <a:pt x="2" y="6"/>
                    </a:cubicBezTo>
                    <a:cubicBezTo>
                      <a:pt x="2" y="8"/>
                      <a:pt x="4" y="9"/>
                      <a:pt x="5" y="10"/>
                    </a:cubicBezTo>
                    <a:cubicBezTo>
                      <a:pt x="6" y="10"/>
                      <a:pt x="7" y="11"/>
                      <a:pt x="7" y="11"/>
                    </a:cubicBezTo>
                    <a:cubicBezTo>
                      <a:pt x="8" y="12"/>
                      <a:pt x="9" y="12"/>
                      <a:pt x="9" y="13"/>
                    </a:cubicBezTo>
                    <a:cubicBezTo>
                      <a:pt x="10" y="14"/>
                      <a:pt x="11" y="15"/>
                      <a:pt x="12" y="15"/>
                    </a:cubicBezTo>
                    <a:cubicBezTo>
                      <a:pt x="13" y="16"/>
                      <a:pt x="15" y="16"/>
                      <a:pt x="16" y="16"/>
                    </a:cubicBezTo>
                    <a:cubicBezTo>
                      <a:pt x="16" y="16"/>
                      <a:pt x="18" y="16"/>
                      <a:pt x="18" y="15"/>
                    </a:cubicBezTo>
                    <a:cubicBezTo>
                      <a:pt x="20" y="14"/>
                      <a:pt x="20" y="12"/>
                      <a:pt x="20" y="11"/>
                    </a:cubicBezTo>
                    <a:cubicBezTo>
                      <a:pt x="19" y="8"/>
                      <a:pt x="18" y="5"/>
                      <a:pt x="15" y="3"/>
                    </a:cubicBezTo>
                    <a:cubicBezTo>
                      <a:pt x="14" y="2"/>
                      <a:pt x="11" y="1"/>
                      <a:pt x="9"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3" name="Freeform 698"/>
              <p:cNvSpPr>
                <a:spLocks/>
              </p:cNvSpPr>
              <p:nvPr/>
            </p:nvSpPr>
            <p:spPr bwMode="auto">
              <a:xfrm>
                <a:off x="3656" y="1434"/>
                <a:ext cx="50" cy="30"/>
              </a:xfrm>
              <a:custGeom>
                <a:avLst/>
                <a:gdLst>
                  <a:gd name="T0" fmla="*/ 16 w 20"/>
                  <a:gd name="T1" fmla="*/ 12 h 12"/>
                  <a:gd name="T2" fmla="*/ 13 w 20"/>
                  <a:gd name="T3" fmla="*/ 12 h 12"/>
                  <a:gd name="T4" fmla="*/ 10 w 20"/>
                  <a:gd name="T5" fmla="*/ 10 h 12"/>
                  <a:gd name="T6" fmla="*/ 10 w 20"/>
                  <a:gd name="T7" fmla="*/ 9 h 12"/>
                  <a:gd name="T8" fmla="*/ 4 w 20"/>
                  <a:gd name="T9" fmla="*/ 5 h 12"/>
                  <a:gd name="T10" fmla="*/ 4 w 20"/>
                  <a:gd name="T11" fmla="*/ 5 h 12"/>
                  <a:gd name="T12" fmla="*/ 1 w 20"/>
                  <a:gd name="T13" fmla="*/ 3 h 12"/>
                  <a:gd name="T14" fmla="*/ 1 w 20"/>
                  <a:gd name="T15" fmla="*/ 1 h 12"/>
                  <a:gd name="T16" fmla="*/ 2 w 20"/>
                  <a:gd name="T17" fmla="*/ 1 h 12"/>
                  <a:gd name="T18" fmla="*/ 2 w 20"/>
                  <a:gd name="T19" fmla="*/ 1 h 12"/>
                  <a:gd name="T20" fmla="*/ 2 w 20"/>
                  <a:gd name="T21" fmla="*/ 3 h 12"/>
                  <a:gd name="T22" fmla="*/ 4 w 20"/>
                  <a:gd name="T23" fmla="*/ 4 h 12"/>
                  <a:gd name="T24" fmla="*/ 4 w 20"/>
                  <a:gd name="T25" fmla="*/ 4 h 12"/>
                  <a:gd name="T26" fmla="*/ 10 w 20"/>
                  <a:gd name="T27" fmla="*/ 8 h 12"/>
                  <a:gd name="T28" fmla="*/ 11 w 20"/>
                  <a:gd name="T29" fmla="*/ 9 h 12"/>
                  <a:gd name="T30" fmla="*/ 13 w 20"/>
                  <a:gd name="T31" fmla="*/ 11 h 12"/>
                  <a:gd name="T32" fmla="*/ 19 w 20"/>
                  <a:gd name="T33" fmla="*/ 10 h 12"/>
                  <a:gd name="T34" fmla="*/ 20 w 20"/>
                  <a:gd name="T35" fmla="*/ 10 h 12"/>
                  <a:gd name="T36" fmla="*/ 20 w 20"/>
                  <a:gd name="T37" fmla="*/ 11 h 12"/>
                  <a:gd name="T38" fmla="*/ 16 w 20"/>
                  <a:gd name="T3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 h="12">
                    <a:moveTo>
                      <a:pt x="16" y="12"/>
                    </a:moveTo>
                    <a:cubicBezTo>
                      <a:pt x="15" y="12"/>
                      <a:pt x="14" y="12"/>
                      <a:pt x="13" y="12"/>
                    </a:cubicBezTo>
                    <a:cubicBezTo>
                      <a:pt x="12" y="11"/>
                      <a:pt x="11" y="10"/>
                      <a:pt x="10" y="10"/>
                    </a:cubicBezTo>
                    <a:cubicBezTo>
                      <a:pt x="10" y="9"/>
                      <a:pt x="10" y="9"/>
                      <a:pt x="10" y="9"/>
                    </a:cubicBezTo>
                    <a:cubicBezTo>
                      <a:pt x="8" y="7"/>
                      <a:pt x="6" y="6"/>
                      <a:pt x="4" y="5"/>
                    </a:cubicBezTo>
                    <a:cubicBezTo>
                      <a:pt x="4" y="5"/>
                      <a:pt x="4" y="5"/>
                      <a:pt x="4" y="5"/>
                    </a:cubicBezTo>
                    <a:cubicBezTo>
                      <a:pt x="3" y="4"/>
                      <a:pt x="2" y="4"/>
                      <a:pt x="1" y="3"/>
                    </a:cubicBezTo>
                    <a:cubicBezTo>
                      <a:pt x="1" y="3"/>
                      <a:pt x="0" y="2"/>
                      <a:pt x="1" y="1"/>
                    </a:cubicBezTo>
                    <a:cubicBezTo>
                      <a:pt x="1" y="1"/>
                      <a:pt x="1" y="0"/>
                      <a:pt x="2" y="1"/>
                    </a:cubicBezTo>
                    <a:cubicBezTo>
                      <a:pt x="2" y="1"/>
                      <a:pt x="2" y="1"/>
                      <a:pt x="2" y="1"/>
                    </a:cubicBezTo>
                    <a:cubicBezTo>
                      <a:pt x="1" y="2"/>
                      <a:pt x="2" y="2"/>
                      <a:pt x="2" y="3"/>
                    </a:cubicBezTo>
                    <a:cubicBezTo>
                      <a:pt x="3" y="3"/>
                      <a:pt x="3" y="4"/>
                      <a:pt x="4" y="4"/>
                    </a:cubicBezTo>
                    <a:cubicBezTo>
                      <a:pt x="4" y="4"/>
                      <a:pt x="4" y="4"/>
                      <a:pt x="4" y="4"/>
                    </a:cubicBezTo>
                    <a:cubicBezTo>
                      <a:pt x="7" y="5"/>
                      <a:pt x="9" y="7"/>
                      <a:pt x="10" y="8"/>
                    </a:cubicBezTo>
                    <a:cubicBezTo>
                      <a:pt x="11" y="9"/>
                      <a:pt x="11" y="9"/>
                      <a:pt x="11" y="9"/>
                    </a:cubicBezTo>
                    <a:cubicBezTo>
                      <a:pt x="12" y="10"/>
                      <a:pt x="12" y="11"/>
                      <a:pt x="13" y="11"/>
                    </a:cubicBezTo>
                    <a:cubicBezTo>
                      <a:pt x="15" y="12"/>
                      <a:pt x="18" y="12"/>
                      <a:pt x="19" y="10"/>
                    </a:cubicBezTo>
                    <a:cubicBezTo>
                      <a:pt x="20" y="10"/>
                      <a:pt x="20" y="10"/>
                      <a:pt x="20" y="10"/>
                    </a:cubicBezTo>
                    <a:cubicBezTo>
                      <a:pt x="20" y="10"/>
                      <a:pt x="20" y="11"/>
                      <a:pt x="20" y="11"/>
                    </a:cubicBezTo>
                    <a:cubicBezTo>
                      <a:pt x="19" y="12"/>
                      <a:pt x="17" y="12"/>
                      <a:pt x="16"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4" name="Freeform 699"/>
              <p:cNvSpPr>
                <a:spLocks/>
              </p:cNvSpPr>
              <p:nvPr/>
            </p:nvSpPr>
            <p:spPr bwMode="auto">
              <a:xfrm>
                <a:off x="3669" y="1431"/>
                <a:ext cx="24" cy="15"/>
              </a:xfrm>
              <a:custGeom>
                <a:avLst/>
                <a:gdLst>
                  <a:gd name="T0" fmla="*/ 1 w 10"/>
                  <a:gd name="T1" fmla="*/ 6 h 6"/>
                  <a:gd name="T2" fmla="*/ 0 w 10"/>
                  <a:gd name="T3" fmla="*/ 6 h 6"/>
                  <a:gd name="T4" fmla="*/ 2 w 10"/>
                  <a:gd name="T5" fmla="*/ 4 h 6"/>
                  <a:gd name="T6" fmla="*/ 4 w 10"/>
                  <a:gd name="T7" fmla="*/ 2 h 6"/>
                  <a:gd name="T8" fmla="*/ 5 w 10"/>
                  <a:gd name="T9" fmla="*/ 1 h 6"/>
                  <a:gd name="T10" fmla="*/ 10 w 10"/>
                  <a:gd name="T11" fmla="*/ 0 h 6"/>
                  <a:gd name="T12" fmla="*/ 10 w 10"/>
                  <a:gd name="T13" fmla="*/ 0 h 6"/>
                  <a:gd name="T14" fmla="*/ 10 w 10"/>
                  <a:gd name="T15" fmla="*/ 1 h 6"/>
                  <a:gd name="T16" fmla="*/ 6 w 10"/>
                  <a:gd name="T17" fmla="*/ 2 h 6"/>
                  <a:gd name="T18" fmla="*/ 4 w 10"/>
                  <a:gd name="T19" fmla="*/ 3 h 6"/>
                  <a:gd name="T20" fmla="*/ 2 w 10"/>
                  <a:gd name="T21" fmla="*/ 4 h 6"/>
                  <a:gd name="T22" fmla="*/ 1 w 10"/>
                  <a:gd name="T23" fmla="*/ 6 h 6"/>
                  <a:gd name="T24" fmla="*/ 1 w 10"/>
                  <a:gd name="T25"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6">
                    <a:moveTo>
                      <a:pt x="1" y="6"/>
                    </a:moveTo>
                    <a:cubicBezTo>
                      <a:pt x="0" y="6"/>
                      <a:pt x="0" y="6"/>
                      <a:pt x="0" y="6"/>
                    </a:cubicBezTo>
                    <a:cubicBezTo>
                      <a:pt x="0" y="5"/>
                      <a:pt x="1" y="4"/>
                      <a:pt x="2" y="4"/>
                    </a:cubicBezTo>
                    <a:cubicBezTo>
                      <a:pt x="2" y="3"/>
                      <a:pt x="3" y="3"/>
                      <a:pt x="4" y="2"/>
                    </a:cubicBezTo>
                    <a:cubicBezTo>
                      <a:pt x="5" y="1"/>
                      <a:pt x="5" y="1"/>
                      <a:pt x="5" y="1"/>
                    </a:cubicBezTo>
                    <a:cubicBezTo>
                      <a:pt x="7" y="1"/>
                      <a:pt x="8" y="0"/>
                      <a:pt x="10" y="0"/>
                    </a:cubicBezTo>
                    <a:cubicBezTo>
                      <a:pt x="10" y="0"/>
                      <a:pt x="10" y="0"/>
                      <a:pt x="10" y="0"/>
                    </a:cubicBezTo>
                    <a:cubicBezTo>
                      <a:pt x="10" y="1"/>
                      <a:pt x="10" y="1"/>
                      <a:pt x="10" y="1"/>
                    </a:cubicBezTo>
                    <a:cubicBezTo>
                      <a:pt x="8" y="1"/>
                      <a:pt x="7" y="1"/>
                      <a:pt x="6" y="2"/>
                    </a:cubicBezTo>
                    <a:cubicBezTo>
                      <a:pt x="4" y="3"/>
                      <a:pt x="4" y="3"/>
                      <a:pt x="4" y="3"/>
                    </a:cubicBezTo>
                    <a:cubicBezTo>
                      <a:pt x="4" y="3"/>
                      <a:pt x="3" y="4"/>
                      <a:pt x="2" y="4"/>
                    </a:cubicBezTo>
                    <a:cubicBezTo>
                      <a:pt x="2" y="5"/>
                      <a:pt x="1" y="5"/>
                      <a:pt x="1" y="6"/>
                    </a:cubicBezTo>
                    <a:cubicBezTo>
                      <a:pt x="1" y="6"/>
                      <a:pt x="1" y="6"/>
                      <a:pt x="1"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5" name="Freeform 700"/>
              <p:cNvSpPr>
                <a:spLocks/>
              </p:cNvSpPr>
              <p:nvPr/>
            </p:nvSpPr>
            <p:spPr bwMode="auto">
              <a:xfrm>
                <a:off x="3666" y="1429"/>
                <a:ext cx="15" cy="10"/>
              </a:xfrm>
              <a:custGeom>
                <a:avLst/>
                <a:gdLst>
                  <a:gd name="T0" fmla="*/ 6 w 6"/>
                  <a:gd name="T1" fmla="*/ 4 h 4"/>
                  <a:gd name="T2" fmla="*/ 5 w 6"/>
                  <a:gd name="T3" fmla="*/ 3 h 4"/>
                  <a:gd name="T4" fmla="*/ 5 w 6"/>
                  <a:gd name="T5" fmla="*/ 3 h 4"/>
                  <a:gd name="T6" fmla="*/ 0 w 6"/>
                  <a:gd name="T7" fmla="*/ 1 h 4"/>
                  <a:gd name="T8" fmla="*/ 0 w 6"/>
                  <a:gd name="T9" fmla="*/ 0 h 4"/>
                  <a:gd name="T10" fmla="*/ 1 w 6"/>
                  <a:gd name="T11" fmla="*/ 0 h 4"/>
                  <a:gd name="T12" fmla="*/ 6 w 6"/>
                  <a:gd name="T13" fmla="*/ 2 h 4"/>
                  <a:gd name="T14" fmla="*/ 6 w 6"/>
                  <a:gd name="T15" fmla="*/ 3 h 4"/>
                  <a:gd name="T16" fmla="*/ 6 w 6"/>
                  <a:gd name="T17" fmla="*/ 4 h 4"/>
                  <a:gd name="T18" fmla="*/ 6 w 6"/>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4">
                    <a:moveTo>
                      <a:pt x="6" y="4"/>
                    </a:moveTo>
                    <a:cubicBezTo>
                      <a:pt x="5" y="4"/>
                      <a:pt x="5" y="3"/>
                      <a:pt x="5" y="3"/>
                    </a:cubicBezTo>
                    <a:cubicBezTo>
                      <a:pt x="5" y="3"/>
                      <a:pt x="5" y="3"/>
                      <a:pt x="5" y="3"/>
                    </a:cubicBezTo>
                    <a:cubicBezTo>
                      <a:pt x="4" y="2"/>
                      <a:pt x="2" y="1"/>
                      <a:pt x="0" y="1"/>
                    </a:cubicBezTo>
                    <a:cubicBezTo>
                      <a:pt x="0" y="1"/>
                      <a:pt x="0" y="0"/>
                      <a:pt x="0" y="0"/>
                    </a:cubicBezTo>
                    <a:cubicBezTo>
                      <a:pt x="0" y="0"/>
                      <a:pt x="0" y="0"/>
                      <a:pt x="1" y="0"/>
                    </a:cubicBezTo>
                    <a:cubicBezTo>
                      <a:pt x="2" y="1"/>
                      <a:pt x="4" y="1"/>
                      <a:pt x="6" y="2"/>
                    </a:cubicBezTo>
                    <a:cubicBezTo>
                      <a:pt x="6" y="3"/>
                      <a:pt x="6" y="3"/>
                      <a:pt x="6" y="3"/>
                    </a:cubicBezTo>
                    <a:cubicBezTo>
                      <a:pt x="6" y="3"/>
                      <a:pt x="6" y="3"/>
                      <a:pt x="6" y="4"/>
                    </a:cubicBezTo>
                    <a:cubicBezTo>
                      <a:pt x="6" y="4"/>
                      <a:pt x="6" y="4"/>
                      <a:pt x="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6" name="Freeform 701"/>
              <p:cNvSpPr>
                <a:spLocks noEditPoints="1"/>
              </p:cNvSpPr>
              <p:nvPr/>
            </p:nvSpPr>
            <p:spPr bwMode="auto">
              <a:xfrm>
                <a:off x="3541" y="1436"/>
                <a:ext cx="108" cy="25"/>
              </a:xfrm>
              <a:custGeom>
                <a:avLst/>
                <a:gdLst>
                  <a:gd name="T0" fmla="*/ 6 w 44"/>
                  <a:gd name="T1" fmla="*/ 10 h 10"/>
                  <a:gd name="T2" fmla="*/ 0 w 44"/>
                  <a:gd name="T3" fmla="*/ 9 h 10"/>
                  <a:gd name="T4" fmla="*/ 0 w 44"/>
                  <a:gd name="T5" fmla="*/ 9 h 10"/>
                  <a:gd name="T6" fmla="*/ 0 w 44"/>
                  <a:gd name="T7" fmla="*/ 9 h 10"/>
                  <a:gd name="T8" fmla="*/ 5 w 44"/>
                  <a:gd name="T9" fmla="*/ 1 h 10"/>
                  <a:gd name="T10" fmla="*/ 6 w 44"/>
                  <a:gd name="T11" fmla="*/ 1 h 10"/>
                  <a:gd name="T12" fmla="*/ 39 w 44"/>
                  <a:gd name="T13" fmla="*/ 0 h 10"/>
                  <a:gd name="T14" fmla="*/ 41 w 44"/>
                  <a:gd name="T15" fmla="*/ 1 h 10"/>
                  <a:gd name="T16" fmla="*/ 42 w 44"/>
                  <a:gd name="T17" fmla="*/ 2 h 10"/>
                  <a:gd name="T18" fmla="*/ 44 w 44"/>
                  <a:gd name="T19" fmla="*/ 9 h 10"/>
                  <a:gd name="T20" fmla="*/ 44 w 44"/>
                  <a:gd name="T21" fmla="*/ 9 h 10"/>
                  <a:gd name="T22" fmla="*/ 44 w 44"/>
                  <a:gd name="T23" fmla="*/ 9 h 10"/>
                  <a:gd name="T24" fmla="*/ 6 w 44"/>
                  <a:gd name="T25" fmla="*/ 10 h 10"/>
                  <a:gd name="T26" fmla="*/ 1 w 44"/>
                  <a:gd name="T27" fmla="*/ 9 h 10"/>
                  <a:gd name="T28" fmla="*/ 6 w 44"/>
                  <a:gd name="T29" fmla="*/ 9 h 10"/>
                  <a:gd name="T30" fmla="*/ 7 w 44"/>
                  <a:gd name="T31" fmla="*/ 9 h 10"/>
                  <a:gd name="T32" fmla="*/ 43 w 44"/>
                  <a:gd name="T33" fmla="*/ 9 h 10"/>
                  <a:gd name="T34" fmla="*/ 41 w 44"/>
                  <a:gd name="T35" fmla="*/ 2 h 10"/>
                  <a:gd name="T36" fmla="*/ 40 w 44"/>
                  <a:gd name="T37" fmla="*/ 1 h 10"/>
                  <a:gd name="T38" fmla="*/ 39 w 44"/>
                  <a:gd name="T39" fmla="*/ 1 h 10"/>
                  <a:gd name="T40" fmla="*/ 6 w 44"/>
                  <a:gd name="T41" fmla="*/ 2 h 10"/>
                  <a:gd name="T42" fmla="*/ 1 w 44"/>
                  <a:gd name="T43"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10">
                    <a:moveTo>
                      <a:pt x="6" y="10"/>
                    </a:moveTo>
                    <a:cubicBezTo>
                      <a:pt x="4" y="10"/>
                      <a:pt x="2" y="10"/>
                      <a:pt x="0" y="9"/>
                    </a:cubicBezTo>
                    <a:cubicBezTo>
                      <a:pt x="0" y="9"/>
                      <a:pt x="0" y="9"/>
                      <a:pt x="0" y="9"/>
                    </a:cubicBezTo>
                    <a:cubicBezTo>
                      <a:pt x="0" y="9"/>
                      <a:pt x="0" y="9"/>
                      <a:pt x="0" y="9"/>
                    </a:cubicBezTo>
                    <a:cubicBezTo>
                      <a:pt x="5" y="1"/>
                      <a:pt x="5" y="1"/>
                      <a:pt x="5" y="1"/>
                    </a:cubicBezTo>
                    <a:cubicBezTo>
                      <a:pt x="5" y="1"/>
                      <a:pt x="6" y="1"/>
                      <a:pt x="6" y="1"/>
                    </a:cubicBezTo>
                    <a:cubicBezTo>
                      <a:pt x="17" y="0"/>
                      <a:pt x="28" y="0"/>
                      <a:pt x="39" y="0"/>
                    </a:cubicBezTo>
                    <a:cubicBezTo>
                      <a:pt x="40" y="0"/>
                      <a:pt x="40" y="0"/>
                      <a:pt x="41" y="1"/>
                    </a:cubicBezTo>
                    <a:cubicBezTo>
                      <a:pt x="41" y="1"/>
                      <a:pt x="42" y="2"/>
                      <a:pt x="42" y="2"/>
                    </a:cubicBezTo>
                    <a:cubicBezTo>
                      <a:pt x="44" y="9"/>
                      <a:pt x="44" y="9"/>
                      <a:pt x="44" y="9"/>
                    </a:cubicBezTo>
                    <a:cubicBezTo>
                      <a:pt x="44" y="9"/>
                      <a:pt x="44" y="9"/>
                      <a:pt x="44" y="9"/>
                    </a:cubicBezTo>
                    <a:cubicBezTo>
                      <a:pt x="44" y="9"/>
                      <a:pt x="44" y="9"/>
                      <a:pt x="44" y="9"/>
                    </a:cubicBezTo>
                    <a:lnTo>
                      <a:pt x="6" y="10"/>
                    </a:lnTo>
                    <a:close/>
                    <a:moveTo>
                      <a:pt x="1" y="9"/>
                    </a:moveTo>
                    <a:cubicBezTo>
                      <a:pt x="2" y="9"/>
                      <a:pt x="4" y="9"/>
                      <a:pt x="6" y="9"/>
                    </a:cubicBezTo>
                    <a:cubicBezTo>
                      <a:pt x="7" y="9"/>
                      <a:pt x="7" y="9"/>
                      <a:pt x="7" y="9"/>
                    </a:cubicBezTo>
                    <a:cubicBezTo>
                      <a:pt x="43" y="9"/>
                      <a:pt x="43" y="9"/>
                      <a:pt x="43" y="9"/>
                    </a:cubicBezTo>
                    <a:cubicBezTo>
                      <a:pt x="41" y="2"/>
                      <a:pt x="41" y="2"/>
                      <a:pt x="41" y="2"/>
                    </a:cubicBezTo>
                    <a:cubicBezTo>
                      <a:pt x="41" y="2"/>
                      <a:pt x="41" y="2"/>
                      <a:pt x="40" y="1"/>
                    </a:cubicBezTo>
                    <a:cubicBezTo>
                      <a:pt x="40" y="1"/>
                      <a:pt x="40" y="1"/>
                      <a:pt x="39" y="1"/>
                    </a:cubicBezTo>
                    <a:cubicBezTo>
                      <a:pt x="28" y="1"/>
                      <a:pt x="17" y="1"/>
                      <a:pt x="6" y="2"/>
                    </a:cubicBezTo>
                    <a:lnTo>
                      <a:pt x="1" y="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7" name="Freeform 702"/>
              <p:cNvSpPr>
                <a:spLocks/>
              </p:cNvSpPr>
              <p:nvPr/>
            </p:nvSpPr>
            <p:spPr bwMode="auto">
              <a:xfrm>
                <a:off x="3538" y="1461"/>
                <a:ext cx="111" cy="3"/>
              </a:xfrm>
              <a:custGeom>
                <a:avLst/>
                <a:gdLst>
                  <a:gd name="T0" fmla="*/ 1 w 45"/>
                  <a:gd name="T1" fmla="*/ 1 h 1"/>
                  <a:gd name="T2" fmla="*/ 0 w 45"/>
                  <a:gd name="T3" fmla="*/ 1 h 1"/>
                  <a:gd name="T4" fmla="*/ 1 w 45"/>
                  <a:gd name="T5" fmla="*/ 0 h 1"/>
                  <a:gd name="T6" fmla="*/ 45 w 45"/>
                  <a:gd name="T7" fmla="*/ 0 h 1"/>
                  <a:gd name="T8" fmla="*/ 45 w 45"/>
                  <a:gd name="T9" fmla="*/ 0 h 1"/>
                  <a:gd name="T10" fmla="*/ 45 w 45"/>
                  <a:gd name="T11" fmla="*/ 1 h 1"/>
                  <a:gd name="T12" fmla="*/ 1 w 45"/>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5" h="1">
                    <a:moveTo>
                      <a:pt x="1" y="1"/>
                    </a:moveTo>
                    <a:cubicBezTo>
                      <a:pt x="1" y="1"/>
                      <a:pt x="0" y="1"/>
                      <a:pt x="0" y="1"/>
                    </a:cubicBezTo>
                    <a:cubicBezTo>
                      <a:pt x="0" y="0"/>
                      <a:pt x="1" y="0"/>
                      <a:pt x="1" y="0"/>
                    </a:cubicBezTo>
                    <a:cubicBezTo>
                      <a:pt x="45" y="0"/>
                      <a:pt x="45" y="0"/>
                      <a:pt x="45" y="0"/>
                    </a:cubicBezTo>
                    <a:cubicBezTo>
                      <a:pt x="45" y="0"/>
                      <a:pt x="45" y="0"/>
                      <a:pt x="45" y="0"/>
                    </a:cubicBezTo>
                    <a:cubicBezTo>
                      <a:pt x="45" y="1"/>
                      <a:pt x="45" y="1"/>
                      <a:pt x="45" y="1"/>
                    </a:cubicBezTo>
                    <a:lnTo>
                      <a:pt x="1" y="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8" name="Freeform 703"/>
              <p:cNvSpPr>
                <a:spLocks/>
              </p:cNvSpPr>
              <p:nvPr/>
            </p:nvSpPr>
            <p:spPr bwMode="auto">
              <a:xfrm>
                <a:off x="3646" y="1456"/>
                <a:ext cx="3" cy="8"/>
              </a:xfrm>
              <a:custGeom>
                <a:avLst/>
                <a:gdLst>
                  <a:gd name="T0" fmla="*/ 1 w 1"/>
                  <a:gd name="T1" fmla="*/ 3 h 3"/>
                  <a:gd name="T2" fmla="*/ 1 w 1"/>
                  <a:gd name="T3" fmla="*/ 3 h 3"/>
                  <a:gd name="T4" fmla="*/ 0 w 1"/>
                  <a:gd name="T5" fmla="*/ 2 h 3"/>
                  <a:gd name="T6" fmla="*/ 0 w 1"/>
                  <a:gd name="T7" fmla="*/ 1 h 3"/>
                  <a:gd name="T8" fmla="*/ 1 w 1"/>
                  <a:gd name="T9" fmla="*/ 1 h 3"/>
                  <a:gd name="T10" fmla="*/ 1 w 1"/>
                  <a:gd name="T11" fmla="*/ 1 h 3"/>
                  <a:gd name="T12" fmla="*/ 1 w 1"/>
                  <a:gd name="T13" fmla="*/ 3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1" y="3"/>
                      <a:pt x="1" y="3"/>
                    </a:cubicBezTo>
                    <a:cubicBezTo>
                      <a:pt x="0" y="3"/>
                      <a:pt x="0" y="3"/>
                      <a:pt x="0" y="2"/>
                    </a:cubicBezTo>
                    <a:cubicBezTo>
                      <a:pt x="0" y="1"/>
                      <a:pt x="0" y="1"/>
                      <a:pt x="0" y="1"/>
                    </a:cubicBezTo>
                    <a:cubicBezTo>
                      <a:pt x="0" y="1"/>
                      <a:pt x="1" y="0"/>
                      <a:pt x="1" y="1"/>
                    </a:cubicBezTo>
                    <a:cubicBezTo>
                      <a:pt x="1" y="1"/>
                      <a:pt x="1" y="1"/>
                      <a:pt x="1" y="1"/>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9" name="Freeform 704"/>
              <p:cNvSpPr>
                <a:spLocks/>
              </p:cNvSpPr>
              <p:nvPr/>
            </p:nvSpPr>
            <p:spPr bwMode="auto">
              <a:xfrm>
                <a:off x="3538" y="1456"/>
                <a:ext cx="3" cy="8"/>
              </a:xfrm>
              <a:custGeom>
                <a:avLst/>
                <a:gdLst>
                  <a:gd name="T0" fmla="*/ 1 w 1"/>
                  <a:gd name="T1" fmla="*/ 3 h 3"/>
                  <a:gd name="T2" fmla="*/ 1 w 1"/>
                  <a:gd name="T3" fmla="*/ 3 h 3"/>
                  <a:gd name="T4" fmla="*/ 0 w 1"/>
                  <a:gd name="T5" fmla="*/ 1 h 3"/>
                  <a:gd name="T6" fmla="*/ 1 w 1"/>
                  <a:gd name="T7" fmla="*/ 0 h 3"/>
                  <a:gd name="T8" fmla="*/ 1 w 1"/>
                  <a:gd name="T9" fmla="*/ 1 h 3"/>
                  <a:gd name="T10" fmla="*/ 1 w 1"/>
                  <a:gd name="T11" fmla="*/ 3 h 3"/>
                  <a:gd name="T12" fmla="*/ 1 w 1"/>
                  <a:gd name="T13" fmla="*/ 3 h 3"/>
                  <a:gd name="T14" fmla="*/ 1 w 1"/>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3">
                    <a:moveTo>
                      <a:pt x="1" y="3"/>
                    </a:moveTo>
                    <a:cubicBezTo>
                      <a:pt x="1" y="3"/>
                      <a:pt x="1" y="3"/>
                      <a:pt x="1" y="3"/>
                    </a:cubicBezTo>
                    <a:cubicBezTo>
                      <a:pt x="0" y="2"/>
                      <a:pt x="0" y="1"/>
                      <a:pt x="0" y="1"/>
                    </a:cubicBezTo>
                    <a:cubicBezTo>
                      <a:pt x="0" y="0"/>
                      <a:pt x="1" y="0"/>
                      <a:pt x="1" y="0"/>
                    </a:cubicBezTo>
                    <a:cubicBezTo>
                      <a:pt x="1" y="0"/>
                      <a:pt x="1" y="1"/>
                      <a:pt x="1" y="1"/>
                    </a:cubicBezTo>
                    <a:cubicBezTo>
                      <a:pt x="1" y="1"/>
                      <a:pt x="1" y="2"/>
                      <a:pt x="1" y="3"/>
                    </a:cubicBezTo>
                    <a:cubicBezTo>
                      <a:pt x="1" y="3"/>
                      <a:pt x="1" y="3"/>
                      <a:pt x="1" y="3"/>
                    </a:cubicBezTo>
                    <a:cubicBezTo>
                      <a:pt x="1" y="3"/>
                      <a:pt x="1" y="3"/>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0" name="Freeform 705"/>
              <p:cNvSpPr>
                <a:spLocks noEditPoints="1"/>
              </p:cNvSpPr>
              <p:nvPr/>
            </p:nvSpPr>
            <p:spPr bwMode="auto">
              <a:xfrm>
                <a:off x="3568" y="1449"/>
                <a:ext cx="46" cy="7"/>
              </a:xfrm>
              <a:custGeom>
                <a:avLst/>
                <a:gdLst>
                  <a:gd name="T0" fmla="*/ 18 w 19"/>
                  <a:gd name="T1" fmla="*/ 3 h 3"/>
                  <a:gd name="T2" fmla="*/ 0 w 19"/>
                  <a:gd name="T3" fmla="*/ 3 h 3"/>
                  <a:gd name="T4" fmla="*/ 0 w 19"/>
                  <a:gd name="T5" fmla="*/ 2 h 3"/>
                  <a:gd name="T6" fmla="*/ 0 w 19"/>
                  <a:gd name="T7" fmla="*/ 2 h 3"/>
                  <a:gd name="T8" fmla="*/ 0 w 19"/>
                  <a:gd name="T9" fmla="*/ 1 h 3"/>
                  <a:gd name="T10" fmla="*/ 0 w 19"/>
                  <a:gd name="T11" fmla="*/ 1 h 3"/>
                  <a:gd name="T12" fmla="*/ 0 w 19"/>
                  <a:gd name="T13" fmla="*/ 0 h 3"/>
                  <a:gd name="T14" fmla="*/ 18 w 19"/>
                  <a:gd name="T15" fmla="*/ 0 h 3"/>
                  <a:gd name="T16" fmla="*/ 19 w 19"/>
                  <a:gd name="T17" fmla="*/ 1 h 3"/>
                  <a:gd name="T18" fmla="*/ 19 w 19"/>
                  <a:gd name="T19" fmla="*/ 2 h 3"/>
                  <a:gd name="T20" fmla="*/ 19 w 19"/>
                  <a:gd name="T21" fmla="*/ 3 h 3"/>
                  <a:gd name="T22" fmla="*/ 18 w 19"/>
                  <a:gd name="T23" fmla="*/ 3 h 3"/>
                  <a:gd name="T24" fmla="*/ 9 w 19"/>
                  <a:gd name="T25" fmla="*/ 2 h 3"/>
                  <a:gd name="T26" fmla="*/ 18 w 19"/>
                  <a:gd name="T27" fmla="*/ 2 h 3"/>
                  <a:gd name="T28" fmla="*/ 18 w 19"/>
                  <a:gd name="T29" fmla="*/ 1 h 3"/>
                  <a:gd name="T30" fmla="*/ 1 w 19"/>
                  <a:gd name="T31" fmla="*/ 1 h 3"/>
                  <a:gd name="T32" fmla="*/ 1 w 19"/>
                  <a:gd name="T33" fmla="*/ 2 h 3"/>
                  <a:gd name="T34" fmla="*/ 1 w 19"/>
                  <a:gd name="T35" fmla="*/ 2 h 3"/>
                  <a:gd name="T36" fmla="*/ 9 w 19"/>
                  <a:gd name="T3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3">
                    <a:moveTo>
                      <a:pt x="18" y="3"/>
                    </a:moveTo>
                    <a:cubicBezTo>
                      <a:pt x="12" y="3"/>
                      <a:pt x="6" y="2"/>
                      <a:pt x="0" y="3"/>
                    </a:cubicBezTo>
                    <a:cubicBezTo>
                      <a:pt x="0" y="3"/>
                      <a:pt x="0" y="3"/>
                      <a:pt x="0" y="2"/>
                    </a:cubicBezTo>
                    <a:cubicBezTo>
                      <a:pt x="0" y="2"/>
                      <a:pt x="0" y="2"/>
                      <a:pt x="0" y="2"/>
                    </a:cubicBezTo>
                    <a:cubicBezTo>
                      <a:pt x="0" y="1"/>
                      <a:pt x="0" y="1"/>
                      <a:pt x="0" y="1"/>
                    </a:cubicBezTo>
                    <a:cubicBezTo>
                      <a:pt x="0" y="1"/>
                      <a:pt x="0" y="1"/>
                      <a:pt x="0" y="1"/>
                    </a:cubicBezTo>
                    <a:cubicBezTo>
                      <a:pt x="0" y="1"/>
                      <a:pt x="0" y="0"/>
                      <a:pt x="0" y="0"/>
                    </a:cubicBezTo>
                    <a:cubicBezTo>
                      <a:pt x="7" y="0"/>
                      <a:pt x="12" y="0"/>
                      <a:pt x="18" y="0"/>
                    </a:cubicBezTo>
                    <a:cubicBezTo>
                      <a:pt x="19" y="0"/>
                      <a:pt x="19" y="1"/>
                      <a:pt x="19" y="1"/>
                    </a:cubicBezTo>
                    <a:cubicBezTo>
                      <a:pt x="19" y="2"/>
                      <a:pt x="19" y="2"/>
                      <a:pt x="19" y="2"/>
                    </a:cubicBezTo>
                    <a:cubicBezTo>
                      <a:pt x="19" y="2"/>
                      <a:pt x="19" y="2"/>
                      <a:pt x="19" y="3"/>
                    </a:cubicBezTo>
                    <a:cubicBezTo>
                      <a:pt x="18" y="3"/>
                      <a:pt x="18" y="3"/>
                      <a:pt x="18" y="3"/>
                    </a:cubicBezTo>
                    <a:close/>
                    <a:moveTo>
                      <a:pt x="9" y="2"/>
                    </a:moveTo>
                    <a:cubicBezTo>
                      <a:pt x="12" y="2"/>
                      <a:pt x="15" y="2"/>
                      <a:pt x="18" y="2"/>
                    </a:cubicBezTo>
                    <a:cubicBezTo>
                      <a:pt x="18" y="1"/>
                      <a:pt x="18" y="1"/>
                      <a:pt x="18" y="1"/>
                    </a:cubicBezTo>
                    <a:cubicBezTo>
                      <a:pt x="12" y="1"/>
                      <a:pt x="7" y="1"/>
                      <a:pt x="1" y="1"/>
                    </a:cubicBezTo>
                    <a:cubicBezTo>
                      <a:pt x="1" y="1"/>
                      <a:pt x="1" y="1"/>
                      <a:pt x="1" y="2"/>
                    </a:cubicBezTo>
                    <a:cubicBezTo>
                      <a:pt x="1" y="2"/>
                      <a:pt x="1" y="2"/>
                      <a:pt x="1" y="2"/>
                    </a:cubicBezTo>
                    <a:cubicBezTo>
                      <a:pt x="3" y="2"/>
                      <a:pt x="6" y="2"/>
                      <a:pt x="9"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1" name="Freeform 706"/>
              <p:cNvSpPr>
                <a:spLocks noEditPoints="1"/>
              </p:cNvSpPr>
              <p:nvPr/>
            </p:nvSpPr>
            <p:spPr bwMode="auto">
              <a:xfrm>
                <a:off x="3555" y="1441"/>
                <a:ext cx="18" cy="5"/>
              </a:xfrm>
              <a:custGeom>
                <a:avLst/>
                <a:gdLst>
                  <a:gd name="T0" fmla="*/ 0 w 7"/>
                  <a:gd name="T1" fmla="*/ 2 h 2"/>
                  <a:gd name="T2" fmla="*/ 0 w 7"/>
                  <a:gd name="T3" fmla="*/ 2 h 2"/>
                  <a:gd name="T4" fmla="*/ 1 w 7"/>
                  <a:gd name="T5" fmla="*/ 1 h 2"/>
                  <a:gd name="T6" fmla="*/ 1 w 7"/>
                  <a:gd name="T7" fmla="*/ 1 h 2"/>
                  <a:gd name="T8" fmla="*/ 1 w 7"/>
                  <a:gd name="T9" fmla="*/ 0 h 2"/>
                  <a:gd name="T10" fmla="*/ 2 w 7"/>
                  <a:gd name="T11" fmla="*/ 0 h 2"/>
                  <a:gd name="T12" fmla="*/ 6 w 7"/>
                  <a:gd name="T13" fmla="*/ 0 h 2"/>
                  <a:gd name="T14" fmla="*/ 7 w 7"/>
                  <a:gd name="T15" fmla="*/ 0 h 2"/>
                  <a:gd name="T16" fmla="*/ 7 w 7"/>
                  <a:gd name="T17" fmla="*/ 1 h 2"/>
                  <a:gd name="T18" fmla="*/ 6 w 7"/>
                  <a:gd name="T19" fmla="*/ 2 h 2"/>
                  <a:gd name="T20" fmla="*/ 6 w 7"/>
                  <a:gd name="T21" fmla="*/ 2 h 2"/>
                  <a:gd name="T22" fmla="*/ 6 w 7"/>
                  <a:gd name="T23" fmla="*/ 2 h 2"/>
                  <a:gd name="T24" fmla="*/ 0 w 7"/>
                  <a:gd name="T25" fmla="*/ 2 h 2"/>
                  <a:gd name="T26" fmla="*/ 2 w 7"/>
                  <a:gd name="T27" fmla="*/ 1 h 2"/>
                  <a:gd name="T28" fmla="*/ 1 w 7"/>
                  <a:gd name="T29" fmla="*/ 1 h 2"/>
                  <a:gd name="T30" fmla="*/ 5 w 7"/>
                  <a:gd name="T31" fmla="*/ 1 h 2"/>
                  <a:gd name="T32" fmla="*/ 5 w 7"/>
                  <a:gd name="T33" fmla="*/ 1 h 2"/>
                  <a:gd name="T34" fmla="*/ 6 w 7"/>
                  <a:gd name="T35" fmla="*/ 1 h 2"/>
                  <a:gd name="T36" fmla="*/ 2 w 7"/>
                  <a:gd name="T3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2">
                    <a:moveTo>
                      <a:pt x="0" y="2"/>
                    </a:moveTo>
                    <a:cubicBezTo>
                      <a:pt x="0" y="2"/>
                      <a:pt x="0" y="2"/>
                      <a:pt x="0" y="2"/>
                    </a:cubicBezTo>
                    <a:cubicBezTo>
                      <a:pt x="0" y="2"/>
                      <a:pt x="0" y="1"/>
                      <a:pt x="1" y="1"/>
                    </a:cubicBezTo>
                    <a:cubicBezTo>
                      <a:pt x="1" y="1"/>
                      <a:pt x="1" y="1"/>
                      <a:pt x="1" y="1"/>
                    </a:cubicBezTo>
                    <a:cubicBezTo>
                      <a:pt x="1" y="0"/>
                      <a:pt x="1" y="0"/>
                      <a:pt x="1" y="0"/>
                    </a:cubicBezTo>
                    <a:cubicBezTo>
                      <a:pt x="1" y="0"/>
                      <a:pt x="1" y="0"/>
                      <a:pt x="2" y="0"/>
                    </a:cubicBezTo>
                    <a:cubicBezTo>
                      <a:pt x="3" y="0"/>
                      <a:pt x="5" y="0"/>
                      <a:pt x="6" y="0"/>
                    </a:cubicBezTo>
                    <a:cubicBezTo>
                      <a:pt x="6" y="0"/>
                      <a:pt x="6" y="0"/>
                      <a:pt x="7" y="0"/>
                    </a:cubicBezTo>
                    <a:cubicBezTo>
                      <a:pt x="7" y="0"/>
                      <a:pt x="7" y="0"/>
                      <a:pt x="7" y="1"/>
                    </a:cubicBezTo>
                    <a:cubicBezTo>
                      <a:pt x="6" y="1"/>
                      <a:pt x="6" y="1"/>
                      <a:pt x="6" y="2"/>
                    </a:cubicBezTo>
                    <a:cubicBezTo>
                      <a:pt x="6" y="2"/>
                      <a:pt x="6" y="2"/>
                      <a:pt x="6" y="2"/>
                    </a:cubicBezTo>
                    <a:cubicBezTo>
                      <a:pt x="6" y="2"/>
                      <a:pt x="6" y="2"/>
                      <a:pt x="6" y="2"/>
                    </a:cubicBezTo>
                    <a:cubicBezTo>
                      <a:pt x="4" y="2"/>
                      <a:pt x="2" y="2"/>
                      <a:pt x="0" y="2"/>
                    </a:cubicBezTo>
                    <a:close/>
                    <a:moveTo>
                      <a:pt x="2" y="1"/>
                    </a:moveTo>
                    <a:cubicBezTo>
                      <a:pt x="2" y="1"/>
                      <a:pt x="2" y="1"/>
                      <a:pt x="1" y="1"/>
                    </a:cubicBezTo>
                    <a:cubicBezTo>
                      <a:pt x="3" y="1"/>
                      <a:pt x="4" y="1"/>
                      <a:pt x="5" y="1"/>
                    </a:cubicBezTo>
                    <a:cubicBezTo>
                      <a:pt x="5" y="1"/>
                      <a:pt x="5" y="1"/>
                      <a:pt x="5" y="1"/>
                    </a:cubicBezTo>
                    <a:cubicBezTo>
                      <a:pt x="5" y="1"/>
                      <a:pt x="6" y="1"/>
                      <a:pt x="6" y="1"/>
                    </a:cubicBezTo>
                    <a:cubicBezTo>
                      <a:pt x="4"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2" name="Freeform 707"/>
              <p:cNvSpPr>
                <a:spLocks noEditPoints="1"/>
              </p:cNvSpPr>
              <p:nvPr/>
            </p:nvSpPr>
            <p:spPr bwMode="auto">
              <a:xfrm>
                <a:off x="3550" y="1449"/>
                <a:ext cx="15" cy="7"/>
              </a:xfrm>
              <a:custGeom>
                <a:avLst/>
                <a:gdLst>
                  <a:gd name="T0" fmla="*/ 0 w 6"/>
                  <a:gd name="T1" fmla="*/ 3 h 3"/>
                  <a:gd name="T2" fmla="*/ 0 w 6"/>
                  <a:gd name="T3" fmla="*/ 2 h 3"/>
                  <a:gd name="T4" fmla="*/ 0 w 6"/>
                  <a:gd name="T5" fmla="*/ 1 h 3"/>
                  <a:gd name="T6" fmla="*/ 1 w 6"/>
                  <a:gd name="T7" fmla="*/ 1 h 3"/>
                  <a:gd name="T8" fmla="*/ 1 w 6"/>
                  <a:gd name="T9" fmla="*/ 1 h 3"/>
                  <a:gd name="T10" fmla="*/ 1 w 6"/>
                  <a:gd name="T11" fmla="*/ 1 h 3"/>
                  <a:gd name="T12" fmla="*/ 6 w 6"/>
                  <a:gd name="T13" fmla="*/ 0 h 3"/>
                  <a:gd name="T14" fmla="*/ 6 w 6"/>
                  <a:gd name="T15" fmla="*/ 1 h 3"/>
                  <a:gd name="T16" fmla="*/ 6 w 6"/>
                  <a:gd name="T17" fmla="*/ 1 h 3"/>
                  <a:gd name="T18" fmla="*/ 6 w 6"/>
                  <a:gd name="T19" fmla="*/ 2 h 3"/>
                  <a:gd name="T20" fmla="*/ 6 w 6"/>
                  <a:gd name="T21" fmla="*/ 2 h 3"/>
                  <a:gd name="T22" fmla="*/ 5 w 6"/>
                  <a:gd name="T23" fmla="*/ 2 h 3"/>
                  <a:gd name="T24" fmla="*/ 0 w 6"/>
                  <a:gd name="T25" fmla="*/ 3 h 3"/>
                  <a:gd name="T26" fmla="*/ 2 w 6"/>
                  <a:gd name="T27" fmla="*/ 1 h 3"/>
                  <a:gd name="T28" fmla="*/ 1 w 6"/>
                  <a:gd name="T29" fmla="*/ 2 h 3"/>
                  <a:gd name="T30" fmla="*/ 5 w 6"/>
                  <a:gd name="T31" fmla="*/ 2 h 3"/>
                  <a:gd name="T32" fmla="*/ 5 w 6"/>
                  <a:gd name="T33" fmla="*/ 2 h 3"/>
                  <a:gd name="T34" fmla="*/ 5 w 6"/>
                  <a:gd name="T35" fmla="*/ 1 h 3"/>
                  <a:gd name="T36" fmla="*/ 2 w 6"/>
                  <a:gd name="T3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3">
                    <a:moveTo>
                      <a:pt x="0" y="3"/>
                    </a:moveTo>
                    <a:cubicBezTo>
                      <a:pt x="0" y="3"/>
                      <a:pt x="0" y="2"/>
                      <a:pt x="0" y="2"/>
                    </a:cubicBezTo>
                    <a:cubicBezTo>
                      <a:pt x="0" y="2"/>
                      <a:pt x="0" y="2"/>
                      <a:pt x="0" y="1"/>
                    </a:cubicBezTo>
                    <a:cubicBezTo>
                      <a:pt x="1" y="1"/>
                      <a:pt x="1" y="1"/>
                      <a:pt x="1" y="1"/>
                    </a:cubicBezTo>
                    <a:cubicBezTo>
                      <a:pt x="1" y="1"/>
                      <a:pt x="1" y="1"/>
                      <a:pt x="1" y="1"/>
                    </a:cubicBezTo>
                    <a:cubicBezTo>
                      <a:pt x="1" y="1"/>
                      <a:pt x="1" y="1"/>
                      <a:pt x="1" y="1"/>
                    </a:cubicBezTo>
                    <a:cubicBezTo>
                      <a:pt x="3" y="0"/>
                      <a:pt x="4" y="0"/>
                      <a:pt x="6" y="0"/>
                    </a:cubicBezTo>
                    <a:cubicBezTo>
                      <a:pt x="6" y="0"/>
                      <a:pt x="6" y="0"/>
                      <a:pt x="6" y="1"/>
                    </a:cubicBezTo>
                    <a:cubicBezTo>
                      <a:pt x="6" y="1"/>
                      <a:pt x="6" y="1"/>
                      <a:pt x="6" y="1"/>
                    </a:cubicBezTo>
                    <a:cubicBezTo>
                      <a:pt x="6" y="1"/>
                      <a:pt x="6" y="2"/>
                      <a:pt x="6" y="2"/>
                    </a:cubicBezTo>
                    <a:cubicBezTo>
                      <a:pt x="6" y="2"/>
                      <a:pt x="6" y="2"/>
                      <a:pt x="6" y="2"/>
                    </a:cubicBezTo>
                    <a:cubicBezTo>
                      <a:pt x="6" y="2"/>
                      <a:pt x="6" y="2"/>
                      <a:pt x="5" y="2"/>
                    </a:cubicBezTo>
                    <a:cubicBezTo>
                      <a:pt x="4" y="3"/>
                      <a:pt x="2" y="3"/>
                      <a:pt x="0" y="3"/>
                    </a:cubicBezTo>
                    <a:close/>
                    <a:moveTo>
                      <a:pt x="2" y="1"/>
                    </a:moveTo>
                    <a:cubicBezTo>
                      <a:pt x="1" y="1"/>
                      <a:pt x="1" y="2"/>
                      <a:pt x="1" y="2"/>
                    </a:cubicBezTo>
                    <a:cubicBezTo>
                      <a:pt x="2" y="2"/>
                      <a:pt x="4" y="2"/>
                      <a:pt x="5" y="2"/>
                    </a:cubicBezTo>
                    <a:cubicBezTo>
                      <a:pt x="5" y="2"/>
                      <a:pt x="5" y="2"/>
                      <a:pt x="5" y="2"/>
                    </a:cubicBezTo>
                    <a:cubicBezTo>
                      <a:pt x="5" y="1"/>
                      <a:pt x="5" y="1"/>
                      <a:pt x="5" y="1"/>
                    </a:cubicBezTo>
                    <a:cubicBezTo>
                      <a:pt x="4"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3" name="Freeform 708"/>
              <p:cNvSpPr>
                <a:spLocks noEditPoints="1"/>
              </p:cNvSpPr>
              <p:nvPr/>
            </p:nvSpPr>
            <p:spPr bwMode="auto">
              <a:xfrm>
                <a:off x="3600" y="1441"/>
                <a:ext cx="10" cy="5"/>
              </a:xfrm>
              <a:custGeom>
                <a:avLst/>
                <a:gdLst>
                  <a:gd name="T0" fmla="*/ 0 w 4"/>
                  <a:gd name="T1" fmla="*/ 2 h 2"/>
                  <a:gd name="T2" fmla="*/ 0 w 4"/>
                  <a:gd name="T3" fmla="*/ 2 h 2"/>
                  <a:gd name="T4" fmla="*/ 0 w 4"/>
                  <a:gd name="T5" fmla="*/ 2 h 2"/>
                  <a:gd name="T6" fmla="*/ 0 w 4"/>
                  <a:gd name="T7" fmla="*/ 0 h 2"/>
                  <a:gd name="T8" fmla="*/ 0 w 4"/>
                  <a:gd name="T9" fmla="*/ 0 h 2"/>
                  <a:gd name="T10" fmla="*/ 4 w 4"/>
                  <a:gd name="T11" fmla="*/ 0 h 2"/>
                  <a:gd name="T12" fmla="*/ 4 w 4"/>
                  <a:gd name="T13" fmla="*/ 0 h 2"/>
                  <a:gd name="T14" fmla="*/ 4 w 4"/>
                  <a:gd name="T15" fmla="*/ 2 h 2"/>
                  <a:gd name="T16" fmla="*/ 4 w 4"/>
                  <a:gd name="T17" fmla="*/ 2 h 2"/>
                  <a:gd name="T18" fmla="*/ 4 w 4"/>
                  <a:gd name="T19" fmla="*/ 2 h 2"/>
                  <a:gd name="T20" fmla="*/ 0 w 4"/>
                  <a:gd name="T21" fmla="*/ 2 h 2"/>
                  <a:gd name="T22" fmla="*/ 1 w 4"/>
                  <a:gd name="T23" fmla="*/ 1 h 2"/>
                  <a:gd name="T24" fmla="*/ 1 w 4"/>
                  <a:gd name="T25" fmla="*/ 1 h 2"/>
                  <a:gd name="T26" fmla="*/ 3 w 4"/>
                  <a:gd name="T27" fmla="*/ 1 h 2"/>
                  <a:gd name="T28" fmla="*/ 3 w 4"/>
                  <a:gd name="T29" fmla="*/ 1 h 2"/>
                  <a:gd name="T30" fmla="*/ 1 w 4"/>
                  <a:gd name="T3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2">
                    <a:moveTo>
                      <a:pt x="0" y="2"/>
                    </a:moveTo>
                    <a:cubicBezTo>
                      <a:pt x="0" y="2"/>
                      <a:pt x="0" y="2"/>
                      <a:pt x="0" y="2"/>
                    </a:cubicBezTo>
                    <a:cubicBezTo>
                      <a:pt x="0" y="2"/>
                      <a:pt x="0" y="2"/>
                      <a:pt x="0" y="2"/>
                    </a:cubicBezTo>
                    <a:cubicBezTo>
                      <a:pt x="0" y="0"/>
                      <a:pt x="0" y="0"/>
                      <a:pt x="0" y="0"/>
                    </a:cubicBezTo>
                    <a:cubicBezTo>
                      <a:pt x="0" y="0"/>
                      <a:pt x="0" y="0"/>
                      <a:pt x="0" y="0"/>
                    </a:cubicBezTo>
                    <a:cubicBezTo>
                      <a:pt x="2" y="0"/>
                      <a:pt x="3" y="0"/>
                      <a:pt x="4" y="0"/>
                    </a:cubicBezTo>
                    <a:cubicBezTo>
                      <a:pt x="4" y="0"/>
                      <a:pt x="4" y="0"/>
                      <a:pt x="4" y="0"/>
                    </a:cubicBezTo>
                    <a:cubicBezTo>
                      <a:pt x="4" y="1"/>
                      <a:pt x="4" y="1"/>
                      <a:pt x="4" y="2"/>
                    </a:cubicBezTo>
                    <a:cubicBezTo>
                      <a:pt x="4" y="2"/>
                      <a:pt x="4" y="2"/>
                      <a:pt x="4" y="2"/>
                    </a:cubicBezTo>
                    <a:cubicBezTo>
                      <a:pt x="4" y="2"/>
                      <a:pt x="4" y="2"/>
                      <a:pt x="4" y="2"/>
                    </a:cubicBezTo>
                    <a:cubicBezTo>
                      <a:pt x="4" y="2"/>
                      <a:pt x="0" y="2"/>
                      <a:pt x="0" y="2"/>
                    </a:cubicBezTo>
                    <a:close/>
                    <a:moveTo>
                      <a:pt x="1" y="1"/>
                    </a:moveTo>
                    <a:cubicBezTo>
                      <a:pt x="1" y="1"/>
                      <a:pt x="1" y="1"/>
                      <a:pt x="1" y="1"/>
                    </a:cubicBezTo>
                    <a:cubicBezTo>
                      <a:pt x="3" y="1"/>
                      <a:pt x="3" y="1"/>
                      <a:pt x="3" y="1"/>
                    </a:cubicBezTo>
                    <a:cubicBezTo>
                      <a:pt x="3" y="1"/>
                      <a:pt x="3" y="1"/>
                      <a:pt x="3" y="1"/>
                    </a:cubicBezTo>
                    <a:cubicBezTo>
                      <a:pt x="3" y="1"/>
                      <a:pt x="2"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4" name="Freeform 709"/>
              <p:cNvSpPr>
                <a:spLocks noEditPoints="1"/>
              </p:cNvSpPr>
              <p:nvPr/>
            </p:nvSpPr>
            <p:spPr bwMode="auto">
              <a:xfrm>
                <a:off x="3624" y="1441"/>
                <a:ext cx="15" cy="5"/>
              </a:xfrm>
              <a:custGeom>
                <a:avLst/>
                <a:gdLst>
                  <a:gd name="T0" fmla="*/ 1 w 6"/>
                  <a:gd name="T1" fmla="*/ 2 h 2"/>
                  <a:gd name="T2" fmla="*/ 1 w 6"/>
                  <a:gd name="T3" fmla="*/ 2 h 2"/>
                  <a:gd name="T4" fmla="*/ 0 w 6"/>
                  <a:gd name="T5" fmla="*/ 1 h 2"/>
                  <a:gd name="T6" fmla="*/ 0 w 6"/>
                  <a:gd name="T7" fmla="*/ 0 h 2"/>
                  <a:gd name="T8" fmla="*/ 1 w 6"/>
                  <a:gd name="T9" fmla="*/ 0 h 2"/>
                  <a:gd name="T10" fmla="*/ 5 w 6"/>
                  <a:gd name="T11" fmla="*/ 0 h 2"/>
                  <a:gd name="T12" fmla="*/ 6 w 6"/>
                  <a:gd name="T13" fmla="*/ 1 h 2"/>
                  <a:gd name="T14" fmla="*/ 6 w 6"/>
                  <a:gd name="T15" fmla="*/ 1 h 2"/>
                  <a:gd name="T16" fmla="*/ 6 w 6"/>
                  <a:gd name="T17" fmla="*/ 2 h 2"/>
                  <a:gd name="T18" fmla="*/ 6 w 6"/>
                  <a:gd name="T19" fmla="*/ 2 h 2"/>
                  <a:gd name="T20" fmla="*/ 1 w 6"/>
                  <a:gd name="T21" fmla="*/ 2 h 2"/>
                  <a:gd name="T22" fmla="*/ 1 w 6"/>
                  <a:gd name="T23" fmla="*/ 1 h 2"/>
                  <a:gd name="T24" fmla="*/ 1 w 6"/>
                  <a:gd name="T25" fmla="*/ 1 h 2"/>
                  <a:gd name="T26" fmla="*/ 5 w 6"/>
                  <a:gd name="T27" fmla="*/ 1 h 2"/>
                  <a:gd name="T28" fmla="*/ 5 w 6"/>
                  <a:gd name="T29" fmla="*/ 1 h 2"/>
                  <a:gd name="T30" fmla="*/ 5 w 6"/>
                  <a:gd name="T31" fmla="*/ 1 h 2"/>
                  <a:gd name="T32" fmla="*/ 1 w 6"/>
                  <a:gd name="T3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2">
                    <a:moveTo>
                      <a:pt x="1" y="2"/>
                    </a:moveTo>
                    <a:cubicBezTo>
                      <a:pt x="1" y="2"/>
                      <a:pt x="1" y="2"/>
                      <a:pt x="1" y="2"/>
                    </a:cubicBezTo>
                    <a:cubicBezTo>
                      <a:pt x="0" y="1"/>
                      <a:pt x="0" y="1"/>
                      <a:pt x="0" y="1"/>
                    </a:cubicBezTo>
                    <a:cubicBezTo>
                      <a:pt x="0" y="0"/>
                      <a:pt x="0" y="0"/>
                      <a:pt x="0" y="0"/>
                    </a:cubicBezTo>
                    <a:cubicBezTo>
                      <a:pt x="0" y="0"/>
                      <a:pt x="1" y="0"/>
                      <a:pt x="1" y="0"/>
                    </a:cubicBezTo>
                    <a:cubicBezTo>
                      <a:pt x="2" y="0"/>
                      <a:pt x="3" y="0"/>
                      <a:pt x="5" y="0"/>
                    </a:cubicBezTo>
                    <a:cubicBezTo>
                      <a:pt x="6" y="0"/>
                      <a:pt x="6" y="0"/>
                      <a:pt x="6" y="1"/>
                    </a:cubicBezTo>
                    <a:cubicBezTo>
                      <a:pt x="6" y="1"/>
                      <a:pt x="6" y="1"/>
                      <a:pt x="6" y="1"/>
                    </a:cubicBezTo>
                    <a:cubicBezTo>
                      <a:pt x="6" y="1"/>
                      <a:pt x="6" y="2"/>
                      <a:pt x="6" y="2"/>
                    </a:cubicBezTo>
                    <a:cubicBezTo>
                      <a:pt x="6" y="2"/>
                      <a:pt x="6" y="2"/>
                      <a:pt x="6" y="2"/>
                    </a:cubicBezTo>
                    <a:cubicBezTo>
                      <a:pt x="4" y="2"/>
                      <a:pt x="3" y="2"/>
                      <a:pt x="1" y="2"/>
                    </a:cubicBezTo>
                    <a:close/>
                    <a:moveTo>
                      <a:pt x="1" y="1"/>
                    </a:moveTo>
                    <a:cubicBezTo>
                      <a:pt x="1" y="1"/>
                      <a:pt x="1" y="1"/>
                      <a:pt x="1" y="1"/>
                    </a:cubicBezTo>
                    <a:cubicBezTo>
                      <a:pt x="3" y="1"/>
                      <a:pt x="4" y="1"/>
                      <a:pt x="5" y="1"/>
                    </a:cubicBezTo>
                    <a:cubicBezTo>
                      <a:pt x="5" y="1"/>
                      <a:pt x="5" y="1"/>
                      <a:pt x="5" y="1"/>
                    </a:cubicBezTo>
                    <a:cubicBezTo>
                      <a:pt x="5" y="1"/>
                      <a:pt x="5" y="1"/>
                      <a:pt x="5" y="1"/>
                    </a:cubicBezTo>
                    <a:cubicBezTo>
                      <a:pt x="4" y="1"/>
                      <a:pt x="2"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5" name="Freeform 710"/>
              <p:cNvSpPr>
                <a:spLocks noEditPoints="1"/>
              </p:cNvSpPr>
              <p:nvPr/>
            </p:nvSpPr>
            <p:spPr bwMode="auto">
              <a:xfrm>
                <a:off x="3627" y="1449"/>
                <a:ext cx="17" cy="5"/>
              </a:xfrm>
              <a:custGeom>
                <a:avLst/>
                <a:gdLst>
                  <a:gd name="T0" fmla="*/ 1 w 7"/>
                  <a:gd name="T1" fmla="*/ 2 h 2"/>
                  <a:gd name="T2" fmla="*/ 1 w 7"/>
                  <a:gd name="T3" fmla="*/ 2 h 2"/>
                  <a:gd name="T4" fmla="*/ 1 w 7"/>
                  <a:gd name="T5" fmla="*/ 1 h 2"/>
                  <a:gd name="T6" fmla="*/ 1 w 7"/>
                  <a:gd name="T7" fmla="*/ 1 h 2"/>
                  <a:gd name="T8" fmla="*/ 1 w 7"/>
                  <a:gd name="T9" fmla="*/ 0 h 2"/>
                  <a:gd name="T10" fmla="*/ 5 w 7"/>
                  <a:gd name="T11" fmla="*/ 1 h 2"/>
                  <a:gd name="T12" fmla="*/ 6 w 7"/>
                  <a:gd name="T13" fmla="*/ 1 h 2"/>
                  <a:gd name="T14" fmla="*/ 7 w 7"/>
                  <a:gd name="T15" fmla="*/ 2 h 2"/>
                  <a:gd name="T16" fmla="*/ 7 w 7"/>
                  <a:gd name="T17" fmla="*/ 2 h 2"/>
                  <a:gd name="T18" fmla="*/ 6 w 7"/>
                  <a:gd name="T19" fmla="*/ 2 h 2"/>
                  <a:gd name="T20" fmla="*/ 1 w 7"/>
                  <a:gd name="T21" fmla="*/ 2 h 2"/>
                  <a:gd name="T22" fmla="*/ 2 w 7"/>
                  <a:gd name="T23" fmla="*/ 1 h 2"/>
                  <a:gd name="T24" fmla="*/ 2 w 7"/>
                  <a:gd name="T25" fmla="*/ 2 h 2"/>
                  <a:gd name="T26" fmla="*/ 6 w 7"/>
                  <a:gd name="T27" fmla="*/ 2 h 2"/>
                  <a:gd name="T28" fmla="*/ 6 w 7"/>
                  <a:gd name="T29" fmla="*/ 1 h 2"/>
                  <a:gd name="T30" fmla="*/ 5 w 7"/>
                  <a:gd name="T31" fmla="*/ 1 h 2"/>
                  <a:gd name="T32" fmla="*/ 2 w 7"/>
                  <a:gd name="T3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2">
                    <a:moveTo>
                      <a:pt x="1" y="2"/>
                    </a:moveTo>
                    <a:cubicBezTo>
                      <a:pt x="1" y="2"/>
                      <a:pt x="1" y="2"/>
                      <a:pt x="1" y="2"/>
                    </a:cubicBezTo>
                    <a:cubicBezTo>
                      <a:pt x="1" y="1"/>
                      <a:pt x="1" y="1"/>
                      <a:pt x="1" y="1"/>
                    </a:cubicBezTo>
                    <a:cubicBezTo>
                      <a:pt x="0" y="1"/>
                      <a:pt x="0" y="1"/>
                      <a:pt x="1" y="1"/>
                    </a:cubicBezTo>
                    <a:cubicBezTo>
                      <a:pt x="1" y="1"/>
                      <a:pt x="1" y="0"/>
                      <a:pt x="1" y="0"/>
                    </a:cubicBezTo>
                    <a:cubicBezTo>
                      <a:pt x="2" y="0"/>
                      <a:pt x="4" y="0"/>
                      <a:pt x="5" y="1"/>
                    </a:cubicBezTo>
                    <a:cubicBezTo>
                      <a:pt x="6" y="1"/>
                      <a:pt x="6" y="1"/>
                      <a:pt x="6" y="1"/>
                    </a:cubicBezTo>
                    <a:cubicBezTo>
                      <a:pt x="6" y="1"/>
                      <a:pt x="7" y="2"/>
                      <a:pt x="7" y="2"/>
                    </a:cubicBezTo>
                    <a:cubicBezTo>
                      <a:pt x="7" y="2"/>
                      <a:pt x="7" y="2"/>
                      <a:pt x="7" y="2"/>
                    </a:cubicBezTo>
                    <a:cubicBezTo>
                      <a:pt x="6" y="2"/>
                      <a:pt x="6" y="2"/>
                      <a:pt x="6" y="2"/>
                    </a:cubicBezTo>
                    <a:cubicBezTo>
                      <a:pt x="5" y="2"/>
                      <a:pt x="3" y="2"/>
                      <a:pt x="1" y="2"/>
                    </a:cubicBezTo>
                    <a:close/>
                    <a:moveTo>
                      <a:pt x="2" y="1"/>
                    </a:moveTo>
                    <a:cubicBezTo>
                      <a:pt x="2" y="2"/>
                      <a:pt x="2" y="2"/>
                      <a:pt x="2" y="2"/>
                    </a:cubicBezTo>
                    <a:cubicBezTo>
                      <a:pt x="3" y="2"/>
                      <a:pt x="4" y="2"/>
                      <a:pt x="6" y="2"/>
                    </a:cubicBezTo>
                    <a:cubicBezTo>
                      <a:pt x="6" y="1"/>
                      <a:pt x="6" y="1"/>
                      <a:pt x="6" y="1"/>
                    </a:cubicBezTo>
                    <a:cubicBezTo>
                      <a:pt x="6" y="1"/>
                      <a:pt x="5" y="1"/>
                      <a:pt x="5" y="1"/>
                    </a:cubicBezTo>
                    <a:cubicBezTo>
                      <a:pt x="4"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6" name="Freeform 711"/>
              <p:cNvSpPr>
                <a:spLocks noEditPoints="1"/>
              </p:cNvSpPr>
              <p:nvPr/>
            </p:nvSpPr>
            <p:spPr bwMode="auto">
              <a:xfrm>
                <a:off x="3612" y="1441"/>
                <a:ext cx="12" cy="5"/>
              </a:xfrm>
              <a:custGeom>
                <a:avLst/>
                <a:gdLst>
                  <a:gd name="T0" fmla="*/ 0 w 5"/>
                  <a:gd name="T1" fmla="*/ 2 h 2"/>
                  <a:gd name="T2" fmla="*/ 0 w 5"/>
                  <a:gd name="T3" fmla="*/ 2 h 2"/>
                  <a:gd name="T4" fmla="*/ 0 w 5"/>
                  <a:gd name="T5" fmla="*/ 0 h 2"/>
                  <a:gd name="T6" fmla="*/ 0 w 5"/>
                  <a:gd name="T7" fmla="*/ 0 h 2"/>
                  <a:gd name="T8" fmla="*/ 0 w 5"/>
                  <a:gd name="T9" fmla="*/ 0 h 2"/>
                  <a:gd name="T10" fmla="*/ 4 w 5"/>
                  <a:gd name="T11" fmla="*/ 0 h 2"/>
                  <a:gd name="T12" fmla="*/ 4 w 5"/>
                  <a:gd name="T13" fmla="*/ 0 h 2"/>
                  <a:gd name="T14" fmla="*/ 4 w 5"/>
                  <a:gd name="T15" fmla="*/ 0 h 2"/>
                  <a:gd name="T16" fmla="*/ 5 w 5"/>
                  <a:gd name="T17" fmla="*/ 1 h 2"/>
                  <a:gd name="T18" fmla="*/ 5 w 5"/>
                  <a:gd name="T19" fmla="*/ 1 h 2"/>
                  <a:gd name="T20" fmla="*/ 5 w 5"/>
                  <a:gd name="T21" fmla="*/ 2 h 2"/>
                  <a:gd name="T22" fmla="*/ 5 w 5"/>
                  <a:gd name="T23" fmla="*/ 2 h 2"/>
                  <a:gd name="T24" fmla="*/ 0 w 5"/>
                  <a:gd name="T25" fmla="*/ 2 h 2"/>
                  <a:gd name="T26" fmla="*/ 1 w 5"/>
                  <a:gd name="T27" fmla="*/ 1 h 2"/>
                  <a:gd name="T28" fmla="*/ 1 w 5"/>
                  <a:gd name="T29" fmla="*/ 1 h 2"/>
                  <a:gd name="T30" fmla="*/ 4 w 5"/>
                  <a:gd name="T31" fmla="*/ 1 h 2"/>
                  <a:gd name="T32" fmla="*/ 4 w 5"/>
                  <a:gd name="T33" fmla="*/ 1 h 2"/>
                  <a:gd name="T34" fmla="*/ 4 w 5"/>
                  <a:gd name="T35" fmla="*/ 1 h 2"/>
                  <a:gd name="T36" fmla="*/ 4 w 5"/>
                  <a:gd name="T37" fmla="*/ 1 h 2"/>
                  <a:gd name="T38" fmla="*/ 1 w 5"/>
                  <a:gd name="T3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2">
                    <a:moveTo>
                      <a:pt x="0" y="2"/>
                    </a:moveTo>
                    <a:cubicBezTo>
                      <a:pt x="0" y="2"/>
                      <a:pt x="0" y="2"/>
                      <a:pt x="0" y="2"/>
                    </a:cubicBezTo>
                    <a:cubicBezTo>
                      <a:pt x="0" y="1"/>
                      <a:pt x="0" y="1"/>
                      <a:pt x="0" y="0"/>
                    </a:cubicBezTo>
                    <a:cubicBezTo>
                      <a:pt x="0" y="0"/>
                      <a:pt x="0" y="0"/>
                      <a:pt x="0" y="0"/>
                    </a:cubicBezTo>
                    <a:cubicBezTo>
                      <a:pt x="0" y="0"/>
                      <a:pt x="0" y="0"/>
                      <a:pt x="0" y="0"/>
                    </a:cubicBezTo>
                    <a:cubicBezTo>
                      <a:pt x="4" y="0"/>
                      <a:pt x="4" y="0"/>
                      <a:pt x="4" y="0"/>
                    </a:cubicBezTo>
                    <a:cubicBezTo>
                      <a:pt x="4" y="0"/>
                      <a:pt x="4" y="0"/>
                      <a:pt x="4" y="0"/>
                    </a:cubicBezTo>
                    <a:cubicBezTo>
                      <a:pt x="4" y="0"/>
                      <a:pt x="4" y="0"/>
                      <a:pt x="4" y="0"/>
                    </a:cubicBezTo>
                    <a:cubicBezTo>
                      <a:pt x="5" y="0"/>
                      <a:pt x="5" y="1"/>
                      <a:pt x="5" y="1"/>
                    </a:cubicBezTo>
                    <a:cubicBezTo>
                      <a:pt x="5" y="1"/>
                      <a:pt x="5" y="1"/>
                      <a:pt x="5" y="1"/>
                    </a:cubicBezTo>
                    <a:cubicBezTo>
                      <a:pt x="5" y="1"/>
                      <a:pt x="5" y="2"/>
                      <a:pt x="5" y="2"/>
                    </a:cubicBezTo>
                    <a:cubicBezTo>
                      <a:pt x="5" y="2"/>
                      <a:pt x="5" y="2"/>
                      <a:pt x="5" y="2"/>
                    </a:cubicBezTo>
                    <a:cubicBezTo>
                      <a:pt x="5" y="2"/>
                      <a:pt x="0" y="2"/>
                      <a:pt x="0" y="2"/>
                    </a:cubicBezTo>
                    <a:close/>
                    <a:moveTo>
                      <a:pt x="1" y="1"/>
                    </a:moveTo>
                    <a:cubicBezTo>
                      <a:pt x="1" y="1"/>
                      <a:pt x="1" y="1"/>
                      <a:pt x="1" y="1"/>
                    </a:cubicBezTo>
                    <a:cubicBezTo>
                      <a:pt x="4" y="1"/>
                      <a:pt x="4" y="1"/>
                      <a:pt x="4" y="1"/>
                    </a:cubicBezTo>
                    <a:cubicBezTo>
                      <a:pt x="4" y="1"/>
                      <a:pt x="4" y="1"/>
                      <a:pt x="4" y="1"/>
                    </a:cubicBezTo>
                    <a:cubicBezTo>
                      <a:pt x="4" y="1"/>
                      <a:pt x="4" y="1"/>
                      <a:pt x="4" y="1"/>
                    </a:cubicBezTo>
                    <a:cubicBezTo>
                      <a:pt x="4" y="1"/>
                      <a:pt x="4" y="1"/>
                      <a:pt x="4" y="1"/>
                    </a:cubicBezTo>
                    <a:cubicBezTo>
                      <a:pt x="4"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7" name="Freeform 712"/>
              <p:cNvSpPr>
                <a:spLocks noEditPoints="1"/>
              </p:cNvSpPr>
              <p:nvPr/>
            </p:nvSpPr>
            <p:spPr bwMode="auto">
              <a:xfrm>
                <a:off x="3614" y="1449"/>
                <a:ext cx="13" cy="5"/>
              </a:xfrm>
              <a:custGeom>
                <a:avLst/>
                <a:gdLst>
                  <a:gd name="T0" fmla="*/ 1 w 5"/>
                  <a:gd name="T1" fmla="*/ 2 h 2"/>
                  <a:gd name="T2" fmla="*/ 0 w 5"/>
                  <a:gd name="T3" fmla="*/ 2 h 2"/>
                  <a:gd name="T4" fmla="*/ 0 w 5"/>
                  <a:gd name="T5" fmla="*/ 1 h 2"/>
                  <a:gd name="T6" fmla="*/ 0 w 5"/>
                  <a:gd name="T7" fmla="*/ 0 h 2"/>
                  <a:gd name="T8" fmla="*/ 1 w 5"/>
                  <a:gd name="T9" fmla="*/ 0 h 2"/>
                  <a:gd name="T10" fmla="*/ 4 w 5"/>
                  <a:gd name="T11" fmla="*/ 0 h 2"/>
                  <a:gd name="T12" fmla="*/ 5 w 5"/>
                  <a:gd name="T13" fmla="*/ 1 h 2"/>
                  <a:gd name="T14" fmla="*/ 5 w 5"/>
                  <a:gd name="T15" fmla="*/ 1 h 2"/>
                  <a:gd name="T16" fmla="*/ 5 w 5"/>
                  <a:gd name="T17" fmla="*/ 1 h 2"/>
                  <a:gd name="T18" fmla="*/ 5 w 5"/>
                  <a:gd name="T19" fmla="*/ 2 h 2"/>
                  <a:gd name="T20" fmla="*/ 5 w 5"/>
                  <a:gd name="T21" fmla="*/ 2 h 2"/>
                  <a:gd name="T22" fmla="*/ 5 w 5"/>
                  <a:gd name="T23" fmla="*/ 2 h 2"/>
                  <a:gd name="T24" fmla="*/ 1 w 5"/>
                  <a:gd name="T25" fmla="*/ 2 h 2"/>
                  <a:gd name="T26" fmla="*/ 1 w 5"/>
                  <a:gd name="T27" fmla="*/ 1 h 2"/>
                  <a:gd name="T28" fmla="*/ 1 w 5"/>
                  <a:gd name="T29" fmla="*/ 2 h 2"/>
                  <a:gd name="T30" fmla="*/ 4 w 5"/>
                  <a:gd name="T31" fmla="*/ 2 h 2"/>
                  <a:gd name="T32" fmla="*/ 4 w 5"/>
                  <a:gd name="T33" fmla="*/ 1 h 2"/>
                  <a:gd name="T34" fmla="*/ 4 w 5"/>
                  <a:gd name="T35" fmla="*/ 1 h 2"/>
                  <a:gd name="T36" fmla="*/ 4 w 5"/>
                  <a:gd name="T37" fmla="*/ 1 h 2"/>
                  <a:gd name="T38" fmla="*/ 1 w 5"/>
                  <a:gd name="T3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2">
                    <a:moveTo>
                      <a:pt x="1" y="2"/>
                    </a:moveTo>
                    <a:cubicBezTo>
                      <a:pt x="1" y="2"/>
                      <a:pt x="0" y="2"/>
                      <a:pt x="0" y="2"/>
                    </a:cubicBezTo>
                    <a:cubicBezTo>
                      <a:pt x="0" y="2"/>
                      <a:pt x="0" y="1"/>
                      <a:pt x="0" y="1"/>
                    </a:cubicBezTo>
                    <a:cubicBezTo>
                      <a:pt x="0" y="1"/>
                      <a:pt x="0" y="1"/>
                      <a:pt x="0" y="0"/>
                    </a:cubicBezTo>
                    <a:cubicBezTo>
                      <a:pt x="0" y="0"/>
                      <a:pt x="0" y="0"/>
                      <a:pt x="1" y="0"/>
                    </a:cubicBezTo>
                    <a:cubicBezTo>
                      <a:pt x="4" y="0"/>
                      <a:pt x="4" y="0"/>
                      <a:pt x="4" y="0"/>
                    </a:cubicBezTo>
                    <a:cubicBezTo>
                      <a:pt x="4" y="0"/>
                      <a:pt x="5" y="0"/>
                      <a:pt x="5" y="1"/>
                    </a:cubicBezTo>
                    <a:cubicBezTo>
                      <a:pt x="5" y="1"/>
                      <a:pt x="5" y="1"/>
                      <a:pt x="5" y="1"/>
                    </a:cubicBezTo>
                    <a:cubicBezTo>
                      <a:pt x="5" y="1"/>
                      <a:pt x="5" y="1"/>
                      <a:pt x="5" y="1"/>
                    </a:cubicBezTo>
                    <a:cubicBezTo>
                      <a:pt x="5" y="1"/>
                      <a:pt x="5" y="2"/>
                      <a:pt x="5" y="2"/>
                    </a:cubicBezTo>
                    <a:cubicBezTo>
                      <a:pt x="5" y="2"/>
                      <a:pt x="5" y="2"/>
                      <a:pt x="5" y="2"/>
                    </a:cubicBezTo>
                    <a:cubicBezTo>
                      <a:pt x="5" y="2"/>
                      <a:pt x="5" y="2"/>
                      <a:pt x="5" y="2"/>
                    </a:cubicBezTo>
                    <a:cubicBezTo>
                      <a:pt x="5" y="2"/>
                      <a:pt x="1" y="2"/>
                      <a:pt x="1" y="2"/>
                    </a:cubicBezTo>
                    <a:close/>
                    <a:moveTo>
                      <a:pt x="1" y="1"/>
                    </a:moveTo>
                    <a:cubicBezTo>
                      <a:pt x="1" y="1"/>
                      <a:pt x="1" y="1"/>
                      <a:pt x="1" y="2"/>
                    </a:cubicBezTo>
                    <a:cubicBezTo>
                      <a:pt x="4" y="2"/>
                      <a:pt x="4" y="2"/>
                      <a:pt x="4" y="2"/>
                    </a:cubicBezTo>
                    <a:cubicBezTo>
                      <a:pt x="4" y="2"/>
                      <a:pt x="4" y="1"/>
                      <a:pt x="4" y="1"/>
                    </a:cubicBezTo>
                    <a:cubicBezTo>
                      <a:pt x="4" y="1"/>
                      <a:pt x="4" y="1"/>
                      <a:pt x="4" y="1"/>
                    </a:cubicBezTo>
                    <a:cubicBezTo>
                      <a:pt x="4" y="1"/>
                      <a:pt x="4" y="1"/>
                      <a:pt x="4" y="1"/>
                    </a:cubicBezTo>
                    <a:cubicBezTo>
                      <a:pt x="4" y="1"/>
                      <a:pt x="1"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8" name="Freeform 713"/>
              <p:cNvSpPr>
                <a:spLocks noEditPoints="1"/>
              </p:cNvSpPr>
              <p:nvPr/>
            </p:nvSpPr>
            <p:spPr bwMode="auto">
              <a:xfrm>
                <a:off x="3585" y="1441"/>
                <a:ext cx="12" cy="5"/>
              </a:xfrm>
              <a:custGeom>
                <a:avLst/>
                <a:gdLst>
                  <a:gd name="T0" fmla="*/ 1 w 5"/>
                  <a:gd name="T1" fmla="*/ 2 h 2"/>
                  <a:gd name="T2" fmla="*/ 0 w 5"/>
                  <a:gd name="T3" fmla="*/ 2 h 2"/>
                  <a:gd name="T4" fmla="*/ 0 w 5"/>
                  <a:gd name="T5" fmla="*/ 1 h 2"/>
                  <a:gd name="T6" fmla="*/ 1 w 5"/>
                  <a:gd name="T7" fmla="*/ 0 h 2"/>
                  <a:gd name="T8" fmla="*/ 1 w 5"/>
                  <a:gd name="T9" fmla="*/ 0 h 2"/>
                  <a:gd name="T10" fmla="*/ 5 w 5"/>
                  <a:gd name="T11" fmla="*/ 0 h 2"/>
                  <a:gd name="T12" fmla="*/ 5 w 5"/>
                  <a:gd name="T13" fmla="*/ 0 h 2"/>
                  <a:gd name="T14" fmla="*/ 5 w 5"/>
                  <a:gd name="T15" fmla="*/ 0 h 2"/>
                  <a:gd name="T16" fmla="*/ 5 w 5"/>
                  <a:gd name="T17" fmla="*/ 1 h 2"/>
                  <a:gd name="T18" fmla="*/ 5 w 5"/>
                  <a:gd name="T19" fmla="*/ 2 h 2"/>
                  <a:gd name="T20" fmla="*/ 5 w 5"/>
                  <a:gd name="T21" fmla="*/ 2 h 2"/>
                  <a:gd name="T22" fmla="*/ 5 w 5"/>
                  <a:gd name="T23" fmla="*/ 2 h 2"/>
                  <a:gd name="T24" fmla="*/ 1 w 5"/>
                  <a:gd name="T25" fmla="*/ 2 h 2"/>
                  <a:gd name="T26" fmla="*/ 2 w 5"/>
                  <a:gd name="T27" fmla="*/ 1 h 2"/>
                  <a:gd name="T28" fmla="*/ 1 w 5"/>
                  <a:gd name="T29" fmla="*/ 1 h 2"/>
                  <a:gd name="T30" fmla="*/ 4 w 5"/>
                  <a:gd name="T31" fmla="*/ 1 h 2"/>
                  <a:gd name="T32" fmla="*/ 4 w 5"/>
                  <a:gd name="T33" fmla="*/ 1 h 2"/>
                  <a:gd name="T34" fmla="*/ 2 w 5"/>
                  <a:gd name="T3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2">
                    <a:moveTo>
                      <a:pt x="1" y="2"/>
                    </a:moveTo>
                    <a:cubicBezTo>
                      <a:pt x="1" y="2"/>
                      <a:pt x="0" y="2"/>
                      <a:pt x="0" y="2"/>
                    </a:cubicBezTo>
                    <a:cubicBezTo>
                      <a:pt x="0" y="2"/>
                      <a:pt x="0" y="2"/>
                      <a:pt x="0" y="1"/>
                    </a:cubicBezTo>
                    <a:cubicBezTo>
                      <a:pt x="1" y="1"/>
                      <a:pt x="1" y="1"/>
                      <a:pt x="1" y="0"/>
                    </a:cubicBezTo>
                    <a:cubicBezTo>
                      <a:pt x="1" y="0"/>
                      <a:pt x="1" y="0"/>
                      <a:pt x="1" y="0"/>
                    </a:cubicBezTo>
                    <a:cubicBezTo>
                      <a:pt x="2" y="0"/>
                      <a:pt x="4" y="0"/>
                      <a:pt x="5" y="0"/>
                    </a:cubicBezTo>
                    <a:cubicBezTo>
                      <a:pt x="5" y="0"/>
                      <a:pt x="5" y="0"/>
                      <a:pt x="5" y="0"/>
                    </a:cubicBezTo>
                    <a:cubicBezTo>
                      <a:pt x="5" y="0"/>
                      <a:pt x="5" y="0"/>
                      <a:pt x="5" y="0"/>
                    </a:cubicBezTo>
                    <a:cubicBezTo>
                      <a:pt x="5" y="1"/>
                      <a:pt x="5" y="1"/>
                      <a:pt x="5" y="1"/>
                    </a:cubicBezTo>
                    <a:cubicBezTo>
                      <a:pt x="5" y="1"/>
                      <a:pt x="5" y="2"/>
                      <a:pt x="5" y="2"/>
                    </a:cubicBezTo>
                    <a:cubicBezTo>
                      <a:pt x="5" y="2"/>
                      <a:pt x="5" y="2"/>
                      <a:pt x="5" y="2"/>
                    </a:cubicBezTo>
                    <a:cubicBezTo>
                      <a:pt x="5" y="2"/>
                      <a:pt x="5" y="2"/>
                      <a:pt x="5" y="2"/>
                    </a:cubicBezTo>
                    <a:cubicBezTo>
                      <a:pt x="5" y="2"/>
                      <a:pt x="1" y="2"/>
                      <a:pt x="1" y="2"/>
                    </a:cubicBezTo>
                    <a:close/>
                    <a:moveTo>
                      <a:pt x="2" y="1"/>
                    </a:moveTo>
                    <a:cubicBezTo>
                      <a:pt x="2" y="1"/>
                      <a:pt x="2" y="1"/>
                      <a:pt x="1" y="1"/>
                    </a:cubicBezTo>
                    <a:cubicBezTo>
                      <a:pt x="4" y="1"/>
                      <a:pt x="4" y="1"/>
                      <a:pt x="4" y="1"/>
                    </a:cubicBezTo>
                    <a:cubicBezTo>
                      <a:pt x="4" y="1"/>
                      <a:pt x="4" y="1"/>
                      <a:pt x="4" y="1"/>
                    </a:cubicBezTo>
                    <a:cubicBezTo>
                      <a:pt x="3" y="1"/>
                      <a:pt x="3" y="1"/>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9" name="Freeform 714"/>
              <p:cNvSpPr>
                <a:spLocks noEditPoints="1"/>
              </p:cNvSpPr>
              <p:nvPr/>
            </p:nvSpPr>
            <p:spPr bwMode="auto">
              <a:xfrm>
                <a:off x="3573" y="1441"/>
                <a:ext cx="12" cy="5"/>
              </a:xfrm>
              <a:custGeom>
                <a:avLst/>
                <a:gdLst>
                  <a:gd name="T0" fmla="*/ 0 w 5"/>
                  <a:gd name="T1" fmla="*/ 2 h 2"/>
                  <a:gd name="T2" fmla="*/ 0 w 5"/>
                  <a:gd name="T3" fmla="*/ 2 h 2"/>
                  <a:gd name="T4" fmla="*/ 0 w 5"/>
                  <a:gd name="T5" fmla="*/ 2 h 2"/>
                  <a:gd name="T6" fmla="*/ 0 w 5"/>
                  <a:gd name="T7" fmla="*/ 0 h 2"/>
                  <a:gd name="T8" fmla="*/ 1 w 5"/>
                  <a:gd name="T9" fmla="*/ 0 h 2"/>
                  <a:gd name="T10" fmla="*/ 5 w 5"/>
                  <a:gd name="T11" fmla="*/ 0 h 2"/>
                  <a:gd name="T12" fmla="*/ 5 w 5"/>
                  <a:gd name="T13" fmla="*/ 0 h 2"/>
                  <a:gd name="T14" fmla="*/ 5 w 5"/>
                  <a:gd name="T15" fmla="*/ 0 h 2"/>
                  <a:gd name="T16" fmla="*/ 5 w 5"/>
                  <a:gd name="T17" fmla="*/ 1 h 2"/>
                  <a:gd name="T18" fmla="*/ 5 w 5"/>
                  <a:gd name="T19" fmla="*/ 2 h 2"/>
                  <a:gd name="T20" fmla="*/ 5 w 5"/>
                  <a:gd name="T21" fmla="*/ 2 h 2"/>
                  <a:gd name="T22" fmla="*/ 4 w 5"/>
                  <a:gd name="T23" fmla="*/ 2 h 2"/>
                  <a:gd name="T24" fmla="*/ 0 w 5"/>
                  <a:gd name="T25" fmla="*/ 2 h 2"/>
                  <a:gd name="T26" fmla="*/ 1 w 5"/>
                  <a:gd name="T27" fmla="*/ 1 h 2"/>
                  <a:gd name="T28" fmla="*/ 1 w 5"/>
                  <a:gd name="T29" fmla="*/ 1 h 2"/>
                  <a:gd name="T30" fmla="*/ 4 w 5"/>
                  <a:gd name="T31" fmla="*/ 1 h 2"/>
                  <a:gd name="T32" fmla="*/ 4 w 5"/>
                  <a:gd name="T33" fmla="*/ 1 h 2"/>
                  <a:gd name="T34" fmla="*/ 4 w 5"/>
                  <a:gd name="T35" fmla="*/ 1 h 2"/>
                  <a:gd name="T36" fmla="*/ 1 w 5"/>
                  <a:gd name="T3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2">
                    <a:moveTo>
                      <a:pt x="0" y="2"/>
                    </a:moveTo>
                    <a:cubicBezTo>
                      <a:pt x="0" y="2"/>
                      <a:pt x="0" y="2"/>
                      <a:pt x="0" y="2"/>
                    </a:cubicBezTo>
                    <a:cubicBezTo>
                      <a:pt x="0" y="2"/>
                      <a:pt x="0" y="2"/>
                      <a:pt x="0" y="2"/>
                    </a:cubicBezTo>
                    <a:cubicBezTo>
                      <a:pt x="0" y="1"/>
                      <a:pt x="0" y="1"/>
                      <a:pt x="0" y="0"/>
                    </a:cubicBezTo>
                    <a:cubicBezTo>
                      <a:pt x="0" y="0"/>
                      <a:pt x="1" y="0"/>
                      <a:pt x="1" y="0"/>
                    </a:cubicBezTo>
                    <a:cubicBezTo>
                      <a:pt x="2" y="0"/>
                      <a:pt x="3" y="0"/>
                      <a:pt x="5" y="0"/>
                    </a:cubicBezTo>
                    <a:cubicBezTo>
                      <a:pt x="5" y="0"/>
                      <a:pt x="5" y="0"/>
                      <a:pt x="5" y="0"/>
                    </a:cubicBezTo>
                    <a:cubicBezTo>
                      <a:pt x="5" y="0"/>
                      <a:pt x="5" y="0"/>
                      <a:pt x="5" y="0"/>
                    </a:cubicBezTo>
                    <a:cubicBezTo>
                      <a:pt x="5" y="1"/>
                      <a:pt x="5" y="1"/>
                      <a:pt x="5" y="1"/>
                    </a:cubicBezTo>
                    <a:cubicBezTo>
                      <a:pt x="5" y="1"/>
                      <a:pt x="5" y="1"/>
                      <a:pt x="5" y="2"/>
                    </a:cubicBezTo>
                    <a:cubicBezTo>
                      <a:pt x="5" y="2"/>
                      <a:pt x="5" y="2"/>
                      <a:pt x="5" y="2"/>
                    </a:cubicBezTo>
                    <a:cubicBezTo>
                      <a:pt x="5" y="2"/>
                      <a:pt x="4" y="2"/>
                      <a:pt x="4" y="2"/>
                    </a:cubicBezTo>
                    <a:cubicBezTo>
                      <a:pt x="4" y="2"/>
                      <a:pt x="0" y="2"/>
                      <a:pt x="0" y="2"/>
                    </a:cubicBezTo>
                    <a:close/>
                    <a:moveTo>
                      <a:pt x="1" y="1"/>
                    </a:moveTo>
                    <a:cubicBezTo>
                      <a:pt x="1" y="1"/>
                      <a:pt x="1" y="1"/>
                      <a:pt x="1" y="1"/>
                    </a:cubicBezTo>
                    <a:cubicBezTo>
                      <a:pt x="4" y="1"/>
                      <a:pt x="4" y="1"/>
                      <a:pt x="4" y="1"/>
                    </a:cubicBezTo>
                    <a:cubicBezTo>
                      <a:pt x="4" y="1"/>
                      <a:pt x="4" y="1"/>
                      <a:pt x="4" y="1"/>
                    </a:cubicBezTo>
                    <a:cubicBezTo>
                      <a:pt x="4" y="1"/>
                      <a:pt x="4" y="1"/>
                      <a:pt x="4" y="1"/>
                    </a:cubicBezTo>
                    <a:cubicBezTo>
                      <a:pt x="3" y="1"/>
                      <a:pt x="2" y="1"/>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0" name="Freeform 715"/>
              <p:cNvSpPr>
                <a:spLocks/>
              </p:cNvSpPr>
              <p:nvPr/>
            </p:nvSpPr>
            <p:spPr bwMode="auto">
              <a:xfrm>
                <a:off x="3543" y="145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0"/>
                      <a:pt x="1" y="0"/>
                    </a:cubicBezTo>
                    <a:cubicBezTo>
                      <a:pt x="1" y="0"/>
                      <a:pt x="1" y="0"/>
                      <a:pt x="1" y="0"/>
                    </a:cubicBezTo>
                    <a:cubicBezTo>
                      <a:pt x="1" y="0"/>
                      <a:pt x="1" y="0"/>
                      <a:pt x="1"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1" name="Freeform 716"/>
              <p:cNvSpPr>
                <a:spLocks/>
              </p:cNvSpPr>
              <p:nvPr/>
            </p:nvSpPr>
            <p:spPr bwMode="auto">
              <a:xfrm>
                <a:off x="3548"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0" y="1"/>
                      <a:pt x="0" y="1"/>
                      <a:pt x="0" y="0"/>
                    </a:cubicBezTo>
                    <a:cubicBezTo>
                      <a:pt x="1" y="0"/>
                      <a:pt x="1" y="0"/>
                      <a:pt x="1" y="0"/>
                    </a:cubicBezTo>
                    <a:cubicBezTo>
                      <a:pt x="1" y="0"/>
                      <a:pt x="1" y="1"/>
                      <a:pt x="1" y="1"/>
                    </a:cubicBezTo>
                    <a:cubicBezTo>
                      <a:pt x="1" y="1"/>
                      <a:pt x="0" y="1"/>
                      <a:pt x="0" y="1"/>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2" name="Freeform 717"/>
              <p:cNvSpPr>
                <a:spLocks/>
              </p:cNvSpPr>
              <p:nvPr/>
            </p:nvSpPr>
            <p:spPr bwMode="auto">
              <a:xfrm>
                <a:off x="3553"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0" y="0"/>
                      <a:pt x="0" y="0"/>
                      <a:pt x="1" y="0"/>
                    </a:cubicBezTo>
                    <a:cubicBezTo>
                      <a:pt x="1" y="0"/>
                      <a:pt x="1" y="1"/>
                      <a:pt x="1" y="1"/>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3" name="Freeform 718"/>
              <p:cNvSpPr>
                <a:spLocks/>
              </p:cNvSpPr>
              <p:nvPr/>
            </p:nvSpPr>
            <p:spPr bwMode="auto">
              <a:xfrm>
                <a:off x="3558"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1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0"/>
                      <a:pt x="0" y="0"/>
                      <a:pt x="0" y="0"/>
                    </a:cubicBezTo>
                    <a:cubicBezTo>
                      <a:pt x="1" y="0"/>
                      <a:pt x="1" y="0"/>
                      <a:pt x="1" y="0"/>
                    </a:cubicBezTo>
                    <a:cubicBezTo>
                      <a:pt x="1" y="0"/>
                      <a:pt x="1" y="0"/>
                      <a:pt x="1" y="1"/>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4" name="Freeform 719"/>
              <p:cNvSpPr>
                <a:spLocks/>
              </p:cNvSpPr>
              <p:nvPr/>
            </p:nvSpPr>
            <p:spPr bwMode="auto">
              <a:xfrm>
                <a:off x="3563" y="1459"/>
                <a:ext cx="2" cy="5"/>
              </a:xfrm>
              <a:custGeom>
                <a:avLst/>
                <a:gdLst>
                  <a:gd name="T0" fmla="*/ 1 w 1"/>
                  <a:gd name="T1" fmla="*/ 2 h 2"/>
                  <a:gd name="T2" fmla="*/ 0 w 1"/>
                  <a:gd name="T3" fmla="*/ 2 h 2"/>
                  <a:gd name="T4" fmla="*/ 0 w 1"/>
                  <a:gd name="T5" fmla="*/ 2 h 2"/>
                  <a:gd name="T6" fmla="*/ 1 w 1"/>
                  <a:gd name="T7" fmla="*/ 0 h 2"/>
                  <a:gd name="T8" fmla="*/ 1 w 1"/>
                  <a:gd name="T9" fmla="*/ 0 h 2"/>
                  <a:gd name="T10" fmla="*/ 1 w 1"/>
                  <a:gd name="T11" fmla="*/ 1 h 2"/>
                  <a:gd name="T12" fmla="*/ 1 w 1"/>
                  <a:gd name="T13" fmla="*/ 2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0" y="2"/>
                      <a:pt x="0" y="2"/>
                      <a:pt x="0" y="2"/>
                    </a:cubicBezTo>
                    <a:cubicBezTo>
                      <a:pt x="0" y="2"/>
                      <a:pt x="0" y="2"/>
                      <a:pt x="0" y="2"/>
                    </a:cubicBezTo>
                    <a:cubicBezTo>
                      <a:pt x="1" y="0"/>
                      <a:pt x="1" y="0"/>
                      <a:pt x="1" y="0"/>
                    </a:cubicBezTo>
                    <a:cubicBezTo>
                      <a:pt x="1" y="0"/>
                      <a:pt x="1" y="0"/>
                      <a:pt x="1" y="0"/>
                    </a:cubicBezTo>
                    <a:cubicBezTo>
                      <a:pt x="1" y="0"/>
                      <a:pt x="1" y="0"/>
                      <a:pt x="1" y="1"/>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5" name="Freeform 720"/>
              <p:cNvSpPr>
                <a:spLocks/>
              </p:cNvSpPr>
              <p:nvPr/>
            </p:nvSpPr>
            <p:spPr bwMode="auto">
              <a:xfrm>
                <a:off x="3568" y="1459"/>
                <a:ext cx="5" cy="5"/>
              </a:xfrm>
              <a:custGeom>
                <a:avLst/>
                <a:gdLst>
                  <a:gd name="T0" fmla="*/ 1 w 2"/>
                  <a:gd name="T1" fmla="*/ 2 h 2"/>
                  <a:gd name="T2" fmla="*/ 1 w 2"/>
                  <a:gd name="T3" fmla="*/ 2 h 2"/>
                  <a:gd name="T4" fmla="*/ 0 w 2"/>
                  <a:gd name="T5" fmla="*/ 2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2"/>
                    </a:cubicBezTo>
                    <a:cubicBezTo>
                      <a:pt x="1" y="1"/>
                      <a:pt x="1" y="1"/>
                      <a:pt x="1" y="0"/>
                    </a:cubicBezTo>
                    <a:cubicBezTo>
                      <a:pt x="1" y="0"/>
                      <a:pt x="2" y="0"/>
                      <a:pt x="2" y="0"/>
                    </a:cubicBezTo>
                    <a:cubicBezTo>
                      <a:pt x="2" y="0"/>
                      <a:pt x="2" y="0"/>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6" name="Freeform 721"/>
              <p:cNvSpPr>
                <a:spLocks/>
              </p:cNvSpPr>
              <p:nvPr/>
            </p:nvSpPr>
            <p:spPr bwMode="auto">
              <a:xfrm>
                <a:off x="3575" y="1459"/>
                <a:ext cx="5" cy="5"/>
              </a:xfrm>
              <a:custGeom>
                <a:avLst/>
                <a:gdLst>
                  <a:gd name="T0" fmla="*/ 1 w 2"/>
                  <a:gd name="T1" fmla="*/ 2 h 2"/>
                  <a:gd name="T2" fmla="*/ 1 w 2"/>
                  <a:gd name="T3" fmla="*/ 2 h 2"/>
                  <a:gd name="T4" fmla="*/ 0 w 2"/>
                  <a:gd name="T5" fmla="*/ 2 h 2"/>
                  <a:gd name="T6" fmla="*/ 1 w 2"/>
                  <a:gd name="T7" fmla="*/ 0 h 2"/>
                  <a:gd name="T8" fmla="*/ 1 w 2"/>
                  <a:gd name="T9" fmla="*/ 0 h 2"/>
                  <a:gd name="T10" fmla="*/ 2 w 2"/>
                  <a:gd name="T11" fmla="*/ 1 h 2"/>
                  <a:gd name="T12" fmla="*/ 1 w 2"/>
                  <a:gd name="T13" fmla="*/ 2 h 2"/>
                  <a:gd name="T14" fmla="*/ 1 w 2"/>
                  <a:gd name="T15" fmla="*/ 2 h 2"/>
                  <a:gd name="T16" fmla="*/ 1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1" y="2"/>
                    </a:moveTo>
                    <a:cubicBezTo>
                      <a:pt x="1" y="2"/>
                      <a:pt x="1" y="2"/>
                      <a:pt x="1" y="2"/>
                    </a:cubicBezTo>
                    <a:cubicBezTo>
                      <a:pt x="1" y="2"/>
                      <a:pt x="0" y="2"/>
                      <a:pt x="0" y="2"/>
                    </a:cubicBezTo>
                    <a:cubicBezTo>
                      <a:pt x="1" y="1"/>
                      <a:pt x="1" y="1"/>
                      <a:pt x="1" y="0"/>
                    </a:cubicBezTo>
                    <a:cubicBezTo>
                      <a:pt x="1" y="0"/>
                      <a:pt x="1" y="0"/>
                      <a:pt x="1" y="0"/>
                    </a:cubicBezTo>
                    <a:cubicBezTo>
                      <a:pt x="2" y="0"/>
                      <a:pt x="2" y="1"/>
                      <a:pt x="2" y="1"/>
                    </a:cubicBezTo>
                    <a:cubicBezTo>
                      <a:pt x="1" y="1"/>
                      <a:pt x="1" y="1"/>
                      <a:pt x="1" y="2"/>
                    </a:cubicBezTo>
                    <a:cubicBezTo>
                      <a:pt x="1" y="2"/>
                      <a:pt x="1" y="2"/>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7" name="Freeform 722"/>
              <p:cNvSpPr>
                <a:spLocks/>
              </p:cNvSpPr>
              <p:nvPr/>
            </p:nvSpPr>
            <p:spPr bwMode="auto">
              <a:xfrm>
                <a:off x="3582" y="1459"/>
                <a:ext cx="5" cy="5"/>
              </a:xfrm>
              <a:custGeom>
                <a:avLst/>
                <a:gdLst>
                  <a:gd name="T0" fmla="*/ 1 w 2"/>
                  <a:gd name="T1" fmla="*/ 2 h 2"/>
                  <a:gd name="T2" fmla="*/ 1 w 2"/>
                  <a:gd name="T3" fmla="*/ 2 h 2"/>
                  <a:gd name="T4" fmla="*/ 0 w 2"/>
                  <a:gd name="T5" fmla="*/ 2 h 2"/>
                  <a:gd name="T6" fmla="*/ 1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2"/>
                      <a:pt x="0" y="2"/>
                    </a:cubicBezTo>
                    <a:cubicBezTo>
                      <a:pt x="0" y="1"/>
                      <a:pt x="1" y="0"/>
                      <a:pt x="1" y="0"/>
                    </a:cubicBezTo>
                    <a:cubicBezTo>
                      <a:pt x="1" y="0"/>
                      <a:pt x="2" y="0"/>
                      <a:pt x="2" y="0"/>
                    </a:cubicBezTo>
                    <a:cubicBezTo>
                      <a:pt x="2" y="0"/>
                      <a:pt x="2" y="0"/>
                      <a:pt x="2" y="0"/>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8" name="Freeform 723"/>
              <p:cNvSpPr>
                <a:spLocks/>
              </p:cNvSpPr>
              <p:nvPr/>
            </p:nvSpPr>
            <p:spPr bwMode="auto">
              <a:xfrm>
                <a:off x="3590" y="1459"/>
                <a:ext cx="2"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1" y="0"/>
                      <a:pt x="1" y="0"/>
                      <a:pt x="1" y="0"/>
                    </a:cubicBezTo>
                    <a:cubicBezTo>
                      <a:pt x="1" y="0"/>
                      <a:pt x="1" y="0"/>
                      <a:pt x="1" y="0"/>
                    </a:cubicBezTo>
                    <a:cubicBezTo>
                      <a:pt x="1" y="0"/>
                      <a:pt x="1" y="0"/>
                      <a:pt x="1" y="0"/>
                    </a:cubicBezTo>
                    <a:cubicBezTo>
                      <a:pt x="1" y="2"/>
                      <a:pt x="1" y="2"/>
                      <a:pt x="1"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9" name="Freeform 724"/>
              <p:cNvSpPr>
                <a:spLocks/>
              </p:cNvSpPr>
              <p:nvPr/>
            </p:nvSpPr>
            <p:spPr bwMode="auto">
              <a:xfrm>
                <a:off x="3595" y="1459"/>
                <a:ext cx="2" cy="5"/>
              </a:xfrm>
              <a:custGeom>
                <a:avLst/>
                <a:gdLst>
                  <a:gd name="T0" fmla="*/ 0 w 1"/>
                  <a:gd name="T1" fmla="*/ 2 h 2"/>
                  <a:gd name="T2" fmla="*/ 0 w 1"/>
                  <a:gd name="T3" fmla="*/ 2 h 2"/>
                  <a:gd name="T4" fmla="*/ 0 w 1"/>
                  <a:gd name="T5" fmla="*/ 1 h 2"/>
                  <a:gd name="T6" fmla="*/ 1 w 1"/>
                  <a:gd name="T7" fmla="*/ 1 h 2"/>
                  <a:gd name="T8" fmla="*/ 1 w 1"/>
                  <a:gd name="T9" fmla="*/ 1 h 2"/>
                  <a:gd name="T10" fmla="*/ 0 w 1"/>
                  <a:gd name="T11" fmla="*/ 2 h 2"/>
                  <a:gd name="T12" fmla="*/ 0 w 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2"/>
                    </a:moveTo>
                    <a:cubicBezTo>
                      <a:pt x="0" y="2"/>
                      <a:pt x="0" y="2"/>
                      <a:pt x="0" y="2"/>
                    </a:cubicBezTo>
                    <a:cubicBezTo>
                      <a:pt x="0" y="1"/>
                      <a:pt x="0" y="1"/>
                      <a:pt x="0" y="1"/>
                    </a:cubicBezTo>
                    <a:cubicBezTo>
                      <a:pt x="0" y="0"/>
                      <a:pt x="1" y="0"/>
                      <a:pt x="1" y="1"/>
                    </a:cubicBezTo>
                    <a:cubicBezTo>
                      <a:pt x="1" y="1"/>
                      <a:pt x="1" y="1"/>
                      <a:pt x="1" y="1"/>
                    </a:cubicBezTo>
                    <a:cubicBezTo>
                      <a:pt x="0" y="1"/>
                      <a:pt x="0"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0" name="Freeform 725"/>
              <p:cNvSpPr>
                <a:spLocks/>
              </p:cNvSpPr>
              <p:nvPr/>
            </p:nvSpPr>
            <p:spPr bwMode="auto">
              <a:xfrm>
                <a:off x="3600" y="1459"/>
                <a:ext cx="2" cy="5"/>
              </a:xfrm>
              <a:custGeom>
                <a:avLst/>
                <a:gdLst>
                  <a:gd name="T0" fmla="*/ 0 w 1"/>
                  <a:gd name="T1" fmla="*/ 2 h 2"/>
                  <a:gd name="T2" fmla="*/ 0 w 1"/>
                  <a:gd name="T3" fmla="*/ 2 h 2"/>
                  <a:gd name="T4" fmla="*/ 0 w 1"/>
                  <a:gd name="T5" fmla="*/ 1 h 2"/>
                  <a:gd name="T6" fmla="*/ 0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1"/>
                      <a:pt x="0" y="0"/>
                    </a:cubicBezTo>
                    <a:cubicBezTo>
                      <a:pt x="1" y="0"/>
                      <a:pt x="1" y="0"/>
                      <a:pt x="1" y="0"/>
                    </a:cubicBezTo>
                    <a:cubicBezTo>
                      <a:pt x="1" y="0"/>
                      <a:pt x="1" y="0"/>
                      <a:pt x="1" y="0"/>
                    </a:cubicBezTo>
                    <a:cubicBezTo>
                      <a:pt x="1" y="1"/>
                      <a:pt x="0"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1" name="Freeform 726"/>
              <p:cNvSpPr>
                <a:spLocks/>
              </p:cNvSpPr>
              <p:nvPr/>
            </p:nvSpPr>
            <p:spPr bwMode="auto">
              <a:xfrm>
                <a:off x="3602" y="1459"/>
                <a:ext cx="3" cy="5"/>
              </a:xfrm>
              <a:custGeom>
                <a:avLst/>
                <a:gdLst>
                  <a:gd name="T0" fmla="*/ 0 w 1"/>
                  <a:gd name="T1" fmla="*/ 2 h 2"/>
                  <a:gd name="T2" fmla="*/ 0 w 1"/>
                  <a:gd name="T3" fmla="*/ 2 h 2"/>
                  <a:gd name="T4" fmla="*/ 0 w 1"/>
                  <a:gd name="T5" fmla="*/ 2 h 2"/>
                  <a:gd name="T6" fmla="*/ 1 w 1"/>
                  <a:gd name="T7" fmla="*/ 0 h 2"/>
                  <a:gd name="T8" fmla="*/ 1 w 1"/>
                  <a:gd name="T9" fmla="*/ 0 h 2"/>
                  <a:gd name="T10" fmla="*/ 1 w 1"/>
                  <a:gd name="T11" fmla="*/ 0 h 2"/>
                  <a:gd name="T12" fmla="*/ 1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2"/>
                    </a:cubicBezTo>
                    <a:cubicBezTo>
                      <a:pt x="0" y="1"/>
                      <a:pt x="1" y="1"/>
                      <a:pt x="1" y="0"/>
                    </a:cubicBezTo>
                    <a:cubicBezTo>
                      <a:pt x="1" y="0"/>
                      <a:pt x="1" y="0"/>
                      <a:pt x="1" y="0"/>
                    </a:cubicBezTo>
                    <a:cubicBezTo>
                      <a:pt x="1" y="0"/>
                      <a:pt x="1" y="0"/>
                      <a:pt x="1" y="0"/>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2" name="Freeform 727"/>
              <p:cNvSpPr>
                <a:spLocks/>
              </p:cNvSpPr>
              <p:nvPr/>
            </p:nvSpPr>
            <p:spPr bwMode="auto">
              <a:xfrm>
                <a:off x="3607" y="1459"/>
                <a:ext cx="5" cy="5"/>
              </a:xfrm>
              <a:custGeom>
                <a:avLst/>
                <a:gdLst>
                  <a:gd name="T0" fmla="*/ 1 w 2"/>
                  <a:gd name="T1" fmla="*/ 2 h 2"/>
                  <a:gd name="T2" fmla="*/ 1 w 2"/>
                  <a:gd name="T3" fmla="*/ 2 h 2"/>
                  <a:gd name="T4" fmla="*/ 0 w 2"/>
                  <a:gd name="T5" fmla="*/ 1 h 2"/>
                  <a:gd name="T6" fmla="*/ 1 w 2"/>
                  <a:gd name="T7" fmla="*/ 0 h 2"/>
                  <a:gd name="T8" fmla="*/ 2 w 2"/>
                  <a:gd name="T9" fmla="*/ 0 h 2"/>
                  <a:gd name="T10" fmla="*/ 2 w 2"/>
                  <a:gd name="T11" fmla="*/ 1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0"/>
                      <a:pt x="1" y="0"/>
                    </a:cubicBezTo>
                    <a:cubicBezTo>
                      <a:pt x="1" y="0"/>
                      <a:pt x="2" y="0"/>
                      <a:pt x="2" y="0"/>
                    </a:cubicBezTo>
                    <a:cubicBezTo>
                      <a:pt x="2" y="0"/>
                      <a:pt x="2" y="1"/>
                      <a:pt x="2"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3" name="Freeform 728"/>
              <p:cNvSpPr>
                <a:spLocks/>
              </p:cNvSpPr>
              <p:nvPr/>
            </p:nvSpPr>
            <p:spPr bwMode="auto">
              <a:xfrm>
                <a:off x="3614"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1 h 2"/>
                  <a:gd name="T12" fmla="*/ 0 w 1"/>
                  <a:gd name="T13" fmla="*/ 1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1" y="0"/>
                    </a:cubicBezTo>
                    <a:cubicBezTo>
                      <a:pt x="1" y="0"/>
                      <a:pt x="1" y="0"/>
                      <a:pt x="1" y="0"/>
                    </a:cubicBezTo>
                    <a:cubicBezTo>
                      <a:pt x="1" y="0"/>
                      <a:pt x="1" y="1"/>
                      <a:pt x="1" y="1"/>
                    </a:cubicBezTo>
                    <a:cubicBezTo>
                      <a:pt x="0" y="1"/>
                      <a:pt x="0" y="1"/>
                      <a:pt x="0" y="1"/>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4" name="Freeform 729"/>
              <p:cNvSpPr>
                <a:spLocks/>
              </p:cNvSpPr>
              <p:nvPr/>
            </p:nvSpPr>
            <p:spPr bwMode="auto">
              <a:xfrm>
                <a:off x="3619"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2"/>
                      <a:pt x="0" y="1"/>
                    </a:cubicBezTo>
                    <a:cubicBezTo>
                      <a:pt x="0" y="1"/>
                      <a:pt x="0" y="0"/>
                      <a:pt x="1" y="0"/>
                    </a:cubicBezTo>
                    <a:cubicBezTo>
                      <a:pt x="1" y="0"/>
                      <a:pt x="1" y="0"/>
                      <a:pt x="1" y="0"/>
                    </a:cubicBezTo>
                    <a:cubicBezTo>
                      <a:pt x="1" y="0"/>
                      <a:pt x="1" y="0"/>
                      <a:pt x="1" y="0"/>
                    </a:cubicBezTo>
                    <a:cubicBezTo>
                      <a:pt x="1" y="1"/>
                      <a:pt x="1" y="1"/>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5" name="Freeform 730"/>
              <p:cNvSpPr>
                <a:spLocks/>
              </p:cNvSpPr>
              <p:nvPr/>
            </p:nvSpPr>
            <p:spPr bwMode="auto">
              <a:xfrm>
                <a:off x="3624" y="1459"/>
                <a:ext cx="3" cy="5"/>
              </a:xfrm>
              <a:custGeom>
                <a:avLst/>
                <a:gdLst>
                  <a:gd name="T0" fmla="*/ 0 w 1"/>
                  <a:gd name="T1" fmla="*/ 2 h 2"/>
                  <a:gd name="T2" fmla="*/ 0 w 1"/>
                  <a:gd name="T3" fmla="*/ 2 h 2"/>
                  <a:gd name="T4" fmla="*/ 0 w 1"/>
                  <a:gd name="T5" fmla="*/ 1 h 2"/>
                  <a:gd name="T6" fmla="*/ 1 w 1"/>
                  <a:gd name="T7" fmla="*/ 0 h 2"/>
                  <a:gd name="T8" fmla="*/ 1 w 1"/>
                  <a:gd name="T9" fmla="*/ 0 h 2"/>
                  <a:gd name="T10" fmla="*/ 1 w 1"/>
                  <a:gd name="T11" fmla="*/ 0 h 2"/>
                  <a:gd name="T12" fmla="*/ 0 w 1"/>
                  <a:gd name="T13" fmla="*/ 2 h 2"/>
                  <a:gd name="T14" fmla="*/ 0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2"/>
                    </a:moveTo>
                    <a:cubicBezTo>
                      <a:pt x="0" y="2"/>
                      <a:pt x="0" y="2"/>
                      <a:pt x="0" y="2"/>
                    </a:cubicBezTo>
                    <a:cubicBezTo>
                      <a:pt x="0" y="2"/>
                      <a:pt x="0" y="1"/>
                      <a:pt x="0" y="1"/>
                    </a:cubicBezTo>
                    <a:cubicBezTo>
                      <a:pt x="1" y="0"/>
                      <a:pt x="1" y="0"/>
                      <a:pt x="1" y="0"/>
                    </a:cubicBezTo>
                    <a:cubicBezTo>
                      <a:pt x="1" y="0"/>
                      <a:pt x="1" y="0"/>
                      <a:pt x="1" y="0"/>
                    </a:cubicBezTo>
                    <a:cubicBezTo>
                      <a:pt x="1" y="0"/>
                      <a:pt x="1" y="0"/>
                      <a:pt x="1" y="0"/>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6" name="Freeform 731"/>
              <p:cNvSpPr>
                <a:spLocks/>
              </p:cNvSpPr>
              <p:nvPr/>
            </p:nvSpPr>
            <p:spPr bwMode="auto">
              <a:xfrm>
                <a:off x="3627" y="1459"/>
                <a:ext cx="5" cy="5"/>
              </a:xfrm>
              <a:custGeom>
                <a:avLst/>
                <a:gdLst>
                  <a:gd name="T0" fmla="*/ 1 w 2"/>
                  <a:gd name="T1" fmla="*/ 2 h 2"/>
                  <a:gd name="T2" fmla="*/ 1 w 2"/>
                  <a:gd name="T3" fmla="*/ 2 h 2"/>
                  <a:gd name="T4" fmla="*/ 0 w 2"/>
                  <a:gd name="T5" fmla="*/ 1 h 2"/>
                  <a:gd name="T6" fmla="*/ 2 w 2"/>
                  <a:gd name="T7" fmla="*/ 0 h 2"/>
                  <a:gd name="T8" fmla="*/ 2 w 2"/>
                  <a:gd name="T9" fmla="*/ 0 h 2"/>
                  <a:gd name="T10" fmla="*/ 2 w 2"/>
                  <a:gd name="T11" fmla="*/ 0 h 2"/>
                  <a:gd name="T12" fmla="*/ 1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0" y="2"/>
                      <a:pt x="0" y="1"/>
                      <a:pt x="0" y="1"/>
                    </a:cubicBezTo>
                    <a:cubicBezTo>
                      <a:pt x="1" y="1"/>
                      <a:pt x="1" y="0"/>
                      <a:pt x="2" y="0"/>
                    </a:cubicBezTo>
                    <a:cubicBezTo>
                      <a:pt x="2" y="0"/>
                      <a:pt x="2" y="0"/>
                      <a:pt x="2" y="0"/>
                    </a:cubicBezTo>
                    <a:cubicBezTo>
                      <a:pt x="2" y="0"/>
                      <a:pt x="2" y="0"/>
                      <a:pt x="2" y="0"/>
                    </a:cubicBezTo>
                    <a:cubicBezTo>
                      <a:pt x="2" y="1"/>
                      <a:pt x="1" y="1"/>
                      <a:pt x="1" y="2"/>
                    </a:cubicBezTo>
                    <a:cubicBezTo>
                      <a:pt x="1" y="2"/>
                      <a:pt x="1" y="2"/>
                      <a:pt x="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7" name="Freeform 732"/>
              <p:cNvSpPr>
                <a:spLocks/>
              </p:cNvSpPr>
              <p:nvPr/>
            </p:nvSpPr>
            <p:spPr bwMode="auto">
              <a:xfrm>
                <a:off x="3632" y="1459"/>
                <a:ext cx="5"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1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1"/>
                      <a:pt x="1" y="0"/>
                    </a:cubicBezTo>
                    <a:cubicBezTo>
                      <a:pt x="1" y="0"/>
                      <a:pt x="1" y="0"/>
                      <a:pt x="2" y="0"/>
                    </a:cubicBezTo>
                    <a:cubicBezTo>
                      <a:pt x="2" y="0"/>
                      <a:pt x="2" y="1"/>
                      <a:pt x="2" y="1"/>
                    </a:cubicBezTo>
                    <a:cubicBezTo>
                      <a:pt x="1" y="1"/>
                      <a:pt x="1" y="1"/>
                      <a:pt x="1" y="2"/>
                    </a:cubicBezTo>
                    <a:cubicBezTo>
                      <a:pt x="1" y="2"/>
                      <a:pt x="1"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8" name="Freeform 733"/>
              <p:cNvSpPr>
                <a:spLocks/>
              </p:cNvSpPr>
              <p:nvPr/>
            </p:nvSpPr>
            <p:spPr bwMode="auto">
              <a:xfrm>
                <a:off x="3637" y="1459"/>
                <a:ext cx="5" cy="5"/>
              </a:xfrm>
              <a:custGeom>
                <a:avLst/>
                <a:gdLst>
                  <a:gd name="T0" fmla="*/ 0 w 2"/>
                  <a:gd name="T1" fmla="*/ 2 h 2"/>
                  <a:gd name="T2" fmla="*/ 0 w 2"/>
                  <a:gd name="T3" fmla="*/ 2 h 2"/>
                  <a:gd name="T4" fmla="*/ 0 w 2"/>
                  <a:gd name="T5" fmla="*/ 1 h 2"/>
                  <a:gd name="T6" fmla="*/ 1 w 2"/>
                  <a:gd name="T7" fmla="*/ 0 h 2"/>
                  <a:gd name="T8" fmla="*/ 1 w 2"/>
                  <a:gd name="T9" fmla="*/ 0 h 2"/>
                  <a:gd name="T10" fmla="*/ 1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1"/>
                      <a:pt x="0" y="1"/>
                    </a:cubicBezTo>
                    <a:cubicBezTo>
                      <a:pt x="1" y="0"/>
                      <a:pt x="1" y="0"/>
                      <a:pt x="1" y="0"/>
                    </a:cubicBezTo>
                    <a:cubicBezTo>
                      <a:pt x="1" y="0"/>
                      <a:pt x="1" y="0"/>
                      <a:pt x="1" y="0"/>
                    </a:cubicBezTo>
                    <a:cubicBezTo>
                      <a:pt x="2" y="0"/>
                      <a:pt x="2" y="0"/>
                      <a:pt x="1" y="0"/>
                    </a:cubicBezTo>
                    <a:cubicBezTo>
                      <a:pt x="1" y="2"/>
                      <a:pt x="1" y="2"/>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9" name="Freeform 734"/>
              <p:cNvSpPr>
                <a:spLocks/>
              </p:cNvSpPr>
              <p:nvPr/>
            </p:nvSpPr>
            <p:spPr bwMode="auto">
              <a:xfrm>
                <a:off x="3642" y="1459"/>
                <a:ext cx="4" cy="5"/>
              </a:xfrm>
              <a:custGeom>
                <a:avLst/>
                <a:gdLst>
                  <a:gd name="T0" fmla="*/ 0 w 2"/>
                  <a:gd name="T1" fmla="*/ 2 h 2"/>
                  <a:gd name="T2" fmla="*/ 0 w 2"/>
                  <a:gd name="T3" fmla="*/ 2 h 2"/>
                  <a:gd name="T4" fmla="*/ 0 w 2"/>
                  <a:gd name="T5" fmla="*/ 1 h 2"/>
                  <a:gd name="T6" fmla="*/ 1 w 2"/>
                  <a:gd name="T7" fmla="*/ 0 h 2"/>
                  <a:gd name="T8" fmla="*/ 2 w 2"/>
                  <a:gd name="T9" fmla="*/ 0 h 2"/>
                  <a:gd name="T10" fmla="*/ 2 w 2"/>
                  <a:gd name="T11" fmla="*/ 0 h 2"/>
                  <a:gd name="T12" fmla="*/ 1 w 2"/>
                  <a:gd name="T13" fmla="*/ 2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0" y="2"/>
                      <a:pt x="0" y="2"/>
                      <a:pt x="0" y="2"/>
                    </a:cubicBezTo>
                    <a:cubicBezTo>
                      <a:pt x="0" y="2"/>
                      <a:pt x="0" y="2"/>
                      <a:pt x="0" y="1"/>
                    </a:cubicBezTo>
                    <a:cubicBezTo>
                      <a:pt x="0" y="1"/>
                      <a:pt x="1" y="0"/>
                      <a:pt x="1" y="0"/>
                    </a:cubicBezTo>
                    <a:cubicBezTo>
                      <a:pt x="1" y="0"/>
                      <a:pt x="2" y="0"/>
                      <a:pt x="2" y="0"/>
                    </a:cubicBezTo>
                    <a:cubicBezTo>
                      <a:pt x="2" y="0"/>
                      <a:pt x="2" y="0"/>
                      <a:pt x="2" y="0"/>
                    </a:cubicBezTo>
                    <a:cubicBezTo>
                      <a:pt x="1" y="1"/>
                      <a:pt x="1" y="1"/>
                      <a:pt x="1" y="2"/>
                    </a:cubicBezTo>
                    <a:cubicBezTo>
                      <a:pt x="1" y="2"/>
                      <a:pt x="0" y="2"/>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90" name="Freeform 735"/>
              <p:cNvSpPr>
                <a:spLocks/>
              </p:cNvSpPr>
              <p:nvPr/>
            </p:nvSpPr>
            <p:spPr bwMode="auto">
              <a:xfrm>
                <a:off x="3560" y="1344"/>
                <a:ext cx="37" cy="52"/>
              </a:xfrm>
              <a:custGeom>
                <a:avLst/>
                <a:gdLst>
                  <a:gd name="T0" fmla="*/ 1 w 15"/>
                  <a:gd name="T1" fmla="*/ 21 h 21"/>
                  <a:gd name="T2" fmla="*/ 0 w 15"/>
                  <a:gd name="T3" fmla="*/ 21 h 21"/>
                  <a:gd name="T4" fmla="*/ 14 w 15"/>
                  <a:gd name="T5" fmla="*/ 0 h 21"/>
                  <a:gd name="T6" fmla="*/ 15 w 15"/>
                  <a:gd name="T7" fmla="*/ 1 h 21"/>
                  <a:gd name="T8" fmla="*/ 1 w 15"/>
                  <a:gd name="T9" fmla="*/ 21 h 21"/>
                </a:gdLst>
                <a:ahLst/>
                <a:cxnLst>
                  <a:cxn ang="0">
                    <a:pos x="T0" y="T1"/>
                  </a:cxn>
                  <a:cxn ang="0">
                    <a:pos x="T2" y="T3"/>
                  </a:cxn>
                  <a:cxn ang="0">
                    <a:pos x="T4" y="T5"/>
                  </a:cxn>
                  <a:cxn ang="0">
                    <a:pos x="T6" y="T7"/>
                  </a:cxn>
                  <a:cxn ang="0">
                    <a:pos x="T8" y="T9"/>
                  </a:cxn>
                </a:cxnLst>
                <a:rect l="0" t="0" r="r" b="b"/>
                <a:pathLst>
                  <a:path w="15" h="21">
                    <a:moveTo>
                      <a:pt x="1" y="21"/>
                    </a:moveTo>
                    <a:cubicBezTo>
                      <a:pt x="0" y="21"/>
                      <a:pt x="0" y="21"/>
                      <a:pt x="0" y="21"/>
                    </a:cubicBezTo>
                    <a:cubicBezTo>
                      <a:pt x="4" y="14"/>
                      <a:pt x="9" y="7"/>
                      <a:pt x="14" y="0"/>
                    </a:cubicBezTo>
                    <a:cubicBezTo>
                      <a:pt x="15" y="1"/>
                      <a:pt x="15" y="1"/>
                      <a:pt x="15" y="1"/>
                    </a:cubicBezTo>
                    <a:cubicBezTo>
                      <a:pt x="10" y="7"/>
                      <a:pt x="5" y="14"/>
                      <a:pt x="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91" name="Freeform 736"/>
              <p:cNvSpPr>
                <a:spLocks/>
              </p:cNvSpPr>
              <p:nvPr/>
            </p:nvSpPr>
            <p:spPr bwMode="auto">
              <a:xfrm>
                <a:off x="3577" y="1344"/>
                <a:ext cx="37" cy="52"/>
              </a:xfrm>
              <a:custGeom>
                <a:avLst/>
                <a:gdLst>
                  <a:gd name="T0" fmla="*/ 1 w 15"/>
                  <a:gd name="T1" fmla="*/ 21 h 21"/>
                  <a:gd name="T2" fmla="*/ 0 w 15"/>
                  <a:gd name="T3" fmla="*/ 21 h 21"/>
                  <a:gd name="T4" fmla="*/ 14 w 15"/>
                  <a:gd name="T5" fmla="*/ 0 h 21"/>
                  <a:gd name="T6" fmla="*/ 15 w 15"/>
                  <a:gd name="T7" fmla="*/ 1 h 21"/>
                  <a:gd name="T8" fmla="*/ 1 w 15"/>
                  <a:gd name="T9" fmla="*/ 21 h 21"/>
                </a:gdLst>
                <a:ahLst/>
                <a:cxnLst>
                  <a:cxn ang="0">
                    <a:pos x="T0" y="T1"/>
                  </a:cxn>
                  <a:cxn ang="0">
                    <a:pos x="T2" y="T3"/>
                  </a:cxn>
                  <a:cxn ang="0">
                    <a:pos x="T4" y="T5"/>
                  </a:cxn>
                  <a:cxn ang="0">
                    <a:pos x="T6" y="T7"/>
                  </a:cxn>
                  <a:cxn ang="0">
                    <a:pos x="T8" y="T9"/>
                  </a:cxn>
                </a:cxnLst>
                <a:rect l="0" t="0" r="r" b="b"/>
                <a:pathLst>
                  <a:path w="15" h="21">
                    <a:moveTo>
                      <a:pt x="1" y="21"/>
                    </a:moveTo>
                    <a:cubicBezTo>
                      <a:pt x="0" y="21"/>
                      <a:pt x="0" y="21"/>
                      <a:pt x="0" y="21"/>
                    </a:cubicBezTo>
                    <a:cubicBezTo>
                      <a:pt x="5" y="14"/>
                      <a:pt x="9" y="7"/>
                      <a:pt x="14" y="0"/>
                    </a:cubicBezTo>
                    <a:cubicBezTo>
                      <a:pt x="15" y="1"/>
                      <a:pt x="15" y="1"/>
                      <a:pt x="15" y="1"/>
                    </a:cubicBezTo>
                    <a:cubicBezTo>
                      <a:pt x="10" y="8"/>
                      <a:pt x="5" y="14"/>
                      <a:pt x="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92" name="Freeform 737"/>
              <p:cNvSpPr>
                <a:spLocks/>
              </p:cNvSpPr>
              <p:nvPr/>
            </p:nvSpPr>
            <p:spPr bwMode="auto">
              <a:xfrm>
                <a:off x="3619" y="1369"/>
                <a:ext cx="20" cy="27"/>
              </a:xfrm>
              <a:custGeom>
                <a:avLst/>
                <a:gdLst>
                  <a:gd name="T0" fmla="*/ 1 w 8"/>
                  <a:gd name="T1" fmla="*/ 11 h 11"/>
                  <a:gd name="T2" fmla="*/ 0 w 8"/>
                  <a:gd name="T3" fmla="*/ 11 h 11"/>
                  <a:gd name="T4" fmla="*/ 7 w 8"/>
                  <a:gd name="T5" fmla="*/ 0 h 11"/>
                  <a:gd name="T6" fmla="*/ 8 w 8"/>
                  <a:gd name="T7" fmla="*/ 1 h 11"/>
                  <a:gd name="T8" fmla="*/ 1 w 8"/>
                  <a:gd name="T9" fmla="*/ 11 h 11"/>
                </a:gdLst>
                <a:ahLst/>
                <a:cxnLst>
                  <a:cxn ang="0">
                    <a:pos x="T0" y="T1"/>
                  </a:cxn>
                  <a:cxn ang="0">
                    <a:pos x="T2" y="T3"/>
                  </a:cxn>
                  <a:cxn ang="0">
                    <a:pos x="T4" y="T5"/>
                  </a:cxn>
                  <a:cxn ang="0">
                    <a:pos x="T6" y="T7"/>
                  </a:cxn>
                  <a:cxn ang="0">
                    <a:pos x="T8" y="T9"/>
                  </a:cxn>
                </a:cxnLst>
                <a:rect l="0" t="0" r="r" b="b"/>
                <a:pathLst>
                  <a:path w="8" h="11">
                    <a:moveTo>
                      <a:pt x="1" y="11"/>
                    </a:moveTo>
                    <a:cubicBezTo>
                      <a:pt x="0" y="11"/>
                      <a:pt x="0" y="11"/>
                      <a:pt x="0" y="11"/>
                    </a:cubicBezTo>
                    <a:cubicBezTo>
                      <a:pt x="3" y="7"/>
                      <a:pt x="5" y="4"/>
                      <a:pt x="7" y="0"/>
                    </a:cubicBezTo>
                    <a:cubicBezTo>
                      <a:pt x="8" y="1"/>
                      <a:pt x="8" y="1"/>
                      <a:pt x="8" y="1"/>
                    </a:cubicBezTo>
                    <a:cubicBezTo>
                      <a:pt x="5" y="4"/>
                      <a:pt x="3" y="8"/>
                      <a:pt x="1" y="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595" name="组合 594"/>
          <p:cNvGrpSpPr/>
          <p:nvPr/>
        </p:nvGrpSpPr>
        <p:grpSpPr>
          <a:xfrm>
            <a:off x="6570167" y="1105029"/>
            <a:ext cx="733289" cy="548186"/>
            <a:chOff x="6395163" y="615314"/>
            <a:chExt cx="733194" cy="548313"/>
          </a:xfrm>
        </p:grpSpPr>
        <p:sp>
          <p:nvSpPr>
            <p:cNvPr id="596" name="任意多边形 595"/>
            <p:cNvSpPr/>
            <p:nvPr/>
          </p:nvSpPr>
          <p:spPr>
            <a:xfrm flipV="1">
              <a:off x="6668891" y="952473"/>
              <a:ext cx="187235" cy="211154"/>
            </a:xfrm>
            <a:custGeom>
              <a:avLst/>
              <a:gdLst>
                <a:gd name="connsiteX0" fmla="*/ 0 w 187235"/>
                <a:gd name="connsiteY0" fmla="*/ 211154 h 211154"/>
                <a:gd name="connsiteX1" fmla="*/ 4007 w 187235"/>
                <a:gd name="connsiteY1" fmla="*/ 211154 h 211154"/>
                <a:gd name="connsiteX2" fmla="*/ 93617 w 187235"/>
                <a:gd name="connsiteY2" fmla="*/ 167392 h 211154"/>
                <a:gd name="connsiteX3" fmla="*/ 183227 w 187235"/>
                <a:gd name="connsiteY3" fmla="*/ 211154 h 211154"/>
                <a:gd name="connsiteX4" fmla="*/ 187235 w 187235"/>
                <a:gd name="connsiteY4" fmla="*/ 211154 h 211154"/>
                <a:gd name="connsiteX5" fmla="*/ 93618 w 187235"/>
                <a:gd name="connsiteY5" fmla="*/ 0 h 211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35" h="211154">
                  <a:moveTo>
                    <a:pt x="0" y="211154"/>
                  </a:moveTo>
                  <a:lnTo>
                    <a:pt x="4007" y="211154"/>
                  </a:lnTo>
                  <a:lnTo>
                    <a:pt x="93617" y="167392"/>
                  </a:lnTo>
                  <a:lnTo>
                    <a:pt x="183227" y="211154"/>
                  </a:lnTo>
                  <a:lnTo>
                    <a:pt x="187235" y="211154"/>
                  </a:lnTo>
                  <a:lnTo>
                    <a:pt x="93618" y="0"/>
                  </a:lnTo>
                  <a:close/>
                </a:path>
              </a:pathLst>
            </a:custGeom>
            <a:solidFill>
              <a:srgbClr val="E87071"/>
            </a:solidFill>
            <a:ln>
              <a:noFill/>
            </a:ln>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97" name="文本框 1872"/>
            <p:cNvSpPr txBox="1"/>
            <p:nvPr/>
          </p:nvSpPr>
          <p:spPr>
            <a:xfrm>
              <a:off x="6395163" y="615314"/>
              <a:ext cx="733194" cy="400110"/>
            </a:xfrm>
            <a:prstGeom prst="rect">
              <a:avLst/>
            </a:prstGeom>
            <a:noFill/>
          </p:spPr>
          <p:txBody>
            <a:bodyPr wrap="square" rtlCol="0">
              <a:spAutoFit/>
            </a:bodyPr>
            <a:lstStyle/>
            <a:p>
              <a:r>
                <a:rPr lang="zh-CN" altLang="en-US" sz="2000" dirty="0">
                  <a:solidFill>
                    <a:srgbClr val="E87071"/>
                  </a:solidFill>
                  <a:latin typeface="方正综艺简体" panose="03000509000000000000" pitchFamily="65" charset="-122"/>
                  <a:ea typeface="方正综艺简体" panose="03000509000000000000" pitchFamily="65" charset="-122"/>
                </a:rPr>
                <a:t>成功</a:t>
              </a:r>
            </a:p>
          </p:txBody>
        </p:sp>
      </p:grpSp>
      <p:grpSp>
        <p:nvGrpSpPr>
          <p:cNvPr id="598" name="组合 597"/>
          <p:cNvGrpSpPr/>
          <p:nvPr/>
        </p:nvGrpSpPr>
        <p:grpSpPr>
          <a:xfrm flipH="1">
            <a:off x="7980285" y="1510544"/>
            <a:ext cx="415429" cy="583371"/>
            <a:chOff x="7816851" y="3132138"/>
            <a:chExt cx="133350" cy="187325"/>
          </a:xfrm>
          <a:solidFill>
            <a:schemeClr val="tx1">
              <a:lumMod val="50000"/>
              <a:lumOff val="50000"/>
            </a:schemeClr>
          </a:solidFill>
          <a:effectLst>
            <a:reflection stA="33000" endPos="90000" dir="5400000" sy="-100000" algn="bl" rotWithShape="0"/>
          </a:effectLst>
        </p:grpSpPr>
        <p:sp>
          <p:nvSpPr>
            <p:cNvPr id="599" name="Freeform 1099"/>
            <p:cNvSpPr>
              <a:spLocks/>
            </p:cNvSpPr>
            <p:nvPr/>
          </p:nvSpPr>
          <p:spPr bwMode="auto">
            <a:xfrm>
              <a:off x="7875588" y="3132138"/>
              <a:ext cx="34925" cy="42863"/>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00" name="Freeform 1100"/>
            <p:cNvSpPr>
              <a:spLocks/>
            </p:cNvSpPr>
            <p:nvPr/>
          </p:nvSpPr>
          <p:spPr bwMode="auto">
            <a:xfrm>
              <a:off x="7820026" y="3249613"/>
              <a:ext cx="55563" cy="69850"/>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01" name="Freeform 1101"/>
            <p:cNvSpPr>
              <a:spLocks/>
            </p:cNvSpPr>
            <p:nvPr/>
          </p:nvSpPr>
          <p:spPr bwMode="auto">
            <a:xfrm>
              <a:off x="7899401" y="3175001"/>
              <a:ext cx="50800" cy="3175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02" name="Freeform 1102"/>
            <p:cNvSpPr>
              <a:spLocks/>
            </p:cNvSpPr>
            <p:nvPr/>
          </p:nvSpPr>
          <p:spPr bwMode="auto">
            <a:xfrm>
              <a:off x="7816851" y="3175001"/>
              <a:ext cx="88900" cy="136525"/>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19" y="1"/>
                    <a:pt x="19" y="1"/>
                    <a:pt x="19" y="1"/>
                  </a:cubicBezTo>
                  <a:cubicBezTo>
                    <a:pt x="18" y="2"/>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1" y="5"/>
                    <a:pt x="1" y="5"/>
                    <a:pt x="1" y="5"/>
                  </a:cubicBezTo>
                  <a:cubicBezTo>
                    <a:pt x="0" y="6"/>
                    <a:pt x="0" y="7"/>
                    <a:pt x="1" y="8"/>
                  </a:cubicBezTo>
                  <a:cubicBezTo>
                    <a:pt x="2" y="8"/>
                    <a:pt x="3" y="9"/>
                    <a:pt x="4" y="8"/>
                  </a:cubicBezTo>
                  <a:cubicBezTo>
                    <a:pt x="4" y="8"/>
                    <a:pt x="4" y="8"/>
                    <a:pt x="4" y="8"/>
                  </a:cubicBezTo>
                  <a:cubicBezTo>
                    <a:pt x="9" y="4"/>
                    <a:pt x="9" y="4"/>
                    <a:pt x="9" y="4"/>
                  </a:cubicBezTo>
                  <a:cubicBezTo>
                    <a:pt x="13" y="4"/>
                    <a:pt x="13" y="4"/>
                    <a:pt x="13" y="4"/>
                  </a:cubicBezTo>
                  <a:cubicBezTo>
                    <a:pt x="12" y="4"/>
                    <a:pt x="12" y="4"/>
                    <a:pt x="12" y="4"/>
                  </a:cubicBezTo>
                  <a:cubicBezTo>
                    <a:pt x="11" y="7"/>
                    <a:pt x="9" y="13"/>
                    <a:pt x="9" y="15"/>
                  </a:cubicBezTo>
                  <a:cubicBezTo>
                    <a:pt x="10" y="16"/>
                    <a:pt x="10" y="16"/>
                    <a:pt x="10" y="16"/>
                  </a:cubicBezTo>
                  <a:cubicBezTo>
                    <a:pt x="10" y="16"/>
                    <a:pt x="11" y="18"/>
                    <a:pt x="14" y="20"/>
                  </a:cubicBezTo>
                  <a:cubicBezTo>
                    <a:pt x="14" y="20"/>
                    <a:pt x="18" y="24"/>
                    <a:pt x="18" y="24"/>
                  </a:cubicBezTo>
                  <a:cubicBezTo>
                    <a:pt x="17" y="32"/>
                    <a:pt x="17" y="32"/>
                    <a:pt x="17" y="32"/>
                  </a:cubicBezTo>
                  <a:cubicBezTo>
                    <a:pt x="17" y="34"/>
                    <a:pt x="18" y="35"/>
                    <a:pt x="19" y="35"/>
                  </a:cubicBezTo>
                  <a:cubicBezTo>
                    <a:pt x="20" y="35"/>
                    <a:pt x="21" y="35"/>
                    <a:pt x="22" y="33"/>
                  </a:cubicBezTo>
                  <a:cubicBezTo>
                    <a:pt x="23" y="24"/>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603" name="组合 602"/>
          <p:cNvGrpSpPr/>
          <p:nvPr/>
        </p:nvGrpSpPr>
        <p:grpSpPr>
          <a:xfrm>
            <a:off x="5376497" y="1615135"/>
            <a:ext cx="1325778" cy="1467953"/>
            <a:chOff x="5201649" y="1125538"/>
            <a:chExt cx="1325605" cy="1468292"/>
          </a:xfrm>
        </p:grpSpPr>
        <p:grpSp>
          <p:nvGrpSpPr>
            <p:cNvPr id="604" name="组合 603"/>
            <p:cNvGrpSpPr/>
            <p:nvPr/>
          </p:nvGrpSpPr>
          <p:grpSpPr>
            <a:xfrm>
              <a:off x="5201649" y="1413570"/>
              <a:ext cx="1267846" cy="123780"/>
              <a:chOff x="3166157" y="1945699"/>
              <a:chExt cx="1267846" cy="123780"/>
            </a:xfrm>
          </p:grpSpPr>
          <p:cxnSp>
            <p:nvCxnSpPr>
              <p:cNvPr id="607" name="直接连接符 606"/>
              <p:cNvCxnSpPr/>
              <p:nvPr/>
            </p:nvCxnSpPr>
            <p:spPr>
              <a:xfrm flipH="1">
                <a:off x="3233469" y="2012479"/>
                <a:ext cx="1200534" cy="0"/>
              </a:xfrm>
              <a:prstGeom prst="line">
                <a:avLst/>
              </a:prstGeom>
              <a:ln w="19050">
                <a:solidFill>
                  <a:srgbClr val="663A77"/>
                </a:solidFill>
              </a:ln>
            </p:spPr>
            <p:style>
              <a:lnRef idx="1">
                <a:schemeClr val="accent1"/>
              </a:lnRef>
              <a:fillRef idx="0">
                <a:schemeClr val="accent1"/>
              </a:fillRef>
              <a:effectRef idx="0">
                <a:schemeClr val="accent1"/>
              </a:effectRef>
              <a:fontRef idx="minor">
                <a:schemeClr val="tx1"/>
              </a:fontRef>
            </p:style>
          </p:cxnSp>
          <p:sp>
            <p:nvSpPr>
              <p:cNvPr id="608" name="椭圆 607"/>
              <p:cNvSpPr/>
              <p:nvPr/>
            </p:nvSpPr>
            <p:spPr>
              <a:xfrm>
                <a:off x="3166157" y="1945699"/>
                <a:ext cx="123780" cy="123780"/>
              </a:xfrm>
              <a:prstGeom prst="ellipse">
                <a:avLst/>
              </a:prstGeom>
              <a:solidFill>
                <a:srgbClr val="663A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605" name="文本框 1952"/>
            <p:cNvSpPr txBox="1"/>
            <p:nvPr/>
          </p:nvSpPr>
          <p:spPr>
            <a:xfrm>
              <a:off x="5248091" y="1125538"/>
              <a:ext cx="1279163" cy="338632"/>
            </a:xfrm>
            <a:prstGeom prst="rect">
              <a:avLst/>
            </a:prstGeom>
            <a:noFill/>
          </p:spPr>
          <p:txBody>
            <a:bodyPr wrap="square" rtlCol="0">
              <a:spAutoFit/>
            </a:bodyPr>
            <a:lstStyle/>
            <a:p>
              <a:r>
                <a:rPr lang="zh-CN" altLang="en-US" sz="1600" dirty="0" smtClean="0">
                  <a:solidFill>
                    <a:srgbClr val="663A77"/>
                  </a:solidFill>
                  <a:latin typeface="微软雅黑" panose="020B0503020204020204" pitchFamily="34" charset="-122"/>
                  <a:ea typeface="微软雅黑" panose="020B0503020204020204" pitchFamily="34" charset="-122"/>
                </a:rPr>
                <a:t>添加</a:t>
              </a:r>
              <a:r>
                <a:rPr lang="zh-CN" altLang="en-US" sz="1600" dirty="0">
                  <a:solidFill>
                    <a:srgbClr val="663A77"/>
                  </a:solidFill>
                  <a:latin typeface="微软雅黑" panose="020B0503020204020204" pitchFamily="34" charset="-122"/>
                  <a:ea typeface="微软雅黑" panose="020B0503020204020204" pitchFamily="34" charset="-122"/>
                </a:rPr>
                <a:t>标题</a:t>
              </a:r>
            </a:p>
          </p:txBody>
        </p:sp>
        <p:sp>
          <p:nvSpPr>
            <p:cNvPr id="606" name="文本框 113"/>
            <p:cNvSpPr txBox="1"/>
            <p:nvPr/>
          </p:nvSpPr>
          <p:spPr>
            <a:xfrm>
              <a:off x="5269083" y="1485578"/>
              <a:ext cx="1258171" cy="1108252"/>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609" name="组合 608"/>
          <p:cNvGrpSpPr/>
          <p:nvPr/>
        </p:nvGrpSpPr>
        <p:grpSpPr>
          <a:xfrm>
            <a:off x="5376497" y="4049099"/>
            <a:ext cx="1315279" cy="1481695"/>
            <a:chOff x="5201649" y="3560065"/>
            <a:chExt cx="1315108" cy="1482038"/>
          </a:xfrm>
        </p:grpSpPr>
        <p:sp>
          <p:nvSpPr>
            <p:cNvPr id="610" name="文本框 1954"/>
            <p:cNvSpPr txBox="1"/>
            <p:nvPr/>
          </p:nvSpPr>
          <p:spPr>
            <a:xfrm>
              <a:off x="5231110" y="3560065"/>
              <a:ext cx="1279163" cy="338632"/>
            </a:xfrm>
            <a:prstGeom prst="rect">
              <a:avLst/>
            </a:prstGeom>
            <a:noFill/>
          </p:spPr>
          <p:txBody>
            <a:bodyPr wrap="square" rtlCol="0">
              <a:spAutoFit/>
            </a:bodyPr>
            <a:lstStyle/>
            <a:p>
              <a:r>
                <a:rPr lang="zh-CN" altLang="en-US" sz="1600" dirty="0" smtClean="0">
                  <a:solidFill>
                    <a:srgbClr val="01ACBE"/>
                  </a:solidFill>
                  <a:latin typeface="微软雅黑" panose="020B0503020204020204" pitchFamily="34" charset="-122"/>
                  <a:ea typeface="微软雅黑" panose="020B0503020204020204" pitchFamily="34" charset="-122"/>
                </a:rPr>
                <a:t>添加</a:t>
              </a:r>
              <a:r>
                <a:rPr lang="zh-CN" altLang="en-US" sz="1600" dirty="0">
                  <a:solidFill>
                    <a:srgbClr val="01ACBE"/>
                  </a:solidFill>
                  <a:latin typeface="微软雅黑" panose="020B0503020204020204" pitchFamily="34" charset="-122"/>
                  <a:ea typeface="微软雅黑" panose="020B0503020204020204" pitchFamily="34" charset="-122"/>
                </a:rPr>
                <a:t>标题</a:t>
              </a:r>
            </a:p>
          </p:txBody>
        </p:sp>
        <p:grpSp>
          <p:nvGrpSpPr>
            <p:cNvPr id="611" name="组合 610"/>
            <p:cNvGrpSpPr/>
            <p:nvPr/>
          </p:nvGrpSpPr>
          <p:grpSpPr>
            <a:xfrm>
              <a:off x="5201649" y="3829356"/>
              <a:ext cx="1267846" cy="123780"/>
              <a:chOff x="3166157" y="1945699"/>
              <a:chExt cx="1267846" cy="123780"/>
            </a:xfrm>
          </p:grpSpPr>
          <p:cxnSp>
            <p:nvCxnSpPr>
              <p:cNvPr id="613" name="直接连接符 612"/>
              <p:cNvCxnSpPr/>
              <p:nvPr/>
            </p:nvCxnSpPr>
            <p:spPr>
              <a:xfrm flipH="1">
                <a:off x="3233469" y="2012479"/>
                <a:ext cx="1200534" cy="0"/>
              </a:xfrm>
              <a:prstGeom prst="line">
                <a:avLst/>
              </a:prstGeom>
              <a:ln w="19050">
                <a:solidFill>
                  <a:srgbClr val="01ACBE"/>
                </a:solidFill>
              </a:ln>
            </p:spPr>
            <p:style>
              <a:lnRef idx="1">
                <a:schemeClr val="accent1"/>
              </a:lnRef>
              <a:fillRef idx="0">
                <a:schemeClr val="accent1"/>
              </a:fillRef>
              <a:effectRef idx="0">
                <a:schemeClr val="accent1"/>
              </a:effectRef>
              <a:fontRef idx="minor">
                <a:schemeClr val="tx1"/>
              </a:fontRef>
            </p:style>
          </p:cxnSp>
          <p:sp>
            <p:nvSpPr>
              <p:cNvPr id="614" name="椭圆 613"/>
              <p:cNvSpPr/>
              <p:nvPr/>
            </p:nvSpPr>
            <p:spPr>
              <a:xfrm>
                <a:off x="3166157" y="1945699"/>
                <a:ext cx="123780" cy="123780"/>
              </a:xfrm>
              <a:prstGeom prst="ellipse">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612" name="文本框 113"/>
            <p:cNvSpPr txBox="1"/>
            <p:nvPr/>
          </p:nvSpPr>
          <p:spPr>
            <a:xfrm>
              <a:off x="5258586" y="3933850"/>
              <a:ext cx="1258171" cy="1108253"/>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615" name="组合 614"/>
          <p:cNvGrpSpPr/>
          <p:nvPr/>
        </p:nvGrpSpPr>
        <p:grpSpPr>
          <a:xfrm>
            <a:off x="9415712" y="2629127"/>
            <a:ext cx="1374570" cy="1533831"/>
            <a:chOff x="9240338" y="2139765"/>
            <a:chExt cx="1374391" cy="1534186"/>
          </a:xfrm>
        </p:grpSpPr>
        <p:sp>
          <p:nvSpPr>
            <p:cNvPr id="616" name="文本框 1956"/>
            <p:cNvSpPr txBox="1"/>
            <p:nvPr/>
          </p:nvSpPr>
          <p:spPr>
            <a:xfrm>
              <a:off x="9335566" y="2139765"/>
              <a:ext cx="1279163" cy="338632"/>
            </a:xfrm>
            <a:prstGeom prst="rect">
              <a:avLst/>
            </a:prstGeom>
            <a:noFill/>
          </p:spPr>
          <p:txBody>
            <a:bodyPr wrap="square" rtlCol="0">
              <a:spAutoFit/>
            </a:bodyPr>
            <a:lstStyle/>
            <a:p>
              <a:r>
                <a:rPr lang="zh-CN" altLang="en-US" sz="1600" dirty="0" smtClean="0">
                  <a:solidFill>
                    <a:srgbClr val="E87071"/>
                  </a:solidFill>
                  <a:latin typeface="微软雅黑" panose="020B0503020204020204" pitchFamily="34" charset="-122"/>
                  <a:ea typeface="微软雅黑" panose="020B0503020204020204" pitchFamily="34" charset="-122"/>
                </a:rPr>
                <a:t>添加</a:t>
              </a:r>
              <a:r>
                <a:rPr lang="zh-CN" altLang="en-US" sz="1600" dirty="0">
                  <a:solidFill>
                    <a:srgbClr val="E87071"/>
                  </a:solidFill>
                  <a:latin typeface="微软雅黑" panose="020B0503020204020204" pitchFamily="34" charset="-122"/>
                  <a:ea typeface="微软雅黑" panose="020B0503020204020204" pitchFamily="34" charset="-122"/>
                </a:rPr>
                <a:t>标题</a:t>
              </a:r>
            </a:p>
          </p:txBody>
        </p:sp>
        <p:grpSp>
          <p:nvGrpSpPr>
            <p:cNvPr id="617" name="组合 616"/>
            <p:cNvGrpSpPr/>
            <p:nvPr/>
          </p:nvGrpSpPr>
          <p:grpSpPr>
            <a:xfrm flipH="1">
              <a:off x="9240338" y="2412392"/>
              <a:ext cx="1267846" cy="123780"/>
              <a:chOff x="3166157" y="1945699"/>
              <a:chExt cx="1267846" cy="123780"/>
            </a:xfrm>
          </p:grpSpPr>
          <p:cxnSp>
            <p:nvCxnSpPr>
              <p:cNvPr id="619" name="直接连接符 618"/>
              <p:cNvCxnSpPr/>
              <p:nvPr/>
            </p:nvCxnSpPr>
            <p:spPr>
              <a:xfrm flipH="1">
                <a:off x="3233469" y="2012479"/>
                <a:ext cx="1200534" cy="0"/>
              </a:xfrm>
              <a:prstGeom prst="line">
                <a:avLst/>
              </a:prstGeom>
              <a:ln w="19050">
                <a:solidFill>
                  <a:srgbClr val="E87071"/>
                </a:solidFill>
              </a:ln>
            </p:spPr>
            <p:style>
              <a:lnRef idx="1">
                <a:schemeClr val="accent1"/>
              </a:lnRef>
              <a:fillRef idx="0">
                <a:schemeClr val="accent1"/>
              </a:fillRef>
              <a:effectRef idx="0">
                <a:schemeClr val="accent1"/>
              </a:effectRef>
              <a:fontRef idx="minor">
                <a:schemeClr val="tx1"/>
              </a:fontRef>
            </p:style>
          </p:cxnSp>
          <p:sp>
            <p:nvSpPr>
              <p:cNvPr id="620" name="椭圆 619"/>
              <p:cNvSpPr/>
              <p:nvPr/>
            </p:nvSpPr>
            <p:spPr>
              <a:xfrm>
                <a:off x="3166157" y="1945699"/>
                <a:ext cx="123780" cy="123780"/>
              </a:xfrm>
              <a:prstGeom prst="ellipse">
                <a:avLst/>
              </a:pr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618" name="文本框 113"/>
            <p:cNvSpPr txBox="1"/>
            <p:nvPr/>
          </p:nvSpPr>
          <p:spPr>
            <a:xfrm>
              <a:off x="9301531" y="2565698"/>
              <a:ext cx="1258171" cy="1108253"/>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621" name="组合 620"/>
          <p:cNvGrpSpPr/>
          <p:nvPr/>
        </p:nvGrpSpPr>
        <p:grpSpPr>
          <a:xfrm>
            <a:off x="9582970" y="4943731"/>
            <a:ext cx="1279330" cy="1473036"/>
            <a:chOff x="9407574" y="4454907"/>
            <a:chExt cx="1279163" cy="1473378"/>
          </a:xfrm>
        </p:grpSpPr>
        <p:grpSp>
          <p:nvGrpSpPr>
            <p:cNvPr id="622" name="组合 621"/>
            <p:cNvGrpSpPr/>
            <p:nvPr/>
          </p:nvGrpSpPr>
          <p:grpSpPr>
            <a:xfrm flipH="1">
              <a:off x="9538385" y="4724764"/>
              <a:ext cx="1093325" cy="123780"/>
              <a:chOff x="3166157" y="1945699"/>
              <a:chExt cx="1093325" cy="123780"/>
            </a:xfrm>
          </p:grpSpPr>
          <p:cxnSp>
            <p:nvCxnSpPr>
              <p:cNvPr id="625" name="直接连接符 624"/>
              <p:cNvCxnSpPr/>
              <p:nvPr/>
            </p:nvCxnSpPr>
            <p:spPr>
              <a:xfrm flipH="1">
                <a:off x="3233469" y="2012479"/>
                <a:ext cx="1026013" cy="0"/>
              </a:xfrm>
              <a:prstGeom prst="line">
                <a:avLst/>
              </a:prstGeom>
              <a:ln w="19050">
                <a:solidFill>
                  <a:srgbClr val="FFB850"/>
                </a:solidFill>
              </a:ln>
            </p:spPr>
            <p:style>
              <a:lnRef idx="1">
                <a:schemeClr val="accent1"/>
              </a:lnRef>
              <a:fillRef idx="0">
                <a:schemeClr val="accent1"/>
              </a:fillRef>
              <a:effectRef idx="0">
                <a:schemeClr val="accent1"/>
              </a:effectRef>
              <a:fontRef idx="minor">
                <a:schemeClr val="tx1"/>
              </a:fontRef>
            </p:style>
          </p:cxnSp>
          <p:sp>
            <p:nvSpPr>
              <p:cNvPr id="626" name="椭圆 625"/>
              <p:cNvSpPr/>
              <p:nvPr/>
            </p:nvSpPr>
            <p:spPr>
              <a:xfrm>
                <a:off x="3166157" y="1945699"/>
                <a:ext cx="123780" cy="123780"/>
              </a:xfrm>
              <a:prstGeom prst="ellipse">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623" name="文本框 1972"/>
            <p:cNvSpPr txBox="1"/>
            <p:nvPr/>
          </p:nvSpPr>
          <p:spPr>
            <a:xfrm>
              <a:off x="9407574" y="4454907"/>
              <a:ext cx="1279163" cy="338633"/>
            </a:xfrm>
            <a:prstGeom prst="rect">
              <a:avLst/>
            </a:prstGeom>
            <a:noFill/>
          </p:spPr>
          <p:txBody>
            <a:bodyPr wrap="square" rtlCol="0">
              <a:spAutoFit/>
            </a:bodyPr>
            <a:lstStyle/>
            <a:p>
              <a:r>
                <a:rPr lang="zh-CN" altLang="en-US" sz="1600" dirty="0" smtClean="0">
                  <a:solidFill>
                    <a:srgbClr val="FFB850"/>
                  </a:solidFill>
                  <a:latin typeface="微软雅黑" panose="020B0503020204020204" pitchFamily="34" charset="-122"/>
                  <a:ea typeface="微软雅黑" panose="020B0503020204020204" pitchFamily="34" charset="-122"/>
                </a:rPr>
                <a:t>添加</a:t>
              </a:r>
              <a:r>
                <a:rPr lang="zh-CN" altLang="en-US" sz="1600" dirty="0">
                  <a:solidFill>
                    <a:srgbClr val="FFB850"/>
                  </a:solidFill>
                  <a:latin typeface="微软雅黑" panose="020B0503020204020204" pitchFamily="34" charset="-122"/>
                  <a:ea typeface="微软雅黑" panose="020B0503020204020204" pitchFamily="34" charset="-122"/>
                </a:rPr>
                <a:t>标题</a:t>
              </a:r>
            </a:p>
          </p:txBody>
        </p:sp>
        <p:sp>
          <p:nvSpPr>
            <p:cNvPr id="624" name="文本框 113"/>
            <p:cNvSpPr txBox="1"/>
            <p:nvPr/>
          </p:nvSpPr>
          <p:spPr>
            <a:xfrm>
              <a:off x="9412414" y="4820032"/>
              <a:ext cx="1258171" cy="1108253"/>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627" name="文本框 194"/>
          <p:cNvSpPr txBox="1"/>
          <p:nvPr/>
        </p:nvSpPr>
        <p:spPr>
          <a:xfrm>
            <a:off x="1166976" y="2335048"/>
            <a:ext cx="3302761" cy="523099"/>
          </a:xfrm>
          <a:prstGeom prst="rect">
            <a:avLst/>
          </a:prstGeom>
          <a:noFill/>
        </p:spPr>
        <p:txBody>
          <a:bodyPr wrap="square" rtlCol="0">
            <a:spAutoFit/>
          </a:bodyPr>
          <a:lstStyle/>
          <a:p>
            <a:r>
              <a:rPr lang="zh-CN" altLang="en-US" sz="2800" dirty="0" smtClean="0">
                <a:solidFill>
                  <a:srgbClr val="01ACBE"/>
                </a:solidFill>
                <a:latin typeface="微软雅黑" panose="020B0503020204020204" pitchFamily="34" charset="-122"/>
                <a:ea typeface="微软雅黑" panose="020B0503020204020204" pitchFamily="34" charset="-122"/>
              </a:rPr>
              <a:t>一步一步往上爬</a:t>
            </a:r>
            <a:endParaRPr lang="zh-CN" altLang="en-US" sz="2800" dirty="0">
              <a:solidFill>
                <a:srgbClr val="01ACBE"/>
              </a:solidFill>
              <a:latin typeface="微软雅黑" panose="020B0503020204020204" pitchFamily="34" charset="-122"/>
              <a:ea typeface="微软雅黑" panose="020B0503020204020204" pitchFamily="34" charset="-122"/>
            </a:endParaRPr>
          </a:p>
        </p:txBody>
      </p:sp>
      <p:cxnSp>
        <p:nvCxnSpPr>
          <p:cNvPr id="628" name="直接连接符 627"/>
          <p:cNvCxnSpPr/>
          <p:nvPr/>
        </p:nvCxnSpPr>
        <p:spPr>
          <a:xfrm>
            <a:off x="1255087" y="2982970"/>
            <a:ext cx="2937943" cy="0"/>
          </a:xfrm>
          <a:prstGeom prst="line">
            <a:avLst/>
          </a:prstGeom>
          <a:ln w="19050">
            <a:solidFill>
              <a:srgbClr val="01ACBE"/>
            </a:solidFill>
          </a:ln>
        </p:spPr>
        <p:style>
          <a:lnRef idx="1">
            <a:schemeClr val="accent1"/>
          </a:lnRef>
          <a:fillRef idx="0">
            <a:schemeClr val="accent1"/>
          </a:fillRef>
          <a:effectRef idx="0">
            <a:schemeClr val="accent1"/>
          </a:effectRef>
          <a:fontRef idx="minor">
            <a:schemeClr val="tx1"/>
          </a:fontRef>
        </p:style>
      </p:cxnSp>
      <p:sp>
        <p:nvSpPr>
          <p:cNvPr id="629" name="文本框 107"/>
          <p:cNvSpPr txBox="1"/>
          <p:nvPr/>
        </p:nvSpPr>
        <p:spPr>
          <a:xfrm>
            <a:off x="1166976" y="3161777"/>
            <a:ext cx="3026055" cy="2865122"/>
          </a:xfrm>
          <a:prstGeom prst="rect">
            <a:avLst/>
          </a:prstGeom>
          <a:noFill/>
        </p:spPr>
        <p:txBody>
          <a:bodyPr wrap="square" rtlCol="0">
            <a:spAutoFit/>
          </a:bodyPr>
          <a:lstStyle/>
          <a:p>
            <a:pPr algn="just">
              <a:lnSpc>
                <a:spcPct val="130000"/>
              </a:lnSpc>
            </a:pP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      点击</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添加文字说明详情介绍点击添加文字说明详情介绍点击添加文字说明详情介绍点击添加文字说明详情介绍</a:t>
            </a:r>
          </a:p>
          <a:p>
            <a:pPr algn="just">
              <a:lnSpc>
                <a:spcPct val="130000"/>
              </a:lnSpc>
            </a:pPr>
            <a:endPar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30000"/>
              </a:lnSpc>
            </a:pP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        点击</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添加文字说明详情介绍点击添加文字说明详情介绍</a:t>
            </a:r>
          </a:p>
          <a:p>
            <a:pPr algn="just">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a:t>
            </a:r>
          </a:p>
          <a:p>
            <a:pPr algn="just">
              <a:lnSpc>
                <a:spcPct val="130000"/>
              </a:lnSpc>
            </a:pPr>
            <a:endParaRPr lang="zh-CN" altLang="en-US" sz="14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630" name="文本框 629"/>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1227380466"/>
      </p:ext>
    </p:extLst>
  </p:cSld>
  <p:clrMapOvr>
    <a:masterClrMapping/>
  </p:clrMapOvr>
  <mc:AlternateContent xmlns:mc="http://schemas.openxmlformats.org/markup-compatibility/2006">
    <mc:Choice xmlns:p14="http://schemas.microsoft.com/office/powerpoint/2010/main" xmlns=""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627"/>
                                        </p:tgtEl>
                                        <p:attrNameLst>
                                          <p:attrName>style.visibility</p:attrName>
                                        </p:attrNameLst>
                                      </p:cBhvr>
                                      <p:to>
                                        <p:strVal val="visible"/>
                                      </p:to>
                                    </p:set>
                                    <p:animEffect transition="in" filter="wipe(left)">
                                      <p:cBhvr>
                                        <p:cTn id="17" dur="500"/>
                                        <p:tgtEl>
                                          <p:spTgt spid="627"/>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628"/>
                                        </p:tgtEl>
                                        <p:attrNameLst>
                                          <p:attrName>style.visibility</p:attrName>
                                        </p:attrNameLst>
                                      </p:cBhvr>
                                      <p:to>
                                        <p:strVal val="visible"/>
                                      </p:to>
                                    </p:set>
                                    <p:animEffect transition="in" filter="wipe(left)">
                                      <p:cBhvr>
                                        <p:cTn id="21" dur="500"/>
                                        <p:tgtEl>
                                          <p:spTgt spid="628"/>
                                        </p:tgtEl>
                                      </p:cBhvr>
                                    </p:animEffect>
                                  </p:childTnLst>
                                </p:cTn>
                              </p:par>
                            </p:childTnLst>
                          </p:cTn>
                        </p:par>
                        <p:par>
                          <p:cTn id="22" fill="hold">
                            <p:stCondLst>
                              <p:cond delay="2000"/>
                            </p:stCondLst>
                            <p:childTnLst>
                              <p:par>
                                <p:cTn id="23" presetID="22" presetClass="entr" presetSubtype="1" fill="hold" grpId="0" nodeType="afterEffect">
                                  <p:stCondLst>
                                    <p:cond delay="0"/>
                                  </p:stCondLst>
                                  <p:childTnLst>
                                    <p:set>
                                      <p:cBhvr>
                                        <p:cTn id="24" dur="1" fill="hold">
                                          <p:stCondLst>
                                            <p:cond delay="0"/>
                                          </p:stCondLst>
                                        </p:cTn>
                                        <p:tgtEl>
                                          <p:spTgt spid="629"/>
                                        </p:tgtEl>
                                        <p:attrNameLst>
                                          <p:attrName>style.visibility</p:attrName>
                                        </p:attrNameLst>
                                      </p:cBhvr>
                                      <p:to>
                                        <p:strVal val="visible"/>
                                      </p:to>
                                    </p:set>
                                    <p:animEffect transition="in" filter="wipe(up)">
                                      <p:cBhvr>
                                        <p:cTn id="25" dur="500"/>
                                        <p:tgtEl>
                                          <p:spTgt spid="629"/>
                                        </p:tgtEl>
                                      </p:cBhvr>
                                    </p:animEffect>
                                  </p:childTnLst>
                                </p:cTn>
                              </p:par>
                            </p:childTnLst>
                          </p:cTn>
                        </p:par>
                        <p:par>
                          <p:cTn id="26" fill="hold">
                            <p:stCondLst>
                              <p:cond delay="2500"/>
                            </p:stCondLst>
                            <p:childTnLst>
                              <p:par>
                                <p:cTn id="27" presetID="22" presetClass="entr" presetSubtype="8" fill="hold" nodeType="afterEffect">
                                  <p:stCondLst>
                                    <p:cond delay="0"/>
                                  </p:stCondLst>
                                  <p:childTnLst>
                                    <p:set>
                                      <p:cBhvr>
                                        <p:cTn id="28" dur="1" fill="hold">
                                          <p:stCondLst>
                                            <p:cond delay="0"/>
                                          </p:stCondLst>
                                        </p:cTn>
                                        <p:tgtEl>
                                          <p:spTgt spid="72"/>
                                        </p:tgtEl>
                                        <p:attrNameLst>
                                          <p:attrName>style.visibility</p:attrName>
                                        </p:attrNameLst>
                                      </p:cBhvr>
                                      <p:to>
                                        <p:strVal val="visible"/>
                                      </p:to>
                                    </p:set>
                                    <p:animEffect transition="in" filter="wipe(left)">
                                      <p:cBhvr>
                                        <p:cTn id="29" dur="500"/>
                                        <p:tgtEl>
                                          <p:spTgt spid="72"/>
                                        </p:tgtEl>
                                      </p:cBhvr>
                                    </p:animEffect>
                                  </p:childTnLst>
                                </p:cTn>
                              </p:par>
                            </p:childTnLst>
                          </p:cTn>
                        </p:par>
                        <p:par>
                          <p:cTn id="30" fill="hold">
                            <p:stCondLst>
                              <p:cond delay="3000"/>
                            </p:stCondLst>
                            <p:childTnLst>
                              <p:par>
                                <p:cTn id="31" presetID="22" presetClass="entr" presetSubtype="8" fill="hold" nodeType="afterEffect">
                                  <p:stCondLst>
                                    <p:cond delay="0"/>
                                  </p:stCondLst>
                                  <p:childTnLst>
                                    <p:set>
                                      <p:cBhvr>
                                        <p:cTn id="32" dur="1" fill="hold">
                                          <p:stCondLst>
                                            <p:cond delay="0"/>
                                          </p:stCondLst>
                                        </p:cTn>
                                        <p:tgtEl>
                                          <p:spTgt spid="621"/>
                                        </p:tgtEl>
                                        <p:attrNameLst>
                                          <p:attrName>style.visibility</p:attrName>
                                        </p:attrNameLst>
                                      </p:cBhvr>
                                      <p:to>
                                        <p:strVal val="visible"/>
                                      </p:to>
                                    </p:set>
                                    <p:animEffect transition="in" filter="wipe(left)">
                                      <p:cBhvr>
                                        <p:cTn id="33" dur="500"/>
                                        <p:tgtEl>
                                          <p:spTgt spid="621"/>
                                        </p:tgtEl>
                                      </p:cBhvr>
                                    </p:animEffect>
                                  </p:childTnLst>
                                </p:cTn>
                              </p:par>
                            </p:childTnLst>
                          </p:cTn>
                        </p:par>
                        <p:par>
                          <p:cTn id="34" fill="hold">
                            <p:stCondLst>
                              <p:cond delay="3500"/>
                            </p:stCondLst>
                            <p:childTnLst>
                              <p:par>
                                <p:cTn id="35" presetID="22" presetClass="entr" presetSubtype="2" fill="hold" nodeType="after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wipe(right)">
                                      <p:cBhvr>
                                        <p:cTn id="37" dur="500"/>
                                        <p:tgtEl>
                                          <p:spTgt spid="8"/>
                                        </p:tgtEl>
                                      </p:cBhvr>
                                    </p:animEffect>
                                  </p:childTnLst>
                                </p:cTn>
                              </p:par>
                            </p:childTnLst>
                          </p:cTn>
                        </p:par>
                        <p:par>
                          <p:cTn id="38" fill="hold">
                            <p:stCondLst>
                              <p:cond delay="4000"/>
                            </p:stCondLst>
                            <p:childTnLst>
                              <p:par>
                                <p:cTn id="39" presetID="22" presetClass="entr" presetSubtype="2" fill="hold" nodeType="afterEffect">
                                  <p:stCondLst>
                                    <p:cond delay="0"/>
                                  </p:stCondLst>
                                  <p:childTnLst>
                                    <p:set>
                                      <p:cBhvr>
                                        <p:cTn id="40" dur="1" fill="hold">
                                          <p:stCondLst>
                                            <p:cond delay="0"/>
                                          </p:stCondLst>
                                        </p:cTn>
                                        <p:tgtEl>
                                          <p:spTgt spid="609"/>
                                        </p:tgtEl>
                                        <p:attrNameLst>
                                          <p:attrName>style.visibility</p:attrName>
                                        </p:attrNameLst>
                                      </p:cBhvr>
                                      <p:to>
                                        <p:strVal val="visible"/>
                                      </p:to>
                                    </p:set>
                                    <p:animEffect transition="in" filter="wipe(right)">
                                      <p:cBhvr>
                                        <p:cTn id="41" dur="500"/>
                                        <p:tgtEl>
                                          <p:spTgt spid="609"/>
                                        </p:tgtEl>
                                      </p:cBhvr>
                                    </p:animEffect>
                                  </p:childTnLst>
                                </p:cTn>
                              </p:par>
                            </p:childTnLst>
                          </p:cTn>
                        </p:par>
                        <p:par>
                          <p:cTn id="42" fill="hold">
                            <p:stCondLst>
                              <p:cond delay="4500"/>
                            </p:stCondLst>
                            <p:childTnLst>
                              <p:par>
                                <p:cTn id="43" presetID="22" presetClass="entr" presetSubtype="8" fill="hold" nodeType="afterEffect">
                                  <p:stCondLst>
                                    <p:cond delay="0"/>
                                  </p:stCondLst>
                                  <p:childTnLst>
                                    <p:set>
                                      <p:cBhvr>
                                        <p:cTn id="44" dur="1" fill="hold">
                                          <p:stCondLst>
                                            <p:cond delay="0"/>
                                          </p:stCondLst>
                                        </p:cTn>
                                        <p:tgtEl>
                                          <p:spTgt spid="264"/>
                                        </p:tgtEl>
                                        <p:attrNameLst>
                                          <p:attrName>style.visibility</p:attrName>
                                        </p:attrNameLst>
                                      </p:cBhvr>
                                      <p:to>
                                        <p:strVal val="visible"/>
                                      </p:to>
                                    </p:set>
                                    <p:animEffect transition="in" filter="wipe(left)">
                                      <p:cBhvr>
                                        <p:cTn id="45" dur="500"/>
                                        <p:tgtEl>
                                          <p:spTgt spid="264"/>
                                        </p:tgtEl>
                                      </p:cBhvr>
                                    </p:animEffect>
                                  </p:childTnLst>
                                </p:cTn>
                              </p:par>
                            </p:childTnLst>
                          </p:cTn>
                        </p:par>
                        <p:par>
                          <p:cTn id="46" fill="hold">
                            <p:stCondLst>
                              <p:cond delay="5000"/>
                            </p:stCondLst>
                            <p:childTnLst>
                              <p:par>
                                <p:cTn id="47" presetID="22" presetClass="entr" presetSubtype="8" fill="hold" nodeType="afterEffect">
                                  <p:stCondLst>
                                    <p:cond delay="0"/>
                                  </p:stCondLst>
                                  <p:childTnLst>
                                    <p:set>
                                      <p:cBhvr>
                                        <p:cTn id="48" dur="1" fill="hold">
                                          <p:stCondLst>
                                            <p:cond delay="0"/>
                                          </p:stCondLst>
                                        </p:cTn>
                                        <p:tgtEl>
                                          <p:spTgt spid="615"/>
                                        </p:tgtEl>
                                        <p:attrNameLst>
                                          <p:attrName>style.visibility</p:attrName>
                                        </p:attrNameLst>
                                      </p:cBhvr>
                                      <p:to>
                                        <p:strVal val="visible"/>
                                      </p:to>
                                    </p:set>
                                    <p:animEffect transition="in" filter="wipe(left)">
                                      <p:cBhvr>
                                        <p:cTn id="49" dur="500"/>
                                        <p:tgtEl>
                                          <p:spTgt spid="615"/>
                                        </p:tgtEl>
                                      </p:cBhvr>
                                    </p:animEffect>
                                  </p:childTnLst>
                                </p:cTn>
                              </p:par>
                            </p:childTnLst>
                          </p:cTn>
                        </p:par>
                        <p:par>
                          <p:cTn id="50" fill="hold">
                            <p:stCondLst>
                              <p:cond delay="5500"/>
                            </p:stCondLst>
                            <p:childTnLst>
                              <p:par>
                                <p:cTn id="51" presetID="22" presetClass="entr" presetSubtype="2" fill="hold" nodeType="afterEffect">
                                  <p:stCondLst>
                                    <p:cond delay="0"/>
                                  </p:stCondLst>
                                  <p:childTnLst>
                                    <p:set>
                                      <p:cBhvr>
                                        <p:cTn id="52" dur="1" fill="hold">
                                          <p:stCondLst>
                                            <p:cond delay="0"/>
                                          </p:stCondLst>
                                        </p:cTn>
                                        <p:tgtEl>
                                          <p:spTgt spid="417"/>
                                        </p:tgtEl>
                                        <p:attrNameLst>
                                          <p:attrName>style.visibility</p:attrName>
                                        </p:attrNameLst>
                                      </p:cBhvr>
                                      <p:to>
                                        <p:strVal val="visible"/>
                                      </p:to>
                                    </p:set>
                                    <p:animEffect transition="in" filter="wipe(right)">
                                      <p:cBhvr>
                                        <p:cTn id="53" dur="500"/>
                                        <p:tgtEl>
                                          <p:spTgt spid="417"/>
                                        </p:tgtEl>
                                      </p:cBhvr>
                                    </p:animEffect>
                                  </p:childTnLst>
                                </p:cTn>
                              </p:par>
                            </p:childTnLst>
                          </p:cTn>
                        </p:par>
                        <p:par>
                          <p:cTn id="54" fill="hold">
                            <p:stCondLst>
                              <p:cond delay="6000"/>
                            </p:stCondLst>
                            <p:childTnLst>
                              <p:par>
                                <p:cTn id="55" presetID="22" presetClass="entr" presetSubtype="2" fill="hold" nodeType="afterEffect">
                                  <p:stCondLst>
                                    <p:cond delay="0"/>
                                  </p:stCondLst>
                                  <p:childTnLst>
                                    <p:set>
                                      <p:cBhvr>
                                        <p:cTn id="56" dur="1" fill="hold">
                                          <p:stCondLst>
                                            <p:cond delay="0"/>
                                          </p:stCondLst>
                                        </p:cTn>
                                        <p:tgtEl>
                                          <p:spTgt spid="603"/>
                                        </p:tgtEl>
                                        <p:attrNameLst>
                                          <p:attrName>style.visibility</p:attrName>
                                        </p:attrNameLst>
                                      </p:cBhvr>
                                      <p:to>
                                        <p:strVal val="visible"/>
                                      </p:to>
                                    </p:set>
                                    <p:animEffect transition="in" filter="wipe(right)">
                                      <p:cBhvr>
                                        <p:cTn id="57" dur="500"/>
                                        <p:tgtEl>
                                          <p:spTgt spid="603"/>
                                        </p:tgtEl>
                                      </p:cBhvr>
                                    </p:animEffect>
                                  </p:childTnLst>
                                </p:cTn>
                              </p:par>
                            </p:childTnLst>
                          </p:cTn>
                        </p:par>
                        <p:par>
                          <p:cTn id="58" fill="hold">
                            <p:stCondLst>
                              <p:cond delay="6500"/>
                            </p:stCondLst>
                            <p:childTnLst>
                              <p:par>
                                <p:cTn id="59" presetID="42" presetClass="entr" presetSubtype="0" fill="hold" nodeType="afterEffect">
                                  <p:stCondLst>
                                    <p:cond delay="0"/>
                                  </p:stCondLst>
                                  <p:childTnLst>
                                    <p:set>
                                      <p:cBhvr>
                                        <p:cTn id="60" dur="1" fill="hold">
                                          <p:stCondLst>
                                            <p:cond delay="0"/>
                                          </p:stCondLst>
                                        </p:cTn>
                                        <p:tgtEl>
                                          <p:spTgt spid="598"/>
                                        </p:tgtEl>
                                        <p:attrNameLst>
                                          <p:attrName>style.visibility</p:attrName>
                                        </p:attrNameLst>
                                      </p:cBhvr>
                                      <p:to>
                                        <p:strVal val="visible"/>
                                      </p:to>
                                    </p:set>
                                    <p:animEffect transition="in" filter="fade">
                                      <p:cBhvr>
                                        <p:cTn id="61" dur="1000"/>
                                        <p:tgtEl>
                                          <p:spTgt spid="598"/>
                                        </p:tgtEl>
                                      </p:cBhvr>
                                    </p:animEffect>
                                    <p:anim calcmode="lin" valueType="num">
                                      <p:cBhvr>
                                        <p:cTn id="62" dur="1000" fill="hold"/>
                                        <p:tgtEl>
                                          <p:spTgt spid="598"/>
                                        </p:tgtEl>
                                        <p:attrNameLst>
                                          <p:attrName>ppt_x</p:attrName>
                                        </p:attrNameLst>
                                      </p:cBhvr>
                                      <p:tavLst>
                                        <p:tav tm="0">
                                          <p:val>
                                            <p:strVal val="#ppt_x"/>
                                          </p:val>
                                        </p:tav>
                                        <p:tav tm="100000">
                                          <p:val>
                                            <p:strVal val="#ppt_x"/>
                                          </p:val>
                                        </p:tav>
                                      </p:tavLst>
                                    </p:anim>
                                    <p:anim calcmode="lin" valueType="num">
                                      <p:cBhvr>
                                        <p:cTn id="63" dur="1000" fill="hold"/>
                                        <p:tgtEl>
                                          <p:spTgt spid="598"/>
                                        </p:tgtEl>
                                        <p:attrNameLst>
                                          <p:attrName>ppt_y</p:attrName>
                                        </p:attrNameLst>
                                      </p:cBhvr>
                                      <p:tavLst>
                                        <p:tav tm="0">
                                          <p:val>
                                            <p:strVal val="#ppt_y+.1"/>
                                          </p:val>
                                        </p:tav>
                                        <p:tav tm="100000">
                                          <p:val>
                                            <p:strVal val="#ppt_y"/>
                                          </p:val>
                                        </p:tav>
                                      </p:tavLst>
                                    </p:anim>
                                  </p:childTnLst>
                                </p:cTn>
                              </p:par>
                            </p:childTnLst>
                          </p:cTn>
                        </p:par>
                        <p:par>
                          <p:cTn id="64" fill="hold">
                            <p:stCondLst>
                              <p:cond delay="7500"/>
                            </p:stCondLst>
                            <p:childTnLst>
                              <p:par>
                                <p:cTn id="65" presetID="42" presetClass="entr" presetSubtype="0" fill="hold" nodeType="afterEffect">
                                  <p:stCondLst>
                                    <p:cond delay="0"/>
                                  </p:stCondLst>
                                  <p:childTnLst>
                                    <p:set>
                                      <p:cBhvr>
                                        <p:cTn id="66" dur="1" fill="hold">
                                          <p:stCondLst>
                                            <p:cond delay="0"/>
                                          </p:stCondLst>
                                        </p:cTn>
                                        <p:tgtEl>
                                          <p:spTgt spid="595"/>
                                        </p:tgtEl>
                                        <p:attrNameLst>
                                          <p:attrName>style.visibility</p:attrName>
                                        </p:attrNameLst>
                                      </p:cBhvr>
                                      <p:to>
                                        <p:strVal val="visible"/>
                                      </p:to>
                                    </p:set>
                                    <p:animEffect transition="in" filter="fade">
                                      <p:cBhvr>
                                        <p:cTn id="67" dur="1000"/>
                                        <p:tgtEl>
                                          <p:spTgt spid="595"/>
                                        </p:tgtEl>
                                      </p:cBhvr>
                                    </p:animEffect>
                                    <p:anim calcmode="lin" valueType="num">
                                      <p:cBhvr>
                                        <p:cTn id="68" dur="1000" fill="hold"/>
                                        <p:tgtEl>
                                          <p:spTgt spid="595"/>
                                        </p:tgtEl>
                                        <p:attrNameLst>
                                          <p:attrName>ppt_x</p:attrName>
                                        </p:attrNameLst>
                                      </p:cBhvr>
                                      <p:tavLst>
                                        <p:tav tm="0">
                                          <p:val>
                                            <p:strVal val="#ppt_x"/>
                                          </p:val>
                                        </p:tav>
                                        <p:tav tm="100000">
                                          <p:val>
                                            <p:strVal val="#ppt_x"/>
                                          </p:val>
                                        </p:tav>
                                      </p:tavLst>
                                    </p:anim>
                                    <p:anim calcmode="lin" valueType="num">
                                      <p:cBhvr>
                                        <p:cTn id="69" dur="1000" fill="hold"/>
                                        <p:tgtEl>
                                          <p:spTgt spid="595"/>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2" presetClass="entr" presetSubtype="4" fill="hold" grpId="0" nodeType="clickEffect">
                                  <p:stCondLst>
                                    <p:cond delay="0"/>
                                  </p:stCondLst>
                                  <p:childTnLst>
                                    <p:set>
                                      <p:cBhvr>
                                        <p:cTn id="73" dur="1" fill="hold">
                                          <p:stCondLst>
                                            <p:cond delay="0"/>
                                          </p:stCondLst>
                                        </p:cTn>
                                        <p:tgtEl>
                                          <p:spTgt spid="630"/>
                                        </p:tgtEl>
                                        <p:attrNameLst>
                                          <p:attrName>style.visibility</p:attrName>
                                        </p:attrNameLst>
                                      </p:cBhvr>
                                      <p:to>
                                        <p:strVal val="visible"/>
                                      </p:to>
                                    </p:set>
                                    <p:animEffect transition="in" filter="wipe(down)">
                                      <p:cBhvr>
                                        <p:cTn id="74" dur="500"/>
                                        <p:tgtEl>
                                          <p:spTgt spid="6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27" grpId="0"/>
      <p:bldP spid="629" grpId="0"/>
      <p:bldP spid="63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80331" y="130735"/>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专业技能</a:t>
            </a:r>
            <a:endParaRPr lang="zh-CN" altLang="en-US" sz="2667" spc="400" dirty="0">
              <a:solidFill>
                <a:schemeClr val="bg1"/>
              </a:solidFill>
              <a:latin typeface="+mj-ea"/>
              <a:ea typeface="+mj-ea"/>
            </a:endParaRPr>
          </a:p>
        </p:txBody>
      </p:sp>
      <p:grpSp>
        <p:nvGrpSpPr>
          <p:cNvPr id="8" name="组合 7"/>
          <p:cNvGrpSpPr/>
          <p:nvPr/>
        </p:nvGrpSpPr>
        <p:grpSpPr>
          <a:xfrm>
            <a:off x="1074017" y="1902120"/>
            <a:ext cx="4159119" cy="998130"/>
            <a:chOff x="1073877" y="1902560"/>
            <a:chExt cx="4158578" cy="998361"/>
          </a:xfrm>
        </p:grpSpPr>
        <p:sp>
          <p:nvSpPr>
            <p:cNvPr id="9" name="任意多边形 8"/>
            <p:cNvSpPr>
              <a:spLocks/>
            </p:cNvSpPr>
            <p:nvPr/>
          </p:nvSpPr>
          <p:spPr bwMode="auto">
            <a:xfrm>
              <a:off x="1073877"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10" name="任意多边形 9"/>
            <p:cNvSpPr>
              <a:spLocks/>
            </p:cNvSpPr>
            <p:nvPr/>
          </p:nvSpPr>
          <p:spPr bwMode="auto">
            <a:xfrm>
              <a:off x="1213953"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11" name="文本框 23"/>
            <p:cNvSpPr txBox="1"/>
            <p:nvPr/>
          </p:nvSpPr>
          <p:spPr>
            <a:xfrm>
              <a:off x="1558702" y="2133650"/>
              <a:ext cx="2832551" cy="572596"/>
            </a:xfrm>
            <a:prstGeom prst="rect">
              <a:avLst/>
            </a:prstGeom>
            <a:noFill/>
          </p:spPr>
          <p:txBody>
            <a:bodyPr wrap="square" rtlCol="0">
              <a:spAutoFit/>
            </a:bodyPr>
            <a:lstStyle/>
            <a:p>
              <a:pPr algn="just">
                <a:lnSpc>
                  <a:spcPct val="130000"/>
                </a:lnSpc>
              </a:pPr>
              <a:r>
                <a:rPr lang="zh-CN" altLang="en-US" sz="1200" dirty="0" smtClean="0">
                  <a:solidFill>
                    <a:schemeClr val="bg1"/>
                  </a:solidFill>
                  <a:latin typeface="微软雅黑" panose="020B0503020204020204" pitchFamily="34" charset="-122"/>
                  <a:ea typeface="微软雅黑" panose="020B0503020204020204" pitchFamily="34" charset="-122"/>
                </a:rPr>
                <a:t>点击</a:t>
              </a:r>
              <a:r>
                <a:rPr lang="zh-CN" altLang="en-US" sz="1200" dirty="0">
                  <a:solidFill>
                    <a:schemeClr val="bg1"/>
                  </a:solidFill>
                  <a:latin typeface="微软雅黑" panose="020B0503020204020204" pitchFamily="34" charset="-122"/>
                  <a:ea typeface="微软雅黑" panose="020B0503020204020204" pitchFamily="34" charset="-122"/>
                </a:rPr>
                <a:t>添加文字说明详情介绍点击添加文字说明详情</a:t>
              </a:r>
              <a:r>
                <a:rPr lang="zh-CN" altLang="en-US" sz="1200" dirty="0" smtClean="0">
                  <a:solidFill>
                    <a:schemeClr val="bg1"/>
                  </a:solidFill>
                  <a:latin typeface="微软雅黑" panose="020B0503020204020204" pitchFamily="34" charset="-122"/>
                  <a:ea typeface="微软雅黑" panose="020B0503020204020204" pitchFamily="34" charset="-122"/>
                </a:rPr>
                <a:t>介绍</a:t>
              </a:r>
              <a:r>
                <a:rPr lang="zh-CN" altLang="en-US" sz="1200" dirty="0">
                  <a:solidFill>
                    <a:schemeClr val="bg1"/>
                  </a:solidFill>
                  <a:latin typeface="微软雅黑" panose="020B0503020204020204" pitchFamily="34" charset="-122"/>
                  <a:ea typeface="微软雅黑" panose="020B0503020204020204" pitchFamily="34" charset="-122"/>
                </a:rPr>
                <a:t>点击添加</a:t>
              </a:r>
              <a:r>
                <a:rPr lang="zh-CN" altLang="en-US" sz="1200" dirty="0" smtClean="0">
                  <a:solidFill>
                    <a:schemeClr val="bg1"/>
                  </a:solidFill>
                  <a:latin typeface="微软雅黑" panose="020B0503020204020204" pitchFamily="34" charset="-122"/>
                  <a:ea typeface="微软雅黑" panose="020B0503020204020204" pitchFamily="34" charset="-122"/>
                </a:rPr>
                <a:t>文字</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1074017" y="3466982"/>
            <a:ext cx="4159119" cy="998130"/>
            <a:chOff x="1073877" y="3467784"/>
            <a:chExt cx="4158578" cy="998361"/>
          </a:xfrm>
        </p:grpSpPr>
        <p:sp>
          <p:nvSpPr>
            <p:cNvPr id="13" name="任意多边形 12"/>
            <p:cNvSpPr>
              <a:spLocks/>
            </p:cNvSpPr>
            <p:nvPr/>
          </p:nvSpPr>
          <p:spPr bwMode="auto">
            <a:xfrm>
              <a:off x="1073877" y="3467784"/>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14" name="任意多边形 13"/>
            <p:cNvSpPr>
              <a:spLocks/>
            </p:cNvSpPr>
            <p:nvPr/>
          </p:nvSpPr>
          <p:spPr bwMode="auto">
            <a:xfrm>
              <a:off x="1213953" y="3579305"/>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C65885"/>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15" name="文本框 23"/>
            <p:cNvSpPr txBox="1"/>
            <p:nvPr/>
          </p:nvSpPr>
          <p:spPr>
            <a:xfrm>
              <a:off x="1558701" y="3692433"/>
              <a:ext cx="2832551" cy="572596"/>
            </a:xfrm>
            <a:prstGeom prst="rect">
              <a:avLst/>
            </a:prstGeom>
            <a:noFill/>
          </p:spPr>
          <p:txBody>
            <a:bodyPr wrap="square" rtlCol="0">
              <a:spAutoFit/>
            </a:bodyPr>
            <a:lstStyle/>
            <a:p>
              <a:pPr algn="just">
                <a:lnSpc>
                  <a:spcPct val="130000"/>
                </a:lnSpc>
              </a:pPr>
              <a:r>
                <a:rPr lang="zh-CN" altLang="en-US" sz="1200" dirty="0" smtClean="0">
                  <a:solidFill>
                    <a:schemeClr val="bg1"/>
                  </a:solidFill>
                  <a:latin typeface="微软雅黑" panose="020B0503020204020204" pitchFamily="34" charset="-122"/>
                  <a:ea typeface="微软雅黑" panose="020B0503020204020204" pitchFamily="34" charset="-122"/>
                </a:rPr>
                <a:t>点击</a:t>
              </a:r>
              <a:r>
                <a:rPr lang="zh-CN" altLang="en-US" sz="1200" dirty="0">
                  <a:solidFill>
                    <a:schemeClr val="bg1"/>
                  </a:solidFill>
                  <a:latin typeface="微软雅黑" panose="020B0503020204020204" pitchFamily="34" charset="-122"/>
                  <a:ea typeface="微软雅黑" panose="020B0503020204020204" pitchFamily="34" charset="-122"/>
                </a:rPr>
                <a:t>添加文字说明详情介绍点击添加文字说明详情</a:t>
              </a:r>
              <a:r>
                <a:rPr lang="zh-CN" altLang="en-US" sz="1200" dirty="0" smtClean="0">
                  <a:solidFill>
                    <a:schemeClr val="bg1"/>
                  </a:solidFill>
                  <a:latin typeface="微软雅黑" panose="020B0503020204020204" pitchFamily="34" charset="-122"/>
                  <a:ea typeface="微软雅黑" panose="020B0503020204020204" pitchFamily="34" charset="-122"/>
                </a:rPr>
                <a:t>介绍</a:t>
              </a:r>
              <a:r>
                <a:rPr lang="zh-CN" altLang="en-US" sz="1200" dirty="0">
                  <a:solidFill>
                    <a:schemeClr val="bg1"/>
                  </a:solidFill>
                  <a:latin typeface="微软雅黑" panose="020B0503020204020204" pitchFamily="34" charset="-122"/>
                  <a:ea typeface="微软雅黑" panose="020B0503020204020204" pitchFamily="34" charset="-122"/>
                </a:rPr>
                <a:t>点击添加</a:t>
              </a:r>
              <a:r>
                <a:rPr lang="zh-CN" altLang="en-US" sz="1200" dirty="0" smtClean="0">
                  <a:solidFill>
                    <a:schemeClr val="bg1"/>
                  </a:solidFill>
                  <a:latin typeface="微软雅黑" panose="020B0503020204020204" pitchFamily="34" charset="-122"/>
                  <a:ea typeface="微软雅黑" panose="020B0503020204020204" pitchFamily="34" charset="-122"/>
                </a:rPr>
                <a:t>文字</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1074017" y="5031843"/>
            <a:ext cx="4159119" cy="998130"/>
            <a:chOff x="1073877" y="5033008"/>
            <a:chExt cx="4158578" cy="998361"/>
          </a:xfrm>
        </p:grpSpPr>
        <p:sp>
          <p:nvSpPr>
            <p:cNvPr id="17" name="任意多边形 16"/>
            <p:cNvSpPr>
              <a:spLocks/>
            </p:cNvSpPr>
            <p:nvPr/>
          </p:nvSpPr>
          <p:spPr bwMode="auto">
            <a:xfrm>
              <a:off x="1073877" y="5033008"/>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18" name="任意多边形 17"/>
            <p:cNvSpPr>
              <a:spLocks/>
            </p:cNvSpPr>
            <p:nvPr/>
          </p:nvSpPr>
          <p:spPr bwMode="auto">
            <a:xfrm>
              <a:off x="1213953" y="5144528"/>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663A77"/>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19" name="文本框 23"/>
            <p:cNvSpPr txBox="1"/>
            <p:nvPr/>
          </p:nvSpPr>
          <p:spPr>
            <a:xfrm>
              <a:off x="1558700" y="5257656"/>
              <a:ext cx="2832551" cy="572596"/>
            </a:xfrm>
            <a:prstGeom prst="rect">
              <a:avLst/>
            </a:prstGeom>
            <a:noFill/>
          </p:spPr>
          <p:txBody>
            <a:bodyPr wrap="square" rtlCol="0">
              <a:spAutoFit/>
            </a:bodyPr>
            <a:lstStyle/>
            <a:p>
              <a:pPr algn="just">
                <a:lnSpc>
                  <a:spcPct val="130000"/>
                </a:lnSpc>
              </a:pPr>
              <a:r>
                <a:rPr lang="zh-CN" altLang="en-US" sz="1200" dirty="0" smtClean="0">
                  <a:solidFill>
                    <a:schemeClr val="bg1"/>
                  </a:solidFill>
                  <a:latin typeface="微软雅黑" panose="020B0503020204020204" pitchFamily="34" charset="-122"/>
                  <a:ea typeface="微软雅黑" panose="020B0503020204020204" pitchFamily="34" charset="-122"/>
                </a:rPr>
                <a:t>点击</a:t>
              </a:r>
              <a:r>
                <a:rPr lang="zh-CN" altLang="en-US" sz="1200" dirty="0">
                  <a:solidFill>
                    <a:schemeClr val="bg1"/>
                  </a:solidFill>
                  <a:latin typeface="微软雅黑" panose="020B0503020204020204" pitchFamily="34" charset="-122"/>
                  <a:ea typeface="微软雅黑" panose="020B0503020204020204" pitchFamily="34" charset="-122"/>
                </a:rPr>
                <a:t>添加文字说明详情介绍点击添加文字说明详情</a:t>
              </a:r>
              <a:r>
                <a:rPr lang="zh-CN" altLang="en-US" sz="1200" dirty="0" smtClean="0">
                  <a:solidFill>
                    <a:schemeClr val="bg1"/>
                  </a:solidFill>
                  <a:latin typeface="微软雅黑" panose="020B0503020204020204" pitchFamily="34" charset="-122"/>
                  <a:ea typeface="微软雅黑" panose="020B0503020204020204" pitchFamily="34" charset="-122"/>
                </a:rPr>
                <a:t>介绍</a:t>
              </a:r>
              <a:r>
                <a:rPr lang="zh-CN" altLang="en-US" sz="1200" dirty="0">
                  <a:solidFill>
                    <a:schemeClr val="bg1"/>
                  </a:solidFill>
                  <a:latin typeface="微软雅黑" panose="020B0503020204020204" pitchFamily="34" charset="-122"/>
                  <a:ea typeface="微软雅黑" panose="020B0503020204020204" pitchFamily="34" charset="-122"/>
                </a:rPr>
                <a:t>点击添加</a:t>
              </a:r>
              <a:r>
                <a:rPr lang="zh-CN" altLang="en-US" sz="1200" dirty="0" smtClean="0">
                  <a:solidFill>
                    <a:schemeClr val="bg1"/>
                  </a:solidFill>
                  <a:latin typeface="微软雅黑" panose="020B0503020204020204" pitchFamily="34" charset="-122"/>
                  <a:ea typeface="微软雅黑" panose="020B0503020204020204" pitchFamily="34" charset="-122"/>
                </a:rPr>
                <a:t>文字</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20" name="组合 19"/>
          <p:cNvGrpSpPr/>
          <p:nvPr/>
        </p:nvGrpSpPr>
        <p:grpSpPr>
          <a:xfrm>
            <a:off x="6978097" y="1902120"/>
            <a:ext cx="4159119" cy="998130"/>
            <a:chOff x="6977188" y="1902560"/>
            <a:chExt cx="4158578" cy="998361"/>
          </a:xfrm>
        </p:grpSpPr>
        <p:sp>
          <p:nvSpPr>
            <p:cNvPr id="21" name="任意多边形 20"/>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22" name="任意多边形 21"/>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FFB850"/>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23" name="文本框 23"/>
            <p:cNvSpPr txBox="1"/>
            <p:nvPr/>
          </p:nvSpPr>
          <p:spPr>
            <a:xfrm>
              <a:off x="7841043" y="2133650"/>
              <a:ext cx="2832551" cy="572596"/>
            </a:xfrm>
            <a:prstGeom prst="rect">
              <a:avLst/>
            </a:prstGeom>
            <a:noFill/>
          </p:spPr>
          <p:txBody>
            <a:bodyPr wrap="square" rtlCol="0">
              <a:spAutoFit/>
            </a:bodyPr>
            <a:lstStyle/>
            <a:p>
              <a:pPr algn="just">
                <a:lnSpc>
                  <a:spcPct val="130000"/>
                </a:lnSpc>
              </a:pPr>
              <a:r>
                <a:rPr lang="zh-CN" altLang="en-US" sz="1200" dirty="0" smtClean="0">
                  <a:solidFill>
                    <a:schemeClr val="bg1"/>
                  </a:solidFill>
                  <a:latin typeface="微软雅黑" panose="020B0503020204020204" pitchFamily="34" charset="-122"/>
                  <a:ea typeface="微软雅黑" panose="020B0503020204020204" pitchFamily="34" charset="-122"/>
                </a:rPr>
                <a:t>点击</a:t>
              </a:r>
              <a:r>
                <a:rPr lang="zh-CN" altLang="en-US" sz="1200" dirty="0">
                  <a:solidFill>
                    <a:schemeClr val="bg1"/>
                  </a:solidFill>
                  <a:latin typeface="微软雅黑" panose="020B0503020204020204" pitchFamily="34" charset="-122"/>
                  <a:ea typeface="微软雅黑" panose="020B0503020204020204" pitchFamily="34" charset="-122"/>
                </a:rPr>
                <a:t>添加文字说明详情介绍点击添加文字说明详情</a:t>
              </a:r>
              <a:r>
                <a:rPr lang="zh-CN" altLang="en-US" sz="1200" dirty="0" smtClean="0">
                  <a:solidFill>
                    <a:schemeClr val="bg1"/>
                  </a:solidFill>
                  <a:latin typeface="微软雅黑" panose="020B0503020204020204" pitchFamily="34" charset="-122"/>
                  <a:ea typeface="微软雅黑" panose="020B0503020204020204" pitchFamily="34" charset="-122"/>
                </a:rPr>
                <a:t>介绍</a:t>
              </a:r>
              <a:r>
                <a:rPr lang="zh-CN" altLang="en-US" sz="1200" dirty="0">
                  <a:solidFill>
                    <a:schemeClr val="bg1"/>
                  </a:solidFill>
                  <a:latin typeface="微软雅黑" panose="020B0503020204020204" pitchFamily="34" charset="-122"/>
                  <a:ea typeface="微软雅黑" panose="020B0503020204020204" pitchFamily="34" charset="-122"/>
                </a:rPr>
                <a:t>点击添加</a:t>
              </a:r>
              <a:r>
                <a:rPr lang="zh-CN" altLang="en-US" sz="1200" dirty="0" smtClean="0">
                  <a:solidFill>
                    <a:schemeClr val="bg1"/>
                  </a:solidFill>
                  <a:latin typeface="微软雅黑" panose="020B0503020204020204" pitchFamily="34" charset="-122"/>
                  <a:ea typeface="微软雅黑" panose="020B0503020204020204" pitchFamily="34" charset="-122"/>
                </a:rPr>
                <a:t>文字</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24" name="组合 23"/>
          <p:cNvGrpSpPr/>
          <p:nvPr/>
        </p:nvGrpSpPr>
        <p:grpSpPr>
          <a:xfrm>
            <a:off x="6978097" y="3466982"/>
            <a:ext cx="4159119" cy="998130"/>
            <a:chOff x="6977188" y="3467784"/>
            <a:chExt cx="4158578" cy="998361"/>
          </a:xfrm>
        </p:grpSpPr>
        <p:sp>
          <p:nvSpPr>
            <p:cNvPr id="25" name="任意多边形 24"/>
            <p:cNvSpPr>
              <a:spLocks/>
            </p:cNvSpPr>
            <p:nvPr/>
          </p:nvSpPr>
          <p:spPr bwMode="auto">
            <a:xfrm>
              <a:off x="6977188" y="3467784"/>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26" name="任意多边形 25"/>
            <p:cNvSpPr>
              <a:spLocks/>
            </p:cNvSpPr>
            <p:nvPr/>
          </p:nvSpPr>
          <p:spPr bwMode="auto">
            <a:xfrm>
              <a:off x="7134952" y="3579305"/>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E87071"/>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27" name="文本框 23"/>
            <p:cNvSpPr txBox="1"/>
            <p:nvPr/>
          </p:nvSpPr>
          <p:spPr>
            <a:xfrm>
              <a:off x="7841042" y="3692433"/>
              <a:ext cx="2832551" cy="572596"/>
            </a:xfrm>
            <a:prstGeom prst="rect">
              <a:avLst/>
            </a:prstGeom>
            <a:noFill/>
          </p:spPr>
          <p:txBody>
            <a:bodyPr wrap="square" rtlCol="0">
              <a:spAutoFit/>
            </a:bodyPr>
            <a:lstStyle/>
            <a:p>
              <a:pPr algn="just">
                <a:lnSpc>
                  <a:spcPct val="130000"/>
                </a:lnSpc>
              </a:pPr>
              <a:r>
                <a:rPr lang="zh-CN" altLang="en-US" sz="1200" dirty="0" smtClean="0">
                  <a:solidFill>
                    <a:schemeClr val="bg1"/>
                  </a:solidFill>
                  <a:latin typeface="微软雅黑" panose="020B0503020204020204" pitchFamily="34" charset="-122"/>
                  <a:ea typeface="微软雅黑" panose="020B0503020204020204" pitchFamily="34" charset="-122"/>
                </a:rPr>
                <a:t>点击</a:t>
              </a:r>
              <a:r>
                <a:rPr lang="zh-CN" altLang="en-US" sz="1200" dirty="0">
                  <a:solidFill>
                    <a:schemeClr val="bg1"/>
                  </a:solidFill>
                  <a:latin typeface="微软雅黑" panose="020B0503020204020204" pitchFamily="34" charset="-122"/>
                  <a:ea typeface="微软雅黑" panose="020B0503020204020204" pitchFamily="34" charset="-122"/>
                </a:rPr>
                <a:t>添加文字说明详情介绍点击添加文字说明详情</a:t>
              </a:r>
              <a:r>
                <a:rPr lang="zh-CN" altLang="en-US" sz="1200" dirty="0" smtClean="0">
                  <a:solidFill>
                    <a:schemeClr val="bg1"/>
                  </a:solidFill>
                  <a:latin typeface="微软雅黑" panose="020B0503020204020204" pitchFamily="34" charset="-122"/>
                  <a:ea typeface="微软雅黑" panose="020B0503020204020204" pitchFamily="34" charset="-122"/>
                </a:rPr>
                <a:t>介绍</a:t>
              </a:r>
              <a:r>
                <a:rPr lang="zh-CN" altLang="en-US" sz="1200" dirty="0">
                  <a:solidFill>
                    <a:schemeClr val="bg1"/>
                  </a:solidFill>
                  <a:latin typeface="微软雅黑" panose="020B0503020204020204" pitchFamily="34" charset="-122"/>
                  <a:ea typeface="微软雅黑" panose="020B0503020204020204" pitchFamily="34" charset="-122"/>
                </a:rPr>
                <a:t>点击添加</a:t>
              </a:r>
              <a:r>
                <a:rPr lang="zh-CN" altLang="en-US" sz="1200" dirty="0" smtClean="0">
                  <a:solidFill>
                    <a:schemeClr val="bg1"/>
                  </a:solidFill>
                  <a:latin typeface="微软雅黑" panose="020B0503020204020204" pitchFamily="34" charset="-122"/>
                  <a:ea typeface="微软雅黑" panose="020B0503020204020204" pitchFamily="34" charset="-122"/>
                </a:rPr>
                <a:t>文字</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6978097" y="5031843"/>
            <a:ext cx="4159119" cy="998130"/>
            <a:chOff x="6977188" y="5033008"/>
            <a:chExt cx="4158578" cy="998361"/>
          </a:xfrm>
        </p:grpSpPr>
        <p:sp>
          <p:nvSpPr>
            <p:cNvPr id="29" name="任意多边形 28"/>
            <p:cNvSpPr>
              <a:spLocks/>
            </p:cNvSpPr>
            <p:nvPr/>
          </p:nvSpPr>
          <p:spPr bwMode="auto">
            <a:xfrm>
              <a:off x="6977188" y="5033008"/>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30" name="任意多边形 29"/>
            <p:cNvSpPr>
              <a:spLocks/>
            </p:cNvSpPr>
            <p:nvPr/>
          </p:nvSpPr>
          <p:spPr bwMode="auto">
            <a:xfrm>
              <a:off x="7134952" y="5144528"/>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0AF92"/>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31" name="文本框 23"/>
            <p:cNvSpPr txBox="1"/>
            <p:nvPr/>
          </p:nvSpPr>
          <p:spPr>
            <a:xfrm>
              <a:off x="7841041" y="5257656"/>
              <a:ext cx="2832551" cy="572596"/>
            </a:xfrm>
            <a:prstGeom prst="rect">
              <a:avLst/>
            </a:prstGeom>
            <a:noFill/>
          </p:spPr>
          <p:txBody>
            <a:bodyPr wrap="square" rtlCol="0">
              <a:spAutoFit/>
            </a:bodyPr>
            <a:lstStyle/>
            <a:p>
              <a:pPr algn="just">
                <a:lnSpc>
                  <a:spcPct val="130000"/>
                </a:lnSpc>
              </a:pPr>
              <a:r>
                <a:rPr lang="zh-CN" altLang="en-US" sz="1200" dirty="0" smtClean="0">
                  <a:solidFill>
                    <a:schemeClr val="bg1"/>
                  </a:solidFill>
                  <a:latin typeface="微软雅黑" panose="020B0503020204020204" pitchFamily="34" charset="-122"/>
                  <a:ea typeface="微软雅黑" panose="020B0503020204020204" pitchFamily="34" charset="-122"/>
                </a:rPr>
                <a:t>点击</a:t>
              </a:r>
              <a:r>
                <a:rPr lang="zh-CN" altLang="en-US" sz="1200" dirty="0">
                  <a:solidFill>
                    <a:schemeClr val="bg1"/>
                  </a:solidFill>
                  <a:latin typeface="微软雅黑" panose="020B0503020204020204" pitchFamily="34" charset="-122"/>
                  <a:ea typeface="微软雅黑" panose="020B0503020204020204" pitchFamily="34" charset="-122"/>
                </a:rPr>
                <a:t>添加文字说明详情介绍点击添加文字说明详情</a:t>
              </a:r>
              <a:r>
                <a:rPr lang="zh-CN" altLang="en-US" sz="1200" dirty="0" smtClean="0">
                  <a:solidFill>
                    <a:schemeClr val="bg1"/>
                  </a:solidFill>
                  <a:latin typeface="微软雅黑" panose="020B0503020204020204" pitchFamily="34" charset="-122"/>
                  <a:ea typeface="微软雅黑" panose="020B0503020204020204" pitchFamily="34" charset="-122"/>
                </a:rPr>
                <a:t>介绍</a:t>
              </a:r>
              <a:r>
                <a:rPr lang="zh-CN" altLang="en-US" sz="1200" dirty="0">
                  <a:solidFill>
                    <a:schemeClr val="bg1"/>
                  </a:solidFill>
                  <a:latin typeface="微软雅黑" panose="020B0503020204020204" pitchFamily="34" charset="-122"/>
                  <a:ea typeface="微软雅黑" panose="020B0503020204020204" pitchFamily="34" charset="-122"/>
                </a:rPr>
                <a:t>点击添加</a:t>
              </a:r>
              <a:r>
                <a:rPr lang="zh-CN" altLang="en-US" sz="1200" dirty="0" smtClean="0">
                  <a:solidFill>
                    <a:schemeClr val="bg1"/>
                  </a:solidFill>
                  <a:latin typeface="微软雅黑" panose="020B0503020204020204" pitchFamily="34" charset="-122"/>
                  <a:ea typeface="微软雅黑" panose="020B0503020204020204" pitchFamily="34" charset="-122"/>
                </a:rPr>
                <a:t>文字</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grpSp>
        <p:nvGrpSpPr>
          <p:cNvPr id="32" name="组合 31"/>
          <p:cNvGrpSpPr/>
          <p:nvPr/>
        </p:nvGrpSpPr>
        <p:grpSpPr>
          <a:xfrm>
            <a:off x="6422915" y="3404274"/>
            <a:ext cx="1268148" cy="1123545"/>
            <a:chOff x="6422078" y="3405062"/>
            <a:chExt cx="1267983" cy="1123805"/>
          </a:xfrm>
        </p:grpSpPr>
        <p:grpSp>
          <p:nvGrpSpPr>
            <p:cNvPr id="33" name="组合 32"/>
            <p:cNvGrpSpPr/>
            <p:nvPr/>
          </p:nvGrpSpPr>
          <p:grpSpPr>
            <a:xfrm rot="16200000">
              <a:off x="6494167" y="3332973"/>
              <a:ext cx="1123805" cy="1267983"/>
              <a:chOff x="8439634" y="3544648"/>
              <a:chExt cx="1611146" cy="1817848"/>
            </a:xfrm>
          </p:grpSpPr>
          <p:sp>
            <p:nvSpPr>
              <p:cNvPr id="35" name="Freeform 5"/>
              <p:cNvSpPr>
                <a:spLocks/>
              </p:cNvSpPr>
              <p:nvPr/>
            </p:nvSpPr>
            <p:spPr bwMode="auto">
              <a:xfrm rot="5400000">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 name="Freeform 5"/>
              <p:cNvSpPr>
                <a:spLocks/>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87071"/>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34" name="Freeform 987"/>
            <p:cNvSpPr>
              <a:spLocks noEditPoints="1"/>
            </p:cNvSpPr>
            <p:nvPr/>
          </p:nvSpPr>
          <p:spPr bwMode="auto">
            <a:xfrm>
              <a:off x="6888924" y="3666555"/>
              <a:ext cx="341804" cy="549808"/>
            </a:xfrm>
            <a:custGeom>
              <a:avLst/>
              <a:gdLst>
                <a:gd name="T0" fmla="*/ 133 w 205"/>
                <a:gd name="T1" fmla="*/ 170 h 331"/>
                <a:gd name="T2" fmla="*/ 148 w 205"/>
                <a:gd name="T3" fmla="*/ 126 h 331"/>
                <a:gd name="T4" fmla="*/ 148 w 205"/>
                <a:gd name="T5" fmla="*/ 110 h 331"/>
                <a:gd name="T6" fmla="*/ 48 w 205"/>
                <a:gd name="T7" fmla="*/ 118 h 331"/>
                <a:gd name="T8" fmla="*/ 71 w 205"/>
                <a:gd name="T9" fmla="*/ 126 h 331"/>
                <a:gd name="T10" fmla="*/ 39 w 205"/>
                <a:gd name="T11" fmla="*/ 224 h 331"/>
                <a:gd name="T12" fmla="*/ 44 w 205"/>
                <a:gd name="T13" fmla="*/ 331 h 331"/>
                <a:gd name="T14" fmla="*/ 205 w 205"/>
                <a:gd name="T15" fmla="*/ 298 h 331"/>
                <a:gd name="T16" fmla="*/ 161 w 205"/>
                <a:gd name="T17" fmla="*/ 315 h 331"/>
                <a:gd name="T18" fmla="*/ 16 w 205"/>
                <a:gd name="T19" fmla="*/ 298 h 331"/>
                <a:gd name="T20" fmla="*/ 87 w 205"/>
                <a:gd name="T21" fmla="*/ 170 h 331"/>
                <a:gd name="T22" fmla="*/ 117 w 205"/>
                <a:gd name="T23" fmla="*/ 126 h 331"/>
                <a:gd name="T24" fmla="*/ 153 w 205"/>
                <a:gd name="T25" fmla="*/ 234 h 331"/>
                <a:gd name="T26" fmla="*/ 161 w 205"/>
                <a:gd name="T27" fmla="*/ 315 h 331"/>
                <a:gd name="T28" fmla="*/ 121 w 205"/>
                <a:gd name="T29" fmla="*/ 262 h 331"/>
                <a:gd name="T30" fmla="*/ 101 w 205"/>
                <a:gd name="T31" fmla="*/ 258 h 331"/>
                <a:gd name="T32" fmla="*/ 63 w 205"/>
                <a:gd name="T33" fmla="*/ 263 h 331"/>
                <a:gd name="T34" fmla="*/ 48 w 205"/>
                <a:gd name="T35" fmla="*/ 259 h 331"/>
                <a:gd name="T36" fmla="*/ 24 w 205"/>
                <a:gd name="T37" fmla="*/ 298 h 331"/>
                <a:gd name="T38" fmla="*/ 161 w 205"/>
                <a:gd name="T39" fmla="*/ 307 h 331"/>
                <a:gd name="T40" fmla="*/ 167 w 205"/>
                <a:gd name="T41" fmla="*/ 266 h 331"/>
                <a:gd name="T42" fmla="*/ 165 w 205"/>
                <a:gd name="T43" fmla="*/ 264 h 331"/>
                <a:gd name="T44" fmla="*/ 144 w 205"/>
                <a:gd name="T45" fmla="*/ 248 h 331"/>
                <a:gd name="T46" fmla="*/ 124 w 205"/>
                <a:gd name="T47" fmla="*/ 23 h 331"/>
                <a:gd name="T48" fmla="*/ 124 w 205"/>
                <a:gd name="T49" fmla="*/ 0 h 331"/>
                <a:gd name="T50" fmla="*/ 124 w 205"/>
                <a:gd name="T51" fmla="*/ 23 h 331"/>
                <a:gd name="T52" fmla="*/ 91 w 205"/>
                <a:gd name="T53" fmla="*/ 49 h 331"/>
                <a:gd name="T54" fmla="*/ 74 w 205"/>
                <a:gd name="T55" fmla="*/ 32 h 331"/>
                <a:gd name="T56" fmla="*/ 58 w 205"/>
                <a:gd name="T57" fmla="*/ 49 h 331"/>
                <a:gd name="T58" fmla="*/ 68 w 205"/>
                <a:gd name="T59" fmla="*/ 43 h 331"/>
                <a:gd name="T60" fmla="*/ 80 w 205"/>
                <a:gd name="T61" fmla="*/ 43 h 331"/>
                <a:gd name="T62" fmla="*/ 74 w 205"/>
                <a:gd name="T63" fmla="*/ 57 h 331"/>
                <a:gd name="T64" fmla="*/ 68 w 205"/>
                <a:gd name="T65" fmla="*/ 43 h 331"/>
                <a:gd name="T66" fmla="*/ 92 w 205"/>
                <a:gd name="T67" fmla="*/ 102 h 331"/>
                <a:gd name="T68" fmla="*/ 98 w 205"/>
                <a:gd name="T69" fmla="*/ 82 h 331"/>
                <a:gd name="T70" fmla="*/ 129 w 205"/>
                <a:gd name="T71" fmla="*/ 82 h 331"/>
                <a:gd name="T72" fmla="*/ 134 w 205"/>
                <a:gd name="T73" fmla="*/ 102 h 331"/>
                <a:gd name="T74" fmla="*/ 143 w 205"/>
                <a:gd name="T75" fmla="*/ 97 h 331"/>
                <a:gd name="T76" fmla="*/ 113 w 205"/>
                <a:gd name="T77" fmla="*/ 68 h 331"/>
                <a:gd name="T78" fmla="*/ 84 w 205"/>
                <a:gd name="T79" fmla="*/ 97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5" h="331">
                  <a:moveTo>
                    <a:pt x="165" y="224"/>
                  </a:moveTo>
                  <a:cubicBezTo>
                    <a:pt x="150" y="204"/>
                    <a:pt x="133" y="184"/>
                    <a:pt x="133" y="170"/>
                  </a:cubicBezTo>
                  <a:cubicBezTo>
                    <a:pt x="133" y="126"/>
                    <a:pt x="133" y="126"/>
                    <a:pt x="133" y="126"/>
                  </a:cubicBezTo>
                  <a:cubicBezTo>
                    <a:pt x="148" y="126"/>
                    <a:pt x="148" y="126"/>
                    <a:pt x="148" y="126"/>
                  </a:cubicBezTo>
                  <a:cubicBezTo>
                    <a:pt x="153" y="126"/>
                    <a:pt x="156" y="122"/>
                    <a:pt x="156" y="118"/>
                  </a:cubicBezTo>
                  <a:cubicBezTo>
                    <a:pt x="156" y="113"/>
                    <a:pt x="153" y="110"/>
                    <a:pt x="148" y="110"/>
                  </a:cubicBezTo>
                  <a:cubicBezTo>
                    <a:pt x="56" y="110"/>
                    <a:pt x="56" y="110"/>
                    <a:pt x="56" y="110"/>
                  </a:cubicBezTo>
                  <a:cubicBezTo>
                    <a:pt x="52" y="110"/>
                    <a:pt x="48" y="113"/>
                    <a:pt x="48" y="118"/>
                  </a:cubicBezTo>
                  <a:cubicBezTo>
                    <a:pt x="48" y="122"/>
                    <a:pt x="52" y="126"/>
                    <a:pt x="56" y="126"/>
                  </a:cubicBezTo>
                  <a:cubicBezTo>
                    <a:pt x="71" y="126"/>
                    <a:pt x="71" y="126"/>
                    <a:pt x="71" y="126"/>
                  </a:cubicBezTo>
                  <a:cubicBezTo>
                    <a:pt x="71" y="170"/>
                    <a:pt x="71" y="170"/>
                    <a:pt x="71" y="170"/>
                  </a:cubicBezTo>
                  <a:cubicBezTo>
                    <a:pt x="71" y="184"/>
                    <a:pt x="55" y="204"/>
                    <a:pt x="39" y="224"/>
                  </a:cubicBezTo>
                  <a:cubicBezTo>
                    <a:pt x="20" y="249"/>
                    <a:pt x="0" y="274"/>
                    <a:pt x="0" y="298"/>
                  </a:cubicBezTo>
                  <a:cubicBezTo>
                    <a:pt x="0" y="318"/>
                    <a:pt x="16" y="331"/>
                    <a:pt x="44" y="331"/>
                  </a:cubicBezTo>
                  <a:cubicBezTo>
                    <a:pt x="161" y="331"/>
                    <a:pt x="161" y="331"/>
                    <a:pt x="161" y="331"/>
                  </a:cubicBezTo>
                  <a:cubicBezTo>
                    <a:pt x="188" y="331"/>
                    <a:pt x="205" y="318"/>
                    <a:pt x="205" y="298"/>
                  </a:cubicBezTo>
                  <a:cubicBezTo>
                    <a:pt x="205" y="274"/>
                    <a:pt x="185" y="249"/>
                    <a:pt x="165" y="224"/>
                  </a:cubicBezTo>
                  <a:close/>
                  <a:moveTo>
                    <a:pt x="161" y="315"/>
                  </a:moveTo>
                  <a:cubicBezTo>
                    <a:pt x="44" y="315"/>
                    <a:pt x="44" y="315"/>
                    <a:pt x="44" y="315"/>
                  </a:cubicBezTo>
                  <a:cubicBezTo>
                    <a:pt x="33" y="315"/>
                    <a:pt x="16" y="313"/>
                    <a:pt x="16" y="298"/>
                  </a:cubicBezTo>
                  <a:cubicBezTo>
                    <a:pt x="16" y="280"/>
                    <a:pt x="34" y="257"/>
                    <a:pt x="52" y="234"/>
                  </a:cubicBezTo>
                  <a:cubicBezTo>
                    <a:pt x="70" y="211"/>
                    <a:pt x="87" y="189"/>
                    <a:pt x="87" y="170"/>
                  </a:cubicBezTo>
                  <a:cubicBezTo>
                    <a:pt x="87" y="126"/>
                    <a:pt x="87" y="126"/>
                    <a:pt x="87" y="126"/>
                  </a:cubicBezTo>
                  <a:cubicBezTo>
                    <a:pt x="117" y="126"/>
                    <a:pt x="117" y="126"/>
                    <a:pt x="117" y="126"/>
                  </a:cubicBezTo>
                  <a:cubicBezTo>
                    <a:pt x="117" y="170"/>
                    <a:pt x="117" y="170"/>
                    <a:pt x="117" y="170"/>
                  </a:cubicBezTo>
                  <a:cubicBezTo>
                    <a:pt x="117" y="189"/>
                    <a:pt x="135" y="211"/>
                    <a:pt x="153" y="234"/>
                  </a:cubicBezTo>
                  <a:cubicBezTo>
                    <a:pt x="171" y="257"/>
                    <a:pt x="189" y="280"/>
                    <a:pt x="189" y="298"/>
                  </a:cubicBezTo>
                  <a:cubicBezTo>
                    <a:pt x="189" y="313"/>
                    <a:pt x="171" y="315"/>
                    <a:pt x="161" y="315"/>
                  </a:cubicBezTo>
                  <a:close/>
                  <a:moveTo>
                    <a:pt x="122" y="263"/>
                  </a:moveTo>
                  <a:cubicBezTo>
                    <a:pt x="122" y="263"/>
                    <a:pt x="121" y="263"/>
                    <a:pt x="121" y="262"/>
                  </a:cubicBezTo>
                  <a:cubicBezTo>
                    <a:pt x="118" y="258"/>
                    <a:pt x="114" y="256"/>
                    <a:pt x="109" y="256"/>
                  </a:cubicBezTo>
                  <a:cubicBezTo>
                    <a:pt x="106" y="256"/>
                    <a:pt x="103" y="257"/>
                    <a:pt x="101" y="258"/>
                  </a:cubicBezTo>
                  <a:cubicBezTo>
                    <a:pt x="99" y="250"/>
                    <a:pt x="91" y="244"/>
                    <a:pt x="82" y="244"/>
                  </a:cubicBezTo>
                  <a:cubicBezTo>
                    <a:pt x="72" y="244"/>
                    <a:pt x="63" y="252"/>
                    <a:pt x="63" y="263"/>
                  </a:cubicBezTo>
                  <a:cubicBezTo>
                    <a:pt x="63" y="264"/>
                    <a:pt x="63" y="264"/>
                    <a:pt x="63" y="265"/>
                  </a:cubicBezTo>
                  <a:cubicBezTo>
                    <a:pt x="59" y="261"/>
                    <a:pt x="54" y="259"/>
                    <a:pt x="48" y="259"/>
                  </a:cubicBezTo>
                  <a:cubicBezTo>
                    <a:pt x="46" y="259"/>
                    <a:pt x="44" y="260"/>
                    <a:pt x="42" y="260"/>
                  </a:cubicBezTo>
                  <a:cubicBezTo>
                    <a:pt x="32" y="274"/>
                    <a:pt x="24" y="288"/>
                    <a:pt x="24" y="298"/>
                  </a:cubicBezTo>
                  <a:cubicBezTo>
                    <a:pt x="24" y="306"/>
                    <a:pt x="34" y="307"/>
                    <a:pt x="44" y="307"/>
                  </a:cubicBezTo>
                  <a:cubicBezTo>
                    <a:pt x="161" y="307"/>
                    <a:pt x="161" y="307"/>
                    <a:pt x="161" y="307"/>
                  </a:cubicBezTo>
                  <a:cubicBezTo>
                    <a:pt x="170" y="307"/>
                    <a:pt x="181" y="306"/>
                    <a:pt x="181" y="298"/>
                  </a:cubicBezTo>
                  <a:cubicBezTo>
                    <a:pt x="181" y="289"/>
                    <a:pt x="175" y="278"/>
                    <a:pt x="167" y="266"/>
                  </a:cubicBezTo>
                  <a:cubicBezTo>
                    <a:pt x="167" y="266"/>
                    <a:pt x="166" y="266"/>
                    <a:pt x="166" y="266"/>
                  </a:cubicBezTo>
                  <a:cubicBezTo>
                    <a:pt x="166" y="265"/>
                    <a:pt x="166" y="265"/>
                    <a:pt x="165" y="264"/>
                  </a:cubicBezTo>
                  <a:cubicBezTo>
                    <a:pt x="163" y="260"/>
                    <a:pt x="160" y="256"/>
                    <a:pt x="156" y="252"/>
                  </a:cubicBezTo>
                  <a:cubicBezTo>
                    <a:pt x="153" y="249"/>
                    <a:pt x="148" y="248"/>
                    <a:pt x="144" y="248"/>
                  </a:cubicBezTo>
                  <a:cubicBezTo>
                    <a:pt x="134" y="248"/>
                    <a:pt x="125" y="254"/>
                    <a:pt x="122" y="263"/>
                  </a:cubicBezTo>
                  <a:close/>
                  <a:moveTo>
                    <a:pt x="124" y="23"/>
                  </a:moveTo>
                  <a:cubicBezTo>
                    <a:pt x="130" y="23"/>
                    <a:pt x="135" y="18"/>
                    <a:pt x="135" y="11"/>
                  </a:cubicBezTo>
                  <a:cubicBezTo>
                    <a:pt x="135" y="5"/>
                    <a:pt x="130" y="0"/>
                    <a:pt x="124" y="0"/>
                  </a:cubicBezTo>
                  <a:cubicBezTo>
                    <a:pt x="118" y="0"/>
                    <a:pt x="112" y="5"/>
                    <a:pt x="112" y="11"/>
                  </a:cubicBezTo>
                  <a:cubicBezTo>
                    <a:pt x="112" y="18"/>
                    <a:pt x="118" y="23"/>
                    <a:pt x="124" y="23"/>
                  </a:cubicBezTo>
                  <a:close/>
                  <a:moveTo>
                    <a:pt x="74" y="65"/>
                  </a:moveTo>
                  <a:cubicBezTo>
                    <a:pt x="83" y="65"/>
                    <a:pt x="91" y="58"/>
                    <a:pt x="91" y="49"/>
                  </a:cubicBezTo>
                  <a:cubicBezTo>
                    <a:pt x="91" y="45"/>
                    <a:pt x="89" y="40"/>
                    <a:pt x="86" y="37"/>
                  </a:cubicBezTo>
                  <a:cubicBezTo>
                    <a:pt x="83" y="34"/>
                    <a:pt x="79" y="32"/>
                    <a:pt x="74" y="32"/>
                  </a:cubicBezTo>
                  <a:cubicBezTo>
                    <a:pt x="70" y="32"/>
                    <a:pt x="66" y="34"/>
                    <a:pt x="62" y="37"/>
                  </a:cubicBezTo>
                  <a:cubicBezTo>
                    <a:pt x="59" y="40"/>
                    <a:pt x="58" y="45"/>
                    <a:pt x="58" y="49"/>
                  </a:cubicBezTo>
                  <a:cubicBezTo>
                    <a:pt x="58" y="58"/>
                    <a:pt x="65" y="65"/>
                    <a:pt x="74" y="65"/>
                  </a:cubicBezTo>
                  <a:close/>
                  <a:moveTo>
                    <a:pt x="68" y="43"/>
                  </a:moveTo>
                  <a:cubicBezTo>
                    <a:pt x="70" y="41"/>
                    <a:pt x="72" y="40"/>
                    <a:pt x="74" y="40"/>
                  </a:cubicBezTo>
                  <a:cubicBezTo>
                    <a:pt x="76" y="40"/>
                    <a:pt x="79" y="41"/>
                    <a:pt x="80" y="43"/>
                  </a:cubicBezTo>
                  <a:cubicBezTo>
                    <a:pt x="82" y="45"/>
                    <a:pt x="83" y="47"/>
                    <a:pt x="83" y="49"/>
                  </a:cubicBezTo>
                  <a:cubicBezTo>
                    <a:pt x="83" y="54"/>
                    <a:pt x="79" y="57"/>
                    <a:pt x="74" y="57"/>
                  </a:cubicBezTo>
                  <a:cubicBezTo>
                    <a:pt x="69" y="57"/>
                    <a:pt x="66" y="54"/>
                    <a:pt x="66" y="49"/>
                  </a:cubicBezTo>
                  <a:cubicBezTo>
                    <a:pt x="66" y="47"/>
                    <a:pt x="66" y="45"/>
                    <a:pt x="68" y="43"/>
                  </a:cubicBezTo>
                  <a:close/>
                  <a:moveTo>
                    <a:pt x="84" y="102"/>
                  </a:moveTo>
                  <a:cubicBezTo>
                    <a:pt x="92" y="102"/>
                    <a:pt x="92" y="102"/>
                    <a:pt x="92" y="102"/>
                  </a:cubicBezTo>
                  <a:cubicBezTo>
                    <a:pt x="92" y="100"/>
                    <a:pt x="92" y="99"/>
                    <a:pt x="92" y="97"/>
                  </a:cubicBezTo>
                  <a:cubicBezTo>
                    <a:pt x="92" y="92"/>
                    <a:pt x="94" y="86"/>
                    <a:pt x="98" y="82"/>
                  </a:cubicBezTo>
                  <a:cubicBezTo>
                    <a:pt x="102" y="78"/>
                    <a:pt x="108" y="76"/>
                    <a:pt x="113" y="76"/>
                  </a:cubicBezTo>
                  <a:cubicBezTo>
                    <a:pt x="119" y="76"/>
                    <a:pt x="124" y="78"/>
                    <a:pt x="129" y="82"/>
                  </a:cubicBezTo>
                  <a:cubicBezTo>
                    <a:pt x="133" y="86"/>
                    <a:pt x="135" y="92"/>
                    <a:pt x="135" y="97"/>
                  </a:cubicBezTo>
                  <a:cubicBezTo>
                    <a:pt x="135" y="99"/>
                    <a:pt x="135" y="100"/>
                    <a:pt x="134" y="102"/>
                  </a:cubicBezTo>
                  <a:cubicBezTo>
                    <a:pt x="142" y="102"/>
                    <a:pt x="142" y="102"/>
                    <a:pt x="142" y="102"/>
                  </a:cubicBezTo>
                  <a:cubicBezTo>
                    <a:pt x="143" y="100"/>
                    <a:pt x="143" y="99"/>
                    <a:pt x="143" y="97"/>
                  </a:cubicBezTo>
                  <a:cubicBezTo>
                    <a:pt x="143" y="89"/>
                    <a:pt x="140" y="82"/>
                    <a:pt x="134" y="76"/>
                  </a:cubicBezTo>
                  <a:cubicBezTo>
                    <a:pt x="129" y="71"/>
                    <a:pt x="121" y="68"/>
                    <a:pt x="113" y="68"/>
                  </a:cubicBezTo>
                  <a:cubicBezTo>
                    <a:pt x="105" y="68"/>
                    <a:pt x="98" y="71"/>
                    <a:pt x="92" y="76"/>
                  </a:cubicBezTo>
                  <a:cubicBezTo>
                    <a:pt x="87" y="82"/>
                    <a:pt x="84" y="89"/>
                    <a:pt x="84" y="97"/>
                  </a:cubicBezTo>
                  <a:cubicBezTo>
                    <a:pt x="84" y="99"/>
                    <a:pt x="84" y="100"/>
                    <a:pt x="84" y="102"/>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37" name="组合 36"/>
          <p:cNvGrpSpPr/>
          <p:nvPr/>
        </p:nvGrpSpPr>
        <p:grpSpPr>
          <a:xfrm>
            <a:off x="4520171" y="3404274"/>
            <a:ext cx="1268148" cy="1123545"/>
            <a:chOff x="4519582" y="3405062"/>
            <a:chExt cx="1267983" cy="1123805"/>
          </a:xfrm>
        </p:grpSpPr>
        <p:grpSp>
          <p:nvGrpSpPr>
            <p:cNvPr id="38" name="组合 37"/>
            <p:cNvGrpSpPr/>
            <p:nvPr/>
          </p:nvGrpSpPr>
          <p:grpSpPr>
            <a:xfrm rot="5400000" flipH="1">
              <a:off x="4591671" y="3332973"/>
              <a:ext cx="1123805" cy="1267983"/>
              <a:chOff x="8439634" y="3544648"/>
              <a:chExt cx="1611146" cy="1817848"/>
            </a:xfrm>
          </p:grpSpPr>
          <p:sp>
            <p:nvSpPr>
              <p:cNvPr id="40" name="Freeform 5"/>
              <p:cNvSpPr>
                <a:spLocks/>
              </p:cNvSpPr>
              <p:nvPr/>
            </p:nvSpPr>
            <p:spPr bwMode="auto">
              <a:xfrm rot="5400000" flipH="1">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 name="Freeform 5"/>
              <p:cNvSpPr>
                <a:spLocks/>
              </p:cNvSpPr>
              <p:nvPr/>
            </p:nvSpPr>
            <p:spPr bwMode="auto">
              <a:xfrm rot="5400000" flipH="1">
                <a:off x="8582835" y="3866517"/>
                <a:ext cx="1324743"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65885"/>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39" name="Freeform 975"/>
            <p:cNvSpPr>
              <a:spLocks noEditPoints="1"/>
            </p:cNvSpPr>
            <p:nvPr/>
          </p:nvSpPr>
          <p:spPr bwMode="auto">
            <a:xfrm>
              <a:off x="4963185" y="3750945"/>
              <a:ext cx="349837" cy="432036"/>
            </a:xfrm>
            <a:custGeom>
              <a:avLst/>
              <a:gdLst>
                <a:gd name="T0" fmla="*/ 120 w 349"/>
                <a:gd name="T1" fmla="*/ 0 h 431"/>
                <a:gd name="T2" fmla="*/ 117 w 349"/>
                <a:gd name="T3" fmla="*/ 3 h 431"/>
                <a:gd name="T4" fmla="*/ 2 w 349"/>
                <a:gd name="T5" fmla="*/ 117 h 431"/>
                <a:gd name="T6" fmla="*/ 0 w 349"/>
                <a:gd name="T7" fmla="*/ 120 h 431"/>
                <a:gd name="T8" fmla="*/ 0 w 349"/>
                <a:gd name="T9" fmla="*/ 431 h 431"/>
                <a:gd name="T10" fmla="*/ 349 w 349"/>
                <a:gd name="T11" fmla="*/ 431 h 431"/>
                <a:gd name="T12" fmla="*/ 349 w 349"/>
                <a:gd name="T13" fmla="*/ 0 h 431"/>
                <a:gd name="T14" fmla="*/ 120 w 349"/>
                <a:gd name="T15" fmla="*/ 0 h 431"/>
                <a:gd name="T16" fmla="*/ 114 w 349"/>
                <a:gd name="T17" fmla="*/ 37 h 431"/>
                <a:gd name="T18" fmla="*/ 114 w 349"/>
                <a:gd name="T19" fmla="*/ 114 h 431"/>
                <a:gd name="T20" fmla="*/ 37 w 349"/>
                <a:gd name="T21" fmla="*/ 114 h 431"/>
                <a:gd name="T22" fmla="*/ 114 w 349"/>
                <a:gd name="T23" fmla="*/ 37 h 431"/>
                <a:gd name="T24" fmla="*/ 328 w 349"/>
                <a:gd name="T25" fmla="*/ 410 h 431"/>
                <a:gd name="T26" fmla="*/ 20 w 349"/>
                <a:gd name="T27" fmla="*/ 410 h 431"/>
                <a:gd name="T28" fmla="*/ 20 w 349"/>
                <a:gd name="T29" fmla="*/ 136 h 431"/>
                <a:gd name="T30" fmla="*/ 135 w 349"/>
                <a:gd name="T31" fmla="*/ 136 h 431"/>
                <a:gd name="T32" fmla="*/ 135 w 349"/>
                <a:gd name="T33" fmla="*/ 22 h 431"/>
                <a:gd name="T34" fmla="*/ 328 w 349"/>
                <a:gd name="T35" fmla="*/ 22 h 431"/>
                <a:gd name="T36" fmla="*/ 328 w 349"/>
                <a:gd name="T37" fmla="*/ 410 h 431"/>
                <a:gd name="T38" fmla="*/ 75 w 349"/>
                <a:gd name="T39" fmla="*/ 317 h 431"/>
                <a:gd name="T40" fmla="*/ 145 w 349"/>
                <a:gd name="T41" fmla="*/ 249 h 431"/>
                <a:gd name="T42" fmla="*/ 187 w 349"/>
                <a:gd name="T43" fmla="*/ 290 h 431"/>
                <a:gd name="T44" fmla="*/ 300 w 349"/>
                <a:gd name="T45" fmla="*/ 178 h 431"/>
                <a:gd name="T46" fmla="*/ 285 w 349"/>
                <a:gd name="T47" fmla="*/ 163 h 431"/>
                <a:gd name="T48" fmla="*/ 187 w 349"/>
                <a:gd name="T49" fmla="*/ 259 h 431"/>
                <a:gd name="T50" fmla="*/ 152 w 349"/>
                <a:gd name="T51" fmla="*/ 225 h 431"/>
                <a:gd name="T52" fmla="*/ 145 w 349"/>
                <a:gd name="T53" fmla="*/ 218 h 431"/>
                <a:gd name="T54" fmla="*/ 138 w 349"/>
                <a:gd name="T55" fmla="*/ 225 h 431"/>
                <a:gd name="T56" fmla="*/ 60 w 349"/>
                <a:gd name="T57" fmla="*/ 302 h 431"/>
                <a:gd name="T58" fmla="*/ 75 w 349"/>
                <a:gd name="T59" fmla="*/ 317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9" h="431">
                  <a:moveTo>
                    <a:pt x="120" y="0"/>
                  </a:moveTo>
                  <a:lnTo>
                    <a:pt x="117" y="3"/>
                  </a:lnTo>
                  <a:lnTo>
                    <a:pt x="2" y="117"/>
                  </a:lnTo>
                  <a:lnTo>
                    <a:pt x="0" y="120"/>
                  </a:lnTo>
                  <a:lnTo>
                    <a:pt x="0" y="431"/>
                  </a:lnTo>
                  <a:lnTo>
                    <a:pt x="349" y="431"/>
                  </a:lnTo>
                  <a:lnTo>
                    <a:pt x="349" y="0"/>
                  </a:lnTo>
                  <a:lnTo>
                    <a:pt x="120" y="0"/>
                  </a:lnTo>
                  <a:close/>
                  <a:moveTo>
                    <a:pt x="114" y="37"/>
                  </a:moveTo>
                  <a:lnTo>
                    <a:pt x="114" y="114"/>
                  </a:lnTo>
                  <a:lnTo>
                    <a:pt x="37" y="114"/>
                  </a:lnTo>
                  <a:lnTo>
                    <a:pt x="114" y="37"/>
                  </a:lnTo>
                  <a:close/>
                  <a:moveTo>
                    <a:pt x="328" y="410"/>
                  </a:moveTo>
                  <a:lnTo>
                    <a:pt x="20" y="410"/>
                  </a:lnTo>
                  <a:lnTo>
                    <a:pt x="20" y="136"/>
                  </a:lnTo>
                  <a:lnTo>
                    <a:pt x="135" y="136"/>
                  </a:lnTo>
                  <a:lnTo>
                    <a:pt x="135" y="22"/>
                  </a:lnTo>
                  <a:lnTo>
                    <a:pt x="328" y="22"/>
                  </a:lnTo>
                  <a:lnTo>
                    <a:pt x="328" y="410"/>
                  </a:lnTo>
                  <a:close/>
                  <a:moveTo>
                    <a:pt x="75" y="317"/>
                  </a:moveTo>
                  <a:lnTo>
                    <a:pt x="145" y="249"/>
                  </a:lnTo>
                  <a:lnTo>
                    <a:pt x="187" y="290"/>
                  </a:lnTo>
                  <a:lnTo>
                    <a:pt x="300" y="178"/>
                  </a:lnTo>
                  <a:lnTo>
                    <a:pt x="285" y="163"/>
                  </a:lnTo>
                  <a:lnTo>
                    <a:pt x="187" y="259"/>
                  </a:lnTo>
                  <a:lnTo>
                    <a:pt x="152" y="225"/>
                  </a:lnTo>
                  <a:lnTo>
                    <a:pt x="145" y="218"/>
                  </a:lnTo>
                  <a:lnTo>
                    <a:pt x="138" y="225"/>
                  </a:lnTo>
                  <a:lnTo>
                    <a:pt x="60" y="302"/>
                  </a:lnTo>
                  <a:lnTo>
                    <a:pt x="75" y="317"/>
                  </a:ln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42" name="组合 41"/>
          <p:cNvGrpSpPr/>
          <p:nvPr/>
        </p:nvGrpSpPr>
        <p:grpSpPr>
          <a:xfrm>
            <a:off x="6422915" y="4969135"/>
            <a:ext cx="1268148" cy="1123545"/>
            <a:chOff x="6422078" y="4970285"/>
            <a:chExt cx="1267983" cy="1123805"/>
          </a:xfrm>
        </p:grpSpPr>
        <p:grpSp>
          <p:nvGrpSpPr>
            <p:cNvPr id="43" name="组合 42"/>
            <p:cNvGrpSpPr/>
            <p:nvPr/>
          </p:nvGrpSpPr>
          <p:grpSpPr>
            <a:xfrm rot="16200000">
              <a:off x="6494167" y="4898196"/>
              <a:ext cx="1123805" cy="1267983"/>
              <a:chOff x="8439634" y="3544648"/>
              <a:chExt cx="1611146" cy="1817848"/>
            </a:xfrm>
          </p:grpSpPr>
          <p:sp>
            <p:nvSpPr>
              <p:cNvPr id="45" name="Freeform 5"/>
              <p:cNvSpPr>
                <a:spLocks/>
              </p:cNvSpPr>
              <p:nvPr/>
            </p:nvSpPr>
            <p:spPr bwMode="auto">
              <a:xfrm rot="5400000">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 name="Freeform 5"/>
              <p:cNvSpPr>
                <a:spLocks/>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AF92"/>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44" name="Freeform 979"/>
            <p:cNvSpPr>
              <a:spLocks noEditPoints="1"/>
            </p:cNvSpPr>
            <p:nvPr/>
          </p:nvSpPr>
          <p:spPr bwMode="auto">
            <a:xfrm>
              <a:off x="6804851" y="5312034"/>
              <a:ext cx="497602" cy="444980"/>
            </a:xfrm>
            <a:custGeom>
              <a:avLst/>
              <a:gdLst>
                <a:gd name="T0" fmla="*/ 242 w 364"/>
                <a:gd name="T1" fmla="*/ 177 h 326"/>
                <a:gd name="T2" fmla="*/ 202 w 364"/>
                <a:gd name="T3" fmla="*/ 142 h 326"/>
                <a:gd name="T4" fmla="*/ 188 w 364"/>
                <a:gd name="T5" fmla="*/ 100 h 326"/>
                <a:gd name="T6" fmla="*/ 135 w 364"/>
                <a:gd name="T7" fmla="*/ 104 h 326"/>
                <a:gd name="T8" fmla="*/ 95 w 364"/>
                <a:gd name="T9" fmla="*/ 84 h 326"/>
                <a:gd name="T10" fmla="*/ 60 w 364"/>
                <a:gd name="T11" fmla="*/ 124 h 326"/>
                <a:gd name="T12" fmla="*/ 18 w 364"/>
                <a:gd name="T13" fmla="*/ 138 h 326"/>
                <a:gd name="T14" fmla="*/ 22 w 364"/>
                <a:gd name="T15" fmla="*/ 191 h 326"/>
                <a:gd name="T16" fmla="*/ 2 w 364"/>
                <a:gd name="T17" fmla="*/ 231 h 326"/>
                <a:gd name="T18" fmla="*/ 42 w 364"/>
                <a:gd name="T19" fmla="*/ 266 h 326"/>
                <a:gd name="T20" fmla="*/ 56 w 364"/>
                <a:gd name="T21" fmla="*/ 308 h 326"/>
                <a:gd name="T22" fmla="*/ 109 w 364"/>
                <a:gd name="T23" fmla="*/ 304 h 326"/>
                <a:gd name="T24" fmla="*/ 149 w 364"/>
                <a:gd name="T25" fmla="*/ 324 h 326"/>
                <a:gd name="T26" fmla="*/ 184 w 364"/>
                <a:gd name="T27" fmla="*/ 283 h 326"/>
                <a:gd name="T28" fmla="*/ 226 w 364"/>
                <a:gd name="T29" fmla="*/ 270 h 326"/>
                <a:gd name="T30" fmla="*/ 222 w 364"/>
                <a:gd name="T31" fmla="*/ 216 h 326"/>
                <a:gd name="T32" fmla="*/ 127 w 364"/>
                <a:gd name="T33" fmla="*/ 280 h 326"/>
                <a:gd name="T34" fmla="*/ 117 w 364"/>
                <a:gd name="T35" fmla="*/ 127 h 326"/>
                <a:gd name="T36" fmla="*/ 127 w 364"/>
                <a:gd name="T37" fmla="*/ 280 h 326"/>
                <a:gd name="T38" fmla="*/ 364 w 364"/>
                <a:gd name="T39" fmla="*/ 90 h 326"/>
                <a:gd name="T40" fmla="*/ 348 w 364"/>
                <a:gd name="T41" fmla="*/ 66 h 326"/>
                <a:gd name="T42" fmla="*/ 345 w 364"/>
                <a:gd name="T43" fmla="*/ 29 h 326"/>
                <a:gd name="T44" fmla="*/ 316 w 364"/>
                <a:gd name="T45" fmla="*/ 24 h 326"/>
                <a:gd name="T46" fmla="*/ 289 w 364"/>
                <a:gd name="T47" fmla="*/ 0 h 326"/>
                <a:gd name="T48" fmla="*/ 264 w 364"/>
                <a:gd name="T49" fmla="*/ 16 h 326"/>
                <a:gd name="T50" fmla="*/ 228 w 364"/>
                <a:gd name="T51" fmla="*/ 19 h 326"/>
                <a:gd name="T52" fmla="*/ 222 w 364"/>
                <a:gd name="T53" fmla="*/ 48 h 326"/>
                <a:gd name="T54" fmla="*/ 198 w 364"/>
                <a:gd name="T55" fmla="*/ 75 h 326"/>
                <a:gd name="T56" fmla="*/ 215 w 364"/>
                <a:gd name="T57" fmla="*/ 100 h 326"/>
                <a:gd name="T58" fmla="*/ 217 w 364"/>
                <a:gd name="T59" fmla="*/ 136 h 326"/>
                <a:gd name="T60" fmla="*/ 247 w 364"/>
                <a:gd name="T61" fmla="*/ 142 h 326"/>
                <a:gd name="T62" fmla="*/ 274 w 364"/>
                <a:gd name="T63" fmla="*/ 166 h 326"/>
                <a:gd name="T64" fmla="*/ 299 w 364"/>
                <a:gd name="T65" fmla="*/ 149 h 326"/>
                <a:gd name="T66" fmla="*/ 335 w 364"/>
                <a:gd name="T67" fmla="*/ 147 h 326"/>
                <a:gd name="T68" fmla="*/ 340 w 364"/>
                <a:gd name="T69" fmla="*/ 117 h 326"/>
                <a:gd name="T70" fmla="*/ 285 w 364"/>
                <a:gd name="T71" fmla="*/ 135 h 326"/>
                <a:gd name="T72" fmla="*/ 278 w 364"/>
                <a:gd name="T73" fmla="*/ 31 h 326"/>
                <a:gd name="T74" fmla="*/ 285 w 364"/>
                <a:gd name="T75" fmla="*/ 13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4" h="326">
                  <a:moveTo>
                    <a:pt x="244" y="215"/>
                  </a:moveTo>
                  <a:cubicBezTo>
                    <a:pt x="242" y="177"/>
                    <a:pt x="242" y="177"/>
                    <a:pt x="242" y="177"/>
                  </a:cubicBezTo>
                  <a:cubicBezTo>
                    <a:pt x="219" y="179"/>
                    <a:pt x="219" y="179"/>
                    <a:pt x="219" y="179"/>
                  </a:cubicBezTo>
                  <a:cubicBezTo>
                    <a:pt x="216" y="165"/>
                    <a:pt x="210" y="153"/>
                    <a:pt x="202" y="142"/>
                  </a:cubicBezTo>
                  <a:cubicBezTo>
                    <a:pt x="216" y="125"/>
                    <a:pt x="216" y="125"/>
                    <a:pt x="216" y="125"/>
                  </a:cubicBezTo>
                  <a:cubicBezTo>
                    <a:pt x="188" y="100"/>
                    <a:pt x="188" y="100"/>
                    <a:pt x="188" y="100"/>
                  </a:cubicBezTo>
                  <a:cubicBezTo>
                    <a:pt x="173" y="117"/>
                    <a:pt x="173" y="117"/>
                    <a:pt x="173" y="117"/>
                  </a:cubicBezTo>
                  <a:cubicBezTo>
                    <a:pt x="161" y="110"/>
                    <a:pt x="148" y="106"/>
                    <a:pt x="135" y="104"/>
                  </a:cubicBezTo>
                  <a:cubicBezTo>
                    <a:pt x="133" y="81"/>
                    <a:pt x="133" y="81"/>
                    <a:pt x="133" y="81"/>
                  </a:cubicBezTo>
                  <a:cubicBezTo>
                    <a:pt x="95" y="84"/>
                    <a:pt x="95" y="84"/>
                    <a:pt x="95" y="84"/>
                  </a:cubicBezTo>
                  <a:cubicBezTo>
                    <a:pt x="97" y="106"/>
                    <a:pt x="97" y="106"/>
                    <a:pt x="97" y="106"/>
                  </a:cubicBezTo>
                  <a:cubicBezTo>
                    <a:pt x="83" y="110"/>
                    <a:pt x="71" y="116"/>
                    <a:pt x="60" y="124"/>
                  </a:cubicBezTo>
                  <a:cubicBezTo>
                    <a:pt x="43" y="109"/>
                    <a:pt x="43" y="109"/>
                    <a:pt x="43" y="109"/>
                  </a:cubicBezTo>
                  <a:cubicBezTo>
                    <a:pt x="18" y="138"/>
                    <a:pt x="18" y="138"/>
                    <a:pt x="18" y="138"/>
                  </a:cubicBezTo>
                  <a:cubicBezTo>
                    <a:pt x="35" y="153"/>
                    <a:pt x="35" y="153"/>
                    <a:pt x="35" y="153"/>
                  </a:cubicBezTo>
                  <a:cubicBezTo>
                    <a:pt x="28" y="164"/>
                    <a:pt x="24" y="177"/>
                    <a:pt x="22" y="191"/>
                  </a:cubicBezTo>
                  <a:cubicBezTo>
                    <a:pt x="0" y="193"/>
                    <a:pt x="0" y="193"/>
                    <a:pt x="0" y="193"/>
                  </a:cubicBezTo>
                  <a:cubicBezTo>
                    <a:pt x="2" y="231"/>
                    <a:pt x="2" y="231"/>
                    <a:pt x="2" y="231"/>
                  </a:cubicBezTo>
                  <a:cubicBezTo>
                    <a:pt x="25" y="229"/>
                    <a:pt x="25" y="229"/>
                    <a:pt x="25" y="229"/>
                  </a:cubicBezTo>
                  <a:cubicBezTo>
                    <a:pt x="28" y="243"/>
                    <a:pt x="34" y="255"/>
                    <a:pt x="42" y="266"/>
                  </a:cubicBezTo>
                  <a:cubicBezTo>
                    <a:pt x="28" y="282"/>
                    <a:pt x="28" y="282"/>
                    <a:pt x="28" y="282"/>
                  </a:cubicBezTo>
                  <a:cubicBezTo>
                    <a:pt x="56" y="308"/>
                    <a:pt x="56" y="308"/>
                    <a:pt x="56" y="308"/>
                  </a:cubicBezTo>
                  <a:cubicBezTo>
                    <a:pt x="71" y="291"/>
                    <a:pt x="71" y="291"/>
                    <a:pt x="71" y="291"/>
                  </a:cubicBezTo>
                  <a:cubicBezTo>
                    <a:pt x="83" y="297"/>
                    <a:pt x="96" y="302"/>
                    <a:pt x="109" y="304"/>
                  </a:cubicBezTo>
                  <a:cubicBezTo>
                    <a:pt x="111" y="326"/>
                    <a:pt x="111" y="326"/>
                    <a:pt x="111" y="326"/>
                  </a:cubicBezTo>
                  <a:cubicBezTo>
                    <a:pt x="149" y="324"/>
                    <a:pt x="149" y="324"/>
                    <a:pt x="149" y="324"/>
                  </a:cubicBezTo>
                  <a:cubicBezTo>
                    <a:pt x="147" y="301"/>
                    <a:pt x="147" y="301"/>
                    <a:pt x="147" y="301"/>
                  </a:cubicBezTo>
                  <a:cubicBezTo>
                    <a:pt x="161" y="298"/>
                    <a:pt x="173" y="292"/>
                    <a:pt x="184" y="283"/>
                  </a:cubicBezTo>
                  <a:cubicBezTo>
                    <a:pt x="201" y="298"/>
                    <a:pt x="201" y="298"/>
                    <a:pt x="201" y="298"/>
                  </a:cubicBezTo>
                  <a:cubicBezTo>
                    <a:pt x="226" y="270"/>
                    <a:pt x="226" y="270"/>
                    <a:pt x="226" y="270"/>
                  </a:cubicBezTo>
                  <a:cubicBezTo>
                    <a:pt x="209" y="255"/>
                    <a:pt x="209" y="255"/>
                    <a:pt x="209" y="255"/>
                  </a:cubicBezTo>
                  <a:cubicBezTo>
                    <a:pt x="216" y="243"/>
                    <a:pt x="220" y="230"/>
                    <a:pt x="222" y="216"/>
                  </a:cubicBezTo>
                  <a:lnTo>
                    <a:pt x="244" y="215"/>
                  </a:lnTo>
                  <a:close/>
                  <a:moveTo>
                    <a:pt x="127" y="280"/>
                  </a:moveTo>
                  <a:cubicBezTo>
                    <a:pt x="85" y="283"/>
                    <a:pt x="48" y="251"/>
                    <a:pt x="45" y="209"/>
                  </a:cubicBezTo>
                  <a:cubicBezTo>
                    <a:pt x="43" y="167"/>
                    <a:pt x="75" y="130"/>
                    <a:pt x="117" y="127"/>
                  </a:cubicBezTo>
                  <a:cubicBezTo>
                    <a:pt x="159" y="124"/>
                    <a:pt x="196" y="157"/>
                    <a:pt x="199" y="199"/>
                  </a:cubicBezTo>
                  <a:cubicBezTo>
                    <a:pt x="201" y="241"/>
                    <a:pt x="169" y="278"/>
                    <a:pt x="127" y="280"/>
                  </a:cubicBezTo>
                  <a:close/>
                  <a:moveTo>
                    <a:pt x="349" y="91"/>
                  </a:moveTo>
                  <a:cubicBezTo>
                    <a:pt x="364" y="90"/>
                    <a:pt x="364" y="90"/>
                    <a:pt x="364" y="90"/>
                  </a:cubicBezTo>
                  <a:cubicBezTo>
                    <a:pt x="363" y="65"/>
                    <a:pt x="363" y="65"/>
                    <a:pt x="363" y="65"/>
                  </a:cubicBezTo>
                  <a:cubicBezTo>
                    <a:pt x="348" y="66"/>
                    <a:pt x="348" y="66"/>
                    <a:pt x="348" y="66"/>
                  </a:cubicBezTo>
                  <a:cubicBezTo>
                    <a:pt x="345" y="56"/>
                    <a:pt x="341" y="48"/>
                    <a:pt x="335" y="41"/>
                  </a:cubicBezTo>
                  <a:cubicBezTo>
                    <a:pt x="345" y="29"/>
                    <a:pt x="345" y="29"/>
                    <a:pt x="345" y="29"/>
                  </a:cubicBezTo>
                  <a:cubicBezTo>
                    <a:pt x="326" y="12"/>
                    <a:pt x="326" y="12"/>
                    <a:pt x="326" y="12"/>
                  </a:cubicBezTo>
                  <a:cubicBezTo>
                    <a:pt x="316" y="24"/>
                    <a:pt x="316" y="24"/>
                    <a:pt x="316" y="24"/>
                  </a:cubicBezTo>
                  <a:cubicBezTo>
                    <a:pt x="308" y="19"/>
                    <a:pt x="299" y="16"/>
                    <a:pt x="290" y="15"/>
                  </a:cubicBezTo>
                  <a:cubicBezTo>
                    <a:pt x="289" y="0"/>
                    <a:pt x="289" y="0"/>
                    <a:pt x="289" y="0"/>
                  </a:cubicBezTo>
                  <a:cubicBezTo>
                    <a:pt x="263" y="1"/>
                    <a:pt x="263" y="1"/>
                    <a:pt x="263" y="1"/>
                  </a:cubicBezTo>
                  <a:cubicBezTo>
                    <a:pt x="264" y="16"/>
                    <a:pt x="264" y="16"/>
                    <a:pt x="264" y="16"/>
                  </a:cubicBezTo>
                  <a:cubicBezTo>
                    <a:pt x="255" y="19"/>
                    <a:pt x="247" y="23"/>
                    <a:pt x="239" y="29"/>
                  </a:cubicBezTo>
                  <a:cubicBezTo>
                    <a:pt x="228" y="19"/>
                    <a:pt x="228" y="19"/>
                    <a:pt x="228" y="19"/>
                  </a:cubicBezTo>
                  <a:cubicBezTo>
                    <a:pt x="211" y="38"/>
                    <a:pt x="211" y="38"/>
                    <a:pt x="211" y="38"/>
                  </a:cubicBezTo>
                  <a:cubicBezTo>
                    <a:pt x="222" y="48"/>
                    <a:pt x="222" y="48"/>
                    <a:pt x="222" y="48"/>
                  </a:cubicBezTo>
                  <a:cubicBezTo>
                    <a:pt x="218" y="56"/>
                    <a:pt x="215" y="65"/>
                    <a:pt x="213" y="74"/>
                  </a:cubicBezTo>
                  <a:cubicBezTo>
                    <a:pt x="198" y="75"/>
                    <a:pt x="198" y="75"/>
                    <a:pt x="198" y="75"/>
                  </a:cubicBezTo>
                  <a:cubicBezTo>
                    <a:pt x="200" y="101"/>
                    <a:pt x="200" y="101"/>
                    <a:pt x="200" y="101"/>
                  </a:cubicBezTo>
                  <a:cubicBezTo>
                    <a:pt x="215" y="100"/>
                    <a:pt x="215" y="100"/>
                    <a:pt x="215" y="100"/>
                  </a:cubicBezTo>
                  <a:cubicBezTo>
                    <a:pt x="218" y="109"/>
                    <a:pt x="222" y="117"/>
                    <a:pt x="227" y="125"/>
                  </a:cubicBezTo>
                  <a:cubicBezTo>
                    <a:pt x="217" y="136"/>
                    <a:pt x="217" y="136"/>
                    <a:pt x="217" y="136"/>
                  </a:cubicBezTo>
                  <a:cubicBezTo>
                    <a:pt x="237" y="153"/>
                    <a:pt x="237" y="153"/>
                    <a:pt x="237" y="153"/>
                  </a:cubicBezTo>
                  <a:cubicBezTo>
                    <a:pt x="247" y="142"/>
                    <a:pt x="247" y="142"/>
                    <a:pt x="247" y="142"/>
                  </a:cubicBezTo>
                  <a:cubicBezTo>
                    <a:pt x="255" y="146"/>
                    <a:pt x="263" y="149"/>
                    <a:pt x="273" y="151"/>
                  </a:cubicBezTo>
                  <a:cubicBezTo>
                    <a:pt x="274" y="166"/>
                    <a:pt x="274" y="166"/>
                    <a:pt x="274" y="166"/>
                  </a:cubicBezTo>
                  <a:cubicBezTo>
                    <a:pt x="300" y="164"/>
                    <a:pt x="300" y="164"/>
                    <a:pt x="300" y="164"/>
                  </a:cubicBezTo>
                  <a:cubicBezTo>
                    <a:pt x="299" y="149"/>
                    <a:pt x="299" y="149"/>
                    <a:pt x="299" y="149"/>
                  </a:cubicBezTo>
                  <a:cubicBezTo>
                    <a:pt x="308" y="147"/>
                    <a:pt x="316" y="142"/>
                    <a:pt x="323" y="137"/>
                  </a:cubicBezTo>
                  <a:cubicBezTo>
                    <a:pt x="335" y="147"/>
                    <a:pt x="335" y="147"/>
                    <a:pt x="335" y="147"/>
                  </a:cubicBezTo>
                  <a:cubicBezTo>
                    <a:pt x="352" y="127"/>
                    <a:pt x="352" y="127"/>
                    <a:pt x="352" y="127"/>
                  </a:cubicBezTo>
                  <a:cubicBezTo>
                    <a:pt x="340" y="117"/>
                    <a:pt x="340" y="117"/>
                    <a:pt x="340" y="117"/>
                  </a:cubicBezTo>
                  <a:cubicBezTo>
                    <a:pt x="345" y="110"/>
                    <a:pt x="348" y="101"/>
                    <a:pt x="349" y="91"/>
                  </a:cubicBezTo>
                  <a:close/>
                  <a:moveTo>
                    <a:pt x="285" y="135"/>
                  </a:moveTo>
                  <a:cubicBezTo>
                    <a:pt x="256" y="137"/>
                    <a:pt x="231" y="115"/>
                    <a:pt x="229" y="86"/>
                  </a:cubicBezTo>
                  <a:cubicBezTo>
                    <a:pt x="227" y="57"/>
                    <a:pt x="249" y="32"/>
                    <a:pt x="278" y="31"/>
                  </a:cubicBezTo>
                  <a:cubicBezTo>
                    <a:pt x="307" y="29"/>
                    <a:pt x="332" y="51"/>
                    <a:pt x="333" y="79"/>
                  </a:cubicBezTo>
                  <a:cubicBezTo>
                    <a:pt x="335" y="108"/>
                    <a:pt x="313" y="133"/>
                    <a:pt x="285" y="135"/>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47" name="组合 46"/>
          <p:cNvGrpSpPr/>
          <p:nvPr/>
        </p:nvGrpSpPr>
        <p:grpSpPr>
          <a:xfrm>
            <a:off x="4520171" y="4969135"/>
            <a:ext cx="1268148" cy="1123545"/>
            <a:chOff x="4519582" y="4970285"/>
            <a:chExt cx="1267983" cy="1123805"/>
          </a:xfrm>
        </p:grpSpPr>
        <p:grpSp>
          <p:nvGrpSpPr>
            <p:cNvPr id="48" name="组合 47"/>
            <p:cNvGrpSpPr/>
            <p:nvPr/>
          </p:nvGrpSpPr>
          <p:grpSpPr>
            <a:xfrm rot="5400000" flipH="1">
              <a:off x="4591671" y="4898196"/>
              <a:ext cx="1123805" cy="1267983"/>
              <a:chOff x="8439634" y="3544648"/>
              <a:chExt cx="1611146" cy="1817848"/>
            </a:xfrm>
          </p:grpSpPr>
          <p:sp>
            <p:nvSpPr>
              <p:cNvPr id="50" name="Freeform 5"/>
              <p:cNvSpPr>
                <a:spLocks/>
              </p:cNvSpPr>
              <p:nvPr/>
            </p:nvSpPr>
            <p:spPr bwMode="auto">
              <a:xfrm rot="5400000" flipH="1">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 name="Freeform 5"/>
              <p:cNvSpPr>
                <a:spLocks/>
              </p:cNvSpPr>
              <p:nvPr/>
            </p:nvSpPr>
            <p:spPr bwMode="auto">
              <a:xfrm rot="5400000" flipH="1">
                <a:off x="8582835" y="3866517"/>
                <a:ext cx="1324743"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663A77"/>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49" name="Freeform 983"/>
            <p:cNvSpPr>
              <a:spLocks noEditPoints="1"/>
            </p:cNvSpPr>
            <p:nvPr/>
          </p:nvSpPr>
          <p:spPr bwMode="auto">
            <a:xfrm>
              <a:off x="4919338" y="5311209"/>
              <a:ext cx="467200" cy="479353"/>
            </a:xfrm>
            <a:custGeom>
              <a:avLst/>
              <a:gdLst>
                <a:gd name="T0" fmla="*/ 116 w 232"/>
                <a:gd name="T1" fmla="*/ 88 h 239"/>
                <a:gd name="T2" fmla="*/ 84 w 232"/>
                <a:gd name="T3" fmla="*/ 119 h 239"/>
                <a:gd name="T4" fmla="*/ 116 w 232"/>
                <a:gd name="T5" fmla="*/ 151 h 239"/>
                <a:gd name="T6" fmla="*/ 148 w 232"/>
                <a:gd name="T7" fmla="*/ 119 h 239"/>
                <a:gd name="T8" fmla="*/ 116 w 232"/>
                <a:gd name="T9" fmla="*/ 88 h 239"/>
                <a:gd name="T10" fmla="*/ 49 w 232"/>
                <a:gd name="T11" fmla="*/ 197 h 239"/>
                <a:gd name="T12" fmla="*/ 44 w 232"/>
                <a:gd name="T13" fmla="*/ 191 h 239"/>
                <a:gd name="T14" fmla="*/ 14 w 232"/>
                <a:gd name="T15" fmla="*/ 119 h 239"/>
                <a:gd name="T16" fmla="*/ 93 w 232"/>
                <a:gd name="T17" fmla="*/ 20 h 239"/>
                <a:gd name="T18" fmla="*/ 90 w 232"/>
                <a:gd name="T19" fmla="*/ 7 h 239"/>
                <a:gd name="T20" fmla="*/ 0 w 232"/>
                <a:gd name="T21" fmla="*/ 119 h 239"/>
                <a:gd name="T22" fmla="*/ 34 w 232"/>
                <a:gd name="T23" fmla="*/ 201 h 239"/>
                <a:gd name="T24" fmla="*/ 44 w 232"/>
                <a:gd name="T25" fmla="*/ 210 h 239"/>
                <a:gd name="T26" fmla="*/ 34 w 232"/>
                <a:gd name="T27" fmla="*/ 239 h 239"/>
                <a:gd name="T28" fmla="*/ 116 w 232"/>
                <a:gd name="T29" fmla="*/ 228 h 239"/>
                <a:gd name="T30" fmla="*/ 60 w 232"/>
                <a:gd name="T31" fmla="*/ 167 h 239"/>
                <a:gd name="T32" fmla="*/ 49 w 232"/>
                <a:gd name="T33" fmla="*/ 197 h 239"/>
                <a:gd name="T34" fmla="*/ 188 w 232"/>
                <a:gd name="T35" fmla="*/ 29 h 239"/>
                <a:gd name="T36" fmla="*/ 198 w 232"/>
                <a:gd name="T37" fmla="*/ 0 h 239"/>
                <a:gd name="T38" fmla="*/ 116 w 232"/>
                <a:gd name="T39" fmla="*/ 10 h 239"/>
                <a:gd name="T40" fmla="*/ 172 w 232"/>
                <a:gd name="T41" fmla="*/ 72 h 239"/>
                <a:gd name="T42" fmla="*/ 183 w 232"/>
                <a:gd name="T43" fmla="*/ 42 h 239"/>
                <a:gd name="T44" fmla="*/ 218 w 232"/>
                <a:gd name="T45" fmla="*/ 119 h 239"/>
                <a:gd name="T46" fmla="*/ 188 w 232"/>
                <a:gd name="T47" fmla="*/ 191 h 239"/>
                <a:gd name="T48" fmla="*/ 139 w 232"/>
                <a:gd name="T49" fmla="*/ 219 h 239"/>
                <a:gd name="T50" fmla="*/ 142 w 232"/>
                <a:gd name="T51" fmla="*/ 232 h 239"/>
                <a:gd name="T52" fmla="*/ 198 w 232"/>
                <a:gd name="T53" fmla="*/ 201 h 239"/>
                <a:gd name="T54" fmla="*/ 232 w 232"/>
                <a:gd name="T55" fmla="*/ 119 h 239"/>
                <a:gd name="T56" fmla="*/ 188 w 232"/>
                <a:gd name="T57" fmla="*/ 2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2" h="239">
                  <a:moveTo>
                    <a:pt x="116" y="88"/>
                  </a:moveTo>
                  <a:cubicBezTo>
                    <a:pt x="98" y="88"/>
                    <a:pt x="84" y="102"/>
                    <a:pt x="84" y="119"/>
                  </a:cubicBezTo>
                  <a:cubicBezTo>
                    <a:pt x="84" y="137"/>
                    <a:pt x="98" y="151"/>
                    <a:pt x="116" y="151"/>
                  </a:cubicBezTo>
                  <a:cubicBezTo>
                    <a:pt x="134" y="151"/>
                    <a:pt x="148" y="137"/>
                    <a:pt x="148" y="119"/>
                  </a:cubicBezTo>
                  <a:cubicBezTo>
                    <a:pt x="148" y="102"/>
                    <a:pt x="134" y="88"/>
                    <a:pt x="116" y="88"/>
                  </a:cubicBezTo>
                  <a:close/>
                  <a:moveTo>
                    <a:pt x="49" y="197"/>
                  </a:moveTo>
                  <a:cubicBezTo>
                    <a:pt x="47" y="195"/>
                    <a:pt x="46" y="193"/>
                    <a:pt x="44" y="191"/>
                  </a:cubicBezTo>
                  <a:cubicBezTo>
                    <a:pt x="25" y="172"/>
                    <a:pt x="14" y="147"/>
                    <a:pt x="14" y="119"/>
                  </a:cubicBezTo>
                  <a:cubicBezTo>
                    <a:pt x="14" y="71"/>
                    <a:pt x="48" y="30"/>
                    <a:pt x="93" y="20"/>
                  </a:cubicBezTo>
                  <a:cubicBezTo>
                    <a:pt x="90" y="7"/>
                    <a:pt x="90" y="7"/>
                    <a:pt x="90" y="7"/>
                  </a:cubicBezTo>
                  <a:cubicBezTo>
                    <a:pt x="39" y="19"/>
                    <a:pt x="0" y="65"/>
                    <a:pt x="0" y="119"/>
                  </a:cubicBezTo>
                  <a:cubicBezTo>
                    <a:pt x="0" y="150"/>
                    <a:pt x="12" y="179"/>
                    <a:pt x="34" y="201"/>
                  </a:cubicBezTo>
                  <a:cubicBezTo>
                    <a:pt x="37" y="204"/>
                    <a:pt x="41" y="207"/>
                    <a:pt x="44" y="210"/>
                  </a:cubicBezTo>
                  <a:cubicBezTo>
                    <a:pt x="34" y="239"/>
                    <a:pt x="34" y="239"/>
                    <a:pt x="34" y="239"/>
                  </a:cubicBezTo>
                  <a:cubicBezTo>
                    <a:pt x="116" y="228"/>
                    <a:pt x="116" y="228"/>
                    <a:pt x="116" y="228"/>
                  </a:cubicBezTo>
                  <a:cubicBezTo>
                    <a:pt x="60" y="167"/>
                    <a:pt x="60" y="167"/>
                    <a:pt x="60" y="167"/>
                  </a:cubicBezTo>
                  <a:lnTo>
                    <a:pt x="49" y="197"/>
                  </a:lnTo>
                  <a:close/>
                  <a:moveTo>
                    <a:pt x="188" y="29"/>
                  </a:moveTo>
                  <a:cubicBezTo>
                    <a:pt x="198" y="0"/>
                    <a:pt x="198" y="0"/>
                    <a:pt x="198" y="0"/>
                  </a:cubicBezTo>
                  <a:cubicBezTo>
                    <a:pt x="116" y="10"/>
                    <a:pt x="116" y="10"/>
                    <a:pt x="116" y="10"/>
                  </a:cubicBezTo>
                  <a:cubicBezTo>
                    <a:pt x="172" y="72"/>
                    <a:pt x="172" y="72"/>
                    <a:pt x="172" y="72"/>
                  </a:cubicBezTo>
                  <a:cubicBezTo>
                    <a:pt x="183" y="42"/>
                    <a:pt x="183" y="42"/>
                    <a:pt x="183" y="42"/>
                  </a:cubicBezTo>
                  <a:cubicBezTo>
                    <a:pt x="204" y="61"/>
                    <a:pt x="218" y="89"/>
                    <a:pt x="218" y="119"/>
                  </a:cubicBezTo>
                  <a:cubicBezTo>
                    <a:pt x="218" y="147"/>
                    <a:pt x="207" y="172"/>
                    <a:pt x="188" y="191"/>
                  </a:cubicBezTo>
                  <a:cubicBezTo>
                    <a:pt x="174" y="205"/>
                    <a:pt x="157" y="214"/>
                    <a:pt x="139" y="219"/>
                  </a:cubicBezTo>
                  <a:cubicBezTo>
                    <a:pt x="142" y="232"/>
                    <a:pt x="142" y="232"/>
                    <a:pt x="142" y="232"/>
                  </a:cubicBezTo>
                  <a:cubicBezTo>
                    <a:pt x="163" y="227"/>
                    <a:pt x="182" y="217"/>
                    <a:pt x="198" y="201"/>
                  </a:cubicBezTo>
                  <a:cubicBezTo>
                    <a:pt x="220" y="179"/>
                    <a:pt x="232" y="150"/>
                    <a:pt x="232" y="119"/>
                  </a:cubicBezTo>
                  <a:cubicBezTo>
                    <a:pt x="232" y="83"/>
                    <a:pt x="214" y="50"/>
                    <a:pt x="188" y="29"/>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52" name="组合 51"/>
          <p:cNvGrpSpPr/>
          <p:nvPr/>
        </p:nvGrpSpPr>
        <p:grpSpPr>
          <a:xfrm>
            <a:off x="6422915" y="1839412"/>
            <a:ext cx="1268148" cy="1123545"/>
            <a:chOff x="6422078" y="1839838"/>
            <a:chExt cx="1267983" cy="1123805"/>
          </a:xfrm>
        </p:grpSpPr>
        <p:grpSp>
          <p:nvGrpSpPr>
            <p:cNvPr id="53" name="组合 52"/>
            <p:cNvGrpSpPr/>
            <p:nvPr/>
          </p:nvGrpSpPr>
          <p:grpSpPr>
            <a:xfrm rot="16200000">
              <a:off x="6494167" y="1767749"/>
              <a:ext cx="1123805" cy="1267983"/>
              <a:chOff x="8439634" y="3544648"/>
              <a:chExt cx="1611146" cy="1817848"/>
            </a:xfrm>
          </p:grpSpPr>
          <p:sp>
            <p:nvSpPr>
              <p:cNvPr id="57" name="Freeform 5"/>
              <p:cNvSpPr>
                <a:spLocks/>
              </p:cNvSpPr>
              <p:nvPr/>
            </p:nvSpPr>
            <p:spPr bwMode="auto">
              <a:xfrm rot="5400000">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 name="Freeform 5"/>
              <p:cNvSpPr>
                <a:spLocks/>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FFB850"/>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54" name="Group 17"/>
            <p:cNvGrpSpPr>
              <a:grpSpLocks noChangeAspect="1"/>
            </p:cNvGrpSpPr>
            <p:nvPr/>
          </p:nvGrpSpPr>
          <p:grpSpPr bwMode="auto">
            <a:xfrm>
              <a:off x="6865607" y="2204715"/>
              <a:ext cx="380926" cy="408901"/>
              <a:chOff x="231" y="1205"/>
              <a:chExt cx="640" cy="687"/>
            </a:xfrm>
            <a:solidFill>
              <a:schemeClr val="bg1"/>
            </a:solidFill>
            <a:effectLst/>
          </p:grpSpPr>
          <p:sp>
            <p:nvSpPr>
              <p:cNvPr id="55" name="Freeform 18"/>
              <p:cNvSpPr>
                <a:spLocks/>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59" name="组合 58"/>
          <p:cNvGrpSpPr/>
          <p:nvPr/>
        </p:nvGrpSpPr>
        <p:grpSpPr>
          <a:xfrm>
            <a:off x="4520171" y="1839412"/>
            <a:ext cx="1268148" cy="1123545"/>
            <a:chOff x="4519582" y="1839838"/>
            <a:chExt cx="1267983" cy="1123805"/>
          </a:xfrm>
        </p:grpSpPr>
        <p:grpSp>
          <p:nvGrpSpPr>
            <p:cNvPr id="60" name="组合 59"/>
            <p:cNvGrpSpPr/>
            <p:nvPr/>
          </p:nvGrpSpPr>
          <p:grpSpPr>
            <a:xfrm rot="5400000" flipH="1">
              <a:off x="4591671" y="1767749"/>
              <a:ext cx="1123805" cy="1267983"/>
              <a:chOff x="8439634" y="3544648"/>
              <a:chExt cx="1611146" cy="1817848"/>
            </a:xfrm>
          </p:grpSpPr>
          <p:sp>
            <p:nvSpPr>
              <p:cNvPr id="64" name="Freeform 5"/>
              <p:cNvSpPr>
                <a:spLocks/>
              </p:cNvSpPr>
              <p:nvPr/>
            </p:nvSpPr>
            <p:spPr bwMode="auto">
              <a:xfrm rot="5400000" flipH="1">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5" name="Freeform 5"/>
              <p:cNvSpPr>
                <a:spLocks/>
              </p:cNvSpPr>
              <p:nvPr/>
            </p:nvSpPr>
            <p:spPr bwMode="auto">
              <a:xfrm rot="5400000" flipH="1">
                <a:off x="8582835" y="3866517"/>
                <a:ext cx="1324743"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1ACBE"/>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61" name="组合 60"/>
            <p:cNvGrpSpPr/>
            <p:nvPr/>
          </p:nvGrpSpPr>
          <p:grpSpPr>
            <a:xfrm>
              <a:off x="4942355" y="2167787"/>
              <a:ext cx="422436" cy="476734"/>
              <a:chOff x="10815638" y="1174750"/>
              <a:chExt cx="728663" cy="822325"/>
            </a:xfrm>
            <a:solidFill>
              <a:schemeClr val="bg1"/>
            </a:solidFill>
          </p:grpSpPr>
          <p:sp>
            <p:nvSpPr>
              <p:cNvPr id="62" name="Freeform 33"/>
              <p:cNvSpPr>
                <a:spLocks noEditPoints="1"/>
              </p:cNvSpPr>
              <p:nvPr/>
            </p:nvSpPr>
            <p:spPr bwMode="auto">
              <a:xfrm>
                <a:off x="10815638" y="1174750"/>
                <a:ext cx="728663" cy="822325"/>
              </a:xfrm>
              <a:custGeom>
                <a:avLst/>
                <a:gdLst>
                  <a:gd name="T0" fmla="*/ 103 w 194"/>
                  <a:gd name="T1" fmla="*/ 26 h 219"/>
                  <a:gd name="T2" fmla="*/ 103 w 194"/>
                  <a:gd name="T3" fmla="*/ 18 h 219"/>
                  <a:gd name="T4" fmla="*/ 120 w 194"/>
                  <a:gd name="T5" fmla="*/ 18 h 219"/>
                  <a:gd name="T6" fmla="*/ 120 w 194"/>
                  <a:gd name="T7" fmla="*/ 0 h 219"/>
                  <a:gd name="T8" fmla="*/ 74 w 194"/>
                  <a:gd name="T9" fmla="*/ 0 h 219"/>
                  <a:gd name="T10" fmla="*/ 74 w 194"/>
                  <a:gd name="T11" fmla="*/ 18 h 219"/>
                  <a:gd name="T12" fmla="*/ 91 w 194"/>
                  <a:gd name="T13" fmla="*/ 18 h 219"/>
                  <a:gd name="T14" fmla="*/ 91 w 194"/>
                  <a:gd name="T15" fmla="*/ 26 h 219"/>
                  <a:gd name="T16" fmla="*/ 0 w 194"/>
                  <a:gd name="T17" fmla="*/ 122 h 219"/>
                  <a:gd name="T18" fmla="*/ 97 w 194"/>
                  <a:gd name="T19" fmla="*/ 219 h 219"/>
                  <a:gd name="T20" fmla="*/ 194 w 194"/>
                  <a:gd name="T21" fmla="*/ 122 h 219"/>
                  <a:gd name="T22" fmla="*/ 103 w 194"/>
                  <a:gd name="T23" fmla="*/ 26 h 219"/>
                  <a:gd name="T24" fmla="*/ 158 w 194"/>
                  <a:gd name="T25" fmla="*/ 180 h 219"/>
                  <a:gd name="T26" fmla="*/ 145 w 194"/>
                  <a:gd name="T27" fmla="*/ 167 h 219"/>
                  <a:gd name="T28" fmla="*/ 142 w 194"/>
                  <a:gd name="T29" fmla="*/ 171 h 219"/>
                  <a:gd name="T30" fmla="*/ 154 w 194"/>
                  <a:gd name="T31" fmla="*/ 183 h 219"/>
                  <a:gd name="T32" fmla="*/ 100 w 194"/>
                  <a:gd name="T33" fmla="*/ 206 h 219"/>
                  <a:gd name="T34" fmla="*/ 100 w 194"/>
                  <a:gd name="T35" fmla="*/ 188 h 219"/>
                  <a:gd name="T36" fmla="*/ 95 w 194"/>
                  <a:gd name="T37" fmla="*/ 188 h 219"/>
                  <a:gd name="T38" fmla="*/ 95 w 194"/>
                  <a:gd name="T39" fmla="*/ 206 h 219"/>
                  <a:gd name="T40" fmla="*/ 40 w 194"/>
                  <a:gd name="T41" fmla="*/ 183 h 219"/>
                  <a:gd name="T42" fmla="*/ 52 w 194"/>
                  <a:gd name="T43" fmla="*/ 171 h 219"/>
                  <a:gd name="T44" fmla="*/ 49 w 194"/>
                  <a:gd name="T45" fmla="*/ 167 h 219"/>
                  <a:gd name="T46" fmla="*/ 36 w 194"/>
                  <a:gd name="T47" fmla="*/ 180 h 219"/>
                  <a:gd name="T48" fmla="*/ 14 w 194"/>
                  <a:gd name="T49" fmla="*/ 125 h 219"/>
                  <a:gd name="T50" fmla="*/ 31 w 194"/>
                  <a:gd name="T51" fmla="*/ 125 h 219"/>
                  <a:gd name="T52" fmla="*/ 31 w 194"/>
                  <a:gd name="T53" fmla="*/ 120 h 219"/>
                  <a:gd name="T54" fmla="*/ 14 w 194"/>
                  <a:gd name="T55" fmla="*/ 120 h 219"/>
                  <a:gd name="T56" fmla="*/ 36 w 194"/>
                  <a:gd name="T57" fmla="*/ 65 h 219"/>
                  <a:gd name="T58" fmla="*/ 49 w 194"/>
                  <a:gd name="T59" fmla="*/ 78 h 219"/>
                  <a:gd name="T60" fmla="*/ 52 w 194"/>
                  <a:gd name="T61" fmla="*/ 74 h 219"/>
                  <a:gd name="T62" fmla="*/ 40 w 194"/>
                  <a:gd name="T63" fmla="*/ 62 h 219"/>
                  <a:gd name="T64" fmla="*/ 95 w 194"/>
                  <a:gd name="T65" fmla="*/ 39 h 219"/>
                  <a:gd name="T66" fmla="*/ 95 w 194"/>
                  <a:gd name="T67" fmla="*/ 56 h 219"/>
                  <a:gd name="T68" fmla="*/ 100 w 194"/>
                  <a:gd name="T69" fmla="*/ 56 h 219"/>
                  <a:gd name="T70" fmla="*/ 100 w 194"/>
                  <a:gd name="T71" fmla="*/ 39 h 219"/>
                  <a:gd name="T72" fmla="*/ 154 w 194"/>
                  <a:gd name="T73" fmla="*/ 62 h 219"/>
                  <a:gd name="T74" fmla="*/ 142 w 194"/>
                  <a:gd name="T75" fmla="*/ 74 h 219"/>
                  <a:gd name="T76" fmla="*/ 145 w 194"/>
                  <a:gd name="T77" fmla="*/ 78 h 219"/>
                  <a:gd name="T78" fmla="*/ 158 w 194"/>
                  <a:gd name="T79" fmla="*/ 65 h 219"/>
                  <a:gd name="T80" fmla="*/ 180 w 194"/>
                  <a:gd name="T81" fmla="*/ 120 h 219"/>
                  <a:gd name="T82" fmla="*/ 163 w 194"/>
                  <a:gd name="T83" fmla="*/ 120 h 219"/>
                  <a:gd name="T84" fmla="*/ 163 w 194"/>
                  <a:gd name="T85" fmla="*/ 125 h 219"/>
                  <a:gd name="T86" fmla="*/ 180 w 194"/>
                  <a:gd name="T87" fmla="*/ 125 h 219"/>
                  <a:gd name="T88" fmla="*/ 158 w 194"/>
                  <a:gd name="T89" fmla="*/ 18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4" h="219">
                    <a:moveTo>
                      <a:pt x="103" y="26"/>
                    </a:moveTo>
                    <a:cubicBezTo>
                      <a:pt x="103" y="18"/>
                      <a:pt x="103" y="18"/>
                      <a:pt x="103" y="18"/>
                    </a:cubicBezTo>
                    <a:cubicBezTo>
                      <a:pt x="120" y="18"/>
                      <a:pt x="120" y="18"/>
                      <a:pt x="120" y="18"/>
                    </a:cubicBezTo>
                    <a:cubicBezTo>
                      <a:pt x="120" y="0"/>
                      <a:pt x="120" y="0"/>
                      <a:pt x="120" y="0"/>
                    </a:cubicBezTo>
                    <a:cubicBezTo>
                      <a:pt x="74" y="0"/>
                      <a:pt x="74" y="0"/>
                      <a:pt x="74" y="0"/>
                    </a:cubicBezTo>
                    <a:cubicBezTo>
                      <a:pt x="74" y="18"/>
                      <a:pt x="74" y="18"/>
                      <a:pt x="74" y="18"/>
                    </a:cubicBezTo>
                    <a:cubicBezTo>
                      <a:pt x="91" y="18"/>
                      <a:pt x="91" y="18"/>
                      <a:pt x="91" y="18"/>
                    </a:cubicBezTo>
                    <a:cubicBezTo>
                      <a:pt x="91" y="26"/>
                      <a:pt x="91" y="26"/>
                      <a:pt x="91" y="26"/>
                    </a:cubicBezTo>
                    <a:cubicBezTo>
                      <a:pt x="41" y="29"/>
                      <a:pt x="0" y="71"/>
                      <a:pt x="0" y="122"/>
                    </a:cubicBezTo>
                    <a:cubicBezTo>
                      <a:pt x="0" y="176"/>
                      <a:pt x="44" y="219"/>
                      <a:pt x="97" y="219"/>
                    </a:cubicBezTo>
                    <a:cubicBezTo>
                      <a:pt x="150" y="219"/>
                      <a:pt x="194" y="176"/>
                      <a:pt x="194" y="122"/>
                    </a:cubicBezTo>
                    <a:cubicBezTo>
                      <a:pt x="194" y="71"/>
                      <a:pt x="154" y="29"/>
                      <a:pt x="103" y="26"/>
                    </a:cubicBezTo>
                    <a:close/>
                    <a:moveTo>
                      <a:pt x="158" y="180"/>
                    </a:moveTo>
                    <a:cubicBezTo>
                      <a:pt x="145" y="167"/>
                      <a:pt x="145" y="167"/>
                      <a:pt x="145" y="167"/>
                    </a:cubicBezTo>
                    <a:cubicBezTo>
                      <a:pt x="142" y="171"/>
                      <a:pt x="142" y="171"/>
                      <a:pt x="142" y="171"/>
                    </a:cubicBezTo>
                    <a:cubicBezTo>
                      <a:pt x="154" y="183"/>
                      <a:pt x="154" y="183"/>
                      <a:pt x="154" y="183"/>
                    </a:cubicBezTo>
                    <a:cubicBezTo>
                      <a:pt x="140" y="197"/>
                      <a:pt x="121" y="205"/>
                      <a:pt x="100" y="206"/>
                    </a:cubicBezTo>
                    <a:cubicBezTo>
                      <a:pt x="100" y="188"/>
                      <a:pt x="100" y="188"/>
                      <a:pt x="100" y="188"/>
                    </a:cubicBezTo>
                    <a:cubicBezTo>
                      <a:pt x="95" y="188"/>
                      <a:pt x="95" y="188"/>
                      <a:pt x="95" y="188"/>
                    </a:cubicBezTo>
                    <a:cubicBezTo>
                      <a:pt x="95" y="206"/>
                      <a:pt x="95" y="206"/>
                      <a:pt x="95" y="206"/>
                    </a:cubicBezTo>
                    <a:cubicBezTo>
                      <a:pt x="73" y="205"/>
                      <a:pt x="54" y="197"/>
                      <a:pt x="40" y="183"/>
                    </a:cubicBezTo>
                    <a:cubicBezTo>
                      <a:pt x="52" y="171"/>
                      <a:pt x="52" y="171"/>
                      <a:pt x="52" y="171"/>
                    </a:cubicBezTo>
                    <a:cubicBezTo>
                      <a:pt x="49" y="167"/>
                      <a:pt x="49" y="167"/>
                      <a:pt x="49" y="167"/>
                    </a:cubicBezTo>
                    <a:cubicBezTo>
                      <a:pt x="36" y="180"/>
                      <a:pt x="36" y="180"/>
                      <a:pt x="36" y="180"/>
                    </a:cubicBezTo>
                    <a:cubicBezTo>
                      <a:pt x="23" y="165"/>
                      <a:pt x="14" y="146"/>
                      <a:pt x="14" y="125"/>
                    </a:cubicBezTo>
                    <a:cubicBezTo>
                      <a:pt x="31" y="125"/>
                      <a:pt x="31" y="125"/>
                      <a:pt x="31" y="125"/>
                    </a:cubicBezTo>
                    <a:cubicBezTo>
                      <a:pt x="31" y="120"/>
                      <a:pt x="31" y="120"/>
                      <a:pt x="31" y="120"/>
                    </a:cubicBezTo>
                    <a:cubicBezTo>
                      <a:pt x="14" y="120"/>
                      <a:pt x="14" y="120"/>
                      <a:pt x="14" y="120"/>
                    </a:cubicBezTo>
                    <a:cubicBezTo>
                      <a:pt x="14" y="99"/>
                      <a:pt x="23" y="80"/>
                      <a:pt x="36" y="65"/>
                    </a:cubicBezTo>
                    <a:cubicBezTo>
                      <a:pt x="49" y="78"/>
                      <a:pt x="49" y="78"/>
                      <a:pt x="49" y="78"/>
                    </a:cubicBezTo>
                    <a:cubicBezTo>
                      <a:pt x="52" y="74"/>
                      <a:pt x="52" y="74"/>
                      <a:pt x="52" y="74"/>
                    </a:cubicBezTo>
                    <a:cubicBezTo>
                      <a:pt x="40" y="62"/>
                      <a:pt x="40" y="62"/>
                      <a:pt x="40" y="62"/>
                    </a:cubicBezTo>
                    <a:cubicBezTo>
                      <a:pt x="54" y="48"/>
                      <a:pt x="73" y="40"/>
                      <a:pt x="95" y="39"/>
                    </a:cubicBezTo>
                    <a:cubicBezTo>
                      <a:pt x="95" y="56"/>
                      <a:pt x="95" y="56"/>
                      <a:pt x="95" y="56"/>
                    </a:cubicBezTo>
                    <a:cubicBezTo>
                      <a:pt x="100" y="56"/>
                      <a:pt x="100" y="56"/>
                      <a:pt x="100" y="56"/>
                    </a:cubicBezTo>
                    <a:cubicBezTo>
                      <a:pt x="100" y="39"/>
                      <a:pt x="100" y="39"/>
                      <a:pt x="100" y="39"/>
                    </a:cubicBezTo>
                    <a:cubicBezTo>
                      <a:pt x="121" y="40"/>
                      <a:pt x="140" y="48"/>
                      <a:pt x="154" y="62"/>
                    </a:cubicBezTo>
                    <a:cubicBezTo>
                      <a:pt x="142" y="74"/>
                      <a:pt x="142" y="74"/>
                      <a:pt x="142" y="74"/>
                    </a:cubicBezTo>
                    <a:cubicBezTo>
                      <a:pt x="145" y="78"/>
                      <a:pt x="145" y="78"/>
                      <a:pt x="145" y="78"/>
                    </a:cubicBezTo>
                    <a:cubicBezTo>
                      <a:pt x="158" y="65"/>
                      <a:pt x="158" y="65"/>
                      <a:pt x="158" y="65"/>
                    </a:cubicBezTo>
                    <a:cubicBezTo>
                      <a:pt x="171" y="80"/>
                      <a:pt x="180" y="99"/>
                      <a:pt x="180" y="120"/>
                    </a:cubicBezTo>
                    <a:cubicBezTo>
                      <a:pt x="163" y="120"/>
                      <a:pt x="163" y="120"/>
                      <a:pt x="163" y="120"/>
                    </a:cubicBezTo>
                    <a:cubicBezTo>
                      <a:pt x="163" y="125"/>
                      <a:pt x="163" y="125"/>
                      <a:pt x="163" y="125"/>
                    </a:cubicBezTo>
                    <a:cubicBezTo>
                      <a:pt x="180" y="125"/>
                      <a:pt x="180" y="125"/>
                      <a:pt x="180" y="125"/>
                    </a:cubicBezTo>
                    <a:cubicBezTo>
                      <a:pt x="180" y="146"/>
                      <a:pt x="171" y="165"/>
                      <a:pt x="158" y="1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3" name="Freeform 34"/>
              <p:cNvSpPr>
                <a:spLocks/>
              </p:cNvSpPr>
              <p:nvPr/>
            </p:nvSpPr>
            <p:spPr bwMode="auto">
              <a:xfrm>
                <a:off x="11153775" y="1404937"/>
                <a:ext cx="160338" cy="273050"/>
              </a:xfrm>
              <a:custGeom>
                <a:avLst/>
                <a:gdLst>
                  <a:gd name="T0" fmla="*/ 101 w 101"/>
                  <a:gd name="T1" fmla="*/ 66 h 172"/>
                  <a:gd name="T2" fmla="*/ 94 w 101"/>
                  <a:gd name="T3" fmla="*/ 59 h 172"/>
                  <a:gd name="T4" fmla="*/ 21 w 101"/>
                  <a:gd name="T5" fmla="*/ 132 h 172"/>
                  <a:gd name="T6" fmla="*/ 21 w 101"/>
                  <a:gd name="T7" fmla="*/ 0 h 172"/>
                  <a:gd name="T8" fmla="*/ 11 w 101"/>
                  <a:gd name="T9" fmla="*/ 0 h 172"/>
                  <a:gd name="T10" fmla="*/ 11 w 101"/>
                  <a:gd name="T11" fmla="*/ 141 h 172"/>
                  <a:gd name="T12" fmla="*/ 0 w 101"/>
                  <a:gd name="T13" fmla="*/ 153 h 172"/>
                  <a:gd name="T14" fmla="*/ 7 w 101"/>
                  <a:gd name="T15" fmla="*/ 163 h 172"/>
                  <a:gd name="T16" fmla="*/ 11 w 101"/>
                  <a:gd name="T17" fmla="*/ 158 h 172"/>
                  <a:gd name="T18" fmla="*/ 11 w 101"/>
                  <a:gd name="T19" fmla="*/ 172 h 172"/>
                  <a:gd name="T20" fmla="*/ 21 w 101"/>
                  <a:gd name="T21" fmla="*/ 172 h 172"/>
                  <a:gd name="T22" fmla="*/ 21 w 101"/>
                  <a:gd name="T23" fmla="*/ 146 h 172"/>
                  <a:gd name="T24" fmla="*/ 101 w 101"/>
                  <a:gd name="T25" fmla="*/ 66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 h="172">
                    <a:moveTo>
                      <a:pt x="101" y="66"/>
                    </a:moveTo>
                    <a:lnTo>
                      <a:pt x="94" y="59"/>
                    </a:lnTo>
                    <a:lnTo>
                      <a:pt x="21" y="132"/>
                    </a:lnTo>
                    <a:lnTo>
                      <a:pt x="21" y="0"/>
                    </a:lnTo>
                    <a:lnTo>
                      <a:pt x="11" y="0"/>
                    </a:lnTo>
                    <a:lnTo>
                      <a:pt x="11" y="141"/>
                    </a:lnTo>
                    <a:lnTo>
                      <a:pt x="0" y="153"/>
                    </a:lnTo>
                    <a:lnTo>
                      <a:pt x="7" y="163"/>
                    </a:lnTo>
                    <a:lnTo>
                      <a:pt x="11" y="158"/>
                    </a:lnTo>
                    <a:lnTo>
                      <a:pt x="11" y="172"/>
                    </a:lnTo>
                    <a:lnTo>
                      <a:pt x="21" y="172"/>
                    </a:lnTo>
                    <a:lnTo>
                      <a:pt x="21" y="146"/>
                    </a:lnTo>
                    <a:lnTo>
                      <a:pt x="101" y="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sp>
        <p:nvSpPr>
          <p:cNvPr id="66" name="文本框 171"/>
          <p:cNvSpPr txBox="1"/>
          <p:nvPr/>
        </p:nvSpPr>
        <p:spPr>
          <a:xfrm>
            <a:off x="1558905" y="1479456"/>
            <a:ext cx="2232539" cy="369246"/>
          </a:xfrm>
          <a:prstGeom prst="rect">
            <a:avLst/>
          </a:prstGeom>
          <a:noFill/>
        </p:spPr>
        <p:txBody>
          <a:bodyPr wrap="square" rtlCol="0">
            <a:spAutoFit/>
          </a:bodyPr>
          <a:lstStyle/>
          <a:p>
            <a:r>
              <a:rPr lang="en-US" altLang="zh-CN" sz="1800" dirty="0" smtClean="0">
                <a:solidFill>
                  <a:schemeClr val="accent5"/>
                </a:solidFill>
                <a:latin typeface="Impact" panose="020B0806030902050204" pitchFamily="34" charset="0"/>
                <a:ea typeface="微软雅黑" panose="020B0503020204020204" pitchFamily="34" charset="-122"/>
              </a:rPr>
              <a:t>01</a:t>
            </a:r>
            <a:r>
              <a:rPr lang="en-US" altLang="zh-CN" sz="1800" dirty="0" smtClean="0">
                <a:solidFill>
                  <a:schemeClr val="accent5"/>
                </a:solidFill>
                <a:latin typeface="微软雅黑" panose="020B0503020204020204" pitchFamily="34" charset="-122"/>
                <a:ea typeface="微软雅黑" panose="020B0503020204020204" pitchFamily="34" charset="-122"/>
              </a:rPr>
              <a:t> </a:t>
            </a:r>
            <a:r>
              <a:rPr lang="zh-CN" altLang="en-US" sz="1800" dirty="0" smtClean="0">
                <a:solidFill>
                  <a:schemeClr val="accent5"/>
                </a:solidFill>
                <a:latin typeface="微软雅黑" panose="020B0503020204020204" pitchFamily="34" charset="-122"/>
                <a:ea typeface="微软雅黑" panose="020B0503020204020204" pitchFamily="34" charset="-122"/>
              </a:rPr>
              <a:t>在此</a:t>
            </a:r>
            <a:r>
              <a:rPr lang="zh-CN" altLang="en-US" sz="1800" dirty="0">
                <a:solidFill>
                  <a:schemeClr val="accent5"/>
                </a:solidFill>
                <a:latin typeface="微软雅黑" panose="020B0503020204020204" pitchFamily="34" charset="-122"/>
                <a:ea typeface="微软雅黑" panose="020B0503020204020204" pitchFamily="34" charset="-122"/>
              </a:rPr>
              <a:t>添加标题</a:t>
            </a:r>
          </a:p>
        </p:txBody>
      </p:sp>
      <p:sp>
        <p:nvSpPr>
          <p:cNvPr id="67" name="文本框 174"/>
          <p:cNvSpPr txBox="1"/>
          <p:nvPr/>
        </p:nvSpPr>
        <p:spPr>
          <a:xfrm>
            <a:off x="1558905" y="3037320"/>
            <a:ext cx="2096793" cy="369246"/>
          </a:xfrm>
          <a:prstGeom prst="rect">
            <a:avLst/>
          </a:prstGeom>
          <a:noFill/>
        </p:spPr>
        <p:txBody>
          <a:bodyPr wrap="square" rtlCol="0">
            <a:spAutoFit/>
          </a:bodyPr>
          <a:lstStyle/>
          <a:p>
            <a:r>
              <a:rPr lang="en-US" altLang="zh-CN" sz="1800" dirty="0" smtClean="0">
                <a:solidFill>
                  <a:schemeClr val="accent2"/>
                </a:solidFill>
                <a:latin typeface="Impact" panose="020B0806030902050204" pitchFamily="34" charset="0"/>
                <a:ea typeface="微软雅黑" panose="020B0503020204020204" pitchFamily="34" charset="-122"/>
              </a:rPr>
              <a:t>03</a:t>
            </a:r>
            <a:r>
              <a:rPr lang="en-US" altLang="zh-CN" sz="1800" dirty="0" smtClean="0">
                <a:solidFill>
                  <a:schemeClr val="accent2"/>
                </a:solidFill>
                <a:latin typeface="微软雅黑" panose="020B0503020204020204" pitchFamily="34" charset="-122"/>
                <a:ea typeface="微软雅黑" panose="020B0503020204020204" pitchFamily="34" charset="-122"/>
              </a:rPr>
              <a:t>  </a:t>
            </a:r>
            <a:r>
              <a:rPr lang="zh-CN" altLang="en-US" sz="1800" dirty="0" smtClean="0">
                <a:solidFill>
                  <a:schemeClr val="accent2"/>
                </a:solidFill>
                <a:latin typeface="微软雅黑" panose="020B0503020204020204" pitchFamily="34" charset="-122"/>
                <a:ea typeface="微软雅黑" panose="020B0503020204020204" pitchFamily="34" charset="-122"/>
              </a:rPr>
              <a:t>在此</a:t>
            </a:r>
            <a:r>
              <a:rPr lang="zh-CN" altLang="en-US" sz="1800" dirty="0">
                <a:solidFill>
                  <a:schemeClr val="accent2"/>
                </a:solidFill>
                <a:latin typeface="微软雅黑" panose="020B0503020204020204" pitchFamily="34" charset="-122"/>
                <a:ea typeface="微软雅黑" panose="020B0503020204020204" pitchFamily="34" charset="-122"/>
              </a:rPr>
              <a:t>添加标题</a:t>
            </a:r>
          </a:p>
        </p:txBody>
      </p:sp>
      <p:sp>
        <p:nvSpPr>
          <p:cNvPr id="68" name="文本框 177"/>
          <p:cNvSpPr txBox="1"/>
          <p:nvPr/>
        </p:nvSpPr>
        <p:spPr>
          <a:xfrm>
            <a:off x="1558905" y="4609979"/>
            <a:ext cx="2096793" cy="369246"/>
          </a:xfrm>
          <a:prstGeom prst="rect">
            <a:avLst/>
          </a:prstGeom>
          <a:noFill/>
        </p:spPr>
        <p:txBody>
          <a:bodyPr wrap="square" rtlCol="0">
            <a:spAutoFit/>
          </a:bodyPr>
          <a:lstStyle/>
          <a:p>
            <a:r>
              <a:rPr lang="en-US" altLang="zh-CN" sz="1800" dirty="0" smtClean="0">
                <a:solidFill>
                  <a:srgbClr val="7030A0"/>
                </a:solidFill>
                <a:latin typeface="Impact" panose="020B0806030902050204" pitchFamily="34" charset="0"/>
                <a:ea typeface="微软雅黑" panose="020B0503020204020204" pitchFamily="34" charset="-122"/>
              </a:rPr>
              <a:t>05</a:t>
            </a:r>
            <a:r>
              <a:rPr lang="en-US" altLang="zh-CN" sz="1800" dirty="0" smtClean="0">
                <a:solidFill>
                  <a:srgbClr val="7030A0"/>
                </a:solidFill>
                <a:latin typeface="微软雅黑" panose="020B0503020204020204" pitchFamily="34" charset="-122"/>
                <a:ea typeface="微软雅黑" panose="020B0503020204020204" pitchFamily="34" charset="-122"/>
              </a:rPr>
              <a:t>  </a:t>
            </a:r>
            <a:r>
              <a:rPr lang="zh-CN" altLang="en-US" sz="1800" dirty="0" smtClean="0">
                <a:solidFill>
                  <a:srgbClr val="7030A0"/>
                </a:solidFill>
                <a:latin typeface="微软雅黑" panose="020B0503020204020204" pitchFamily="34" charset="-122"/>
                <a:ea typeface="微软雅黑" panose="020B0503020204020204" pitchFamily="34" charset="-122"/>
              </a:rPr>
              <a:t>在此</a:t>
            </a:r>
            <a:r>
              <a:rPr lang="zh-CN" altLang="en-US" sz="1800" dirty="0">
                <a:solidFill>
                  <a:srgbClr val="7030A0"/>
                </a:solidFill>
                <a:latin typeface="微软雅黑" panose="020B0503020204020204" pitchFamily="34" charset="-122"/>
                <a:ea typeface="微软雅黑" panose="020B0503020204020204" pitchFamily="34" charset="-122"/>
              </a:rPr>
              <a:t>添加标题</a:t>
            </a:r>
          </a:p>
        </p:txBody>
      </p:sp>
      <p:sp>
        <p:nvSpPr>
          <p:cNvPr id="69" name="文本框 180"/>
          <p:cNvSpPr txBox="1"/>
          <p:nvPr/>
        </p:nvSpPr>
        <p:spPr>
          <a:xfrm>
            <a:off x="7761755" y="1479456"/>
            <a:ext cx="2096793" cy="369246"/>
          </a:xfrm>
          <a:prstGeom prst="rect">
            <a:avLst/>
          </a:prstGeom>
          <a:noFill/>
        </p:spPr>
        <p:txBody>
          <a:bodyPr wrap="square" rtlCol="0">
            <a:spAutoFit/>
          </a:bodyPr>
          <a:lstStyle/>
          <a:p>
            <a:r>
              <a:rPr lang="en-US" altLang="zh-CN" sz="1800" dirty="0" smtClean="0">
                <a:solidFill>
                  <a:srgbClr val="FF9A05"/>
                </a:solidFill>
                <a:latin typeface="Impact" panose="020B0806030902050204" pitchFamily="34" charset="0"/>
                <a:ea typeface="微软雅黑" panose="020B0503020204020204" pitchFamily="34" charset="-122"/>
              </a:rPr>
              <a:t>02</a:t>
            </a:r>
            <a:r>
              <a:rPr lang="en-US" altLang="zh-CN" sz="1800" dirty="0" smtClean="0">
                <a:solidFill>
                  <a:srgbClr val="FF9A05"/>
                </a:solidFill>
                <a:latin typeface="微软雅黑" panose="020B0503020204020204" pitchFamily="34" charset="-122"/>
                <a:ea typeface="微软雅黑" panose="020B0503020204020204" pitchFamily="34" charset="-122"/>
              </a:rPr>
              <a:t>  </a:t>
            </a:r>
            <a:r>
              <a:rPr lang="zh-CN" altLang="en-US" sz="1800" dirty="0" smtClean="0">
                <a:solidFill>
                  <a:srgbClr val="FF9A05"/>
                </a:solidFill>
                <a:latin typeface="微软雅黑" panose="020B0503020204020204" pitchFamily="34" charset="-122"/>
                <a:ea typeface="微软雅黑" panose="020B0503020204020204" pitchFamily="34" charset="-122"/>
              </a:rPr>
              <a:t>在此</a:t>
            </a:r>
            <a:r>
              <a:rPr lang="zh-CN" altLang="en-US" sz="1800" dirty="0">
                <a:solidFill>
                  <a:srgbClr val="FF9A05"/>
                </a:solidFill>
                <a:latin typeface="微软雅黑" panose="020B0503020204020204" pitchFamily="34" charset="-122"/>
                <a:ea typeface="微软雅黑" panose="020B0503020204020204" pitchFamily="34" charset="-122"/>
              </a:rPr>
              <a:t>添加标题</a:t>
            </a:r>
          </a:p>
        </p:txBody>
      </p:sp>
      <p:sp>
        <p:nvSpPr>
          <p:cNvPr id="70" name="文本框 183"/>
          <p:cNvSpPr txBox="1"/>
          <p:nvPr/>
        </p:nvSpPr>
        <p:spPr>
          <a:xfrm>
            <a:off x="7761755" y="3037320"/>
            <a:ext cx="2096793" cy="369246"/>
          </a:xfrm>
          <a:prstGeom prst="rect">
            <a:avLst/>
          </a:prstGeom>
          <a:noFill/>
        </p:spPr>
        <p:txBody>
          <a:bodyPr wrap="square" rtlCol="0">
            <a:spAutoFit/>
          </a:bodyPr>
          <a:lstStyle/>
          <a:p>
            <a:r>
              <a:rPr lang="en-US" altLang="zh-CN" sz="1800" dirty="0" smtClean="0">
                <a:solidFill>
                  <a:srgbClr val="FF8989"/>
                </a:solidFill>
                <a:latin typeface="Impact" panose="020B0806030902050204" pitchFamily="34" charset="0"/>
                <a:ea typeface="微软雅黑" panose="020B0503020204020204" pitchFamily="34" charset="-122"/>
              </a:rPr>
              <a:t>04</a:t>
            </a:r>
            <a:r>
              <a:rPr lang="en-US" altLang="zh-CN" sz="1800" dirty="0" smtClean="0">
                <a:solidFill>
                  <a:srgbClr val="FF8989"/>
                </a:solidFill>
                <a:latin typeface="微软雅黑" panose="020B0503020204020204" pitchFamily="34" charset="-122"/>
                <a:ea typeface="微软雅黑" panose="020B0503020204020204" pitchFamily="34" charset="-122"/>
              </a:rPr>
              <a:t>  </a:t>
            </a:r>
            <a:r>
              <a:rPr lang="zh-CN" altLang="en-US" sz="1800" dirty="0" smtClean="0">
                <a:solidFill>
                  <a:srgbClr val="FF8989"/>
                </a:solidFill>
                <a:latin typeface="微软雅黑" panose="020B0503020204020204" pitchFamily="34" charset="-122"/>
                <a:ea typeface="微软雅黑" panose="020B0503020204020204" pitchFamily="34" charset="-122"/>
              </a:rPr>
              <a:t>在此</a:t>
            </a:r>
            <a:r>
              <a:rPr lang="zh-CN" altLang="en-US" sz="1800" dirty="0">
                <a:solidFill>
                  <a:srgbClr val="FF8989"/>
                </a:solidFill>
                <a:latin typeface="微软雅黑" panose="020B0503020204020204" pitchFamily="34" charset="-122"/>
                <a:ea typeface="微软雅黑" panose="020B0503020204020204" pitchFamily="34" charset="-122"/>
              </a:rPr>
              <a:t>添加标题</a:t>
            </a:r>
          </a:p>
        </p:txBody>
      </p:sp>
      <p:sp>
        <p:nvSpPr>
          <p:cNvPr id="71" name="文本框 186"/>
          <p:cNvSpPr txBox="1"/>
          <p:nvPr/>
        </p:nvSpPr>
        <p:spPr>
          <a:xfrm>
            <a:off x="7761755" y="4609979"/>
            <a:ext cx="2096793" cy="369246"/>
          </a:xfrm>
          <a:prstGeom prst="rect">
            <a:avLst/>
          </a:prstGeom>
          <a:noFill/>
        </p:spPr>
        <p:txBody>
          <a:bodyPr wrap="square" rtlCol="0">
            <a:spAutoFit/>
          </a:bodyPr>
          <a:lstStyle/>
          <a:p>
            <a:r>
              <a:rPr lang="en-US" altLang="zh-CN" sz="1800" dirty="0" smtClean="0">
                <a:solidFill>
                  <a:srgbClr val="1EB28B"/>
                </a:solidFill>
                <a:latin typeface="Impact" panose="020B0806030902050204" pitchFamily="34" charset="0"/>
                <a:ea typeface="微软雅黑" panose="020B0503020204020204" pitchFamily="34" charset="-122"/>
              </a:rPr>
              <a:t>06</a:t>
            </a:r>
            <a:r>
              <a:rPr lang="en-US" altLang="zh-CN" sz="1800" dirty="0" smtClean="0">
                <a:solidFill>
                  <a:srgbClr val="1EB28B"/>
                </a:solidFill>
                <a:latin typeface="微软雅黑" panose="020B0503020204020204" pitchFamily="34" charset="-122"/>
                <a:ea typeface="微软雅黑" panose="020B0503020204020204" pitchFamily="34" charset="-122"/>
              </a:rPr>
              <a:t>  </a:t>
            </a:r>
            <a:r>
              <a:rPr lang="zh-CN" altLang="en-US" sz="1800" dirty="0" smtClean="0">
                <a:solidFill>
                  <a:srgbClr val="1EB28B"/>
                </a:solidFill>
                <a:latin typeface="微软雅黑" panose="020B0503020204020204" pitchFamily="34" charset="-122"/>
                <a:ea typeface="微软雅黑" panose="020B0503020204020204" pitchFamily="34" charset="-122"/>
              </a:rPr>
              <a:t>在此</a:t>
            </a:r>
            <a:r>
              <a:rPr lang="zh-CN" altLang="en-US" sz="1800" dirty="0">
                <a:solidFill>
                  <a:srgbClr val="1EB28B"/>
                </a:solidFill>
                <a:latin typeface="微软雅黑" panose="020B0503020204020204" pitchFamily="34" charset="-122"/>
                <a:ea typeface="微软雅黑" panose="020B0503020204020204" pitchFamily="34" charset="-122"/>
              </a:rPr>
              <a:t>添加标题</a:t>
            </a:r>
          </a:p>
        </p:txBody>
      </p:sp>
      <p:sp>
        <p:nvSpPr>
          <p:cNvPr id="72" name="文本框 71"/>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1091619467"/>
      </p:ext>
    </p:extLst>
  </p:cSld>
  <p:clrMapOvr>
    <a:masterClrMapping/>
  </p:clrMapOvr>
  <mc:AlternateContent xmlns:mc="http://schemas.openxmlformats.org/markup-compatibility/2006">
    <mc:Choice xmlns:p14="http://schemas.microsoft.com/office/powerpoint/2010/main" xmlns=""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fade">
                                      <p:cBhvr>
                                        <p:cTn id="17" dur="500"/>
                                        <p:tgtEl>
                                          <p:spTgt spid="59"/>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2"/>
                                        </p:tgtEl>
                                        <p:attrNameLst>
                                          <p:attrName>style.visibility</p:attrName>
                                        </p:attrNameLst>
                                      </p:cBhvr>
                                      <p:to>
                                        <p:strVal val="visible"/>
                                      </p:to>
                                    </p:set>
                                    <p:animEffect transition="in" filter="fade">
                                      <p:cBhvr>
                                        <p:cTn id="21" dur="500"/>
                                        <p:tgtEl>
                                          <p:spTgt spid="52"/>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fade">
                                      <p:cBhvr>
                                        <p:cTn id="25" dur="500"/>
                                        <p:tgtEl>
                                          <p:spTgt spid="37"/>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500"/>
                                        <p:tgtEl>
                                          <p:spTgt spid="32"/>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fade">
                                      <p:cBhvr>
                                        <p:cTn id="33" dur="500"/>
                                        <p:tgtEl>
                                          <p:spTgt spid="47"/>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500"/>
                                        <p:tgtEl>
                                          <p:spTgt spid="42"/>
                                        </p:tgtEl>
                                      </p:cBhvr>
                                    </p:animEffect>
                                  </p:childTnLst>
                                </p:cTn>
                              </p:par>
                            </p:childTnLst>
                          </p:cTn>
                        </p:par>
                        <p:par>
                          <p:cTn id="38" fill="hold">
                            <p:stCondLst>
                              <p:cond delay="4000"/>
                            </p:stCondLst>
                            <p:childTnLst>
                              <p:par>
                                <p:cTn id="39" presetID="22" presetClass="entr" presetSubtype="8" fill="hold" grpId="0" nodeType="afterEffect">
                                  <p:stCondLst>
                                    <p:cond delay="0"/>
                                  </p:stCondLst>
                                  <p:childTnLst>
                                    <p:set>
                                      <p:cBhvr>
                                        <p:cTn id="40" dur="1" fill="hold">
                                          <p:stCondLst>
                                            <p:cond delay="0"/>
                                          </p:stCondLst>
                                        </p:cTn>
                                        <p:tgtEl>
                                          <p:spTgt spid="66"/>
                                        </p:tgtEl>
                                        <p:attrNameLst>
                                          <p:attrName>style.visibility</p:attrName>
                                        </p:attrNameLst>
                                      </p:cBhvr>
                                      <p:to>
                                        <p:strVal val="visible"/>
                                      </p:to>
                                    </p:set>
                                    <p:animEffect transition="in" filter="wipe(left)">
                                      <p:cBhvr>
                                        <p:cTn id="41" dur="500"/>
                                        <p:tgtEl>
                                          <p:spTgt spid="66"/>
                                        </p:tgtEl>
                                      </p:cBhvr>
                                    </p:animEffect>
                                  </p:childTnLst>
                                </p:cTn>
                              </p:par>
                            </p:childTnLst>
                          </p:cTn>
                        </p:par>
                        <p:par>
                          <p:cTn id="42" fill="hold">
                            <p:stCondLst>
                              <p:cond delay="4500"/>
                            </p:stCondLst>
                            <p:childTnLst>
                              <p:par>
                                <p:cTn id="43" presetID="12" presetClass="entr" presetSubtype="2" fill="hold" nodeType="afterEffect">
                                  <p:stCondLst>
                                    <p:cond delay="0"/>
                                  </p:stCondLst>
                                  <p:childTnLst>
                                    <p:set>
                                      <p:cBhvr>
                                        <p:cTn id="44" dur="1" fill="hold">
                                          <p:stCondLst>
                                            <p:cond delay="0"/>
                                          </p:stCondLst>
                                        </p:cTn>
                                        <p:tgtEl>
                                          <p:spTgt spid="8"/>
                                        </p:tgtEl>
                                        <p:attrNameLst>
                                          <p:attrName>style.visibility</p:attrName>
                                        </p:attrNameLst>
                                      </p:cBhvr>
                                      <p:to>
                                        <p:strVal val="visible"/>
                                      </p:to>
                                    </p:set>
                                    <p:anim calcmode="lin" valueType="num">
                                      <p:cBhvr additive="base">
                                        <p:cTn id="45" dur="500"/>
                                        <p:tgtEl>
                                          <p:spTgt spid="8"/>
                                        </p:tgtEl>
                                        <p:attrNameLst>
                                          <p:attrName>ppt_x</p:attrName>
                                        </p:attrNameLst>
                                      </p:cBhvr>
                                      <p:tavLst>
                                        <p:tav tm="0">
                                          <p:val>
                                            <p:strVal val="#ppt_x+#ppt_w*1.125000"/>
                                          </p:val>
                                        </p:tav>
                                        <p:tav tm="100000">
                                          <p:val>
                                            <p:strVal val="#ppt_x"/>
                                          </p:val>
                                        </p:tav>
                                      </p:tavLst>
                                    </p:anim>
                                    <p:animEffect transition="in" filter="wipe(left)">
                                      <p:cBhvr>
                                        <p:cTn id="46" dur="500"/>
                                        <p:tgtEl>
                                          <p:spTgt spid="8"/>
                                        </p:tgtEl>
                                      </p:cBhvr>
                                    </p:animEffect>
                                  </p:childTnLst>
                                </p:cTn>
                              </p:par>
                            </p:childTnLst>
                          </p:cTn>
                        </p:par>
                        <p:par>
                          <p:cTn id="47" fill="hold">
                            <p:stCondLst>
                              <p:cond delay="5000"/>
                            </p:stCondLst>
                            <p:childTnLst>
                              <p:par>
                                <p:cTn id="48" presetID="22" presetClass="entr" presetSubtype="8" fill="hold" grpId="0" nodeType="afterEffect">
                                  <p:stCondLst>
                                    <p:cond delay="0"/>
                                  </p:stCondLst>
                                  <p:childTnLst>
                                    <p:set>
                                      <p:cBhvr>
                                        <p:cTn id="49" dur="1" fill="hold">
                                          <p:stCondLst>
                                            <p:cond delay="0"/>
                                          </p:stCondLst>
                                        </p:cTn>
                                        <p:tgtEl>
                                          <p:spTgt spid="69"/>
                                        </p:tgtEl>
                                        <p:attrNameLst>
                                          <p:attrName>style.visibility</p:attrName>
                                        </p:attrNameLst>
                                      </p:cBhvr>
                                      <p:to>
                                        <p:strVal val="visible"/>
                                      </p:to>
                                    </p:set>
                                    <p:animEffect transition="in" filter="wipe(left)">
                                      <p:cBhvr>
                                        <p:cTn id="50" dur="500"/>
                                        <p:tgtEl>
                                          <p:spTgt spid="69"/>
                                        </p:tgtEl>
                                      </p:cBhvr>
                                    </p:animEffect>
                                  </p:childTnLst>
                                </p:cTn>
                              </p:par>
                            </p:childTnLst>
                          </p:cTn>
                        </p:par>
                        <p:par>
                          <p:cTn id="51" fill="hold">
                            <p:stCondLst>
                              <p:cond delay="5500"/>
                            </p:stCondLst>
                            <p:childTnLst>
                              <p:par>
                                <p:cTn id="52" presetID="12" presetClass="entr" presetSubtype="8" fill="hold" nodeType="afterEffect">
                                  <p:stCondLst>
                                    <p:cond delay="0"/>
                                  </p:stCondLst>
                                  <p:childTnLst>
                                    <p:set>
                                      <p:cBhvr>
                                        <p:cTn id="53" dur="1" fill="hold">
                                          <p:stCondLst>
                                            <p:cond delay="0"/>
                                          </p:stCondLst>
                                        </p:cTn>
                                        <p:tgtEl>
                                          <p:spTgt spid="20"/>
                                        </p:tgtEl>
                                        <p:attrNameLst>
                                          <p:attrName>style.visibility</p:attrName>
                                        </p:attrNameLst>
                                      </p:cBhvr>
                                      <p:to>
                                        <p:strVal val="visible"/>
                                      </p:to>
                                    </p:set>
                                    <p:anim calcmode="lin" valueType="num">
                                      <p:cBhvr additive="base">
                                        <p:cTn id="54" dur="500"/>
                                        <p:tgtEl>
                                          <p:spTgt spid="20"/>
                                        </p:tgtEl>
                                        <p:attrNameLst>
                                          <p:attrName>ppt_x</p:attrName>
                                        </p:attrNameLst>
                                      </p:cBhvr>
                                      <p:tavLst>
                                        <p:tav tm="0">
                                          <p:val>
                                            <p:strVal val="#ppt_x-#ppt_w*1.125000"/>
                                          </p:val>
                                        </p:tav>
                                        <p:tav tm="100000">
                                          <p:val>
                                            <p:strVal val="#ppt_x"/>
                                          </p:val>
                                        </p:tav>
                                      </p:tavLst>
                                    </p:anim>
                                    <p:animEffect transition="in" filter="wipe(right)">
                                      <p:cBhvr>
                                        <p:cTn id="55" dur="500"/>
                                        <p:tgtEl>
                                          <p:spTgt spid="20"/>
                                        </p:tgtEl>
                                      </p:cBhvr>
                                    </p:animEffect>
                                  </p:childTnLst>
                                </p:cTn>
                              </p:par>
                            </p:childTnLst>
                          </p:cTn>
                        </p:par>
                        <p:par>
                          <p:cTn id="56" fill="hold">
                            <p:stCondLst>
                              <p:cond delay="6000"/>
                            </p:stCondLst>
                            <p:childTnLst>
                              <p:par>
                                <p:cTn id="57" presetID="22" presetClass="entr" presetSubtype="8" fill="hold" grpId="0" nodeType="afterEffect">
                                  <p:stCondLst>
                                    <p:cond delay="0"/>
                                  </p:stCondLst>
                                  <p:childTnLst>
                                    <p:set>
                                      <p:cBhvr>
                                        <p:cTn id="58" dur="1" fill="hold">
                                          <p:stCondLst>
                                            <p:cond delay="0"/>
                                          </p:stCondLst>
                                        </p:cTn>
                                        <p:tgtEl>
                                          <p:spTgt spid="67"/>
                                        </p:tgtEl>
                                        <p:attrNameLst>
                                          <p:attrName>style.visibility</p:attrName>
                                        </p:attrNameLst>
                                      </p:cBhvr>
                                      <p:to>
                                        <p:strVal val="visible"/>
                                      </p:to>
                                    </p:set>
                                    <p:animEffect transition="in" filter="wipe(left)">
                                      <p:cBhvr>
                                        <p:cTn id="59" dur="500"/>
                                        <p:tgtEl>
                                          <p:spTgt spid="67"/>
                                        </p:tgtEl>
                                      </p:cBhvr>
                                    </p:animEffect>
                                  </p:childTnLst>
                                </p:cTn>
                              </p:par>
                            </p:childTnLst>
                          </p:cTn>
                        </p:par>
                        <p:par>
                          <p:cTn id="60" fill="hold">
                            <p:stCondLst>
                              <p:cond delay="6500"/>
                            </p:stCondLst>
                            <p:childTnLst>
                              <p:par>
                                <p:cTn id="61" presetID="12" presetClass="entr" presetSubtype="2" fill="hold" nodeType="afterEffect">
                                  <p:stCondLst>
                                    <p:cond delay="0"/>
                                  </p:stCondLst>
                                  <p:childTnLst>
                                    <p:set>
                                      <p:cBhvr>
                                        <p:cTn id="62" dur="1" fill="hold">
                                          <p:stCondLst>
                                            <p:cond delay="0"/>
                                          </p:stCondLst>
                                        </p:cTn>
                                        <p:tgtEl>
                                          <p:spTgt spid="12"/>
                                        </p:tgtEl>
                                        <p:attrNameLst>
                                          <p:attrName>style.visibility</p:attrName>
                                        </p:attrNameLst>
                                      </p:cBhvr>
                                      <p:to>
                                        <p:strVal val="visible"/>
                                      </p:to>
                                    </p:set>
                                    <p:anim calcmode="lin" valueType="num">
                                      <p:cBhvr additive="base">
                                        <p:cTn id="63" dur="500"/>
                                        <p:tgtEl>
                                          <p:spTgt spid="12"/>
                                        </p:tgtEl>
                                        <p:attrNameLst>
                                          <p:attrName>ppt_x</p:attrName>
                                        </p:attrNameLst>
                                      </p:cBhvr>
                                      <p:tavLst>
                                        <p:tav tm="0">
                                          <p:val>
                                            <p:strVal val="#ppt_x+#ppt_w*1.125000"/>
                                          </p:val>
                                        </p:tav>
                                        <p:tav tm="100000">
                                          <p:val>
                                            <p:strVal val="#ppt_x"/>
                                          </p:val>
                                        </p:tav>
                                      </p:tavLst>
                                    </p:anim>
                                    <p:animEffect transition="in" filter="wipe(left)">
                                      <p:cBhvr>
                                        <p:cTn id="64" dur="500"/>
                                        <p:tgtEl>
                                          <p:spTgt spid="12"/>
                                        </p:tgtEl>
                                      </p:cBhvr>
                                    </p:animEffect>
                                  </p:childTnLst>
                                </p:cTn>
                              </p:par>
                            </p:childTnLst>
                          </p:cTn>
                        </p:par>
                        <p:par>
                          <p:cTn id="65" fill="hold">
                            <p:stCondLst>
                              <p:cond delay="7000"/>
                            </p:stCondLst>
                            <p:childTnLst>
                              <p:par>
                                <p:cTn id="66" presetID="22" presetClass="entr" presetSubtype="8" fill="hold" grpId="0" nodeType="afterEffect">
                                  <p:stCondLst>
                                    <p:cond delay="0"/>
                                  </p:stCondLst>
                                  <p:childTnLst>
                                    <p:set>
                                      <p:cBhvr>
                                        <p:cTn id="67" dur="1" fill="hold">
                                          <p:stCondLst>
                                            <p:cond delay="0"/>
                                          </p:stCondLst>
                                        </p:cTn>
                                        <p:tgtEl>
                                          <p:spTgt spid="70"/>
                                        </p:tgtEl>
                                        <p:attrNameLst>
                                          <p:attrName>style.visibility</p:attrName>
                                        </p:attrNameLst>
                                      </p:cBhvr>
                                      <p:to>
                                        <p:strVal val="visible"/>
                                      </p:to>
                                    </p:set>
                                    <p:animEffect transition="in" filter="wipe(left)">
                                      <p:cBhvr>
                                        <p:cTn id="68" dur="500"/>
                                        <p:tgtEl>
                                          <p:spTgt spid="70"/>
                                        </p:tgtEl>
                                      </p:cBhvr>
                                    </p:animEffect>
                                  </p:childTnLst>
                                </p:cTn>
                              </p:par>
                            </p:childTnLst>
                          </p:cTn>
                        </p:par>
                        <p:par>
                          <p:cTn id="69" fill="hold">
                            <p:stCondLst>
                              <p:cond delay="7500"/>
                            </p:stCondLst>
                            <p:childTnLst>
                              <p:par>
                                <p:cTn id="70" presetID="12" presetClass="entr" presetSubtype="8" fill="hold" nodeType="afterEffect">
                                  <p:stCondLst>
                                    <p:cond delay="0"/>
                                  </p:stCondLst>
                                  <p:childTnLst>
                                    <p:set>
                                      <p:cBhvr>
                                        <p:cTn id="71" dur="1" fill="hold">
                                          <p:stCondLst>
                                            <p:cond delay="0"/>
                                          </p:stCondLst>
                                        </p:cTn>
                                        <p:tgtEl>
                                          <p:spTgt spid="24"/>
                                        </p:tgtEl>
                                        <p:attrNameLst>
                                          <p:attrName>style.visibility</p:attrName>
                                        </p:attrNameLst>
                                      </p:cBhvr>
                                      <p:to>
                                        <p:strVal val="visible"/>
                                      </p:to>
                                    </p:set>
                                    <p:anim calcmode="lin" valueType="num">
                                      <p:cBhvr additive="base">
                                        <p:cTn id="72" dur="500"/>
                                        <p:tgtEl>
                                          <p:spTgt spid="24"/>
                                        </p:tgtEl>
                                        <p:attrNameLst>
                                          <p:attrName>ppt_x</p:attrName>
                                        </p:attrNameLst>
                                      </p:cBhvr>
                                      <p:tavLst>
                                        <p:tav tm="0">
                                          <p:val>
                                            <p:strVal val="#ppt_x-#ppt_w*1.125000"/>
                                          </p:val>
                                        </p:tav>
                                        <p:tav tm="100000">
                                          <p:val>
                                            <p:strVal val="#ppt_x"/>
                                          </p:val>
                                        </p:tav>
                                      </p:tavLst>
                                    </p:anim>
                                    <p:animEffect transition="in" filter="wipe(right)">
                                      <p:cBhvr>
                                        <p:cTn id="73" dur="500"/>
                                        <p:tgtEl>
                                          <p:spTgt spid="24"/>
                                        </p:tgtEl>
                                      </p:cBhvr>
                                    </p:animEffect>
                                  </p:childTnLst>
                                </p:cTn>
                              </p:par>
                            </p:childTnLst>
                          </p:cTn>
                        </p:par>
                        <p:par>
                          <p:cTn id="74" fill="hold">
                            <p:stCondLst>
                              <p:cond delay="8000"/>
                            </p:stCondLst>
                            <p:childTnLst>
                              <p:par>
                                <p:cTn id="75" presetID="22" presetClass="entr" presetSubtype="8" fill="hold" grpId="0" nodeType="afterEffect">
                                  <p:stCondLst>
                                    <p:cond delay="0"/>
                                  </p:stCondLst>
                                  <p:childTnLst>
                                    <p:set>
                                      <p:cBhvr>
                                        <p:cTn id="76" dur="1" fill="hold">
                                          <p:stCondLst>
                                            <p:cond delay="0"/>
                                          </p:stCondLst>
                                        </p:cTn>
                                        <p:tgtEl>
                                          <p:spTgt spid="68"/>
                                        </p:tgtEl>
                                        <p:attrNameLst>
                                          <p:attrName>style.visibility</p:attrName>
                                        </p:attrNameLst>
                                      </p:cBhvr>
                                      <p:to>
                                        <p:strVal val="visible"/>
                                      </p:to>
                                    </p:set>
                                    <p:animEffect transition="in" filter="wipe(left)">
                                      <p:cBhvr>
                                        <p:cTn id="77" dur="500"/>
                                        <p:tgtEl>
                                          <p:spTgt spid="68"/>
                                        </p:tgtEl>
                                      </p:cBhvr>
                                    </p:animEffect>
                                  </p:childTnLst>
                                </p:cTn>
                              </p:par>
                            </p:childTnLst>
                          </p:cTn>
                        </p:par>
                        <p:par>
                          <p:cTn id="78" fill="hold">
                            <p:stCondLst>
                              <p:cond delay="8500"/>
                            </p:stCondLst>
                            <p:childTnLst>
                              <p:par>
                                <p:cTn id="79" presetID="12" presetClass="entr" presetSubtype="2" fill="hold" nodeType="afterEffect">
                                  <p:stCondLst>
                                    <p:cond delay="0"/>
                                  </p:stCondLst>
                                  <p:childTnLst>
                                    <p:set>
                                      <p:cBhvr>
                                        <p:cTn id="80" dur="1" fill="hold">
                                          <p:stCondLst>
                                            <p:cond delay="0"/>
                                          </p:stCondLst>
                                        </p:cTn>
                                        <p:tgtEl>
                                          <p:spTgt spid="16"/>
                                        </p:tgtEl>
                                        <p:attrNameLst>
                                          <p:attrName>style.visibility</p:attrName>
                                        </p:attrNameLst>
                                      </p:cBhvr>
                                      <p:to>
                                        <p:strVal val="visible"/>
                                      </p:to>
                                    </p:set>
                                    <p:anim calcmode="lin" valueType="num">
                                      <p:cBhvr additive="base">
                                        <p:cTn id="81" dur="500"/>
                                        <p:tgtEl>
                                          <p:spTgt spid="16"/>
                                        </p:tgtEl>
                                        <p:attrNameLst>
                                          <p:attrName>ppt_x</p:attrName>
                                        </p:attrNameLst>
                                      </p:cBhvr>
                                      <p:tavLst>
                                        <p:tav tm="0">
                                          <p:val>
                                            <p:strVal val="#ppt_x+#ppt_w*1.125000"/>
                                          </p:val>
                                        </p:tav>
                                        <p:tav tm="100000">
                                          <p:val>
                                            <p:strVal val="#ppt_x"/>
                                          </p:val>
                                        </p:tav>
                                      </p:tavLst>
                                    </p:anim>
                                    <p:animEffect transition="in" filter="wipe(left)">
                                      <p:cBhvr>
                                        <p:cTn id="82" dur="500"/>
                                        <p:tgtEl>
                                          <p:spTgt spid="16"/>
                                        </p:tgtEl>
                                      </p:cBhvr>
                                    </p:animEffect>
                                  </p:childTnLst>
                                </p:cTn>
                              </p:par>
                            </p:childTnLst>
                          </p:cTn>
                        </p:par>
                        <p:par>
                          <p:cTn id="83" fill="hold">
                            <p:stCondLst>
                              <p:cond delay="9000"/>
                            </p:stCondLst>
                            <p:childTnLst>
                              <p:par>
                                <p:cTn id="84" presetID="22" presetClass="entr" presetSubtype="8" fill="hold" grpId="0" nodeType="afterEffect">
                                  <p:stCondLst>
                                    <p:cond delay="0"/>
                                  </p:stCondLst>
                                  <p:childTnLst>
                                    <p:set>
                                      <p:cBhvr>
                                        <p:cTn id="85" dur="1" fill="hold">
                                          <p:stCondLst>
                                            <p:cond delay="0"/>
                                          </p:stCondLst>
                                        </p:cTn>
                                        <p:tgtEl>
                                          <p:spTgt spid="71"/>
                                        </p:tgtEl>
                                        <p:attrNameLst>
                                          <p:attrName>style.visibility</p:attrName>
                                        </p:attrNameLst>
                                      </p:cBhvr>
                                      <p:to>
                                        <p:strVal val="visible"/>
                                      </p:to>
                                    </p:set>
                                    <p:animEffect transition="in" filter="wipe(left)">
                                      <p:cBhvr>
                                        <p:cTn id="86" dur="500"/>
                                        <p:tgtEl>
                                          <p:spTgt spid="71"/>
                                        </p:tgtEl>
                                      </p:cBhvr>
                                    </p:animEffect>
                                  </p:childTnLst>
                                </p:cTn>
                              </p:par>
                            </p:childTnLst>
                          </p:cTn>
                        </p:par>
                        <p:par>
                          <p:cTn id="87" fill="hold">
                            <p:stCondLst>
                              <p:cond delay="9500"/>
                            </p:stCondLst>
                            <p:childTnLst>
                              <p:par>
                                <p:cTn id="88" presetID="12" presetClass="entr" presetSubtype="8" fill="hold" nodeType="afterEffect">
                                  <p:stCondLst>
                                    <p:cond delay="0"/>
                                  </p:stCondLst>
                                  <p:childTnLst>
                                    <p:set>
                                      <p:cBhvr>
                                        <p:cTn id="89" dur="1" fill="hold">
                                          <p:stCondLst>
                                            <p:cond delay="0"/>
                                          </p:stCondLst>
                                        </p:cTn>
                                        <p:tgtEl>
                                          <p:spTgt spid="28"/>
                                        </p:tgtEl>
                                        <p:attrNameLst>
                                          <p:attrName>style.visibility</p:attrName>
                                        </p:attrNameLst>
                                      </p:cBhvr>
                                      <p:to>
                                        <p:strVal val="visible"/>
                                      </p:to>
                                    </p:set>
                                    <p:anim calcmode="lin" valueType="num">
                                      <p:cBhvr additive="base">
                                        <p:cTn id="90" dur="500"/>
                                        <p:tgtEl>
                                          <p:spTgt spid="28"/>
                                        </p:tgtEl>
                                        <p:attrNameLst>
                                          <p:attrName>ppt_x</p:attrName>
                                        </p:attrNameLst>
                                      </p:cBhvr>
                                      <p:tavLst>
                                        <p:tav tm="0">
                                          <p:val>
                                            <p:strVal val="#ppt_x-#ppt_w*1.125000"/>
                                          </p:val>
                                        </p:tav>
                                        <p:tav tm="100000">
                                          <p:val>
                                            <p:strVal val="#ppt_x"/>
                                          </p:val>
                                        </p:tav>
                                      </p:tavLst>
                                    </p:anim>
                                    <p:animEffect transition="in" filter="wipe(right)">
                                      <p:cBhvr>
                                        <p:cTn id="91" dur="500"/>
                                        <p:tgtEl>
                                          <p:spTgt spid="28"/>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4" fill="hold" grpId="0" nodeType="clickEffect">
                                  <p:stCondLst>
                                    <p:cond delay="0"/>
                                  </p:stCondLst>
                                  <p:childTnLst>
                                    <p:set>
                                      <p:cBhvr>
                                        <p:cTn id="95" dur="1" fill="hold">
                                          <p:stCondLst>
                                            <p:cond delay="0"/>
                                          </p:stCondLst>
                                        </p:cTn>
                                        <p:tgtEl>
                                          <p:spTgt spid="72"/>
                                        </p:tgtEl>
                                        <p:attrNameLst>
                                          <p:attrName>style.visibility</p:attrName>
                                        </p:attrNameLst>
                                      </p:cBhvr>
                                      <p:to>
                                        <p:strVal val="visible"/>
                                      </p:to>
                                    </p:set>
                                    <p:animEffect transition="in" filter="wipe(down)">
                                      <p:cBhvr>
                                        <p:cTn id="96"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6" grpId="0"/>
      <p:bldP spid="67" grpId="0"/>
      <p:bldP spid="68" grpId="0"/>
      <p:bldP spid="69" grpId="0"/>
      <p:bldP spid="70" grpId="0"/>
      <p:bldP spid="71" grpId="0"/>
      <p:bldP spid="7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80331" y="130735"/>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协调技能</a:t>
            </a:r>
            <a:endParaRPr lang="zh-CN" altLang="en-US" sz="2667" spc="400" dirty="0">
              <a:solidFill>
                <a:schemeClr val="bg1"/>
              </a:solidFill>
              <a:latin typeface="+mj-ea"/>
              <a:ea typeface="+mj-ea"/>
            </a:endParaRPr>
          </a:p>
        </p:txBody>
      </p:sp>
      <p:sp>
        <p:nvSpPr>
          <p:cNvPr id="8" name="矩形 7"/>
          <p:cNvSpPr/>
          <p:nvPr/>
        </p:nvSpPr>
        <p:spPr>
          <a:xfrm>
            <a:off x="6833444" y="1629546"/>
            <a:ext cx="5358556" cy="980190"/>
          </a:xfrm>
          <a:prstGeom prst="rect">
            <a:avLst/>
          </a:prstGeom>
          <a:solidFill>
            <a:srgbClr val="E6E6E6"/>
          </a:solidFill>
          <a:ln w="15875">
            <a:gradFill flip="none" rotWithShape="1">
              <a:gsLst>
                <a:gs pos="0">
                  <a:schemeClr val="bg1">
                    <a:lumMod val="75000"/>
                  </a:schemeClr>
                </a:gs>
                <a:gs pos="100000">
                  <a:schemeClr val="bg1"/>
                </a:gs>
              </a:gsLst>
              <a:lin ang="2700000" scaled="1"/>
              <a:tileRect/>
            </a:gra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Group 737"/>
          <p:cNvGrpSpPr>
            <a:grpSpLocks noChangeAspect="1"/>
          </p:cNvGrpSpPr>
          <p:nvPr/>
        </p:nvGrpSpPr>
        <p:grpSpPr bwMode="auto">
          <a:xfrm>
            <a:off x="979427" y="1361759"/>
            <a:ext cx="3108080" cy="2927781"/>
            <a:chOff x="2105" y="527"/>
            <a:chExt cx="3468" cy="3268"/>
          </a:xfrm>
        </p:grpSpPr>
        <p:sp>
          <p:nvSpPr>
            <p:cNvPr id="10" name="AutoShape 736"/>
            <p:cNvSpPr>
              <a:spLocks noChangeAspect="1" noChangeArrowheads="1" noTextEdit="1"/>
            </p:cNvSpPr>
            <p:nvPr/>
          </p:nvSpPr>
          <p:spPr bwMode="auto">
            <a:xfrm>
              <a:off x="2107" y="527"/>
              <a:ext cx="3466" cy="32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738"/>
            <p:cNvSpPr>
              <a:spLocks noEditPoints="1"/>
            </p:cNvSpPr>
            <p:nvPr/>
          </p:nvSpPr>
          <p:spPr bwMode="auto">
            <a:xfrm>
              <a:off x="2105" y="2581"/>
              <a:ext cx="333" cy="478"/>
            </a:xfrm>
            <a:custGeom>
              <a:avLst/>
              <a:gdLst>
                <a:gd name="T0" fmla="*/ 50 w 141"/>
                <a:gd name="T1" fmla="*/ 181 h 202"/>
                <a:gd name="T2" fmla="*/ 61 w 141"/>
                <a:gd name="T3" fmla="*/ 177 h 202"/>
                <a:gd name="T4" fmla="*/ 58 w 141"/>
                <a:gd name="T5" fmla="*/ 195 h 202"/>
                <a:gd name="T6" fmla="*/ 131 w 141"/>
                <a:gd name="T7" fmla="*/ 171 h 202"/>
                <a:gd name="T8" fmla="*/ 100 w 141"/>
                <a:gd name="T9" fmla="*/ 173 h 202"/>
                <a:gd name="T10" fmla="*/ 83 w 141"/>
                <a:gd name="T11" fmla="*/ 168 h 202"/>
                <a:gd name="T12" fmla="*/ 88 w 141"/>
                <a:gd name="T13" fmla="*/ 167 h 202"/>
                <a:gd name="T14" fmla="*/ 82 w 141"/>
                <a:gd name="T15" fmla="*/ 185 h 202"/>
                <a:gd name="T16" fmla="*/ 121 w 141"/>
                <a:gd name="T17" fmla="*/ 150 h 202"/>
                <a:gd name="T18" fmla="*/ 131 w 141"/>
                <a:gd name="T19" fmla="*/ 148 h 202"/>
                <a:gd name="T20" fmla="*/ 131 w 141"/>
                <a:gd name="T21" fmla="*/ 148 h 202"/>
                <a:gd name="T22" fmla="*/ 95 w 141"/>
                <a:gd name="T23" fmla="*/ 122 h 202"/>
                <a:gd name="T24" fmla="*/ 38 w 141"/>
                <a:gd name="T25" fmla="*/ 115 h 202"/>
                <a:gd name="T26" fmla="*/ 31 w 141"/>
                <a:gd name="T27" fmla="*/ 113 h 202"/>
                <a:gd name="T28" fmla="*/ 92 w 141"/>
                <a:gd name="T29" fmla="*/ 114 h 202"/>
                <a:gd name="T30" fmla="*/ 92 w 141"/>
                <a:gd name="T31" fmla="*/ 114 h 202"/>
                <a:gd name="T32" fmla="*/ 85 w 141"/>
                <a:gd name="T33" fmla="*/ 109 h 202"/>
                <a:gd name="T34" fmla="*/ 63 w 141"/>
                <a:gd name="T35" fmla="*/ 101 h 202"/>
                <a:gd name="T36" fmla="*/ 72 w 141"/>
                <a:gd name="T37" fmla="*/ 107 h 202"/>
                <a:gd name="T38" fmla="*/ 72 w 141"/>
                <a:gd name="T39" fmla="*/ 107 h 202"/>
                <a:gd name="T40" fmla="*/ 33 w 141"/>
                <a:gd name="T41" fmla="*/ 62 h 202"/>
                <a:gd name="T42" fmla="*/ 51 w 141"/>
                <a:gd name="T43" fmla="*/ 45 h 202"/>
                <a:gd name="T44" fmla="*/ 37 w 141"/>
                <a:gd name="T45" fmla="*/ 75 h 202"/>
                <a:gd name="T46" fmla="*/ 57 w 141"/>
                <a:gd name="T47" fmla="*/ 55 h 202"/>
                <a:gd name="T48" fmla="*/ 62 w 141"/>
                <a:gd name="T49" fmla="*/ 53 h 202"/>
                <a:gd name="T50" fmla="*/ 84 w 141"/>
                <a:gd name="T51" fmla="*/ 41 h 202"/>
                <a:gd name="T52" fmla="*/ 35 w 141"/>
                <a:gd name="T53" fmla="*/ 102 h 202"/>
                <a:gd name="T54" fmla="*/ 17 w 141"/>
                <a:gd name="T55" fmla="*/ 37 h 202"/>
                <a:gd name="T56" fmla="*/ 16 w 141"/>
                <a:gd name="T57" fmla="*/ 36 h 202"/>
                <a:gd name="T58" fmla="*/ 36 w 141"/>
                <a:gd name="T59" fmla="*/ 28 h 202"/>
                <a:gd name="T60" fmla="*/ 40 w 141"/>
                <a:gd name="T61" fmla="*/ 46 h 202"/>
                <a:gd name="T62" fmla="*/ 29 w 141"/>
                <a:gd name="T63" fmla="*/ 79 h 202"/>
                <a:gd name="T64" fmla="*/ 87 w 141"/>
                <a:gd name="T65" fmla="*/ 71 h 202"/>
                <a:gd name="T66" fmla="*/ 114 w 141"/>
                <a:gd name="T67" fmla="*/ 142 h 202"/>
                <a:gd name="T68" fmla="*/ 113 w 141"/>
                <a:gd name="T69" fmla="*/ 144 h 202"/>
                <a:gd name="T70" fmla="*/ 128 w 141"/>
                <a:gd name="T71" fmla="*/ 167 h 202"/>
                <a:gd name="T72" fmla="*/ 94 w 141"/>
                <a:gd name="T73" fmla="*/ 157 h 202"/>
                <a:gd name="T74" fmla="*/ 50 w 141"/>
                <a:gd name="T75" fmla="*/ 151 h 202"/>
                <a:gd name="T76" fmla="*/ 98 w 141"/>
                <a:gd name="T77" fmla="*/ 125 h 202"/>
                <a:gd name="T78" fmla="*/ 84 w 141"/>
                <a:gd name="T79" fmla="*/ 95 h 202"/>
                <a:gd name="T80" fmla="*/ 36 w 141"/>
                <a:gd name="T81" fmla="*/ 102 h 202"/>
                <a:gd name="T82" fmla="*/ 2 w 141"/>
                <a:gd name="T83" fmla="*/ 16 h 202"/>
                <a:gd name="T84" fmla="*/ 1 w 141"/>
                <a:gd name="T85" fmla="*/ 17 h 202"/>
                <a:gd name="T86" fmla="*/ 2 w 141"/>
                <a:gd name="T87" fmla="*/ 19 h 202"/>
                <a:gd name="T88" fmla="*/ 8 w 141"/>
                <a:gd name="T89" fmla="*/ 92 h 202"/>
                <a:gd name="T90" fmla="*/ 24 w 141"/>
                <a:gd name="T91" fmla="*/ 114 h 202"/>
                <a:gd name="T92" fmla="*/ 38 w 141"/>
                <a:gd name="T93" fmla="*/ 119 h 202"/>
                <a:gd name="T94" fmla="*/ 77 w 141"/>
                <a:gd name="T95" fmla="*/ 112 h 202"/>
                <a:gd name="T96" fmla="*/ 87 w 141"/>
                <a:gd name="T97" fmla="*/ 115 h 202"/>
                <a:gd name="T98" fmla="*/ 87 w 141"/>
                <a:gd name="T99" fmla="*/ 130 h 202"/>
                <a:gd name="T100" fmla="*/ 55 w 141"/>
                <a:gd name="T101" fmla="*/ 198 h 202"/>
                <a:gd name="T102" fmla="*/ 57 w 141"/>
                <a:gd name="T103" fmla="*/ 199 h 202"/>
                <a:gd name="T104" fmla="*/ 60 w 141"/>
                <a:gd name="T105" fmla="*/ 198 h 202"/>
                <a:gd name="T106" fmla="*/ 116 w 141"/>
                <a:gd name="T107" fmla="*/ 200 h 202"/>
                <a:gd name="T108" fmla="*/ 140 w 141"/>
                <a:gd name="T109" fmla="*/ 182 h 202"/>
                <a:gd name="T110" fmla="*/ 141 w 141"/>
                <a:gd name="T111" fmla="*/ 131 h 202"/>
                <a:gd name="T112" fmla="*/ 128 w 141"/>
                <a:gd name="T113" fmla="*/ 97 h 202"/>
                <a:gd name="T114" fmla="*/ 47 w 141"/>
                <a:gd name="T115" fmla="*/ 77 h 202"/>
                <a:gd name="T116" fmla="*/ 41 w 141"/>
                <a:gd name="T117" fmla="*/ 68 h 202"/>
                <a:gd name="T118" fmla="*/ 86 w 141"/>
                <a:gd name="T119" fmla="*/ 51 h 202"/>
                <a:gd name="T120" fmla="*/ 78 w 141"/>
                <a:gd name="T121" fmla="*/ 8 h 202"/>
                <a:gd name="T122" fmla="*/ 24 w 141"/>
                <a:gd name="T123" fmla="*/ 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1" h="202">
                  <a:moveTo>
                    <a:pt x="116" y="191"/>
                  </a:moveTo>
                  <a:cubicBezTo>
                    <a:pt x="115" y="189"/>
                    <a:pt x="114" y="187"/>
                    <a:pt x="113" y="186"/>
                  </a:cubicBezTo>
                  <a:cubicBezTo>
                    <a:pt x="115" y="184"/>
                    <a:pt x="118" y="182"/>
                    <a:pt x="120" y="180"/>
                  </a:cubicBezTo>
                  <a:cubicBezTo>
                    <a:pt x="119" y="183"/>
                    <a:pt x="117" y="187"/>
                    <a:pt x="116" y="191"/>
                  </a:cubicBezTo>
                  <a:moveTo>
                    <a:pt x="53" y="187"/>
                  </a:moveTo>
                  <a:cubicBezTo>
                    <a:pt x="52" y="185"/>
                    <a:pt x="51" y="183"/>
                    <a:pt x="50" y="181"/>
                  </a:cubicBezTo>
                  <a:cubicBezTo>
                    <a:pt x="52" y="181"/>
                    <a:pt x="53" y="180"/>
                    <a:pt x="55" y="179"/>
                  </a:cubicBezTo>
                  <a:cubicBezTo>
                    <a:pt x="55" y="182"/>
                    <a:pt x="54" y="184"/>
                    <a:pt x="53" y="187"/>
                  </a:cubicBezTo>
                  <a:moveTo>
                    <a:pt x="58" y="195"/>
                  </a:moveTo>
                  <a:cubicBezTo>
                    <a:pt x="57" y="194"/>
                    <a:pt x="57" y="192"/>
                    <a:pt x="56" y="191"/>
                  </a:cubicBezTo>
                  <a:cubicBezTo>
                    <a:pt x="56" y="191"/>
                    <a:pt x="56" y="191"/>
                    <a:pt x="56" y="191"/>
                  </a:cubicBezTo>
                  <a:cubicBezTo>
                    <a:pt x="58" y="186"/>
                    <a:pt x="59" y="182"/>
                    <a:pt x="61" y="177"/>
                  </a:cubicBezTo>
                  <a:cubicBezTo>
                    <a:pt x="61" y="177"/>
                    <a:pt x="61" y="177"/>
                    <a:pt x="61" y="177"/>
                  </a:cubicBezTo>
                  <a:cubicBezTo>
                    <a:pt x="63" y="176"/>
                    <a:pt x="66" y="175"/>
                    <a:pt x="69" y="174"/>
                  </a:cubicBezTo>
                  <a:cubicBezTo>
                    <a:pt x="67" y="180"/>
                    <a:pt x="65" y="186"/>
                    <a:pt x="63" y="192"/>
                  </a:cubicBezTo>
                  <a:cubicBezTo>
                    <a:pt x="63" y="193"/>
                    <a:pt x="63" y="193"/>
                    <a:pt x="63" y="193"/>
                  </a:cubicBezTo>
                  <a:cubicBezTo>
                    <a:pt x="63" y="193"/>
                    <a:pt x="62" y="193"/>
                    <a:pt x="62" y="193"/>
                  </a:cubicBezTo>
                  <a:cubicBezTo>
                    <a:pt x="60" y="194"/>
                    <a:pt x="59" y="194"/>
                    <a:pt x="58" y="195"/>
                  </a:cubicBezTo>
                  <a:moveTo>
                    <a:pt x="119" y="197"/>
                  </a:moveTo>
                  <a:cubicBezTo>
                    <a:pt x="119" y="196"/>
                    <a:pt x="119" y="196"/>
                    <a:pt x="119" y="196"/>
                  </a:cubicBezTo>
                  <a:cubicBezTo>
                    <a:pt x="119" y="196"/>
                    <a:pt x="119" y="196"/>
                    <a:pt x="119" y="196"/>
                  </a:cubicBezTo>
                  <a:cubicBezTo>
                    <a:pt x="121" y="189"/>
                    <a:pt x="124" y="182"/>
                    <a:pt x="127" y="174"/>
                  </a:cubicBezTo>
                  <a:cubicBezTo>
                    <a:pt x="127" y="174"/>
                    <a:pt x="127" y="174"/>
                    <a:pt x="127" y="174"/>
                  </a:cubicBezTo>
                  <a:cubicBezTo>
                    <a:pt x="128" y="173"/>
                    <a:pt x="129" y="172"/>
                    <a:pt x="131" y="171"/>
                  </a:cubicBezTo>
                  <a:cubicBezTo>
                    <a:pt x="133" y="175"/>
                    <a:pt x="134" y="178"/>
                    <a:pt x="136" y="182"/>
                  </a:cubicBezTo>
                  <a:cubicBezTo>
                    <a:pt x="136" y="183"/>
                    <a:pt x="136" y="183"/>
                    <a:pt x="136" y="183"/>
                  </a:cubicBezTo>
                  <a:cubicBezTo>
                    <a:pt x="130" y="187"/>
                    <a:pt x="126" y="191"/>
                    <a:pt x="119" y="197"/>
                  </a:cubicBezTo>
                  <a:moveTo>
                    <a:pt x="95" y="179"/>
                  </a:moveTo>
                  <a:cubicBezTo>
                    <a:pt x="96" y="176"/>
                    <a:pt x="97" y="173"/>
                    <a:pt x="98" y="170"/>
                  </a:cubicBezTo>
                  <a:cubicBezTo>
                    <a:pt x="99" y="171"/>
                    <a:pt x="99" y="172"/>
                    <a:pt x="100" y="173"/>
                  </a:cubicBezTo>
                  <a:cubicBezTo>
                    <a:pt x="100" y="174"/>
                    <a:pt x="101" y="175"/>
                    <a:pt x="101" y="176"/>
                  </a:cubicBezTo>
                  <a:cubicBezTo>
                    <a:pt x="99" y="177"/>
                    <a:pt x="97" y="178"/>
                    <a:pt x="95" y="179"/>
                  </a:cubicBezTo>
                  <a:moveTo>
                    <a:pt x="68" y="191"/>
                  </a:moveTo>
                  <a:cubicBezTo>
                    <a:pt x="70" y="185"/>
                    <a:pt x="72" y="178"/>
                    <a:pt x="74" y="172"/>
                  </a:cubicBezTo>
                  <a:cubicBezTo>
                    <a:pt x="74" y="172"/>
                    <a:pt x="74" y="172"/>
                    <a:pt x="74" y="172"/>
                  </a:cubicBezTo>
                  <a:cubicBezTo>
                    <a:pt x="77" y="170"/>
                    <a:pt x="80" y="169"/>
                    <a:pt x="83" y="168"/>
                  </a:cubicBezTo>
                  <a:cubicBezTo>
                    <a:pt x="81" y="174"/>
                    <a:pt x="79" y="181"/>
                    <a:pt x="77" y="187"/>
                  </a:cubicBezTo>
                  <a:cubicBezTo>
                    <a:pt x="77" y="188"/>
                    <a:pt x="77" y="188"/>
                    <a:pt x="77" y="188"/>
                  </a:cubicBezTo>
                  <a:cubicBezTo>
                    <a:pt x="76" y="188"/>
                    <a:pt x="75" y="188"/>
                    <a:pt x="74" y="189"/>
                  </a:cubicBezTo>
                  <a:cubicBezTo>
                    <a:pt x="72" y="189"/>
                    <a:pt x="70" y="190"/>
                    <a:pt x="68" y="191"/>
                  </a:cubicBezTo>
                  <a:moveTo>
                    <a:pt x="82" y="185"/>
                  </a:moveTo>
                  <a:cubicBezTo>
                    <a:pt x="84" y="179"/>
                    <a:pt x="86" y="173"/>
                    <a:pt x="88" y="167"/>
                  </a:cubicBezTo>
                  <a:cubicBezTo>
                    <a:pt x="88" y="166"/>
                    <a:pt x="88" y="166"/>
                    <a:pt x="88" y="165"/>
                  </a:cubicBezTo>
                  <a:cubicBezTo>
                    <a:pt x="90" y="164"/>
                    <a:pt x="92" y="163"/>
                    <a:pt x="94" y="162"/>
                  </a:cubicBezTo>
                  <a:cubicBezTo>
                    <a:pt x="94" y="163"/>
                    <a:pt x="95" y="164"/>
                    <a:pt x="95" y="165"/>
                  </a:cubicBezTo>
                  <a:cubicBezTo>
                    <a:pt x="93" y="170"/>
                    <a:pt x="92" y="175"/>
                    <a:pt x="90" y="181"/>
                  </a:cubicBezTo>
                  <a:cubicBezTo>
                    <a:pt x="90" y="181"/>
                    <a:pt x="90" y="181"/>
                    <a:pt x="90" y="182"/>
                  </a:cubicBezTo>
                  <a:cubicBezTo>
                    <a:pt x="87" y="183"/>
                    <a:pt x="85" y="184"/>
                    <a:pt x="82" y="185"/>
                  </a:cubicBezTo>
                  <a:moveTo>
                    <a:pt x="118" y="146"/>
                  </a:moveTo>
                  <a:cubicBezTo>
                    <a:pt x="118" y="145"/>
                    <a:pt x="118" y="145"/>
                    <a:pt x="118" y="144"/>
                  </a:cubicBezTo>
                  <a:cubicBezTo>
                    <a:pt x="118" y="144"/>
                    <a:pt x="119" y="143"/>
                    <a:pt x="119" y="143"/>
                  </a:cubicBezTo>
                  <a:cubicBezTo>
                    <a:pt x="119" y="144"/>
                    <a:pt x="119" y="145"/>
                    <a:pt x="118" y="146"/>
                  </a:cubicBezTo>
                  <a:moveTo>
                    <a:pt x="124" y="155"/>
                  </a:moveTo>
                  <a:cubicBezTo>
                    <a:pt x="123" y="154"/>
                    <a:pt x="122" y="152"/>
                    <a:pt x="121" y="150"/>
                  </a:cubicBezTo>
                  <a:cubicBezTo>
                    <a:pt x="123" y="145"/>
                    <a:pt x="125" y="140"/>
                    <a:pt x="127" y="135"/>
                  </a:cubicBezTo>
                  <a:cubicBezTo>
                    <a:pt x="127" y="135"/>
                    <a:pt x="127" y="135"/>
                    <a:pt x="127" y="135"/>
                  </a:cubicBezTo>
                  <a:cubicBezTo>
                    <a:pt x="128" y="133"/>
                    <a:pt x="130" y="131"/>
                    <a:pt x="131" y="128"/>
                  </a:cubicBezTo>
                  <a:cubicBezTo>
                    <a:pt x="129" y="133"/>
                    <a:pt x="128" y="139"/>
                    <a:pt x="127" y="143"/>
                  </a:cubicBezTo>
                  <a:cubicBezTo>
                    <a:pt x="126" y="148"/>
                    <a:pt x="125" y="153"/>
                    <a:pt x="124" y="155"/>
                  </a:cubicBezTo>
                  <a:moveTo>
                    <a:pt x="131" y="148"/>
                  </a:moveTo>
                  <a:cubicBezTo>
                    <a:pt x="132" y="143"/>
                    <a:pt x="133" y="138"/>
                    <a:pt x="134" y="133"/>
                  </a:cubicBezTo>
                  <a:cubicBezTo>
                    <a:pt x="135" y="130"/>
                    <a:pt x="135" y="127"/>
                    <a:pt x="136" y="125"/>
                  </a:cubicBezTo>
                  <a:cubicBezTo>
                    <a:pt x="136" y="127"/>
                    <a:pt x="137" y="128"/>
                    <a:pt x="137" y="128"/>
                  </a:cubicBezTo>
                  <a:cubicBezTo>
                    <a:pt x="137" y="129"/>
                    <a:pt x="137" y="130"/>
                    <a:pt x="137" y="130"/>
                  </a:cubicBezTo>
                  <a:cubicBezTo>
                    <a:pt x="137" y="130"/>
                    <a:pt x="137" y="130"/>
                    <a:pt x="137" y="130"/>
                  </a:cubicBezTo>
                  <a:cubicBezTo>
                    <a:pt x="137" y="136"/>
                    <a:pt x="134" y="143"/>
                    <a:pt x="131" y="148"/>
                  </a:cubicBezTo>
                  <a:moveTo>
                    <a:pt x="133" y="119"/>
                  </a:moveTo>
                  <a:cubicBezTo>
                    <a:pt x="133" y="119"/>
                    <a:pt x="133" y="118"/>
                    <a:pt x="133" y="118"/>
                  </a:cubicBezTo>
                  <a:cubicBezTo>
                    <a:pt x="133" y="118"/>
                    <a:pt x="133" y="118"/>
                    <a:pt x="133" y="118"/>
                  </a:cubicBezTo>
                  <a:cubicBezTo>
                    <a:pt x="133" y="119"/>
                    <a:pt x="133" y="119"/>
                    <a:pt x="133" y="119"/>
                  </a:cubicBezTo>
                  <a:cubicBezTo>
                    <a:pt x="133" y="119"/>
                    <a:pt x="133" y="119"/>
                    <a:pt x="133" y="119"/>
                  </a:cubicBezTo>
                  <a:moveTo>
                    <a:pt x="95" y="122"/>
                  </a:moveTo>
                  <a:cubicBezTo>
                    <a:pt x="95" y="121"/>
                    <a:pt x="95" y="121"/>
                    <a:pt x="95" y="120"/>
                  </a:cubicBezTo>
                  <a:cubicBezTo>
                    <a:pt x="95" y="118"/>
                    <a:pt x="96" y="116"/>
                    <a:pt x="97" y="113"/>
                  </a:cubicBezTo>
                  <a:cubicBezTo>
                    <a:pt x="97" y="113"/>
                    <a:pt x="97" y="113"/>
                    <a:pt x="97" y="113"/>
                  </a:cubicBezTo>
                  <a:cubicBezTo>
                    <a:pt x="97" y="116"/>
                    <a:pt x="96" y="119"/>
                    <a:pt x="95" y="122"/>
                  </a:cubicBezTo>
                  <a:moveTo>
                    <a:pt x="39" y="115"/>
                  </a:moveTo>
                  <a:cubicBezTo>
                    <a:pt x="39" y="115"/>
                    <a:pt x="38" y="115"/>
                    <a:pt x="38" y="115"/>
                  </a:cubicBezTo>
                  <a:cubicBezTo>
                    <a:pt x="37" y="115"/>
                    <a:pt x="36" y="115"/>
                    <a:pt x="35" y="115"/>
                  </a:cubicBezTo>
                  <a:cubicBezTo>
                    <a:pt x="36" y="112"/>
                    <a:pt x="36" y="109"/>
                    <a:pt x="37" y="106"/>
                  </a:cubicBezTo>
                  <a:cubicBezTo>
                    <a:pt x="40" y="106"/>
                    <a:pt x="43" y="106"/>
                    <a:pt x="45" y="105"/>
                  </a:cubicBezTo>
                  <a:cubicBezTo>
                    <a:pt x="44" y="108"/>
                    <a:pt x="43" y="112"/>
                    <a:pt x="42" y="115"/>
                  </a:cubicBezTo>
                  <a:cubicBezTo>
                    <a:pt x="41" y="115"/>
                    <a:pt x="40" y="115"/>
                    <a:pt x="39" y="115"/>
                  </a:cubicBezTo>
                  <a:moveTo>
                    <a:pt x="31" y="113"/>
                  </a:moveTo>
                  <a:cubicBezTo>
                    <a:pt x="29" y="113"/>
                    <a:pt x="28" y="112"/>
                    <a:pt x="26" y="110"/>
                  </a:cubicBezTo>
                  <a:cubicBezTo>
                    <a:pt x="24" y="108"/>
                    <a:pt x="23" y="105"/>
                    <a:pt x="21" y="103"/>
                  </a:cubicBezTo>
                  <a:cubicBezTo>
                    <a:pt x="23" y="104"/>
                    <a:pt x="25" y="105"/>
                    <a:pt x="28" y="105"/>
                  </a:cubicBezTo>
                  <a:cubicBezTo>
                    <a:pt x="29" y="106"/>
                    <a:pt x="31" y="106"/>
                    <a:pt x="33" y="106"/>
                  </a:cubicBezTo>
                  <a:cubicBezTo>
                    <a:pt x="32" y="108"/>
                    <a:pt x="31" y="111"/>
                    <a:pt x="31" y="113"/>
                  </a:cubicBezTo>
                  <a:moveTo>
                    <a:pt x="92" y="114"/>
                  </a:moveTo>
                  <a:cubicBezTo>
                    <a:pt x="92" y="114"/>
                    <a:pt x="91" y="113"/>
                    <a:pt x="91" y="112"/>
                  </a:cubicBezTo>
                  <a:cubicBezTo>
                    <a:pt x="90" y="112"/>
                    <a:pt x="89" y="111"/>
                    <a:pt x="89" y="111"/>
                  </a:cubicBezTo>
                  <a:cubicBezTo>
                    <a:pt x="90" y="108"/>
                    <a:pt x="91" y="106"/>
                    <a:pt x="92" y="103"/>
                  </a:cubicBezTo>
                  <a:cubicBezTo>
                    <a:pt x="93" y="104"/>
                    <a:pt x="94" y="105"/>
                    <a:pt x="95" y="106"/>
                  </a:cubicBezTo>
                  <a:cubicBezTo>
                    <a:pt x="95" y="106"/>
                    <a:pt x="95" y="106"/>
                    <a:pt x="95" y="106"/>
                  </a:cubicBezTo>
                  <a:cubicBezTo>
                    <a:pt x="94" y="109"/>
                    <a:pt x="93" y="112"/>
                    <a:pt x="92" y="114"/>
                  </a:cubicBezTo>
                  <a:moveTo>
                    <a:pt x="47" y="114"/>
                  </a:moveTo>
                  <a:cubicBezTo>
                    <a:pt x="48" y="111"/>
                    <a:pt x="49" y="107"/>
                    <a:pt x="50" y="104"/>
                  </a:cubicBezTo>
                  <a:cubicBezTo>
                    <a:pt x="53" y="103"/>
                    <a:pt x="55" y="103"/>
                    <a:pt x="58" y="102"/>
                  </a:cubicBezTo>
                  <a:cubicBezTo>
                    <a:pt x="57" y="105"/>
                    <a:pt x="56" y="108"/>
                    <a:pt x="54" y="112"/>
                  </a:cubicBezTo>
                  <a:cubicBezTo>
                    <a:pt x="52" y="112"/>
                    <a:pt x="49" y="113"/>
                    <a:pt x="47" y="114"/>
                  </a:cubicBezTo>
                  <a:moveTo>
                    <a:pt x="85" y="109"/>
                  </a:moveTo>
                  <a:cubicBezTo>
                    <a:pt x="84" y="108"/>
                    <a:pt x="82" y="108"/>
                    <a:pt x="80" y="107"/>
                  </a:cubicBezTo>
                  <a:cubicBezTo>
                    <a:pt x="81" y="105"/>
                    <a:pt x="82" y="102"/>
                    <a:pt x="83" y="99"/>
                  </a:cubicBezTo>
                  <a:cubicBezTo>
                    <a:pt x="85" y="99"/>
                    <a:pt x="87" y="100"/>
                    <a:pt x="88" y="100"/>
                  </a:cubicBezTo>
                  <a:cubicBezTo>
                    <a:pt x="87" y="103"/>
                    <a:pt x="86" y="106"/>
                    <a:pt x="85" y="109"/>
                  </a:cubicBezTo>
                  <a:moveTo>
                    <a:pt x="60" y="110"/>
                  </a:moveTo>
                  <a:cubicBezTo>
                    <a:pt x="61" y="107"/>
                    <a:pt x="62" y="104"/>
                    <a:pt x="63" y="101"/>
                  </a:cubicBezTo>
                  <a:cubicBezTo>
                    <a:pt x="63" y="100"/>
                    <a:pt x="63" y="100"/>
                    <a:pt x="63" y="100"/>
                  </a:cubicBezTo>
                  <a:cubicBezTo>
                    <a:pt x="64" y="100"/>
                    <a:pt x="64" y="100"/>
                    <a:pt x="65" y="100"/>
                  </a:cubicBezTo>
                  <a:cubicBezTo>
                    <a:pt x="67" y="99"/>
                    <a:pt x="69" y="99"/>
                    <a:pt x="71" y="98"/>
                  </a:cubicBezTo>
                  <a:cubicBezTo>
                    <a:pt x="70" y="101"/>
                    <a:pt x="69" y="105"/>
                    <a:pt x="67" y="108"/>
                  </a:cubicBezTo>
                  <a:cubicBezTo>
                    <a:pt x="65" y="108"/>
                    <a:pt x="62" y="109"/>
                    <a:pt x="60" y="110"/>
                  </a:cubicBezTo>
                  <a:moveTo>
                    <a:pt x="72" y="107"/>
                  </a:moveTo>
                  <a:cubicBezTo>
                    <a:pt x="73" y="104"/>
                    <a:pt x="74" y="101"/>
                    <a:pt x="76" y="98"/>
                  </a:cubicBezTo>
                  <a:cubicBezTo>
                    <a:pt x="76" y="98"/>
                    <a:pt x="76" y="98"/>
                    <a:pt x="76" y="98"/>
                  </a:cubicBezTo>
                  <a:cubicBezTo>
                    <a:pt x="77" y="98"/>
                    <a:pt x="78" y="98"/>
                    <a:pt x="79" y="98"/>
                  </a:cubicBezTo>
                  <a:cubicBezTo>
                    <a:pt x="78" y="101"/>
                    <a:pt x="77" y="104"/>
                    <a:pt x="76" y="107"/>
                  </a:cubicBezTo>
                  <a:cubicBezTo>
                    <a:pt x="75" y="107"/>
                    <a:pt x="75" y="107"/>
                    <a:pt x="75" y="107"/>
                  </a:cubicBezTo>
                  <a:cubicBezTo>
                    <a:pt x="74" y="107"/>
                    <a:pt x="73" y="107"/>
                    <a:pt x="72" y="107"/>
                  </a:cubicBezTo>
                  <a:moveTo>
                    <a:pt x="30" y="74"/>
                  </a:moveTo>
                  <a:cubicBezTo>
                    <a:pt x="28" y="72"/>
                    <a:pt x="27" y="70"/>
                    <a:pt x="26" y="67"/>
                  </a:cubicBezTo>
                  <a:cubicBezTo>
                    <a:pt x="26" y="67"/>
                    <a:pt x="26" y="67"/>
                    <a:pt x="26" y="67"/>
                  </a:cubicBezTo>
                  <a:cubicBezTo>
                    <a:pt x="26" y="64"/>
                    <a:pt x="28" y="61"/>
                    <a:pt x="31" y="57"/>
                  </a:cubicBezTo>
                  <a:cubicBezTo>
                    <a:pt x="33" y="56"/>
                    <a:pt x="34" y="54"/>
                    <a:pt x="36" y="53"/>
                  </a:cubicBezTo>
                  <a:cubicBezTo>
                    <a:pt x="35" y="56"/>
                    <a:pt x="34" y="59"/>
                    <a:pt x="33" y="62"/>
                  </a:cubicBezTo>
                  <a:cubicBezTo>
                    <a:pt x="32" y="67"/>
                    <a:pt x="31" y="71"/>
                    <a:pt x="30" y="74"/>
                  </a:cubicBezTo>
                  <a:moveTo>
                    <a:pt x="38" y="77"/>
                  </a:moveTo>
                  <a:cubicBezTo>
                    <a:pt x="36" y="77"/>
                    <a:pt x="35" y="77"/>
                    <a:pt x="34" y="76"/>
                  </a:cubicBezTo>
                  <a:cubicBezTo>
                    <a:pt x="34" y="73"/>
                    <a:pt x="36" y="68"/>
                    <a:pt x="38" y="63"/>
                  </a:cubicBezTo>
                  <a:cubicBezTo>
                    <a:pt x="39" y="58"/>
                    <a:pt x="41" y="52"/>
                    <a:pt x="42" y="49"/>
                  </a:cubicBezTo>
                  <a:cubicBezTo>
                    <a:pt x="45" y="48"/>
                    <a:pt x="48" y="46"/>
                    <a:pt x="51" y="45"/>
                  </a:cubicBezTo>
                  <a:cubicBezTo>
                    <a:pt x="49" y="49"/>
                    <a:pt x="46" y="54"/>
                    <a:pt x="45" y="58"/>
                  </a:cubicBezTo>
                  <a:cubicBezTo>
                    <a:pt x="44" y="59"/>
                    <a:pt x="44" y="60"/>
                    <a:pt x="45" y="60"/>
                  </a:cubicBezTo>
                  <a:cubicBezTo>
                    <a:pt x="44" y="61"/>
                    <a:pt x="44" y="61"/>
                    <a:pt x="43" y="61"/>
                  </a:cubicBezTo>
                  <a:cubicBezTo>
                    <a:pt x="41" y="63"/>
                    <a:pt x="39" y="64"/>
                    <a:pt x="38" y="66"/>
                  </a:cubicBezTo>
                  <a:cubicBezTo>
                    <a:pt x="37" y="67"/>
                    <a:pt x="36" y="69"/>
                    <a:pt x="36" y="72"/>
                  </a:cubicBezTo>
                  <a:cubicBezTo>
                    <a:pt x="36" y="73"/>
                    <a:pt x="36" y="74"/>
                    <a:pt x="37" y="75"/>
                  </a:cubicBezTo>
                  <a:cubicBezTo>
                    <a:pt x="37" y="76"/>
                    <a:pt x="37" y="77"/>
                    <a:pt x="38" y="77"/>
                  </a:cubicBezTo>
                  <a:moveTo>
                    <a:pt x="49" y="58"/>
                  </a:moveTo>
                  <a:cubicBezTo>
                    <a:pt x="51" y="53"/>
                    <a:pt x="54" y="48"/>
                    <a:pt x="56" y="43"/>
                  </a:cubicBezTo>
                  <a:cubicBezTo>
                    <a:pt x="57" y="43"/>
                    <a:pt x="57" y="43"/>
                    <a:pt x="57" y="43"/>
                  </a:cubicBezTo>
                  <a:cubicBezTo>
                    <a:pt x="59" y="42"/>
                    <a:pt x="61" y="41"/>
                    <a:pt x="63" y="41"/>
                  </a:cubicBezTo>
                  <a:cubicBezTo>
                    <a:pt x="61" y="45"/>
                    <a:pt x="59" y="50"/>
                    <a:pt x="57" y="55"/>
                  </a:cubicBezTo>
                  <a:cubicBezTo>
                    <a:pt x="54" y="56"/>
                    <a:pt x="52" y="57"/>
                    <a:pt x="49" y="58"/>
                  </a:cubicBezTo>
                  <a:moveTo>
                    <a:pt x="73" y="50"/>
                  </a:moveTo>
                  <a:cubicBezTo>
                    <a:pt x="75" y="46"/>
                    <a:pt x="77" y="43"/>
                    <a:pt x="78" y="39"/>
                  </a:cubicBezTo>
                  <a:cubicBezTo>
                    <a:pt x="79" y="42"/>
                    <a:pt x="81" y="45"/>
                    <a:pt x="82" y="47"/>
                  </a:cubicBezTo>
                  <a:cubicBezTo>
                    <a:pt x="80" y="48"/>
                    <a:pt x="77" y="49"/>
                    <a:pt x="73" y="50"/>
                  </a:cubicBezTo>
                  <a:moveTo>
                    <a:pt x="62" y="53"/>
                  </a:moveTo>
                  <a:cubicBezTo>
                    <a:pt x="64" y="48"/>
                    <a:pt x="66" y="44"/>
                    <a:pt x="69" y="39"/>
                  </a:cubicBezTo>
                  <a:cubicBezTo>
                    <a:pt x="70" y="39"/>
                    <a:pt x="72" y="39"/>
                    <a:pt x="74" y="39"/>
                  </a:cubicBezTo>
                  <a:cubicBezTo>
                    <a:pt x="72" y="42"/>
                    <a:pt x="70" y="46"/>
                    <a:pt x="68" y="50"/>
                  </a:cubicBezTo>
                  <a:cubicBezTo>
                    <a:pt x="68" y="51"/>
                    <a:pt x="68" y="51"/>
                    <a:pt x="68" y="51"/>
                  </a:cubicBezTo>
                  <a:cubicBezTo>
                    <a:pt x="66" y="52"/>
                    <a:pt x="64" y="52"/>
                    <a:pt x="62" y="53"/>
                  </a:cubicBezTo>
                  <a:moveTo>
                    <a:pt x="84" y="41"/>
                  </a:moveTo>
                  <a:cubicBezTo>
                    <a:pt x="83" y="39"/>
                    <a:pt x="82" y="37"/>
                    <a:pt x="81" y="35"/>
                  </a:cubicBezTo>
                  <a:cubicBezTo>
                    <a:pt x="81" y="29"/>
                    <a:pt x="80" y="23"/>
                    <a:pt x="80" y="17"/>
                  </a:cubicBezTo>
                  <a:cubicBezTo>
                    <a:pt x="81" y="20"/>
                    <a:pt x="83" y="23"/>
                    <a:pt x="84" y="25"/>
                  </a:cubicBezTo>
                  <a:cubicBezTo>
                    <a:pt x="85" y="26"/>
                    <a:pt x="85" y="26"/>
                    <a:pt x="85" y="26"/>
                  </a:cubicBezTo>
                  <a:cubicBezTo>
                    <a:pt x="84" y="31"/>
                    <a:pt x="84" y="36"/>
                    <a:pt x="84" y="41"/>
                  </a:cubicBezTo>
                  <a:moveTo>
                    <a:pt x="35" y="102"/>
                  </a:moveTo>
                  <a:cubicBezTo>
                    <a:pt x="33" y="102"/>
                    <a:pt x="31" y="102"/>
                    <a:pt x="29" y="101"/>
                  </a:cubicBezTo>
                  <a:cubicBezTo>
                    <a:pt x="20" y="99"/>
                    <a:pt x="15" y="94"/>
                    <a:pt x="11" y="89"/>
                  </a:cubicBezTo>
                  <a:cubicBezTo>
                    <a:pt x="8" y="84"/>
                    <a:pt x="6" y="79"/>
                    <a:pt x="5" y="77"/>
                  </a:cubicBezTo>
                  <a:cubicBezTo>
                    <a:pt x="5" y="75"/>
                    <a:pt x="4" y="72"/>
                    <a:pt x="4" y="70"/>
                  </a:cubicBezTo>
                  <a:cubicBezTo>
                    <a:pt x="4" y="59"/>
                    <a:pt x="10" y="46"/>
                    <a:pt x="16" y="39"/>
                  </a:cubicBezTo>
                  <a:cubicBezTo>
                    <a:pt x="16" y="39"/>
                    <a:pt x="17" y="38"/>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6" y="36"/>
                    <a:pt x="16" y="36"/>
                    <a:pt x="16" y="36"/>
                  </a:cubicBezTo>
                  <a:cubicBezTo>
                    <a:pt x="16" y="35"/>
                    <a:pt x="14" y="32"/>
                    <a:pt x="12" y="27"/>
                  </a:cubicBezTo>
                  <a:cubicBezTo>
                    <a:pt x="11" y="24"/>
                    <a:pt x="9" y="21"/>
                    <a:pt x="6" y="18"/>
                  </a:cubicBezTo>
                  <a:cubicBezTo>
                    <a:pt x="12" y="14"/>
                    <a:pt x="16" y="10"/>
                    <a:pt x="21" y="6"/>
                  </a:cubicBezTo>
                  <a:cubicBezTo>
                    <a:pt x="25" y="12"/>
                    <a:pt x="29" y="19"/>
                    <a:pt x="33" y="27"/>
                  </a:cubicBezTo>
                  <a:cubicBezTo>
                    <a:pt x="33" y="27"/>
                    <a:pt x="34" y="28"/>
                    <a:pt x="35" y="28"/>
                  </a:cubicBezTo>
                  <a:cubicBezTo>
                    <a:pt x="35" y="28"/>
                    <a:pt x="35" y="28"/>
                    <a:pt x="36" y="28"/>
                  </a:cubicBezTo>
                  <a:cubicBezTo>
                    <a:pt x="36" y="27"/>
                    <a:pt x="37" y="27"/>
                    <a:pt x="37" y="26"/>
                  </a:cubicBezTo>
                  <a:cubicBezTo>
                    <a:pt x="45" y="22"/>
                    <a:pt x="64" y="15"/>
                    <a:pt x="75" y="13"/>
                  </a:cubicBezTo>
                  <a:cubicBezTo>
                    <a:pt x="76" y="20"/>
                    <a:pt x="76" y="27"/>
                    <a:pt x="77" y="34"/>
                  </a:cubicBezTo>
                  <a:cubicBezTo>
                    <a:pt x="76" y="34"/>
                    <a:pt x="76" y="34"/>
                    <a:pt x="76" y="34"/>
                  </a:cubicBezTo>
                  <a:cubicBezTo>
                    <a:pt x="67" y="34"/>
                    <a:pt x="54" y="38"/>
                    <a:pt x="43" y="44"/>
                  </a:cubicBezTo>
                  <a:cubicBezTo>
                    <a:pt x="42" y="45"/>
                    <a:pt x="41" y="45"/>
                    <a:pt x="40" y="46"/>
                  </a:cubicBezTo>
                  <a:cubicBezTo>
                    <a:pt x="39" y="46"/>
                    <a:pt x="39" y="46"/>
                    <a:pt x="39" y="46"/>
                  </a:cubicBezTo>
                  <a:cubicBezTo>
                    <a:pt x="35" y="49"/>
                    <a:pt x="31" y="51"/>
                    <a:pt x="28" y="54"/>
                  </a:cubicBezTo>
                  <a:cubicBezTo>
                    <a:pt x="25" y="58"/>
                    <a:pt x="22" y="62"/>
                    <a:pt x="22" y="67"/>
                  </a:cubicBezTo>
                  <a:cubicBezTo>
                    <a:pt x="22" y="68"/>
                    <a:pt x="22" y="68"/>
                    <a:pt x="22" y="68"/>
                  </a:cubicBezTo>
                  <a:cubicBezTo>
                    <a:pt x="23" y="73"/>
                    <a:pt x="25" y="76"/>
                    <a:pt x="29" y="79"/>
                  </a:cubicBezTo>
                  <a:cubicBezTo>
                    <a:pt x="29" y="79"/>
                    <a:pt x="29" y="79"/>
                    <a:pt x="29" y="79"/>
                  </a:cubicBezTo>
                  <a:cubicBezTo>
                    <a:pt x="29" y="79"/>
                    <a:pt x="30" y="80"/>
                    <a:pt x="30" y="80"/>
                  </a:cubicBezTo>
                  <a:cubicBezTo>
                    <a:pt x="31" y="80"/>
                    <a:pt x="31" y="80"/>
                    <a:pt x="31" y="80"/>
                  </a:cubicBezTo>
                  <a:cubicBezTo>
                    <a:pt x="34" y="81"/>
                    <a:pt x="38" y="82"/>
                    <a:pt x="41" y="82"/>
                  </a:cubicBezTo>
                  <a:cubicBezTo>
                    <a:pt x="43" y="82"/>
                    <a:pt x="46" y="82"/>
                    <a:pt x="48" y="81"/>
                  </a:cubicBezTo>
                  <a:cubicBezTo>
                    <a:pt x="58" y="79"/>
                    <a:pt x="68" y="73"/>
                    <a:pt x="77" y="72"/>
                  </a:cubicBezTo>
                  <a:cubicBezTo>
                    <a:pt x="81" y="72"/>
                    <a:pt x="84" y="71"/>
                    <a:pt x="87" y="71"/>
                  </a:cubicBezTo>
                  <a:cubicBezTo>
                    <a:pt x="92" y="71"/>
                    <a:pt x="97" y="72"/>
                    <a:pt x="101" y="74"/>
                  </a:cubicBezTo>
                  <a:cubicBezTo>
                    <a:pt x="106" y="77"/>
                    <a:pt x="110" y="80"/>
                    <a:pt x="115" y="85"/>
                  </a:cubicBezTo>
                  <a:cubicBezTo>
                    <a:pt x="123" y="94"/>
                    <a:pt x="129" y="105"/>
                    <a:pt x="129" y="116"/>
                  </a:cubicBezTo>
                  <a:cubicBezTo>
                    <a:pt x="129" y="120"/>
                    <a:pt x="128" y="123"/>
                    <a:pt x="127" y="127"/>
                  </a:cubicBezTo>
                  <a:cubicBezTo>
                    <a:pt x="126" y="129"/>
                    <a:pt x="123" y="132"/>
                    <a:pt x="121" y="135"/>
                  </a:cubicBezTo>
                  <a:cubicBezTo>
                    <a:pt x="118" y="138"/>
                    <a:pt x="116" y="140"/>
                    <a:pt x="114" y="142"/>
                  </a:cubicBezTo>
                  <a:cubicBezTo>
                    <a:pt x="113" y="143"/>
                    <a:pt x="113" y="143"/>
                    <a:pt x="113" y="143"/>
                  </a:cubicBezTo>
                  <a:cubicBezTo>
                    <a:pt x="113" y="143"/>
                    <a:pt x="113" y="143"/>
                    <a:pt x="113" y="143"/>
                  </a:cubicBezTo>
                  <a:cubicBezTo>
                    <a:pt x="113" y="143"/>
                    <a:pt x="113" y="143"/>
                    <a:pt x="113" y="143"/>
                  </a:cubicBezTo>
                  <a:cubicBezTo>
                    <a:pt x="113" y="144"/>
                    <a:pt x="113" y="144"/>
                    <a:pt x="113" y="144"/>
                  </a:cubicBezTo>
                  <a:cubicBezTo>
                    <a:pt x="113" y="144"/>
                    <a:pt x="113" y="144"/>
                    <a:pt x="113" y="144"/>
                  </a:cubicBezTo>
                  <a:cubicBezTo>
                    <a:pt x="113" y="144"/>
                    <a:pt x="113" y="144"/>
                    <a:pt x="113" y="144"/>
                  </a:cubicBezTo>
                  <a:cubicBezTo>
                    <a:pt x="113" y="145"/>
                    <a:pt x="113" y="145"/>
                    <a:pt x="113" y="145"/>
                  </a:cubicBezTo>
                  <a:cubicBezTo>
                    <a:pt x="113" y="145"/>
                    <a:pt x="113" y="145"/>
                    <a:pt x="113" y="145"/>
                  </a:cubicBezTo>
                  <a:cubicBezTo>
                    <a:pt x="114" y="147"/>
                    <a:pt x="116" y="149"/>
                    <a:pt x="117" y="151"/>
                  </a:cubicBezTo>
                  <a:cubicBezTo>
                    <a:pt x="116" y="152"/>
                    <a:pt x="117" y="153"/>
                    <a:pt x="118" y="153"/>
                  </a:cubicBezTo>
                  <a:cubicBezTo>
                    <a:pt x="118" y="154"/>
                    <a:pt x="118" y="154"/>
                    <a:pt x="118" y="154"/>
                  </a:cubicBezTo>
                  <a:cubicBezTo>
                    <a:pt x="121" y="158"/>
                    <a:pt x="124" y="162"/>
                    <a:pt x="128" y="167"/>
                  </a:cubicBezTo>
                  <a:cubicBezTo>
                    <a:pt x="123" y="172"/>
                    <a:pt x="116" y="178"/>
                    <a:pt x="110" y="182"/>
                  </a:cubicBezTo>
                  <a:cubicBezTo>
                    <a:pt x="110" y="182"/>
                    <a:pt x="110" y="182"/>
                    <a:pt x="110" y="182"/>
                  </a:cubicBezTo>
                  <a:cubicBezTo>
                    <a:pt x="109" y="182"/>
                    <a:pt x="109" y="182"/>
                    <a:pt x="109" y="182"/>
                  </a:cubicBezTo>
                  <a:cubicBezTo>
                    <a:pt x="107" y="177"/>
                    <a:pt x="105" y="174"/>
                    <a:pt x="104" y="171"/>
                  </a:cubicBezTo>
                  <a:cubicBezTo>
                    <a:pt x="102" y="168"/>
                    <a:pt x="100" y="164"/>
                    <a:pt x="96" y="158"/>
                  </a:cubicBezTo>
                  <a:cubicBezTo>
                    <a:pt x="96" y="157"/>
                    <a:pt x="95" y="157"/>
                    <a:pt x="94" y="157"/>
                  </a:cubicBezTo>
                  <a:cubicBezTo>
                    <a:pt x="94" y="157"/>
                    <a:pt x="94" y="157"/>
                    <a:pt x="93" y="157"/>
                  </a:cubicBezTo>
                  <a:cubicBezTo>
                    <a:pt x="93" y="157"/>
                    <a:pt x="93" y="158"/>
                    <a:pt x="92" y="158"/>
                  </a:cubicBezTo>
                  <a:cubicBezTo>
                    <a:pt x="88" y="161"/>
                    <a:pt x="79" y="165"/>
                    <a:pt x="70" y="169"/>
                  </a:cubicBezTo>
                  <a:cubicBezTo>
                    <a:pt x="62" y="172"/>
                    <a:pt x="55" y="175"/>
                    <a:pt x="50" y="177"/>
                  </a:cubicBezTo>
                  <a:cubicBezTo>
                    <a:pt x="50" y="173"/>
                    <a:pt x="51" y="168"/>
                    <a:pt x="51" y="164"/>
                  </a:cubicBezTo>
                  <a:cubicBezTo>
                    <a:pt x="51" y="160"/>
                    <a:pt x="50" y="155"/>
                    <a:pt x="50" y="151"/>
                  </a:cubicBezTo>
                  <a:cubicBezTo>
                    <a:pt x="56" y="149"/>
                    <a:pt x="66" y="146"/>
                    <a:pt x="75" y="142"/>
                  </a:cubicBezTo>
                  <a:cubicBezTo>
                    <a:pt x="80" y="139"/>
                    <a:pt x="84" y="137"/>
                    <a:pt x="88" y="135"/>
                  </a:cubicBezTo>
                  <a:cubicBezTo>
                    <a:pt x="89" y="134"/>
                    <a:pt x="89" y="134"/>
                    <a:pt x="89" y="134"/>
                  </a:cubicBezTo>
                  <a:cubicBezTo>
                    <a:pt x="89" y="134"/>
                    <a:pt x="89" y="134"/>
                    <a:pt x="89" y="134"/>
                  </a:cubicBezTo>
                  <a:cubicBezTo>
                    <a:pt x="89" y="134"/>
                    <a:pt x="89" y="134"/>
                    <a:pt x="89" y="134"/>
                  </a:cubicBezTo>
                  <a:cubicBezTo>
                    <a:pt x="93" y="131"/>
                    <a:pt x="97" y="128"/>
                    <a:pt x="98" y="125"/>
                  </a:cubicBezTo>
                  <a:cubicBezTo>
                    <a:pt x="100" y="121"/>
                    <a:pt x="101" y="117"/>
                    <a:pt x="101" y="113"/>
                  </a:cubicBezTo>
                  <a:cubicBezTo>
                    <a:pt x="101" y="107"/>
                    <a:pt x="98" y="102"/>
                    <a:pt x="94" y="99"/>
                  </a:cubicBezTo>
                  <a:cubicBezTo>
                    <a:pt x="93" y="98"/>
                    <a:pt x="93" y="98"/>
                    <a:pt x="93" y="98"/>
                  </a:cubicBezTo>
                  <a:cubicBezTo>
                    <a:pt x="93" y="98"/>
                    <a:pt x="92" y="97"/>
                    <a:pt x="92" y="97"/>
                  </a:cubicBezTo>
                  <a:cubicBezTo>
                    <a:pt x="91" y="97"/>
                    <a:pt x="91" y="97"/>
                    <a:pt x="91" y="97"/>
                  </a:cubicBezTo>
                  <a:cubicBezTo>
                    <a:pt x="89" y="96"/>
                    <a:pt x="86" y="95"/>
                    <a:pt x="84" y="95"/>
                  </a:cubicBezTo>
                  <a:cubicBezTo>
                    <a:pt x="83" y="94"/>
                    <a:pt x="83" y="94"/>
                    <a:pt x="83" y="94"/>
                  </a:cubicBezTo>
                  <a:cubicBezTo>
                    <a:pt x="83" y="94"/>
                    <a:pt x="83" y="94"/>
                    <a:pt x="82" y="94"/>
                  </a:cubicBezTo>
                  <a:cubicBezTo>
                    <a:pt x="82" y="94"/>
                    <a:pt x="82" y="94"/>
                    <a:pt x="82" y="94"/>
                  </a:cubicBezTo>
                  <a:cubicBezTo>
                    <a:pt x="80" y="94"/>
                    <a:pt x="78" y="94"/>
                    <a:pt x="76" y="94"/>
                  </a:cubicBezTo>
                  <a:cubicBezTo>
                    <a:pt x="72" y="94"/>
                    <a:pt x="68" y="94"/>
                    <a:pt x="64" y="95"/>
                  </a:cubicBezTo>
                  <a:cubicBezTo>
                    <a:pt x="55" y="98"/>
                    <a:pt x="45" y="102"/>
                    <a:pt x="36" y="102"/>
                  </a:cubicBezTo>
                  <a:cubicBezTo>
                    <a:pt x="36" y="102"/>
                    <a:pt x="36" y="102"/>
                    <a:pt x="36" y="102"/>
                  </a:cubicBezTo>
                  <a:cubicBezTo>
                    <a:pt x="36" y="102"/>
                    <a:pt x="36" y="102"/>
                    <a:pt x="36" y="102"/>
                  </a:cubicBezTo>
                  <a:cubicBezTo>
                    <a:pt x="35" y="102"/>
                    <a:pt x="35" y="102"/>
                    <a:pt x="35" y="102"/>
                  </a:cubicBezTo>
                  <a:moveTo>
                    <a:pt x="21" y="0"/>
                  </a:moveTo>
                  <a:cubicBezTo>
                    <a:pt x="21" y="0"/>
                    <a:pt x="20" y="1"/>
                    <a:pt x="20" y="1"/>
                  </a:cubicBezTo>
                  <a:cubicBezTo>
                    <a:pt x="13" y="6"/>
                    <a:pt x="9" y="11"/>
                    <a:pt x="2" y="16"/>
                  </a:cubicBezTo>
                  <a:cubicBezTo>
                    <a:pt x="2" y="16"/>
                    <a:pt x="2" y="16"/>
                    <a:pt x="2" y="16"/>
                  </a:cubicBezTo>
                  <a:cubicBezTo>
                    <a:pt x="2" y="16"/>
                    <a:pt x="2" y="16"/>
                    <a:pt x="2" y="16"/>
                  </a:cubicBezTo>
                  <a:cubicBezTo>
                    <a:pt x="1" y="16"/>
                    <a:pt x="1" y="16"/>
                    <a:pt x="1" y="16"/>
                  </a:cubicBezTo>
                  <a:cubicBezTo>
                    <a:pt x="1" y="16"/>
                    <a:pt x="1" y="16"/>
                    <a:pt x="1" y="16"/>
                  </a:cubicBezTo>
                  <a:cubicBezTo>
                    <a:pt x="1" y="17"/>
                    <a:pt x="1" y="17"/>
                    <a:pt x="1" y="17"/>
                  </a:cubicBezTo>
                  <a:cubicBezTo>
                    <a:pt x="1" y="17"/>
                    <a:pt x="1" y="17"/>
                    <a:pt x="1" y="17"/>
                  </a:cubicBezTo>
                  <a:cubicBezTo>
                    <a:pt x="1" y="18"/>
                    <a:pt x="1" y="18"/>
                    <a:pt x="1" y="18"/>
                  </a:cubicBezTo>
                  <a:cubicBezTo>
                    <a:pt x="1" y="18"/>
                    <a:pt x="1" y="18"/>
                    <a:pt x="1" y="18"/>
                  </a:cubicBezTo>
                  <a:cubicBezTo>
                    <a:pt x="1" y="18"/>
                    <a:pt x="1" y="18"/>
                    <a:pt x="1" y="18"/>
                  </a:cubicBezTo>
                  <a:cubicBezTo>
                    <a:pt x="1" y="19"/>
                    <a:pt x="1" y="19"/>
                    <a:pt x="1" y="19"/>
                  </a:cubicBezTo>
                  <a:cubicBezTo>
                    <a:pt x="1" y="19"/>
                    <a:pt x="1" y="19"/>
                    <a:pt x="1" y="19"/>
                  </a:cubicBezTo>
                  <a:cubicBezTo>
                    <a:pt x="2" y="19"/>
                    <a:pt x="2" y="19"/>
                    <a:pt x="2" y="19"/>
                  </a:cubicBezTo>
                  <a:cubicBezTo>
                    <a:pt x="4" y="21"/>
                    <a:pt x="7" y="26"/>
                    <a:pt x="9" y="30"/>
                  </a:cubicBezTo>
                  <a:cubicBezTo>
                    <a:pt x="10" y="32"/>
                    <a:pt x="11" y="34"/>
                    <a:pt x="12" y="36"/>
                  </a:cubicBezTo>
                  <a:cubicBezTo>
                    <a:pt x="12" y="36"/>
                    <a:pt x="12" y="37"/>
                    <a:pt x="12" y="37"/>
                  </a:cubicBezTo>
                  <a:cubicBezTo>
                    <a:pt x="6" y="45"/>
                    <a:pt x="0" y="58"/>
                    <a:pt x="0" y="70"/>
                  </a:cubicBezTo>
                  <a:cubicBezTo>
                    <a:pt x="0" y="73"/>
                    <a:pt x="0" y="75"/>
                    <a:pt x="1" y="78"/>
                  </a:cubicBezTo>
                  <a:cubicBezTo>
                    <a:pt x="2" y="80"/>
                    <a:pt x="4" y="86"/>
                    <a:pt x="8" y="92"/>
                  </a:cubicBezTo>
                  <a:cubicBezTo>
                    <a:pt x="8" y="92"/>
                    <a:pt x="8" y="92"/>
                    <a:pt x="9" y="93"/>
                  </a:cubicBezTo>
                  <a:cubicBezTo>
                    <a:pt x="9" y="93"/>
                    <a:pt x="9" y="94"/>
                    <a:pt x="9" y="94"/>
                  </a:cubicBezTo>
                  <a:cubicBezTo>
                    <a:pt x="14" y="101"/>
                    <a:pt x="17" y="105"/>
                    <a:pt x="22" y="111"/>
                  </a:cubicBezTo>
                  <a:cubicBezTo>
                    <a:pt x="22" y="111"/>
                    <a:pt x="22" y="112"/>
                    <a:pt x="22" y="112"/>
                  </a:cubicBezTo>
                  <a:cubicBezTo>
                    <a:pt x="22" y="112"/>
                    <a:pt x="23" y="113"/>
                    <a:pt x="23" y="113"/>
                  </a:cubicBezTo>
                  <a:cubicBezTo>
                    <a:pt x="24" y="114"/>
                    <a:pt x="24" y="114"/>
                    <a:pt x="24" y="114"/>
                  </a:cubicBezTo>
                  <a:cubicBezTo>
                    <a:pt x="24" y="114"/>
                    <a:pt x="24" y="114"/>
                    <a:pt x="25" y="114"/>
                  </a:cubicBezTo>
                  <a:cubicBezTo>
                    <a:pt x="26" y="116"/>
                    <a:pt x="28" y="117"/>
                    <a:pt x="30" y="118"/>
                  </a:cubicBezTo>
                  <a:cubicBezTo>
                    <a:pt x="30" y="118"/>
                    <a:pt x="31" y="119"/>
                    <a:pt x="31" y="119"/>
                  </a:cubicBezTo>
                  <a:cubicBezTo>
                    <a:pt x="32" y="119"/>
                    <a:pt x="32" y="119"/>
                    <a:pt x="32" y="119"/>
                  </a:cubicBezTo>
                  <a:cubicBezTo>
                    <a:pt x="32" y="119"/>
                    <a:pt x="33" y="119"/>
                    <a:pt x="33" y="119"/>
                  </a:cubicBezTo>
                  <a:cubicBezTo>
                    <a:pt x="35" y="119"/>
                    <a:pt x="37" y="119"/>
                    <a:pt x="38" y="119"/>
                  </a:cubicBezTo>
                  <a:cubicBezTo>
                    <a:pt x="38" y="119"/>
                    <a:pt x="38" y="119"/>
                    <a:pt x="38" y="119"/>
                  </a:cubicBezTo>
                  <a:cubicBezTo>
                    <a:pt x="45" y="119"/>
                    <a:pt x="51" y="117"/>
                    <a:pt x="57" y="115"/>
                  </a:cubicBezTo>
                  <a:cubicBezTo>
                    <a:pt x="63" y="113"/>
                    <a:pt x="70" y="111"/>
                    <a:pt x="75" y="111"/>
                  </a:cubicBezTo>
                  <a:cubicBezTo>
                    <a:pt x="75" y="111"/>
                    <a:pt x="75" y="111"/>
                    <a:pt x="75" y="111"/>
                  </a:cubicBezTo>
                  <a:cubicBezTo>
                    <a:pt x="76" y="111"/>
                    <a:pt x="76" y="111"/>
                    <a:pt x="76" y="111"/>
                  </a:cubicBezTo>
                  <a:cubicBezTo>
                    <a:pt x="77" y="112"/>
                    <a:pt x="77" y="112"/>
                    <a:pt x="77" y="112"/>
                  </a:cubicBezTo>
                  <a:cubicBezTo>
                    <a:pt x="77" y="112"/>
                    <a:pt x="77" y="112"/>
                    <a:pt x="77" y="112"/>
                  </a:cubicBezTo>
                  <a:cubicBezTo>
                    <a:pt x="78" y="112"/>
                    <a:pt x="78" y="112"/>
                    <a:pt x="78" y="111"/>
                  </a:cubicBezTo>
                  <a:cubicBezTo>
                    <a:pt x="81" y="112"/>
                    <a:pt x="82" y="112"/>
                    <a:pt x="84" y="113"/>
                  </a:cubicBezTo>
                  <a:cubicBezTo>
                    <a:pt x="84" y="114"/>
                    <a:pt x="85" y="114"/>
                    <a:pt x="85" y="115"/>
                  </a:cubicBezTo>
                  <a:cubicBezTo>
                    <a:pt x="85" y="115"/>
                    <a:pt x="86" y="115"/>
                    <a:pt x="86" y="115"/>
                  </a:cubicBezTo>
                  <a:cubicBezTo>
                    <a:pt x="86" y="115"/>
                    <a:pt x="86" y="115"/>
                    <a:pt x="87" y="115"/>
                  </a:cubicBezTo>
                  <a:cubicBezTo>
                    <a:pt x="88" y="115"/>
                    <a:pt x="88" y="115"/>
                    <a:pt x="88" y="115"/>
                  </a:cubicBezTo>
                  <a:cubicBezTo>
                    <a:pt x="89" y="117"/>
                    <a:pt x="90" y="118"/>
                    <a:pt x="90" y="120"/>
                  </a:cubicBezTo>
                  <a:cubicBezTo>
                    <a:pt x="90" y="120"/>
                    <a:pt x="90" y="120"/>
                    <a:pt x="90" y="120"/>
                  </a:cubicBezTo>
                  <a:cubicBezTo>
                    <a:pt x="90" y="121"/>
                    <a:pt x="90" y="121"/>
                    <a:pt x="90" y="122"/>
                  </a:cubicBezTo>
                  <a:cubicBezTo>
                    <a:pt x="90" y="122"/>
                    <a:pt x="90" y="122"/>
                    <a:pt x="90" y="122"/>
                  </a:cubicBezTo>
                  <a:cubicBezTo>
                    <a:pt x="90" y="125"/>
                    <a:pt x="89" y="128"/>
                    <a:pt x="87" y="130"/>
                  </a:cubicBezTo>
                  <a:cubicBezTo>
                    <a:pt x="75" y="138"/>
                    <a:pt x="55" y="146"/>
                    <a:pt x="47" y="147"/>
                  </a:cubicBezTo>
                  <a:cubicBezTo>
                    <a:pt x="46" y="147"/>
                    <a:pt x="45" y="148"/>
                    <a:pt x="45" y="150"/>
                  </a:cubicBezTo>
                  <a:cubicBezTo>
                    <a:pt x="46" y="154"/>
                    <a:pt x="46" y="159"/>
                    <a:pt x="46" y="164"/>
                  </a:cubicBezTo>
                  <a:cubicBezTo>
                    <a:pt x="46" y="169"/>
                    <a:pt x="46" y="174"/>
                    <a:pt x="45" y="179"/>
                  </a:cubicBezTo>
                  <a:cubicBezTo>
                    <a:pt x="45" y="179"/>
                    <a:pt x="45" y="180"/>
                    <a:pt x="45" y="181"/>
                  </a:cubicBezTo>
                  <a:cubicBezTo>
                    <a:pt x="49" y="187"/>
                    <a:pt x="52" y="193"/>
                    <a:pt x="55" y="198"/>
                  </a:cubicBezTo>
                  <a:cubicBezTo>
                    <a:pt x="56" y="199"/>
                    <a:pt x="56" y="199"/>
                    <a:pt x="56" y="199"/>
                  </a:cubicBezTo>
                  <a:cubicBezTo>
                    <a:pt x="56" y="199"/>
                    <a:pt x="56" y="199"/>
                    <a:pt x="56" y="199"/>
                  </a:cubicBezTo>
                  <a:cubicBezTo>
                    <a:pt x="56" y="199"/>
                    <a:pt x="56" y="199"/>
                    <a:pt x="56" y="199"/>
                  </a:cubicBezTo>
                  <a:cubicBezTo>
                    <a:pt x="56" y="199"/>
                    <a:pt x="56" y="199"/>
                    <a:pt x="56" y="199"/>
                  </a:cubicBezTo>
                  <a:cubicBezTo>
                    <a:pt x="57" y="199"/>
                    <a:pt x="57" y="199"/>
                    <a:pt x="57" y="199"/>
                  </a:cubicBezTo>
                  <a:cubicBezTo>
                    <a:pt x="57" y="199"/>
                    <a:pt x="57" y="199"/>
                    <a:pt x="57" y="199"/>
                  </a:cubicBezTo>
                  <a:cubicBezTo>
                    <a:pt x="57" y="199"/>
                    <a:pt x="57" y="199"/>
                    <a:pt x="57" y="199"/>
                  </a:cubicBezTo>
                  <a:cubicBezTo>
                    <a:pt x="58" y="199"/>
                    <a:pt x="58" y="199"/>
                    <a:pt x="58" y="199"/>
                  </a:cubicBezTo>
                  <a:cubicBezTo>
                    <a:pt x="58" y="199"/>
                    <a:pt x="58" y="199"/>
                    <a:pt x="58" y="199"/>
                  </a:cubicBezTo>
                  <a:cubicBezTo>
                    <a:pt x="58" y="199"/>
                    <a:pt x="58" y="199"/>
                    <a:pt x="58" y="199"/>
                  </a:cubicBezTo>
                  <a:cubicBezTo>
                    <a:pt x="58" y="199"/>
                    <a:pt x="58" y="199"/>
                    <a:pt x="58" y="199"/>
                  </a:cubicBezTo>
                  <a:cubicBezTo>
                    <a:pt x="58" y="199"/>
                    <a:pt x="59" y="199"/>
                    <a:pt x="60" y="198"/>
                  </a:cubicBezTo>
                  <a:cubicBezTo>
                    <a:pt x="64" y="197"/>
                    <a:pt x="72" y="194"/>
                    <a:pt x="81" y="191"/>
                  </a:cubicBezTo>
                  <a:cubicBezTo>
                    <a:pt x="89" y="187"/>
                    <a:pt x="97" y="183"/>
                    <a:pt x="103" y="179"/>
                  </a:cubicBezTo>
                  <a:cubicBezTo>
                    <a:pt x="104" y="182"/>
                    <a:pt x="106" y="184"/>
                    <a:pt x="107" y="187"/>
                  </a:cubicBezTo>
                  <a:cubicBezTo>
                    <a:pt x="108" y="188"/>
                    <a:pt x="108" y="188"/>
                    <a:pt x="109" y="188"/>
                  </a:cubicBezTo>
                  <a:cubicBezTo>
                    <a:pt x="109" y="188"/>
                    <a:pt x="109" y="188"/>
                    <a:pt x="109" y="188"/>
                  </a:cubicBezTo>
                  <a:cubicBezTo>
                    <a:pt x="112" y="192"/>
                    <a:pt x="114" y="196"/>
                    <a:pt x="116" y="200"/>
                  </a:cubicBezTo>
                  <a:cubicBezTo>
                    <a:pt x="116" y="201"/>
                    <a:pt x="117" y="201"/>
                    <a:pt x="118" y="201"/>
                  </a:cubicBezTo>
                  <a:cubicBezTo>
                    <a:pt x="118" y="201"/>
                    <a:pt x="118" y="201"/>
                    <a:pt x="118" y="201"/>
                  </a:cubicBezTo>
                  <a:cubicBezTo>
                    <a:pt x="118" y="201"/>
                    <a:pt x="119" y="202"/>
                    <a:pt x="119" y="202"/>
                  </a:cubicBezTo>
                  <a:cubicBezTo>
                    <a:pt x="120" y="202"/>
                    <a:pt x="120" y="201"/>
                    <a:pt x="120" y="201"/>
                  </a:cubicBezTo>
                  <a:cubicBezTo>
                    <a:pt x="129" y="195"/>
                    <a:pt x="133" y="190"/>
                    <a:pt x="140" y="185"/>
                  </a:cubicBezTo>
                  <a:cubicBezTo>
                    <a:pt x="141" y="184"/>
                    <a:pt x="141" y="183"/>
                    <a:pt x="140" y="182"/>
                  </a:cubicBezTo>
                  <a:cubicBezTo>
                    <a:pt x="140" y="182"/>
                    <a:pt x="140" y="182"/>
                    <a:pt x="140" y="182"/>
                  </a:cubicBezTo>
                  <a:cubicBezTo>
                    <a:pt x="140" y="182"/>
                    <a:pt x="140" y="181"/>
                    <a:pt x="140" y="181"/>
                  </a:cubicBezTo>
                  <a:cubicBezTo>
                    <a:pt x="138" y="176"/>
                    <a:pt x="136" y="172"/>
                    <a:pt x="134" y="168"/>
                  </a:cubicBezTo>
                  <a:cubicBezTo>
                    <a:pt x="134" y="167"/>
                    <a:pt x="134" y="167"/>
                    <a:pt x="133" y="166"/>
                  </a:cubicBezTo>
                  <a:cubicBezTo>
                    <a:pt x="131" y="163"/>
                    <a:pt x="129" y="161"/>
                    <a:pt x="127" y="159"/>
                  </a:cubicBezTo>
                  <a:cubicBezTo>
                    <a:pt x="134" y="152"/>
                    <a:pt x="140" y="142"/>
                    <a:pt x="141" y="131"/>
                  </a:cubicBezTo>
                  <a:cubicBezTo>
                    <a:pt x="141" y="131"/>
                    <a:pt x="141" y="131"/>
                    <a:pt x="141" y="131"/>
                  </a:cubicBezTo>
                  <a:cubicBezTo>
                    <a:pt x="141" y="130"/>
                    <a:pt x="141" y="130"/>
                    <a:pt x="141" y="130"/>
                  </a:cubicBezTo>
                  <a:cubicBezTo>
                    <a:pt x="141" y="130"/>
                    <a:pt x="141" y="130"/>
                    <a:pt x="141" y="130"/>
                  </a:cubicBezTo>
                  <a:cubicBezTo>
                    <a:pt x="141" y="130"/>
                    <a:pt x="141" y="130"/>
                    <a:pt x="141" y="130"/>
                  </a:cubicBezTo>
                  <a:cubicBezTo>
                    <a:pt x="141" y="130"/>
                    <a:pt x="139" y="117"/>
                    <a:pt x="128" y="97"/>
                  </a:cubicBezTo>
                  <a:cubicBezTo>
                    <a:pt x="128" y="97"/>
                    <a:pt x="128" y="97"/>
                    <a:pt x="128" y="97"/>
                  </a:cubicBezTo>
                  <a:cubicBezTo>
                    <a:pt x="125" y="91"/>
                    <a:pt x="122" y="86"/>
                    <a:pt x="118" y="82"/>
                  </a:cubicBezTo>
                  <a:cubicBezTo>
                    <a:pt x="113" y="77"/>
                    <a:pt x="108" y="73"/>
                    <a:pt x="103" y="71"/>
                  </a:cubicBezTo>
                  <a:cubicBezTo>
                    <a:pt x="98" y="68"/>
                    <a:pt x="93" y="67"/>
                    <a:pt x="87" y="67"/>
                  </a:cubicBezTo>
                  <a:cubicBezTo>
                    <a:pt x="87" y="67"/>
                    <a:pt x="87" y="67"/>
                    <a:pt x="87" y="67"/>
                  </a:cubicBezTo>
                  <a:cubicBezTo>
                    <a:pt x="84" y="67"/>
                    <a:pt x="80" y="67"/>
                    <a:pt x="77" y="68"/>
                  </a:cubicBezTo>
                  <a:cubicBezTo>
                    <a:pt x="66" y="69"/>
                    <a:pt x="57" y="75"/>
                    <a:pt x="47" y="77"/>
                  </a:cubicBezTo>
                  <a:cubicBezTo>
                    <a:pt x="46" y="77"/>
                    <a:pt x="45" y="77"/>
                    <a:pt x="44" y="77"/>
                  </a:cubicBezTo>
                  <a:cubicBezTo>
                    <a:pt x="44" y="77"/>
                    <a:pt x="44" y="77"/>
                    <a:pt x="44" y="77"/>
                  </a:cubicBezTo>
                  <a:cubicBezTo>
                    <a:pt x="43" y="77"/>
                    <a:pt x="43" y="76"/>
                    <a:pt x="42" y="76"/>
                  </a:cubicBezTo>
                  <a:cubicBezTo>
                    <a:pt x="41" y="75"/>
                    <a:pt x="41" y="74"/>
                    <a:pt x="40" y="73"/>
                  </a:cubicBezTo>
                  <a:cubicBezTo>
                    <a:pt x="40" y="73"/>
                    <a:pt x="40" y="72"/>
                    <a:pt x="40" y="72"/>
                  </a:cubicBezTo>
                  <a:cubicBezTo>
                    <a:pt x="40" y="71"/>
                    <a:pt x="40" y="70"/>
                    <a:pt x="41" y="68"/>
                  </a:cubicBezTo>
                  <a:cubicBezTo>
                    <a:pt x="43" y="66"/>
                    <a:pt x="46" y="64"/>
                    <a:pt x="50" y="62"/>
                  </a:cubicBezTo>
                  <a:cubicBezTo>
                    <a:pt x="56" y="59"/>
                    <a:pt x="64" y="57"/>
                    <a:pt x="71" y="55"/>
                  </a:cubicBezTo>
                  <a:cubicBezTo>
                    <a:pt x="78" y="53"/>
                    <a:pt x="83" y="51"/>
                    <a:pt x="85" y="51"/>
                  </a:cubicBezTo>
                  <a:cubicBezTo>
                    <a:pt x="85" y="51"/>
                    <a:pt x="85" y="51"/>
                    <a:pt x="85" y="51"/>
                  </a:cubicBezTo>
                  <a:cubicBezTo>
                    <a:pt x="86" y="51"/>
                    <a:pt x="86" y="51"/>
                    <a:pt x="86" y="51"/>
                  </a:cubicBezTo>
                  <a:cubicBezTo>
                    <a:pt x="86" y="51"/>
                    <a:pt x="86" y="51"/>
                    <a:pt x="86" y="51"/>
                  </a:cubicBezTo>
                  <a:cubicBezTo>
                    <a:pt x="87" y="51"/>
                    <a:pt x="88" y="50"/>
                    <a:pt x="88" y="49"/>
                  </a:cubicBezTo>
                  <a:cubicBezTo>
                    <a:pt x="88" y="41"/>
                    <a:pt x="89" y="33"/>
                    <a:pt x="89" y="25"/>
                  </a:cubicBezTo>
                  <a:cubicBezTo>
                    <a:pt x="89" y="25"/>
                    <a:pt x="89" y="24"/>
                    <a:pt x="88" y="24"/>
                  </a:cubicBezTo>
                  <a:cubicBezTo>
                    <a:pt x="88" y="23"/>
                    <a:pt x="88" y="23"/>
                    <a:pt x="88" y="23"/>
                  </a:cubicBezTo>
                  <a:cubicBezTo>
                    <a:pt x="86" y="19"/>
                    <a:pt x="83" y="14"/>
                    <a:pt x="80" y="9"/>
                  </a:cubicBezTo>
                  <a:cubicBezTo>
                    <a:pt x="80" y="8"/>
                    <a:pt x="79" y="8"/>
                    <a:pt x="78" y="8"/>
                  </a:cubicBezTo>
                  <a:cubicBezTo>
                    <a:pt x="78" y="8"/>
                    <a:pt x="78" y="8"/>
                    <a:pt x="77" y="8"/>
                  </a:cubicBezTo>
                  <a:cubicBezTo>
                    <a:pt x="77" y="9"/>
                    <a:pt x="77" y="9"/>
                    <a:pt x="77" y="9"/>
                  </a:cubicBezTo>
                  <a:cubicBezTo>
                    <a:pt x="77" y="9"/>
                    <a:pt x="77" y="9"/>
                    <a:pt x="77" y="9"/>
                  </a:cubicBezTo>
                  <a:cubicBezTo>
                    <a:pt x="66" y="10"/>
                    <a:pt x="45" y="17"/>
                    <a:pt x="36" y="22"/>
                  </a:cubicBezTo>
                  <a:cubicBezTo>
                    <a:pt x="32" y="15"/>
                    <a:pt x="28" y="9"/>
                    <a:pt x="24" y="3"/>
                  </a:cubicBezTo>
                  <a:cubicBezTo>
                    <a:pt x="24" y="2"/>
                    <a:pt x="24" y="2"/>
                    <a:pt x="24" y="2"/>
                  </a:cubicBezTo>
                  <a:cubicBezTo>
                    <a:pt x="24" y="2"/>
                    <a:pt x="23" y="2"/>
                    <a:pt x="23" y="1"/>
                  </a:cubicBezTo>
                  <a:cubicBezTo>
                    <a:pt x="23" y="1"/>
                    <a:pt x="22" y="0"/>
                    <a:pt x="21"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739"/>
            <p:cNvSpPr>
              <a:spLocks noEditPoints="1"/>
            </p:cNvSpPr>
            <p:nvPr/>
          </p:nvSpPr>
          <p:spPr bwMode="auto">
            <a:xfrm>
              <a:off x="4761" y="650"/>
              <a:ext cx="362" cy="220"/>
            </a:xfrm>
            <a:custGeom>
              <a:avLst/>
              <a:gdLst>
                <a:gd name="T0" fmla="*/ 114 w 153"/>
                <a:gd name="T1" fmla="*/ 13 h 93"/>
                <a:gd name="T2" fmla="*/ 136 w 153"/>
                <a:gd name="T3" fmla="*/ 7 h 93"/>
                <a:gd name="T4" fmla="*/ 148 w 153"/>
                <a:gd name="T5" fmla="*/ 5 h 93"/>
                <a:gd name="T6" fmla="*/ 143 w 153"/>
                <a:gd name="T7" fmla="*/ 38 h 93"/>
                <a:gd name="T8" fmla="*/ 139 w 153"/>
                <a:gd name="T9" fmla="*/ 36 h 93"/>
                <a:gd name="T10" fmla="*/ 139 w 153"/>
                <a:gd name="T11" fmla="*/ 18 h 93"/>
                <a:gd name="T12" fmla="*/ 137 w 153"/>
                <a:gd name="T13" fmla="*/ 19 h 93"/>
                <a:gd name="T14" fmla="*/ 97 w 153"/>
                <a:gd name="T15" fmla="*/ 66 h 93"/>
                <a:gd name="T16" fmla="*/ 90 w 153"/>
                <a:gd name="T17" fmla="*/ 71 h 93"/>
                <a:gd name="T18" fmla="*/ 84 w 153"/>
                <a:gd name="T19" fmla="*/ 68 h 93"/>
                <a:gd name="T20" fmla="*/ 45 w 153"/>
                <a:gd name="T21" fmla="*/ 48 h 93"/>
                <a:gd name="T22" fmla="*/ 5 w 153"/>
                <a:gd name="T23" fmla="*/ 87 h 93"/>
                <a:gd name="T24" fmla="*/ 39 w 153"/>
                <a:gd name="T25" fmla="*/ 44 h 93"/>
                <a:gd name="T26" fmla="*/ 50 w 153"/>
                <a:gd name="T27" fmla="*/ 43 h 93"/>
                <a:gd name="T28" fmla="*/ 90 w 153"/>
                <a:gd name="T29" fmla="*/ 63 h 93"/>
                <a:gd name="T30" fmla="*/ 92 w 153"/>
                <a:gd name="T31" fmla="*/ 63 h 93"/>
                <a:gd name="T32" fmla="*/ 128 w 153"/>
                <a:gd name="T33" fmla="*/ 22 h 93"/>
                <a:gd name="T34" fmla="*/ 133 w 153"/>
                <a:gd name="T35" fmla="*/ 15 h 93"/>
                <a:gd name="T36" fmla="*/ 131 w 153"/>
                <a:gd name="T37" fmla="*/ 14 h 93"/>
                <a:gd name="T38" fmla="*/ 151 w 153"/>
                <a:gd name="T39" fmla="*/ 0 h 93"/>
                <a:gd name="T40" fmla="*/ 108 w 153"/>
                <a:gd name="T41" fmla="*/ 9 h 93"/>
                <a:gd name="T42" fmla="*/ 107 w 153"/>
                <a:gd name="T43" fmla="*/ 12 h 93"/>
                <a:gd name="T44" fmla="*/ 115 w 153"/>
                <a:gd name="T45" fmla="*/ 18 h 93"/>
                <a:gd name="T46" fmla="*/ 126 w 153"/>
                <a:gd name="T47" fmla="*/ 18 h 93"/>
                <a:gd name="T48" fmla="*/ 73 w 153"/>
                <a:gd name="T49" fmla="*/ 50 h 93"/>
                <a:gd name="T50" fmla="*/ 46 w 153"/>
                <a:gd name="T51" fmla="*/ 37 h 93"/>
                <a:gd name="T52" fmla="*/ 0 w 153"/>
                <a:gd name="T53" fmla="*/ 80 h 93"/>
                <a:gd name="T54" fmla="*/ 2 w 153"/>
                <a:gd name="T55" fmla="*/ 91 h 93"/>
                <a:gd name="T56" fmla="*/ 4 w 153"/>
                <a:gd name="T57" fmla="*/ 93 h 93"/>
                <a:gd name="T58" fmla="*/ 45 w 153"/>
                <a:gd name="T59" fmla="*/ 52 h 93"/>
                <a:gd name="T60" fmla="*/ 90 w 153"/>
                <a:gd name="T61" fmla="*/ 74 h 93"/>
                <a:gd name="T62" fmla="*/ 100 w 153"/>
                <a:gd name="T63" fmla="*/ 69 h 93"/>
                <a:gd name="T64" fmla="*/ 135 w 153"/>
                <a:gd name="T65" fmla="*/ 36 h 93"/>
                <a:gd name="T66" fmla="*/ 138 w 153"/>
                <a:gd name="T67" fmla="*/ 40 h 93"/>
                <a:gd name="T68" fmla="*/ 144 w 153"/>
                <a:gd name="T69" fmla="*/ 43 h 93"/>
                <a:gd name="T70" fmla="*/ 146 w 153"/>
                <a:gd name="T71" fmla="*/ 42 h 93"/>
                <a:gd name="T72" fmla="*/ 153 w 153"/>
                <a:gd name="T73" fmla="*/ 3 h 93"/>
                <a:gd name="T74" fmla="*/ 151 w 153"/>
                <a:gd name="T75"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3" h="93">
                  <a:moveTo>
                    <a:pt x="116" y="14"/>
                  </a:moveTo>
                  <a:cubicBezTo>
                    <a:pt x="115" y="14"/>
                    <a:pt x="114" y="13"/>
                    <a:pt x="114" y="13"/>
                  </a:cubicBezTo>
                  <a:cubicBezTo>
                    <a:pt x="113" y="12"/>
                    <a:pt x="113" y="12"/>
                    <a:pt x="112" y="11"/>
                  </a:cubicBezTo>
                  <a:cubicBezTo>
                    <a:pt x="119" y="10"/>
                    <a:pt x="128" y="8"/>
                    <a:pt x="136" y="7"/>
                  </a:cubicBezTo>
                  <a:cubicBezTo>
                    <a:pt x="140" y="6"/>
                    <a:pt x="144" y="5"/>
                    <a:pt x="147" y="5"/>
                  </a:cubicBezTo>
                  <a:cubicBezTo>
                    <a:pt x="147" y="5"/>
                    <a:pt x="148" y="5"/>
                    <a:pt x="148" y="5"/>
                  </a:cubicBezTo>
                  <a:cubicBezTo>
                    <a:pt x="148" y="8"/>
                    <a:pt x="147" y="13"/>
                    <a:pt x="146" y="19"/>
                  </a:cubicBezTo>
                  <a:cubicBezTo>
                    <a:pt x="145" y="26"/>
                    <a:pt x="144" y="34"/>
                    <a:pt x="143" y="38"/>
                  </a:cubicBezTo>
                  <a:cubicBezTo>
                    <a:pt x="142" y="38"/>
                    <a:pt x="141" y="37"/>
                    <a:pt x="141" y="37"/>
                  </a:cubicBezTo>
                  <a:cubicBezTo>
                    <a:pt x="140" y="36"/>
                    <a:pt x="139" y="36"/>
                    <a:pt x="139" y="36"/>
                  </a:cubicBezTo>
                  <a:cubicBezTo>
                    <a:pt x="140" y="20"/>
                    <a:pt x="140" y="20"/>
                    <a:pt x="140" y="20"/>
                  </a:cubicBezTo>
                  <a:cubicBezTo>
                    <a:pt x="140" y="20"/>
                    <a:pt x="140" y="19"/>
                    <a:pt x="139" y="18"/>
                  </a:cubicBezTo>
                  <a:cubicBezTo>
                    <a:pt x="139" y="18"/>
                    <a:pt x="139" y="18"/>
                    <a:pt x="138" y="18"/>
                  </a:cubicBezTo>
                  <a:cubicBezTo>
                    <a:pt x="138" y="18"/>
                    <a:pt x="137" y="19"/>
                    <a:pt x="137" y="19"/>
                  </a:cubicBezTo>
                  <a:cubicBezTo>
                    <a:pt x="137" y="19"/>
                    <a:pt x="135" y="21"/>
                    <a:pt x="133" y="24"/>
                  </a:cubicBezTo>
                  <a:cubicBezTo>
                    <a:pt x="125" y="33"/>
                    <a:pt x="109" y="53"/>
                    <a:pt x="97" y="66"/>
                  </a:cubicBezTo>
                  <a:cubicBezTo>
                    <a:pt x="95" y="68"/>
                    <a:pt x="93" y="70"/>
                    <a:pt x="91" y="70"/>
                  </a:cubicBezTo>
                  <a:cubicBezTo>
                    <a:pt x="91" y="71"/>
                    <a:pt x="91" y="71"/>
                    <a:pt x="90" y="71"/>
                  </a:cubicBezTo>
                  <a:cubicBezTo>
                    <a:pt x="90" y="71"/>
                    <a:pt x="90" y="71"/>
                    <a:pt x="90" y="71"/>
                  </a:cubicBezTo>
                  <a:cubicBezTo>
                    <a:pt x="88" y="71"/>
                    <a:pt x="86" y="70"/>
                    <a:pt x="84" y="68"/>
                  </a:cubicBezTo>
                  <a:cubicBezTo>
                    <a:pt x="71" y="62"/>
                    <a:pt x="58" y="55"/>
                    <a:pt x="46" y="48"/>
                  </a:cubicBezTo>
                  <a:cubicBezTo>
                    <a:pt x="45" y="48"/>
                    <a:pt x="45" y="48"/>
                    <a:pt x="45" y="48"/>
                  </a:cubicBezTo>
                  <a:cubicBezTo>
                    <a:pt x="44" y="48"/>
                    <a:pt x="44" y="48"/>
                    <a:pt x="43" y="48"/>
                  </a:cubicBezTo>
                  <a:cubicBezTo>
                    <a:pt x="5" y="87"/>
                    <a:pt x="5" y="87"/>
                    <a:pt x="5" y="87"/>
                  </a:cubicBezTo>
                  <a:cubicBezTo>
                    <a:pt x="4" y="85"/>
                    <a:pt x="4" y="84"/>
                    <a:pt x="4" y="82"/>
                  </a:cubicBezTo>
                  <a:cubicBezTo>
                    <a:pt x="16" y="70"/>
                    <a:pt x="27" y="57"/>
                    <a:pt x="39" y="44"/>
                  </a:cubicBezTo>
                  <a:cubicBezTo>
                    <a:pt x="41" y="42"/>
                    <a:pt x="43" y="41"/>
                    <a:pt x="46" y="41"/>
                  </a:cubicBezTo>
                  <a:cubicBezTo>
                    <a:pt x="47" y="41"/>
                    <a:pt x="49" y="42"/>
                    <a:pt x="50" y="43"/>
                  </a:cubicBezTo>
                  <a:cubicBezTo>
                    <a:pt x="56" y="46"/>
                    <a:pt x="64" y="50"/>
                    <a:pt x="71" y="54"/>
                  </a:cubicBezTo>
                  <a:cubicBezTo>
                    <a:pt x="79" y="57"/>
                    <a:pt x="86" y="61"/>
                    <a:pt x="90" y="63"/>
                  </a:cubicBezTo>
                  <a:cubicBezTo>
                    <a:pt x="90" y="63"/>
                    <a:pt x="90" y="63"/>
                    <a:pt x="91" y="63"/>
                  </a:cubicBezTo>
                  <a:cubicBezTo>
                    <a:pt x="91" y="63"/>
                    <a:pt x="92" y="63"/>
                    <a:pt x="92" y="63"/>
                  </a:cubicBezTo>
                  <a:cubicBezTo>
                    <a:pt x="100" y="53"/>
                    <a:pt x="110" y="42"/>
                    <a:pt x="118" y="33"/>
                  </a:cubicBezTo>
                  <a:cubicBezTo>
                    <a:pt x="122" y="28"/>
                    <a:pt x="126" y="24"/>
                    <a:pt x="128" y="22"/>
                  </a:cubicBezTo>
                  <a:cubicBezTo>
                    <a:pt x="131" y="19"/>
                    <a:pt x="132" y="17"/>
                    <a:pt x="132" y="17"/>
                  </a:cubicBezTo>
                  <a:cubicBezTo>
                    <a:pt x="133" y="16"/>
                    <a:pt x="133" y="16"/>
                    <a:pt x="133" y="15"/>
                  </a:cubicBezTo>
                  <a:cubicBezTo>
                    <a:pt x="132" y="14"/>
                    <a:pt x="132" y="14"/>
                    <a:pt x="131" y="14"/>
                  </a:cubicBezTo>
                  <a:cubicBezTo>
                    <a:pt x="131" y="14"/>
                    <a:pt x="131" y="14"/>
                    <a:pt x="131" y="14"/>
                  </a:cubicBezTo>
                  <a:cubicBezTo>
                    <a:pt x="116" y="14"/>
                    <a:pt x="116" y="14"/>
                    <a:pt x="116" y="14"/>
                  </a:cubicBezTo>
                  <a:moveTo>
                    <a:pt x="151" y="0"/>
                  </a:moveTo>
                  <a:cubicBezTo>
                    <a:pt x="151" y="0"/>
                    <a:pt x="151" y="0"/>
                    <a:pt x="150" y="0"/>
                  </a:cubicBezTo>
                  <a:cubicBezTo>
                    <a:pt x="150" y="0"/>
                    <a:pt x="123" y="4"/>
                    <a:pt x="108" y="9"/>
                  </a:cubicBezTo>
                  <a:cubicBezTo>
                    <a:pt x="107" y="9"/>
                    <a:pt x="107" y="9"/>
                    <a:pt x="106" y="10"/>
                  </a:cubicBezTo>
                  <a:cubicBezTo>
                    <a:pt x="106" y="11"/>
                    <a:pt x="106" y="11"/>
                    <a:pt x="107" y="12"/>
                  </a:cubicBezTo>
                  <a:cubicBezTo>
                    <a:pt x="109" y="13"/>
                    <a:pt x="114" y="18"/>
                    <a:pt x="114" y="18"/>
                  </a:cubicBezTo>
                  <a:cubicBezTo>
                    <a:pt x="114" y="18"/>
                    <a:pt x="115" y="18"/>
                    <a:pt x="115" y="18"/>
                  </a:cubicBezTo>
                  <a:cubicBezTo>
                    <a:pt x="115" y="18"/>
                    <a:pt x="115" y="18"/>
                    <a:pt x="115" y="18"/>
                  </a:cubicBezTo>
                  <a:cubicBezTo>
                    <a:pt x="126" y="18"/>
                    <a:pt x="126" y="18"/>
                    <a:pt x="126" y="18"/>
                  </a:cubicBezTo>
                  <a:cubicBezTo>
                    <a:pt x="119" y="26"/>
                    <a:pt x="102" y="44"/>
                    <a:pt x="90" y="59"/>
                  </a:cubicBezTo>
                  <a:cubicBezTo>
                    <a:pt x="86" y="56"/>
                    <a:pt x="80" y="53"/>
                    <a:pt x="73" y="50"/>
                  </a:cubicBezTo>
                  <a:cubicBezTo>
                    <a:pt x="66" y="47"/>
                    <a:pt x="58" y="43"/>
                    <a:pt x="52" y="39"/>
                  </a:cubicBezTo>
                  <a:cubicBezTo>
                    <a:pt x="50" y="38"/>
                    <a:pt x="48" y="37"/>
                    <a:pt x="46" y="37"/>
                  </a:cubicBezTo>
                  <a:cubicBezTo>
                    <a:pt x="42" y="37"/>
                    <a:pt x="39" y="39"/>
                    <a:pt x="36" y="42"/>
                  </a:cubicBezTo>
                  <a:cubicBezTo>
                    <a:pt x="24" y="55"/>
                    <a:pt x="12" y="67"/>
                    <a:pt x="0" y="80"/>
                  </a:cubicBezTo>
                  <a:cubicBezTo>
                    <a:pt x="0" y="81"/>
                    <a:pt x="0" y="81"/>
                    <a:pt x="0" y="82"/>
                  </a:cubicBezTo>
                  <a:cubicBezTo>
                    <a:pt x="0" y="86"/>
                    <a:pt x="2" y="89"/>
                    <a:pt x="2" y="91"/>
                  </a:cubicBezTo>
                  <a:cubicBezTo>
                    <a:pt x="2" y="92"/>
                    <a:pt x="2" y="93"/>
                    <a:pt x="3" y="93"/>
                  </a:cubicBezTo>
                  <a:cubicBezTo>
                    <a:pt x="3" y="93"/>
                    <a:pt x="3" y="93"/>
                    <a:pt x="4" y="93"/>
                  </a:cubicBezTo>
                  <a:cubicBezTo>
                    <a:pt x="4" y="93"/>
                    <a:pt x="5" y="93"/>
                    <a:pt x="5" y="93"/>
                  </a:cubicBezTo>
                  <a:cubicBezTo>
                    <a:pt x="45" y="52"/>
                    <a:pt x="45" y="52"/>
                    <a:pt x="45" y="52"/>
                  </a:cubicBezTo>
                  <a:cubicBezTo>
                    <a:pt x="57" y="59"/>
                    <a:pt x="70" y="65"/>
                    <a:pt x="82" y="72"/>
                  </a:cubicBezTo>
                  <a:cubicBezTo>
                    <a:pt x="84" y="73"/>
                    <a:pt x="87" y="74"/>
                    <a:pt x="90" y="74"/>
                  </a:cubicBezTo>
                  <a:cubicBezTo>
                    <a:pt x="91" y="74"/>
                    <a:pt x="92" y="74"/>
                    <a:pt x="92" y="74"/>
                  </a:cubicBezTo>
                  <a:cubicBezTo>
                    <a:pt x="96" y="74"/>
                    <a:pt x="98" y="71"/>
                    <a:pt x="100" y="69"/>
                  </a:cubicBezTo>
                  <a:cubicBezTo>
                    <a:pt x="112" y="56"/>
                    <a:pt x="128" y="36"/>
                    <a:pt x="136" y="27"/>
                  </a:cubicBezTo>
                  <a:cubicBezTo>
                    <a:pt x="135" y="36"/>
                    <a:pt x="135" y="36"/>
                    <a:pt x="135" y="36"/>
                  </a:cubicBezTo>
                  <a:cubicBezTo>
                    <a:pt x="135" y="37"/>
                    <a:pt x="135" y="38"/>
                    <a:pt x="136" y="38"/>
                  </a:cubicBezTo>
                  <a:cubicBezTo>
                    <a:pt x="136" y="38"/>
                    <a:pt x="137" y="39"/>
                    <a:pt x="138" y="40"/>
                  </a:cubicBezTo>
                  <a:cubicBezTo>
                    <a:pt x="140" y="41"/>
                    <a:pt x="142" y="42"/>
                    <a:pt x="144" y="43"/>
                  </a:cubicBezTo>
                  <a:cubicBezTo>
                    <a:pt x="144" y="43"/>
                    <a:pt x="144" y="43"/>
                    <a:pt x="144" y="43"/>
                  </a:cubicBezTo>
                  <a:cubicBezTo>
                    <a:pt x="145" y="43"/>
                    <a:pt x="145" y="43"/>
                    <a:pt x="145" y="43"/>
                  </a:cubicBezTo>
                  <a:cubicBezTo>
                    <a:pt x="146" y="43"/>
                    <a:pt x="146" y="42"/>
                    <a:pt x="146" y="42"/>
                  </a:cubicBezTo>
                  <a:cubicBezTo>
                    <a:pt x="147" y="38"/>
                    <a:pt x="149" y="28"/>
                    <a:pt x="150" y="19"/>
                  </a:cubicBezTo>
                  <a:cubicBezTo>
                    <a:pt x="152" y="10"/>
                    <a:pt x="153" y="3"/>
                    <a:pt x="153" y="3"/>
                  </a:cubicBezTo>
                  <a:cubicBezTo>
                    <a:pt x="153" y="2"/>
                    <a:pt x="153" y="1"/>
                    <a:pt x="152" y="1"/>
                  </a:cubicBezTo>
                  <a:cubicBezTo>
                    <a:pt x="152" y="1"/>
                    <a:pt x="151" y="0"/>
                    <a:pt x="151"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740"/>
            <p:cNvSpPr>
              <a:spLocks noEditPoints="1"/>
            </p:cNvSpPr>
            <p:nvPr/>
          </p:nvSpPr>
          <p:spPr bwMode="auto">
            <a:xfrm>
              <a:off x="4699" y="641"/>
              <a:ext cx="427" cy="340"/>
            </a:xfrm>
            <a:custGeom>
              <a:avLst/>
              <a:gdLst>
                <a:gd name="T0" fmla="*/ 115 w 180"/>
                <a:gd name="T1" fmla="*/ 123 h 144"/>
                <a:gd name="T2" fmla="*/ 82 w 180"/>
                <a:gd name="T3" fmla="*/ 123 h 144"/>
                <a:gd name="T4" fmla="*/ 43 w 180"/>
                <a:gd name="T5" fmla="*/ 123 h 144"/>
                <a:gd name="T6" fmla="*/ 121 w 180"/>
                <a:gd name="T7" fmla="*/ 114 h 144"/>
                <a:gd name="T8" fmla="*/ 138 w 180"/>
                <a:gd name="T9" fmla="*/ 123 h 144"/>
                <a:gd name="T10" fmla="*/ 154 w 180"/>
                <a:gd name="T11" fmla="*/ 123 h 144"/>
                <a:gd name="T12" fmla="*/ 88 w 180"/>
                <a:gd name="T13" fmla="*/ 107 h 144"/>
                <a:gd name="T14" fmla="*/ 74 w 180"/>
                <a:gd name="T15" fmla="*/ 123 h 144"/>
                <a:gd name="T16" fmla="*/ 39 w 180"/>
                <a:gd name="T17" fmla="*/ 114 h 144"/>
                <a:gd name="T18" fmla="*/ 39 w 180"/>
                <a:gd name="T19" fmla="*/ 120 h 144"/>
                <a:gd name="T20" fmla="*/ 121 w 180"/>
                <a:gd name="T21" fmla="*/ 105 h 144"/>
                <a:gd name="T22" fmla="*/ 71 w 180"/>
                <a:gd name="T23" fmla="*/ 105 h 144"/>
                <a:gd name="T24" fmla="*/ 137 w 180"/>
                <a:gd name="T25" fmla="*/ 114 h 144"/>
                <a:gd name="T26" fmla="*/ 153 w 180"/>
                <a:gd name="T27" fmla="*/ 103 h 144"/>
                <a:gd name="T28" fmla="*/ 109 w 180"/>
                <a:gd name="T29" fmla="*/ 92 h 144"/>
                <a:gd name="T30" fmla="*/ 121 w 180"/>
                <a:gd name="T31" fmla="*/ 91 h 144"/>
                <a:gd name="T32" fmla="*/ 38 w 180"/>
                <a:gd name="T33" fmla="*/ 109 h 144"/>
                <a:gd name="T34" fmla="*/ 38 w 180"/>
                <a:gd name="T35" fmla="*/ 109 h 144"/>
                <a:gd name="T36" fmla="*/ 88 w 180"/>
                <a:gd name="T37" fmla="*/ 84 h 144"/>
                <a:gd name="T38" fmla="*/ 137 w 180"/>
                <a:gd name="T39" fmla="*/ 92 h 144"/>
                <a:gd name="T40" fmla="*/ 154 w 180"/>
                <a:gd name="T41" fmla="*/ 89 h 144"/>
                <a:gd name="T42" fmla="*/ 70 w 180"/>
                <a:gd name="T43" fmla="*/ 79 h 144"/>
                <a:gd name="T44" fmla="*/ 70 w 180"/>
                <a:gd name="T45" fmla="*/ 85 h 144"/>
                <a:gd name="T46" fmla="*/ 73 w 180"/>
                <a:gd name="T47" fmla="*/ 73 h 144"/>
                <a:gd name="T48" fmla="*/ 153 w 180"/>
                <a:gd name="T49" fmla="*/ 63 h 144"/>
                <a:gd name="T50" fmla="*/ 16 w 180"/>
                <a:gd name="T51" fmla="*/ 0 h 144"/>
                <a:gd name="T52" fmla="*/ 8 w 180"/>
                <a:gd name="T53" fmla="*/ 34 h 144"/>
                <a:gd name="T54" fmla="*/ 10 w 180"/>
                <a:gd name="T55" fmla="*/ 49 h 144"/>
                <a:gd name="T56" fmla="*/ 14 w 180"/>
                <a:gd name="T57" fmla="*/ 68 h 144"/>
                <a:gd name="T58" fmla="*/ 14 w 180"/>
                <a:gd name="T59" fmla="*/ 72 h 144"/>
                <a:gd name="T60" fmla="*/ 10 w 180"/>
                <a:gd name="T61" fmla="*/ 90 h 144"/>
                <a:gd name="T62" fmla="*/ 8 w 180"/>
                <a:gd name="T63" fmla="*/ 107 h 144"/>
                <a:gd name="T64" fmla="*/ 2 w 180"/>
                <a:gd name="T65" fmla="*/ 124 h 144"/>
                <a:gd name="T66" fmla="*/ 14 w 180"/>
                <a:gd name="T67" fmla="*/ 142 h 144"/>
                <a:gd name="T68" fmla="*/ 178 w 180"/>
                <a:gd name="T69" fmla="*/ 128 h 144"/>
                <a:gd name="T70" fmla="*/ 158 w 180"/>
                <a:gd name="T71" fmla="*/ 112 h 144"/>
                <a:gd name="T72" fmla="*/ 156 w 180"/>
                <a:gd name="T73" fmla="*/ 57 h 144"/>
                <a:gd name="T74" fmla="*/ 136 w 180"/>
                <a:gd name="T75" fmla="*/ 75 h 144"/>
                <a:gd name="T76" fmla="*/ 134 w 180"/>
                <a:gd name="T77" fmla="*/ 118 h 144"/>
                <a:gd name="T78" fmla="*/ 125 w 180"/>
                <a:gd name="T79" fmla="*/ 87 h 144"/>
                <a:gd name="T80" fmla="*/ 118 w 180"/>
                <a:gd name="T81" fmla="*/ 88 h 144"/>
                <a:gd name="T82" fmla="*/ 106 w 180"/>
                <a:gd name="T83" fmla="*/ 86 h 144"/>
                <a:gd name="T84" fmla="*/ 100 w 180"/>
                <a:gd name="T85" fmla="*/ 85 h 144"/>
                <a:gd name="T86" fmla="*/ 101 w 180"/>
                <a:gd name="T87" fmla="*/ 124 h 144"/>
                <a:gd name="T88" fmla="*/ 92 w 180"/>
                <a:gd name="T89" fmla="*/ 104 h 144"/>
                <a:gd name="T90" fmla="*/ 91 w 180"/>
                <a:gd name="T91" fmla="*/ 81 h 144"/>
                <a:gd name="T92" fmla="*/ 72 w 180"/>
                <a:gd name="T93" fmla="*/ 70 h 144"/>
                <a:gd name="T94" fmla="*/ 66 w 180"/>
                <a:gd name="T95" fmla="*/ 79 h 144"/>
                <a:gd name="T96" fmla="*/ 59 w 180"/>
                <a:gd name="T97" fmla="*/ 84 h 144"/>
                <a:gd name="T98" fmla="*/ 35 w 180"/>
                <a:gd name="T99" fmla="*/ 103 h 144"/>
                <a:gd name="T100" fmla="*/ 18 w 180"/>
                <a:gd name="T101" fmla="*/ 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0" h="144">
                  <a:moveTo>
                    <a:pt x="115" y="123"/>
                  </a:moveTo>
                  <a:cubicBezTo>
                    <a:pt x="117" y="121"/>
                    <a:pt x="119" y="120"/>
                    <a:pt x="121" y="119"/>
                  </a:cubicBezTo>
                  <a:cubicBezTo>
                    <a:pt x="121" y="120"/>
                    <a:pt x="121" y="121"/>
                    <a:pt x="121" y="123"/>
                  </a:cubicBezTo>
                  <a:cubicBezTo>
                    <a:pt x="115" y="123"/>
                    <a:pt x="115" y="123"/>
                    <a:pt x="115" y="123"/>
                  </a:cubicBezTo>
                  <a:moveTo>
                    <a:pt x="82" y="123"/>
                  </a:moveTo>
                  <a:cubicBezTo>
                    <a:pt x="84" y="121"/>
                    <a:pt x="86" y="120"/>
                    <a:pt x="88" y="118"/>
                  </a:cubicBezTo>
                  <a:cubicBezTo>
                    <a:pt x="88" y="120"/>
                    <a:pt x="88" y="121"/>
                    <a:pt x="88" y="123"/>
                  </a:cubicBezTo>
                  <a:cubicBezTo>
                    <a:pt x="82" y="123"/>
                    <a:pt x="82" y="123"/>
                    <a:pt x="82" y="123"/>
                  </a:cubicBezTo>
                  <a:moveTo>
                    <a:pt x="43" y="123"/>
                  </a:moveTo>
                  <a:cubicBezTo>
                    <a:pt x="47" y="120"/>
                    <a:pt x="51" y="118"/>
                    <a:pt x="55" y="116"/>
                  </a:cubicBezTo>
                  <a:cubicBezTo>
                    <a:pt x="55" y="118"/>
                    <a:pt x="55" y="120"/>
                    <a:pt x="55" y="123"/>
                  </a:cubicBezTo>
                  <a:cubicBezTo>
                    <a:pt x="43" y="123"/>
                    <a:pt x="43" y="123"/>
                    <a:pt x="43" y="123"/>
                  </a:cubicBezTo>
                  <a:moveTo>
                    <a:pt x="105" y="123"/>
                  </a:moveTo>
                  <a:cubicBezTo>
                    <a:pt x="105" y="122"/>
                    <a:pt x="105" y="121"/>
                    <a:pt x="105" y="120"/>
                  </a:cubicBezTo>
                  <a:cubicBezTo>
                    <a:pt x="110" y="115"/>
                    <a:pt x="115" y="112"/>
                    <a:pt x="121" y="109"/>
                  </a:cubicBezTo>
                  <a:cubicBezTo>
                    <a:pt x="121" y="111"/>
                    <a:pt x="121" y="113"/>
                    <a:pt x="121" y="114"/>
                  </a:cubicBezTo>
                  <a:cubicBezTo>
                    <a:pt x="117" y="117"/>
                    <a:pt x="112" y="120"/>
                    <a:pt x="108" y="122"/>
                  </a:cubicBezTo>
                  <a:cubicBezTo>
                    <a:pt x="108" y="123"/>
                    <a:pt x="108" y="123"/>
                    <a:pt x="108" y="123"/>
                  </a:cubicBezTo>
                  <a:cubicBezTo>
                    <a:pt x="105" y="123"/>
                    <a:pt x="105" y="123"/>
                    <a:pt x="105" y="123"/>
                  </a:cubicBezTo>
                  <a:moveTo>
                    <a:pt x="138" y="123"/>
                  </a:moveTo>
                  <a:cubicBezTo>
                    <a:pt x="138" y="121"/>
                    <a:pt x="138" y="120"/>
                    <a:pt x="138" y="118"/>
                  </a:cubicBezTo>
                  <a:cubicBezTo>
                    <a:pt x="144" y="114"/>
                    <a:pt x="148" y="111"/>
                    <a:pt x="154" y="108"/>
                  </a:cubicBezTo>
                  <a:cubicBezTo>
                    <a:pt x="154" y="109"/>
                    <a:pt x="154" y="110"/>
                    <a:pt x="154" y="112"/>
                  </a:cubicBezTo>
                  <a:cubicBezTo>
                    <a:pt x="154" y="115"/>
                    <a:pt x="154" y="119"/>
                    <a:pt x="154" y="123"/>
                  </a:cubicBezTo>
                  <a:cubicBezTo>
                    <a:pt x="138" y="123"/>
                    <a:pt x="138" y="123"/>
                    <a:pt x="138" y="123"/>
                  </a:cubicBezTo>
                  <a:moveTo>
                    <a:pt x="72" y="123"/>
                  </a:moveTo>
                  <a:cubicBezTo>
                    <a:pt x="72" y="120"/>
                    <a:pt x="72" y="118"/>
                    <a:pt x="71" y="116"/>
                  </a:cubicBezTo>
                  <a:cubicBezTo>
                    <a:pt x="79" y="112"/>
                    <a:pt x="82" y="111"/>
                    <a:pt x="88" y="107"/>
                  </a:cubicBezTo>
                  <a:cubicBezTo>
                    <a:pt x="88" y="109"/>
                    <a:pt x="88" y="111"/>
                    <a:pt x="88" y="113"/>
                  </a:cubicBezTo>
                  <a:cubicBezTo>
                    <a:pt x="88" y="114"/>
                    <a:pt x="88" y="114"/>
                    <a:pt x="88" y="114"/>
                  </a:cubicBezTo>
                  <a:cubicBezTo>
                    <a:pt x="84" y="117"/>
                    <a:pt x="78" y="120"/>
                    <a:pt x="74" y="122"/>
                  </a:cubicBezTo>
                  <a:cubicBezTo>
                    <a:pt x="74" y="123"/>
                    <a:pt x="74" y="123"/>
                    <a:pt x="74" y="123"/>
                  </a:cubicBezTo>
                  <a:cubicBezTo>
                    <a:pt x="72" y="123"/>
                    <a:pt x="72" y="123"/>
                    <a:pt x="72" y="123"/>
                  </a:cubicBezTo>
                  <a:moveTo>
                    <a:pt x="39" y="120"/>
                  </a:moveTo>
                  <a:cubicBezTo>
                    <a:pt x="39" y="118"/>
                    <a:pt x="38" y="116"/>
                    <a:pt x="38" y="114"/>
                  </a:cubicBezTo>
                  <a:cubicBezTo>
                    <a:pt x="39" y="114"/>
                    <a:pt x="39" y="114"/>
                    <a:pt x="39" y="114"/>
                  </a:cubicBezTo>
                  <a:cubicBezTo>
                    <a:pt x="44" y="112"/>
                    <a:pt x="50" y="109"/>
                    <a:pt x="55" y="106"/>
                  </a:cubicBezTo>
                  <a:cubicBezTo>
                    <a:pt x="55" y="108"/>
                    <a:pt x="55" y="109"/>
                    <a:pt x="55" y="111"/>
                  </a:cubicBezTo>
                  <a:cubicBezTo>
                    <a:pt x="55" y="111"/>
                    <a:pt x="55" y="111"/>
                    <a:pt x="55" y="111"/>
                  </a:cubicBezTo>
                  <a:cubicBezTo>
                    <a:pt x="49" y="115"/>
                    <a:pt x="44" y="117"/>
                    <a:pt x="39" y="120"/>
                  </a:cubicBezTo>
                  <a:moveTo>
                    <a:pt x="104" y="115"/>
                  </a:moveTo>
                  <a:cubicBezTo>
                    <a:pt x="104" y="112"/>
                    <a:pt x="104" y="108"/>
                    <a:pt x="104" y="105"/>
                  </a:cubicBezTo>
                  <a:cubicBezTo>
                    <a:pt x="109" y="103"/>
                    <a:pt x="116" y="100"/>
                    <a:pt x="121" y="98"/>
                  </a:cubicBezTo>
                  <a:cubicBezTo>
                    <a:pt x="121" y="100"/>
                    <a:pt x="121" y="103"/>
                    <a:pt x="121" y="105"/>
                  </a:cubicBezTo>
                  <a:cubicBezTo>
                    <a:pt x="115" y="108"/>
                    <a:pt x="110" y="111"/>
                    <a:pt x="104" y="115"/>
                  </a:cubicBezTo>
                  <a:moveTo>
                    <a:pt x="71" y="112"/>
                  </a:moveTo>
                  <a:cubicBezTo>
                    <a:pt x="71" y="109"/>
                    <a:pt x="71" y="107"/>
                    <a:pt x="71" y="105"/>
                  </a:cubicBezTo>
                  <a:cubicBezTo>
                    <a:pt x="71" y="105"/>
                    <a:pt x="71" y="105"/>
                    <a:pt x="71" y="105"/>
                  </a:cubicBezTo>
                  <a:cubicBezTo>
                    <a:pt x="77" y="101"/>
                    <a:pt x="82" y="98"/>
                    <a:pt x="88" y="95"/>
                  </a:cubicBezTo>
                  <a:cubicBezTo>
                    <a:pt x="88" y="97"/>
                    <a:pt x="88" y="100"/>
                    <a:pt x="88" y="103"/>
                  </a:cubicBezTo>
                  <a:cubicBezTo>
                    <a:pt x="81" y="107"/>
                    <a:pt x="78" y="108"/>
                    <a:pt x="71" y="112"/>
                  </a:cubicBezTo>
                  <a:moveTo>
                    <a:pt x="137" y="114"/>
                  </a:moveTo>
                  <a:cubicBezTo>
                    <a:pt x="137" y="111"/>
                    <a:pt x="137" y="109"/>
                    <a:pt x="137" y="106"/>
                  </a:cubicBezTo>
                  <a:cubicBezTo>
                    <a:pt x="144" y="101"/>
                    <a:pt x="147" y="100"/>
                    <a:pt x="154" y="94"/>
                  </a:cubicBezTo>
                  <a:cubicBezTo>
                    <a:pt x="154" y="97"/>
                    <a:pt x="154" y="100"/>
                    <a:pt x="154" y="103"/>
                  </a:cubicBezTo>
                  <a:cubicBezTo>
                    <a:pt x="153" y="103"/>
                    <a:pt x="153" y="103"/>
                    <a:pt x="153" y="103"/>
                  </a:cubicBezTo>
                  <a:cubicBezTo>
                    <a:pt x="147" y="107"/>
                    <a:pt x="143" y="110"/>
                    <a:pt x="137" y="114"/>
                  </a:cubicBezTo>
                  <a:moveTo>
                    <a:pt x="104" y="101"/>
                  </a:moveTo>
                  <a:cubicBezTo>
                    <a:pt x="104" y="97"/>
                    <a:pt x="104" y="93"/>
                    <a:pt x="104" y="90"/>
                  </a:cubicBezTo>
                  <a:cubicBezTo>
                    <a:pt x="105" y="90"/>
                    <a:pt x="107" y="91"/>
                    <a:pt x="109" y="92"/>
                  </a:cubicBezTo>
                  <a:cubicBezTo>
                    <a:pt x="109" y="92"/>
                    <a:pt x="110" y="92"/>
                    <a:pt x="111" y="92"/>
                  </a:cubicBezTo>
                  <a:cubicBezTo>
                    <a:pt x="112" y="93"/>
                    <a:pt x="112" y="93"/>
                    <a:pt x="113" y="93"/>
                  </a:cubicBezTo>
                  <a:cubicBezTo>
                    <a:pt x="115" y="93"/>
                    <a:pt x="116" y="93"/>
                    <a:pt x="117" y="93"/>
                  </a:cubicBezTo>
                  <a:cubicBezTo>
                    <a:pt x="118" y="92"/>
                    <a:pt x="120" y="92"/>
                    <a:pt x="121" y="91"/>
                  </a:cubicBezTo>
                  <a:cubicBezTo>
                    <a:pt x="121" y="91"/>
                    <a:pt x="121" y="91"/>
                    <a:pt x="121" y="91"/>
                  </a:cubicBezTo>
                  <a:cubicBezTo>
                    <a:pt x="121" y="92"/>
                    <a:pt x="121" y="93"/>
                    <a:pt x="121" y="94"/>
                  </a:cubicBezTo>
                  <a:cubicBezTo>
                    <a:pt x="116" y="96"/>
                    <a:pt x="109" y="99"/>
                    <a:pt x="104" y="101"/>
                  </a:cubicBezTo>
                  <a:moveTo>
                    <a:pt x="38" y="109"/>
                  </a:moveTo>
                  <a:cubicBezTo>
                    <a:pt x="38" y="108"/>
                    <a:pt x="38" y="107"/>
                    <a:pt x="38" y="105"/>
                  </a:cubicBezTo>
                  <a:cubicBezTo>
                    <a:pt x="44" y="101"/>
                    <a:pt x="50" y="95"/>
                    <a:pt x="55" y="89"/>
                  </a:cubicBezTo>
                  <a:cubicBezTo>
                    <a:pt x="55" y="93"/>
                    <a:pt x="55" y="97"/>
                    <a:pt x="55" y="101"/>
                  </a:cubicBezTo>
                  <a:cubicBezTo>
                    <a:pt x="49" y="104"/>
                    <a:pt x="44" y="106"/>
                    <a:pt x="38" y="109"/>
                  </a:cubicBezTo>
                  <a:moveTo>
                    <a:pt x="71" y="100"/>
                  </a:moveTo>
                  <a:cubicBezTo>
                    <a:pt x="71" y="97"/>
                    <a:pt x="71" y="93"/>
                    <a:pt x="71" y="90"/>
                  </a:cubicBezTo>
                  <a:cubicBezTo>
                    <a:pt x="75" y="87"/>
                    <a:pt x="79" y="85"/>
                    <a:pt x="85" y="82"/>
                  </a:cubicBezTo>
                  <a:cubicBezTo>
                    <a:pt x="86" y="82"/>
                    <a:pt x="87" y="83"/>
                    <a:pt x="88" y="84"/>
                  </a:cubicBezTo>
                  <a:cubicBezTo>
                    <a:pt x="88" y="86"/>
                    <a:pt x="88" y="88"/>
                    <a:pt x="88" y="90"/>
                  </a:cubicBezTo>
                  <a:cubicBezTo>
                    <a:pt x="82" y="93"/>
                    <a:pt x="77" y="97"/>
                    <a:pt x="71" y="100"/>
                  </a:cubicBezTo>
                  <a:moveTo>
                    <a:pt x="137" y="101"/>
                  </a:moveTo>
                  <a:cubicBezTo>
                    <a:pt x="137" y="98"/>
                    <a:pt x="137" y="95"/>
                    <a:pt x="137" y="92"/>
                  </a:cubicBezTo>
                  <a:cubicBezTo>
                    <a:pt x="137" y="92"/>
                    <a:pt x="137" y="92"/>
                    <a:pt x="137" y="92"/>
                  </a:cubicBezTo>
                  <a:cubicBezTo>
                    <a:pt x="141" y="89"/>
                    <a:pt x="145" y="87"/>
                    <a:pt x="148" y="84"/>
                  </a:cubicBezTo>
                  <a:cubicBezTo>
                    <a:pt x="150" y="82"/>
                    <a:pt x="151" y="80"/>
                    <a:pt x="154" y="78"/>
                  </a:cubicBezTo>
                  <a:cubicBezTo>
                    <a:pt x="154" y="81"/>
                    <a:pt x="154" y="85"/>
                    <a:pt x="154" y="89"/>
                  </a:cubicBezTo>
                  <a:cubicBezTo>
                    <a:pt x="153" y="89"/>
                    <a:pt x="153" y="89"/>
                    <a:pt x="153" y="89"/>
                  </a:cubicBezTo>
                  <a:cubicBezTo>
                    <a:pt x="146" y="96"/>
                    <a:pt x="143" y="97"/>
                    <a:pt x="137" y="101"/>
                  </a:cubicBezTo>
                  <a:moveTo>
                    <a:pt x="70" y="85"/>
                  </a:moveTo>
                  <a:cubicBezTo>
                    <a:pt x="70" y="83"/>
                    <a:pt x="70" y="81"/>
                    <a:pt x="70" y="79"/>
                  </a:cubicBezTo>
                  <a:cubicBezTo>
                    <a:pt x="71" y="78"/>
                    <a:pt x="72" y="77"/>
                    <a:pt x="73" y="75"/>
                  </a:cubicBezTo>
                  <a:cubicBezTo>
                    <a:pt x="73" y="75"/>
                    <a:pt x="74" y="74"/>
                    <a:pt x="74" y="73"/>
                  </a:cubicBezTo>
                  <a:cubicBezTo>
                    <a:pt x="76" y="75"/>
                    <a:pt x="79" y="77"/>
                    <a:pt x="81" y="79"/>
                  </a:cubicBezTo>
                  <a:cubicBezTo>
                    <a:pt x="77" y="81"/>
                    <a:pt x="74" y="83"/>
                    <a:pt x="70" y="85"/>
                  </a:cubicBezTo>
                  <a:moveTo>
                    <a:pt x="73" y="73"/>
                  </a:moveTo>
                  <a:cubicBezTo>
                    <a:pt x="74" y="71"/>
                    <a:pt x="74" y="71"/>
                    <a:pt x="74" y="71"/>
                  </a:cubicBezTo>
                  <a:cubicBezTo>
                    <a:pt x="74" y="71"/>
                    <a:pt x="74" y="71"/>
                    <a:pt x="74" y="71"/>
                  </a:cubicBezTo>
                  <a:cubicBezTo>
                    <a:pt x="73" y="73"/>
                    <a:pt x="73" y="73"/>
                    <a:pt x="73" y="73"/>
                  </a:cubicBezTo>
                  <a:moveTo>
                    <a:pt x="137" y="87"/>
                  </a:moveTo>
                  <a:cubicBezTo>
                    <a:pt x="137" y="85"/>
                    <a:pt x="136" y="83"/>
                    <a:pt x="136" y="80"/>
                  </a:cubicBezTo>
                  <a:cubicBezTo>
                    <a:pt x="137" y="80"/>
                    <a:pt x="138" y="79"/>
                    <a:pt x="139" y="78"/>
                  </a:cubicBezTo>
                  <a:cubicBezTo>
                    <a:pt x="143" y="74"/>
                    <a:pt x="149" y="68"/>
                    <a:pt x="153" y="63"/>
                  </a:cubicBezTo>
                  <a:cubicBezTo>
                    <a:pt x="153" y="66"/>
                    <a:pt x="153" y="69"/>
                    <a:pt x="154" y="72"/>
                  </a:cubicBezTo>
                  <a:cubicBezTo>
                    <a:pt x="150" y="76"/>
                    <a:pt x="148" y="78"/>
                    <a:pt x="145" y="81"/>
                  </a:cubicBezTo>
                  <a:cubicBezTo>
                    <a:pt x="143" y="83"/>
                    <a:pt x="140" y="85"/>
                    <a:pt x="137" y="87"/>
                  </a:cubicBezTo>
                  <a:moveTo>
                    <a:pt x="16" y="0"/>
                  </a:moveTo>
                  <a:cubicBezTo>
                    <a:pt x="15" y="0"/>
                    <a:pt x="14" y="1"/>
                    <a:pt x="14" y="2"/>
                  </a:cubicBezTo>
                  <a:cubicBezTo>
                    <a:pt x="14" y="32"/>
                    <a:pt x="14" y="32"/>
                    <a:pt x="14" y="32"/>
                  </a:cubicBezTo>
                  <a:cubicBezTo>
                    <a:pt x="13" y="32"/>
                    <a:pt x="11" y="32"/>
                    <a:pt x="10" y="32"/>
                  </a:cubicBezTo>
                  <a:cubicBezTo>
                    <a:pt x="8" y="32"/>
                    <a:pt x="8" y="33"/>
                    <a:pt x="8" y="34"/>
                  </a:cubicBezTo>
                  <a:cubicBezTo>
                    <a:pt x="8" y="35"/>
                    <a:pt x="8" y="36"/>
                    <a:pt x="10" y="36"/>
                  </a:cubicBezTo>
                  <a:cubicBezTo>
                    <a:pt x="11" y="36"/>
                    <a:pt x="13" y="36"/>
                    <a:pt x="14" y="36"/>
                  </a:cubicBezTo>
                  <a:cubicBezTo>
                    <a:pt x="14" y="49"/>
                    <a:pt x="14" y="49"/>
                    <a:pt x="14" y="49"/>
                  </a:cubicBezTo>
                  <a:cubicBezTo>
                    <a:pt x="13" y="49"/>
                    <a:pt x="11" y="49"/>
                    <a:pt x="10" y="49"/>
                  </a:cubicBezTo>
                  <a:cubicBezTo>
                    <a:pt x="8" y="49"/>
                    <a:pt x="8" y="50"/>
                    <a:pt x="8" y="51"/>
                  </a:cubicBezTo>
                  <a:cubicBezTo>
                    <a:pt x="8" y="52"/>
                    <a:pt x="8" y="53"/>
                    <a:pt x="10" y="53"/>
                  </a:cubicBezTo>
                  <a:cubicBezTo>
                    <a:pt x="11" y="53"/>
                    <a:pt x="13" y="53"/>
                    <a:pt x="14" y="53"/>
                  </a:cubicBezTo>
                  <a:cubicBezTo>
                    <a:pt x="14" y="68"/>
                    <a:pt x="14" y="68"/>
                    <a:pt x="14" y="68"/>
                  </a:cubicBezTo>
                  <a:cubicBezTo>
                    <a:pt x="13" y="68"/>
                    <a:pt x="11" y="68"/>
                    <a:pt x="10" y="68"/>
                  </a:cubicBezTo>
                  <a:cubicBezTo>
                    <a:pt x="8" y="68"/>
                    <a:pt x="8" y="69"/>
                    <a:pt x="8" y="70"/>
                  </a:cubicBezTo>
                  <a:cubicBezTo>
                    <a:pt x="8" y="71"/>
                    <a:pt x="8" y="72"/>
                    <a:pt x="10" y="72"/>
                  </a:cubicBezTo>
                  <a:cubicBezTo>
                    <a:pt x="11" y="72"/>
                    <a:pt x="13" y="72"/>
                    <a:pt x="14" y="72"/>
                  </a:cubicBezTo>
                  <a:cubicBezTo>
                    <a:pt x="14" y="86"/>
                    <a:pt x="14" y="86"/>
                    <a:pt x="14" y="86"/>
                  </a:cubicBezTo>
                  <a:cubicBezTo>
                    <a:pt x="13" y="86"/>
                    <a:pt x="11" y="86"/>
                    <a:pt x="10" y="86"/>
                  </a:cubicBezTo>
                  <a:cubicBezTo>
                    <a:pt x="8" y="86"/>
                    <a:pt x="8" y="87"/>
                    <a:pt x="8" y="88"/>
                  </a:cubicBezTo>
                  <a:cubicBezTo>
                    <a:pt x="8" y="90"/>
                    <a:pt x="8" y="90"/>
                    <a:pt x="10" y="90"/>
                  </a:cubicBezTo>
                  <a:cubicBezTo>
                    <a:pt x="11" y="90"/>
                    <a:pt x="13" y="90"/>
                    <a:pt x="14" y="90"/>
                  </a:cubicBezTo>
                  <a:cubicBezTo>
                    <a:pt x="14" y="105"/>
                    <a:pt x="14" y="105"/>
                    <a:pt x="14" y="105"/>
                  </a:cubicBezTo>
                  <a:cubicBezTo>
                    <a:pt x="13" y="105"/>
                    <a:pt x="11" y="105"/>
                    <a:pt x="10" y="105"/>
                  </a:cubicBezTo>
                  <a:cubicBezTo>
                    <a:pt x="8" y="105"/>
                    <a:pt x="8" y="106"/>
                    <a:pt x="8" y="107"/>
                  </a:cubicBezTo>
                  <a:cubicBezTo>
                    <a:pt x="8" y="109"/>
                    <a:pt x="8" y="109"/>
                    <a:pt x="10" y="109"/>
                  </a:cubicBezTo>
                  <a:cubicBezTo>
                    <a:pt x="11" y="109"/>
                    <a:pt x="13" y="109"/>
                    <a:pt x="14" y="109"/>
                  </a:cubicBezTo>
                  <a:cubicBezTo>
                    <a:pt x="14" y="124"/>
                    <a:pt x="14" y="124"/>
                    <a:pt x="14" y="124"/>
                  </a:cubicBezTo>
                  <a:cubicBezTo>
                    <a:pt x="2" y="124"/>
                    <a:pt x="2" y="124"/>
                    <a:pt x="2" y="124"/>
                  </a:cubicBezTo>
                  <a:cubicBezTo>
                    <a:pt x="1" y="124"/>
                    <a:pt x="0" y="125"/>
                    <a:pt x="0" y="126"/>
                  </a:cubicBezTo>
                  <a:cubicBezTo>
                    <a:pt x="0" y="127"/>
                    <a:pt x="1" y="128"/>
                    <a:pt x="2" y="128"/>
                  </a:cubicBezTo>
                  <a:cubicBezTo>
                    <a:pt x="14" y="128"/>
                    <a:pt x="14" y="128"/>
                    <a:pt x="14" y="128"/>
                  </a:cubicBezTo>
                  <a:cubicBezTo>
                    <a:pt x="14" y="142"/>
                    <a:pt x="14" y="142"/>
                    <a:pt x="14" y="142"/>
                  </a:cubicBezTo>
                  <a:cubicBezTo>
                    <a:pt x="14" y="143"/>
                    <a:pt x="15" y="144"/>
                    <a:pt x="16" y="144"/>
                  </a:cubicBezTo>
                  <a:cubicBezTo>
                    <a:pt x="17" y="144"/>
                    <a:pt x="18" y="143"/>
                    <a:pt x="18" y="142"/>
                  </a:cubicBezTo>
                  <a:cubicBezTo>
                    <a:pt x="18" y="128"/>
                    <a:pt x="18" y="128"/>
                    <a:pt x="18" y="128"/>
                  </a:cubicBezTo>
                  <a:cubicBezTo>
                    <a:pt x="178" y="128"/>
                    <a:pt x="178" y="128"/>
                    <a:pt x="178" y="128"/>
                  </a:cubicBezTo>
                  <a:cubicBezTo>
                    <a:pt x="179" y="128"/>
                    <a:pt x="180" y="127"/>
                    <a:pt x="180" y="126"/>
                  </a:cubicBezTo>
                  <a:cubicBezTo>
                    <a:pt x="180" y="125"/>
                    <a:pt x="179" y="124"/>
                    <a:pt x="178" y="124"/>
                  </a:cubicBezTo>
                  <a:cubicBezTo>
                    <a:pt x="158" y="124"/>
                    <a:pt x="158" y="124"/>
                    <a:pt x="158" y="124"/>
                  </a:cubicBezTo>
                  <a:cubicBezTo>
                    <a:pt x="158" y="120"/>
                    <a:pt x="158" y="116"/>
                    <a:pt x="158" y="112"/>
                  </a:cubicBezTo>
                  <a:cubicBezTo>
                    <a:pt x="158" y="99"/>
                    <a:pt x="158" y="86"/>
                    <a:pt x="157" y="74"/>
                  </a:cubicBezTo>
                  <a:cubicBezTo>
                    <a:pt x="158" y="73"/>
                    <a:pt x="158" y="72"/>
                    <a:pt x="157" y="72"/>
                  </a:cubicBezTo>
                  <a:cubicBezTo>
                    <a:pt x="157" y="67"/>
                    <a:pt x="157" y="63"/>
                    <a:pt x="157" y="58"/>
                  </a:cubicBezTo>
                  <a:cubicBezTo>
                    <a:pt x="157" y="58"/>
                    <a:pt x="157" y="57"/>
                    <a:pt x="156" y="57"/>
                  </a:cubicBezTo>
                  <a:cubicBezTo>
                    <a:pt x="156" y="56"/>
                    <a:pt x="155" y="56"/>
                    <a:pt x="155" y="56"/>
                  </a:cubicBezTo>
                  <a:cubicBezTo>
                    <a:pt x="155" y="56"/>
                    <a:pt x="154" y="57"/>
                    <a:pt x="154" y="57"/>
                  </a:cubicBezTo>
                  <a:cubicBezTo>
                    <a:pt x="151" y="60"/>
                    <a:pt x="146" y="65"/>
                    <a:pt x="142" y="69"/>
                  </a:cubicBezTo>
                  <a:cubicBezTo>
                    <a:pt x="140" y="71"/>
                    <a:pt x="138" y="73"/>
                    <a:pt x="136" y="75"/>
                  </a:cubicBezTo>
                  <a:cubicBezTo>
                    <a:pt x="134" y="76"/>
                    <a:pt x="133" y="78"/>
                    <a:pt x="133" y="78"/>
                  </a:cubicBezTo>
                  <a:cubicBezTo>
                    <a:pt x="133" y="78"/>
                    <a:pt x="132" y="79"/>
                    <a:pt x="132" y="79"/>
                  </a:cubicBezTo>
                  <a:cubicBezTo>
                    <a:pt x="133" y="93"/>
                    <a:pt x="133" y="104"/>
                    <a:pt x="134" y="117"/>
                  </a:cubicBezTo>
                  <a:cubicBezTo>
                    <a:pt x="133" y="117"/>
                    <a:pt x="134" y="117"/>
                    <a:pt x="134" y="118"/>
                  </a:cubicBezTo>
                  <a:cubicBezTo>
                    <a:pt x="134" y="120"/>
                    <a:pt x="134" y="122"/>
                    <a:pt x="134" y="124"/>
                  </a:cubicBezTo>
                  <a:cubicBezTo>
                    <a:pt x="125" y="124"/>
                    <a:pt x="125" y="124"/>
                    <a:pt x="125" y="124"/>
                  </a:cubicBezTo>
                  <a:cubicBezTo>
                    <a:pt x="125" y="121"/>
                    <a:pt x="125" y="118"/>
                    <a:pt x="125" y="115"/>
                  </a:cubicBezTo>
                  <a:cubicBezTo>
                    <a:pt x="125" y="105"/>
                    <a:pt x="125" y="97"/>
                    <a:pt x="125" y="87"/>
                  </a:cubicBezTo>
                  <a:cubicBezTo>
                    <a:pt x="125" y="86"/>
                    <a:pt x="124" y="85"/>
                    <a:pt x="123" y="85"/>
                  </a:cubicBezTo>
                  <a:cubicBezTo>
                    <a:pt x="123" y="85"/>
                    <a:pt x="123" y="85"/>
                    <a:pt x="123" y="85"/>
                  </a:cubicBezTo>
                  <a:cubicBezTo>
                    <a:pt x="122" y="85"/>
                    <a:pt x="122" y="85"/>
                    <a:pt x="121" y="85"/>
                  </a:cubicBezTo>
                  <a:cubicBezTo>
                    <a:pt x="119" y="87"/>
                    <a:pt x="119" y="88"/>
                    <a:pt x="118" y="88"/>
                  </a:cubicBezTo>
                  <a:cubicBezTo>
                    <a:pt x="117" y="89"/>
                    <a:pt x="117" y="89"/>
                    <a:pt x="116" y="89"/>
                  </a:cubicBezTo>
                  <a:cubicBezTo>
                    <a:pt x="116" y="89"/>
                    <a:pt x="115" y="89"/>
                    <a:pt x="113" y="89"/>
                  </a:cubicBezTo>
                  <a:cubicBezTo>
                    <a:pt x="113" y="89"/>
                    <a:pt x="112" y="89"/>
                    <a:pt x="111" y="88"/>
                  </a:cubicBezTo>
                  <a:cubicBezTo>
                    <a:pt x="110" y="88"/>
                    <a:pt x="108" y="87"/>
                    <a:pt x="106" y="86"/>
                  </a:cubicBezTo>
                  <a:cubicBezTo>
                    <a:pt x="105" y="86"/>
                    <a:pt x="105" y="86"/>
                    <a:pt x="104" y="86"/>
                  </a:cubicBezTo>
                  <a:cubicBezTo>
                    <a:pt x="103" y="85"/>
                    <a:pt x="103" y="85"/>
                    <a:pt x="102" y="85"/>
                  </a:cubicBezTo>
                  <a:cubicBezTo>
                    <a:pt x="102" y="85"/>
                    <a:pt x="102" y="85"/>
                    <a:pt x="102" y="85"/>
                  </a:cubicBezTo>
                  <a:cubicBezTo>
                    <a:pt x="101" y="85"/>
                    <a:pt x="101" y="85"/>
                    <a:pt x="100" y="85"/>
                  </a:cubicBezTo>
                  <a:cubicBezTo>
                    <a:pt x="100" y="86"/>
                    <a:pt x="100" y="86"/>
                    <a:pt x="100" y="87"/>
                  </a:cubicBezTo>
                  <a:cubicBezTo>
                    <a:pt x="100" y="97"/>
                    <a:pt x="100" y="108"/>
                    <a:pt x="101" y="118"/>
                  </a:cubicBezTo>
                  <a:cubicBezTo>
                    <a:pt x="100" y="119"/>
                    <a:pt x="100" y="119"/>
                    <a:pt x="101" y="119"/>
                  </a:cubicBezTo>
                  <a:cubicBezTo>
                    <a:pt x="101" y="121"/>
                    <a:pt x="101" y="122"/>
                    <a:pt x="101" y="124"/>
                  </a:cubicBezTo>
                  <a:cubicBezTo>
                    <a:pt x="92" y="124"/>
                    <a:pt x="92" y="124"/>
                    <a:pt x="92" y="124"/>
                  </a:cubicBezTo>
                  <a:cubicBezTo>
                    <a:pt x="92" y="120"/>
                    <a:pt x="92" y="117"/>
                    <a:pt x="92" y="113"/>
                  </a:cubicBezTo>
                  <a:cubicBezTo>
                    <a:pt x="92" y="110"/>
                    <a:pt x="92" y="107"/>
                    <a:pt x="92" y="104"/>
                  </a:cubicBezTo>
                  <a:cubicBezTo>
                    <a:pt x="92" y="104"/>
                    <a:pt x="92" y="104"/>
                    <a:pt x="92" y="104"/>
                  </a:cubicBezTo>
                  <a:cubicBezTo>
                    <a:pt x="92" y="100"/>
                    <a:pt x="92" y="96"/>
                    <a:pt x="92" y="92"/>
                  </a:cubicBezTo>
                  <a:cubicBezTo>
                    <a:pt x="92" y="91"/>
                    <a:pt x="92" y="91"/>
                    <a:pt x="92" y="91"/>
                  </a:cubicBezTo>
                  <a:cubicBezTo>
                    <a:pt x="92" y="88"/>
                    <a:pt x="92" y="86"/>
                    <a:pt x="92" y="83"/>
                  </a:cubicBezTo>
                  <a:cubicBezTo>
                    <a:pt x="92" y="82"/>
                    <a:pt x="91" y="82"/>
                    <a:pt x="91" y="81"/>
                  </a:cubicBezTo>
                  <a:cubicBezTo>
                    <a:pt x="85" y="77"/>
                    <a:pt x="80" y="73"/>
                    <a:pt x="76" y="70"/>
                  </a:cubicBezTo>
                  <a:cubicBezTo>
                    <a:pt x="75" y="69"/>
                    <a:pt x="75" y="69"/>
                    <a:pt x="74" y="69"/>
                  </a:cubicBezTo>
                  <a:cubicBezTo>
                    <a:pt x="74" y="69"/>
                    <a:pt x="74" y="69"/>
                    <a:pt x="74" y="69"/>
                  </a:cubicBezTo>
                  <a:cubicBezTo>
                    <a:pt x="73" y="69"/>
                    <a:pt x="73" y="69"/>
                    <a:pt x="72" y="70"/>
                  </a:cubicBezTo>
                  <a:cubicBezTo>
                    <a:pt x="72" y="70"/>
                    <a:pt x="71" y="71"/>
                    <a:pt x="70" y="72"/>
                  </a:cubicBezTo>
                  <a:cubicBezTo>
                    <a:pt x="70" y="73"/>
                    <a:pt x="69" y="74"/>
                    <a:pt x="68" y="75"/>
                  </a:cubicBezTo>
                  <a:cubicBezTo>
                    <a:pt x="67" y="76"/>
                    <a:pt x="67" y="77"/>
                    <a:pt x="67" y="78"/>
                  </a:cubicBezTo>
                  <a:cubicBezTo>
                    <a:pt x="66" y="78"/>
                    <a:pt x="66" y="78"/>
                    <a:pt x="66" y="79"/>
                  </a:cubicBezTo>
                  <a:cubicBezTo>
                    <a:pt x="67" y="97"/>
                    <a:pt x="67" y="106"/>
                    <a:pt x="68" y="124"/>
                  </a:cubicBezTo>
                  <a:cubicBezTo>
                    <a:pt x="59" y="124"/>
                    <a:pt x="59" y="124"/>
                    <a:pt x="59" y="124"/>
                  </a:cubicBezTo>
                  <a:cubicBezTo>
                    <a:pt x="59" y="120"/>
                    <a:pt x="59" y="117"/>
                    <a:pt x="59" y="113"/>
                  </a:cubicBezTo>
                  <a:cubicBezTo>
                    <a:pt x="59" y="104"/>
                    <a:pt x="59" y="94"/>
                    <a:pt x="59" y="84"/>
                  </a:cubicBezTo>
                  <a:cubicBezTo>
                    <a:pt x="59" y="83"/>
                    <a:pt x="58" y="83"/>
                    <a:pt x="57" y="82"/>
                  </a:cubicBezTo>
                  <a:cubicBezTo>
                    <a:pt x="57" y="82"/>
                    <a:pt x="57" y="82"/>
                    <a:pt x="57" y="82"/>
                  </a:cubicBezTo>
                  <a:cubicBezTo>
                    <a:pt x="56" y="82"/>
                    <a:pt x="56" y="82"/>
                    <a:pt x="55" y="83"/>
                  </a:cubicBezTo>
                  <a:cubicBezTo>
                    <a:pt x="49" y="90"/>
                    <a:pt x="42" y="98"/>
                    <a:pt x="35" y="103"/>
                  </a:cubicBezTo>
                  <a:cubicBezTo>
                    <a:pt x="34" y="103"/>
                    <a:pt x="34" y="104"/>
                    <a:pt x="34" y="104"/>
                  </a:cubicBezTo>
                  <a:cubicBezTo>
                    <a:pt x="34" y="112"/>
                    <a:pt x="35" y="117"/>
                    <a:pt x="35" y="124"/>
                  </a:cubicBezTo>
                  <a:cubicBezTo>
                    <a:pt x="18" y="124"/>
                    <a:pt x="18" y="124"/>
                    <a:pt x="18" y="124"/>
                  </a:cubicBezTo>
                  <a:cubicBezTo>
                    <a:pt x="18" y="2"/>
                    <a:pt x="18" y="2"/>
                    <a:pt x="18" y="2"/>
                  </a:cubicBezTo>
                  <a:cubicBezTo>
                    <a:pt x="18" y="1"/>
                    <a:pt x="17" y="0"/>
                    <a:pt x="16"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741"/>
            <p:cNvSpPr>
              <a:spLocks noEditPoints="1"/>
            </p:cNvSpPr>
            <p:nvPr/>
          </p:nvSpPr>
          <p:spPr bwMode="auto">
            <a:xfrm>
              <a:off x="3035" y="1218"/>
              <a:ext cx="187" cy="187"/>
            </a:xfrm>
            <a:custGeom>
              <a:avLst/>
              <a:gdLst>
                <a:gd name="T0" fmla="*/ 75 w 79"/>
                <a:gd name="T1" fmla="*/ 34 h 79"/>
                <a:gd name="T2" fmla="*/ 72 w 79"/>
                <a:gd name="T3" fmla="*/ 34 h 79"/>
                <a:gd name="T4" fmla="*/ 74 w 79"/>
                <a:gd name="T5" fmla="*/ 32 h 79"/>
                <a:gd name="T6" fmla="*/ 71 w 79"/>
                <a:gd name="T7" fmla="*/ 31 h 79"/>
                <a:gd name="T8" fmla="*/ 73 w 79"/>
                <a:gd name="T9" fmla="*/ 29 h 79"/>
                <a:gd name="T10" fmla="*/ 67 w 79"/>
                <a:gd name="T11" fmla="*/ 26 h 79"/>
                <a:gd name="T12" fmla="*/ 69 w 79"/>
                <a:gd name="T13" fmla="*/ 28 h 79"/>
                <a:gd name="T14" fmla="*/ 69 w 79"/>
                <a:gd name="T15" fmla="*/ 20 h 79"/>
                <a:gd name="T16" fmla="*/ 64 w 79"/>
                <a:gd name="T17" fmla="*/ 23 h 79"/>
                <a:gd name="T18" fmla="*/ 67 w 79"/>
                <a:gd name="T19" fmla="*/ 18 h 79"/>
                <a:gd name="T20" fmla="*/ 12 w 79"/>
                <a:gd name="T21" fmla="*/ 25 h 79"/>
                <a:gd name="T22" fmla="*/ 62 w 79"/>
                <a:gd name="T23" fmla="*/ 25 h 79"/>
                <a:gd name="T24" fmla="*/ 65 w 79"/>
                <a:gd name="T25" fmla="*/ 65 h 79"/>
                <a:gd name="T26" fmla="*/ 41 w 79"/>
                <a:gd name="T27" fmla="*/ 76 h 79"/>
                <a:gd name="T28" fmla="*/ 3 w 79"/>
                <a:gd name="T29" fmla="*/ 39 h 79"/>
                <a:gd name="T30" fmla="*/ 61 w 79"/>
                <a:gd name="T31" fmla="*/ 20 h 79"/>
                <a:gd name="T32" fmla="*/ 64 w 79"/>
                <a:gd name="T33" fmla="*/ 15 h 79"/>
                <a:gd name="T34" fmla="*/ 3 w 79"/>
                <a:gd name="T35" fmla="*/ 32 h 79"/>
                <a:gd name="T36" fmla="*/ 12 w 79"/>
                <a:gd name="T37" fmla="*/ 16 h 79"/>
                <a:gd name="T38" fmla="*/ 8 w 79"/>
                <a:gd name="T39" fmla="*/ 26 h 79"/>
                <a:gd name="T40" fmla="*/ 57 w 79"/>
                <a:gd name="T41" fmla="*/ 18 h 79"/>
                <a:gd name="T42" fmla="*/ 62 w 79"/>
                <a:gd name="T43" fmla="*/ 13 h 79"/>
                <a:gd name="T44" fmla="*/ 49 w 79"/>
                <a:gd name="T45" fmla="*/ 14 h 79"/>
                <a:gd name="T46" fmla="*/ 58 w 79"/>
                <a:gd name="T47" fmla="*/ 10 h 79"/>
                <a:gd name="T48" fmla="*/ 46 w 79"/>
                <a:gd name="T49" fmla="*/ 13 h 79"/>
                <a:gd name="T50" fmla="*/ 54 w 79"/>
                <a:gd name="T51" fmla="*/ 7 h 79"/>
                <a:gd name="T52" fmla="*/ 20 w 79"/>
                <a:gd name="T53" fmla="*/ 8 h 79"/>
                <a:gd name="T54" fmla="*/ 16 w 79"/>
                <a:gd name="T55" fmla="*/ 18 h 79"/>
                <a:gd name="T56" fmla="*/ 40 w 79"/>
                <a:gd name="T57" fmla="*/ 12 h 79"/>
                <a:gd name="T58" fmla="*/ 50 w 79"/>
                <a:gd name="T59" fmla="*/ 5 h 79"/>
                <a:gd name="T60" fmla="*/ 28 w 79"/>
                <a:gd name="T61" fmla="*/ 5 h 79"/>
                <a:gd name="T62" fmla="*/ 22 w 79"/>
                <a:gd name="T63" fmla="*/ 15 h 79"/>
                <a:gd name="T64" fmla="*/ 42 w 79"/>
                <a:gd name="T65" fmla="*/ 3 h 79"/>
                <a:gd name="T66" fmla="*/ 39 w 79"/>
                <a:gd name="T67" fmla="*/ 12 h 79"/>
                <a:gd name="T68" fmla="*/ 36 w 79"/>
                <a:gd name="T69" fmla="*/ 12 h 79"/>
                <a:gd name="T70" fmla="*/ 35 w 79"/>
                <a:gd name="T71" fmla="*/ 3 h 79"/>
                <a:gd name="T72" fmla="*/ 30 w 79"/>
                <a:gd name="T73" fmla="*/ 12 h 79"/>
                <a:gd name="T74" fmla="*/ 38 w 79"/>
                <a:gd name="T75" fmla="*/ 3 h 79"/>
                <a:gd name="T76" fmla="*/ 30 w 79"/>
                <a:gd name="T77" fmla="*/ 12 h 79"/>
                <a:gd name="T78" fmla="*/ 11 w 79"/>
                <a:gd name="T79" fmla="*/ 12 h 79"/>
                <a:gd name="T80" fmla="*/ 41 w 79"/>
                <a:gd name="T81" fmla="*/ 79 h 79"/>
                <a:gd name="T82" fmla="*/ 65 w 79"/>
                <a:gd name="T83" fmla="*/ 70 h 79"/>
                <a:gd name="T84" fmla="*/ 67 w 79"/>
                <a:gd name="T85" fmla="*/ 67 h 79"/>
                <a:gd name="T86" fmla="*/ 69 w 79"/>
                <a:gd name="T87" fmla="*/ 66 h 79"/>
                <a:gd name="T88" fmla="*/ 69 w 79"/>
                <a:gd name="T89" fmla="*/ 65 h 79"/>
                <a:gd name="T90" fmla="*/ 69 w 79"/>
                <a:gd name="T91" fmla="*/ 65 h 79"/>
                <a:gd name="T92" fmla="*/ 69 w 79"/>
                <a:gd name="T93" fmla="*/ 65 h 79"/>
                <a:gd name="T94" fmla="*/ 38 w 79"/>
                <a:gd name="T95"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9" h="79">
                  <a:moveTo>
                    <a:pt x="76" y="41"/>
                  </a:moveTo>
                  <a:cubicBezTo>
                    <a:pt x="75" y="39"/>
                    <a:pt x="74" y="37"/>
                    <a:pt x="73" y="35"/>
                  </a:cubicBezTo>
                  <a:cubicBezTo>
                    <a:pt x="75" y="34"/>
                    <a:pt x="75" y="34"/>
                    <a:pt x="75" y="34"/>
                  </a:cubicBezTo>
                  <a:cubicBezTo>
                    <a:pt x="75" y="36"/>
                    <a:pt x="76" y="39"/>
                    <a:pt x="76" y="41"/>
                  </a:cubicBezTo>
                  <a:cubicBezTo>
                    <a:pt x="76" y="41"/>
                    <a:pt x="76" y="41"/>
                    <a:pt x="76" y="41"/>
                  </a:cubicBezTo>
                  <a:moveTo>
                    <a:pt x="72" y="34"/>
                  </a:moveTo>
                  <a:cubicBezTo>
                    <a:pt x="72" y="33"/>
                    <a:pt x="72" y="33"/>
                    <a:pt x="71" y="32"/>
                  </a:cubicBezTo>
                  <a:cubicBezTo>
                    <a:pt x="72" y="31"/>
                    <a:pt x="73" y="31"/>
                    <a:pt x="74" y="30"/>
                  </a:cubicBezTo>
                  <a:cubicBezTo>
                    <a:pt x="74" y="31"/>
                    <a:pt x="74" y="31"/>
                    <a:pt x="74" y="32"/>
                  </a:cubicBezTo>
                  <a:cubicBezTo>
                    <a:pt x="74" y="32"/>
                    <a:pt x="74" y="32"/>
                    <a:pt x="74" y="32"/>
                  </a:cubicBezTo>
                  <a:cubicBezTo>
                    <a:pt x="74" y="33"/>
                    <a:pt x="73" y="33"/>
                    <a:pt x="72" y="34"/>
                  </a:cubicBezTo>
                  <a:moveTo>
                    <a:pt x="71" y="31"/>
                  </a:moveTo>
                  <a:cubicBezTo>
                    <a:pt x="70" y="30"/>
                    <a:pt x="70" y="30"/>
                    <a:pt x="70" y="30"/>
                  </a:cubicBezTo>
                  <a:cubicBezTo>
                    <a:pt x="71" y="29"/>
                    <a:pt x="72" y="28"/>
                    <a:pt x="73" y="27"/>
                  </a:cubicBezTo>
                  <a:cubicBezTo>
                    <a:pt x="73" y="27"/>
                    <a:pt x="73" y="28"/>
                    <a:pt x="73" y="29"/>
                  </a:cubicBezTo>
                  <a:cubicBezTo>
                    <a:pt x="72" y="29"/>
                    <a:pt x="71" y="30"/>
                    <a:pt x="71" y="31"/>
                  </a:cubicBezTo>
                  <a:moveTo>
                    <a:pt x="69" y="28"/>
                  </a:moveTo>
                  <a:cubicBezTo>
                    <a:pt x="68" y="28"/>
                    <a:pt x="67" y="27"/>
                    <a:pt x="67" y="26"/>
                  </a:cubicBezTo>
                  <a:cubicBezTo>
                    <a:pt x="68" y="25"/>
                    <a:pt x="69" y="24"/>
                    <a:pt x="70" y="23"/>
                  </a:cubicBezTo>
                  <a:cubicBezTo>
                    <a:pt x="71" y="24"/>
                    <a:pt x="71" y="25"/>
                    <a:pt x="72" y="26"/>
                  </a:cubicBezTo>
                  <a:cubicBezTo>
                    <a:pt x="71" y="26"/>
                    <a:pt x="70" y="27"/>
                    <a:pt x="69" y="28"/>
                  </a:cubicBezTo>
                  <a:moveTo>
                    <a:pt x="66" y="25"/>
                  </a:moveTo>
                  <a:cubicBezTo>
                    <a:pt x="65" y="24"/>
                    <a:pt x="65" y="24"/>
                    <a:pt x="65" y="24"/>
                  </a:cubicBezTo>
                  <a:cubicBezTo>
                    <a:pt x="66" y="23"/>
                    <a:pt x="67" y="22"/>
                    <a:pt x="69" y="20"/>
                  </a:cubicBezTo>
                  <a:cubicBezTo>
                    <a:pt x="70" y="22"/>
                    <a:pt x="70" y="22"/>
                    <a:pt x="70" y="22"/>
                  </a:cubicBezTo>
                  <a:cubicBezTo>
                    <a:pt x="68" y="23"/>
                    <a:pt x="67" y="24"/>
                    <a:pt x="66" y="25"/>
                  </a:cubicBezTo>
                  <a:moveTo>
                    <a:pt x="64" y="23"/>
                  </a:moveTo>
                  <a:cubicBezTo>
                    <a:pt x="64" y="23"/>
                    <a:pt x="64" y="23"/>
                    <a:pt x="64" y="23"/>
                  </a:cubicBezTo>
                  <a:cubicBezTo>
                    <a:pt x="63" y="22"/>
                    <a:pt x="62" y="22"/>
                    <a:pt x="62" y="21"/>
                  </a:cubicBezTo>
                  <a:cubicBezTo>
                    <a:pt x="63" y="20"/>
                    <a:pt x="65" y="19"/>
                    <a:pt x="67" y="18"/>
                  </a:cubicBezTo>
                  <a:cubicBezTo>
                    <a:pt x="67" y="18"/>
                    <a:pt x="68" y="19"/>
                    <a:pt x="68" y="19"/>
                  </a:cubicBezTo>
                  <a:cubicBezTo>
                    <a:pt x="67" y="20"/>
                    <a:pt x="65" y="22"/>
                    <a:pt x="64" y="23"/>
                  </a:cubicBezTo>
                  <a:moveTo>
                    <a:pt x="12" y="25"/>
                  </a:moveTo>
                  <a:cubicBezTo>
                    <a:pt x="20" y="18"/>
                    <a:pt x="28" y="15"/>
                    <a:pt x="36" y="15"/>
                  </a:cubicBezTo>
                  <a:cubicBezTo>
                    <a:pt x="36" y="15"/>
                    <a:pt x="36" y="15"/>
                    <a:pt x="36" y="15"/>
                  </a:cubicBezTo>
                  <a:cubicBezTo>
                    <a:pt x="46" y="15"/>
                    <a:pt x="55" y="19"/>
                    <a:pt x="62" y="25"/>
                  </a:cubicBezTo>
                  <a:cubicBezTo>
                    <a:pt x="69" y="31"/>
                    <a:pt x="73" y="40"/>
                    <a:pt x="74" y="49"/>
                  </a:cubicBezTo>
                  <a:cubicBezTo>
                    <a:pt x="74" y="50"/>
                    <a:pt x="74" y="50"/>
                    <a:pt x="74" y="50"/>
                  </a:cubicBezTo>
                  <a:cubicBezTo>
                    <a:pt x="73" y="55"/>
                    <a:pt x="70" y="60"/>
                    <a:pt x="65" y="65"/>
                  </a:cubicBezTo>
                  <a:cubicBezTo>
                    <a:pt x="65" y="65"/>
                    <a:pt x="65" y="65"/>
                    <a:pt x="65" y="65"/>
                  </a:cubicBezTo>
                  <a:cubicBezTo>
                    <a:pt x="57" y="73"/>
                    <a:pt x="49" y="76"/>
                    <a:pt x="41" y="76"/>
                  </a:cubicBezTo>
                  <a:cubicBezTo>
                    <a:pt x="41" y="76"/>
                    <a:pt x="41" y="76"/>
                    <a:pt x="41" y="76"/>
                  </a:cubicBezTo>
                  <a:cubicBezTo>
                    <a:pt x="31" y="76"/>
                    <a:pt x="21" y="72"/>
                    <a:pt x="14" y="65"/>
                  </a:cubicBezTo>
                  <a:cubicBezTo>
                    <a:pt x="7" y="58"/>
                    <a:pt x="3" y="49"/>
                    <a:pt x="3" y="40"/>
                  </a:cubicBezTo>
                  <a:cubicBezTo>
                    <a:pt x="3" y="39"/>
                    <a:pt x="3" y="39"/>
                    <a:pt x="3" y="39"/>
                  </a:cubicBezTo>
                  <a:cubicBezTo>
                    <a:pt x="5" y="34"/>
                    <a:pt x="8" y="30"/>
                    <a:pt x="12" y="25"/>
                  </a:cubicBezTo>
                  <a:cubicBezTo>
                    <a:pt x="12" y="25"/>
                    <a:pt x="12" y="25"/>
                    <a:pt x="12" y="25"/>
                  </a:cubicBezTo>
                  <a:moveTo>
                    <a:pt x="61" y="20"/>
                  </a:moveTo>
                  <a:cubicBezTo>
                    <a:pt x="60" y="20"/>
                    <a:pt x="59" y="19"/>
                    <a:pt x="58" y="18"/>
                  </a:cubicBezTo>
                  <a:cubicBezTo>
                    <a:pt x="60" y="17"/>
                    <a:pt x="62" y="15"/>
                    <a:pt x="63" y="14"/>
                  </a:cubicBezTo>
                  <a:cubicBezTo>
                    <a:pt x="64" y="15"/>
                    <a:pt x="64" y="15"/>
                    <a:pt x="64" y="15"/>
                  </a:cubicBezTo>
                  <a:cubicBezTo>
                    <a:pt x="65" y="15"/>
                    <a:pt x="65" y="16"/>
                    <a:pt x="66" y="16"/>
                  </a:cubicBezTo>
                  <a:cubicBezTo>
                    <a:pt x="64" y="18"/>
                    <a:pt x="62" y="19"/>
                    <a:pt x="61" y="20"/>
                  </a:cubicBezTo>
                  <a:moveTo>
                    <a:pt x="3" y="32"/>
                  </a:moveTo>
                  <a:cubicBezTo>
                    <a:pt x="3" y="31"/>
                    <a:pt x="4" y="30"/>
                    <a:pt x="4" y="29"/>
                  </a:cubicBezTo>
                  <a:cubicBezTo>
                    <a:pt x="4" y="29"/>
                    <a:pt x="4" y="29"/>
                    <a:pt x="4" y="29"/>
                  </a:cubicBezTo>
                  <a:cubicBezTo>
                    <a:pt x="7" y="25"/>
                    <a:pt x="10" y="21"/>
                    <a:pt x="12" y="16"/>
                  </a:cubicBezTo>
                  <a:cubicBezTo>
                    <a:pt x="13" y="15"/>
                    <a:pt x="14" y="14"/>
                    <a:pt x="15" y="12"/>
                  </a:cubicBezTo>
                  <a:cubicBezTo>
                    <a:pt x="15" y="12"/>
                    <a:pt x="16" y="11"/>
                    <a:pt x="17" y="11"/>
                  </a:cubicBezTo>
                  <a:cubicBezTo>
                    <a:pt x="13" y="16"/>
                    <a:pt x="10" y="21"/>
                    <a:pt x="8" y="26"/>
                  </a:cubicBezTo>
                  <a:cubicBezTo>
                    <a:pt x="8" y="26"/>
                    <a:pt x="8" y="26"/>
                    <a:pt x="8" y="26"/>
                  </a:cubicBezTo>
                  <a:cubicBezTo>
                    <a:pt x="6" y="28"/>
                    <a:pt x="4" y="30"/>
                    <a:pt x="3" y="32"/>
                  </a:cubicBezTo>
                  <a:moveTo>
                    <a:pt x="57" y="18"/>
                  </a:moveTo>
                  <a:cubicBezTo>
                    <a:pt x="56" y="17"/>
                    <a:pt x="55" y="16"/>
                    <a:pt x="53" y="16"/>
                  </a:cubicBezTo>
                  <a:cubicBezTo>
                    <a:pt x="55" y="14"/>
                    <a:pt x="57" y="12"/>
                    <a:pt x="59" y="11"/>
                  </a:cubicBezTo>
                  <a:cubicBezTo>
                    <a:pt x="60" y="11"/>
                    <a:pt x="61" y="12"/>
                    <a:pt x="62" y="13"/>
                  </a:cubicBezTo>
                  <a:cubicBezTo>
                    <a:pt x="60" y="14"/>
                    <a:pt x="59" y="16"/>
                    <a:pt x="57" y="18"/>
                  </a:cubicBezTo>
                  <a:moveTo>
                    <a:pt x="52" y="15"/>
                  </a:moveTo>
                  <a:cubicBezTo>
                    <a:pt x="51" y="15"/>
                    <a:pt x="50" y="14"/>
                    <a:pt x="49" y="14"/>
                  </a:cubicBezTo>
                  <a:cubicBezTo>
                    <a:pt x="51" y="12"/>
                    <a:pt x="53" y="10"/>
                    <a:pt x="55" y="8"/>
                  </a:cubicBezTo>
                  <a:cubicBezTo>
                    <a:pt x="55" y="8"/>
                    <a:pt x="55" y="8"/>
                    <a:pt x="55" y="8"/>
                  </a:cubicBezTo>
                  <a:cubicBezTo>
                    <a:pt x="56" y="8"/>
                    <a:pt x="57" y="9"/>
                    <a:pt x="58" y="10"/>
                  </a:cubicBezTo>
                  <a:cubicBezTo>
                    <a:pt x="56" y="11"/>
                    <a:pt x="54" y="13"/>
                    <a:pt x="52" y="15"/>
                  </a:cubicBezTo>
                  <a:moveTo>
                    <a:pt x="47" y="13"/>
                  </a:moveTo>
                  <a:cubicBezTo>
                    <a:pt x="47" y="13"/>
                    <a:pt x="46" y="13"/>
                    <a:pt x="46" y="13"/>
                  </a:cubicBezTo>
                  <a:cubicBezTo>
                    <a:pt x="48" y="10"/>
                    <a:pt x="49" y="8"/>
                    <a:pt x="52" y="6"/>
                  </a:cubicBezTo>
                  <a:cubicBezTo>
                    <a:pt x="52" y="6"/>
                    <a:pt x="53" y="7"/>
                    <a:pt x="54" y="7"/>
                  </a:cubicBezTo>
                  <a:cubicBezTo>
                    <a:pt x="54" y="7"/>
                    <a:pt x="54" y="7"/>
                    <a:pt x="54" y="7"/>
                  </a:cubicBezTo>
                  <a:cubicBezTo>
                    <a:pt x="51" y="9"/>
                    <a:pt x="49" y="11"/>
                    <a:pt x="47" y="13"/>
                  </a:cubicBezTo>
                  <a:moveTo>
                    <a:pt x="11" y="22"/>
                  </a:moveTo>
                  <a:cubicBezTo>
                    <a:pt x="14" y="17"/>
                    <a:pt x="17" y="13"/>
                    <a:pt x="20" y="8"/>
                  </a:cubicBezTo>
                  <a:cubicBezTo>
                    <a:pt x="22" y="7"/>
                    <a:pt x="24" y="6"/>
                    <a:pt x="25" y="6"/>
                  </a:cubicBezTo>
                  <a:cubicBezTo>
                    <a:pt x="22" y="10"/>
                    <a:pt x="19" y="14"/>
                    <a:pt x="16" y="18"/>
                  </a:cubicBezTo>
                  <a:cubicBezTo>
                    <a:pt x="16" y="18"/>
                    <a:pt x="16" y="18"/>
                    <a:pt x="16" y="18"/>
                  </a:cubicBezTo>
                  <a:cubicBezTo>
                    <a:pt x="14" y="19"/>
                    <a:pt x="13" y="21"/>
                    <a:pt x="11" y="22"/>
                  </a:cubicBezTo>
                  <a:moveTo>
                    <a:pt x="44" y="12"/>
                  </a:moveTo>
                  <a:cubicBezTo>
                    <a:pt x="43" y="12"/>
                    <a:pt x="42" y="12"/>
                    <a:pt x="40" y="12"/>
                  </a:cubicBezTo>
                  <a:cubicBezTo>
                    <a:pt x="41" y="10"/>
                    <a:pt x="43" y="8"/>
                    <a:pt x="44" y="7"/>
                  </a:cubicBezTo>
                  <a:cubicBezTo>
                    <a:pt x="45" y="6"/>
                    <a:pt x="46" y="5"/>
                    <a:pt x="46" y="4"/>
                  </a:cubicBezTo>
                  <a:cubicBezTo>
                    <a:pt x="48" y="5"/>
                    <a:pt x="49" y="5"/>
                    <a:pt x="50" y="5"/>
                  </a:cubicBezTo>
                  <a:cubicBezTo>
                    <a:pt x="48" y="8"/>
                    <a:pt x="46" y="10"/>
                    <a:pt x="44" y="12"/>
                  </a:cubicBezTo>
                  <a:moveTo>
                    <a:pt x="19" y="16"/>
                  </a:moveTo>
                  <a:cubicBezTo>
                    <a:pt x="22" y="12"/>
                    <a:pt x="25" y="9"/>
                    <a:pt x="28" y="5"/>
                  </a:cubicBezTo>
                  <a:cubicBezTo>
                    <a:pt x="28" y="4"/>
                    <a:pt x="29" y="4"/>
                    <a:pt x="30" y="4"/>
                  </a:cubicBezTo>
                  <a:cubicBezTo>
                    <a:pt x="27" y="7"/>
                    <a:pt x="25" y="11"/>
                    <a:pt x="22" y="14"/>
                  </a:cubicBezTo>
                  <a:cubicBezTo>
                    <a:pt x="22" y="15"/>
                    <a:pt x="22" y="15"/>
                    <a:pt x="22" y="15"/>
                  </a:cubicBezTo>
                  <a:cubicBezTo>
                    <a:pt x="21" y="15"/>
                    <a:pt x="20" y="16"/>
                    <a:pt x="19" y="16"/>
                  </a:cubicBezTo>
                  <a:moveTo>
                    <a:pt x="36" y="12"/>
                  </a:moveTo>
                  <a:cubicBezTo>
                    <a:pt x="38" y="9"/>
                    <a:pt x="40" y="6"/>
                    <a:pt x="42" y="3"/>
                  </a:cubicBezTo>
                  <a:cubicBezTo>
                    <a:pt x="43" y="4"/>
                    <a:pt x="44" y="4"/>
                    <a:pt x="45" y="4"/>
                  </a:cubicBezTo>
                  <a:cubicBezTo>
                    <a:pt x="44" y="4"/>
                    <a:pt x="44" y="5"/>
                    <a:pt x="43" y="6"/>
                  </a:cubicBezTo>
                  <a:cubicBezTo>
                    <a:pt x="42" y="7"/>
                    <a:pt x="40" y="9"/>
                    <a:pt x="39" y="12"/>
                  </a:cubicBezTo>
                  <a:cubicBezTo>
                    <a:pt x="39" y="12"/>
                    <a:pt x="39" y="12"/>
                    <a:pt x="39" y="12"/>
                  </a:cubicBezTo>
                  <a:cubicBezTo>
                    <a:pt x="38" y="12"/>
                    <a:pt x="37" y="12"/>
                    <a:pt x="36" y="12"/>
                  </a:cubicBezTo>
                  <a:cubicBezTo>
                    <a:pt x="36" y="12"/>
                    <a:pt x="36" y="12"/>
                    <a:pt x="36" y="12"/>
                  </a:cubicBezTo>
                  <a:moveTo>
                    <a:pt x="24" y="14"/>
                  </a:moveTo>
                  <a:cubicBezTo>
                    <a:pt x="27" y="10"/>
                    <a:pt x="30" y="7"/>
                    <a:pt x="32" y="4"/>
                  </a:cubicBezTo>
                  <a:cubicBezTo>
                    <a:pt x="33" y="3"/>
                    <a:pt x="34" y="3"/>
                    <a:pt x="35" y="3"/>
                  </a:cubicBezTo>
                  <a:cubicBezTo>
                    <a:pt x="32" y="6"/>
                    <a:pt x="30" y="10"/>
                    <a:pt x="27" y="13"/>
                  </a:cubicBezTo>
                  <a:cubicBezTo>
                    <a:pt x="26" y="13"/>
                    <a:pt x="25" y="13"/>
                    <a:pt x="24" y="14"/>
                  </a:cubicBezTo>
                  <a:moveTo>
                    <a:pt x="30" y="12"/>
                  </a:moveTo>
                  <a:cubicBezTo>
                    <a:pt x="32" y="9"/>
                    <a:pt x="34" y="6"/>
                    <a:pt x="37" y="3"/>
                  </a:cubicBezTo>
                  <a:cubicBezTo>
                    <a:pt x="38" y="3"/>
                    <a:pt x="38" y="3"/>
                    <a:pt x="38" y="3"/>
                  </a:cubicBezTo>
                  <a:cubicBezTo>
                    <a:pt x="38" y="3"/>
                    <a:pt x="38" y="3"/>
                    <a:pt x="38" y="3"/>
                  </a:cubicBezTo>
                  <a:cubicBezTo>
                    <a:pt x="39" y="3"/>
                    <a:pt x="39" y="3"/>
                    <a:pt x="40" y="3"/>
                  </a:cubicBezTo>
                  <a:cubicBezTo>
                    <a:pt x="38" y="6"/>
                    <a:pt x="36" y="9"/>
                    <a:pt x="34" y="12"/>
                  </a:cubicBezTo>
                  <a:cubicBezTo>
                    <a:pt x="32" y="12"/>
                    <a:pt x="31" y="12"/>
                    <a:pt x="30" y="12"/>
                  </a:cubicBezTo>
                  <a:moveTo>
                    <a:pt x="38" y="0"/>
                  </a:moveTo>
                  <a:cubicBezTo>
                    <a:pt x="29" y="0"/>
                    <a:pt x="19" y="4"/>
                    <a:pt x="11" y="12"/>
                  </a:cubicBezTo>
                  <a:cubicBezTo>
                    <a:pt x="11" y="12"/>
                    <a:pt x="11" y="12"/>
                    <a:pt x="11" y="12"/>
                  </a:cubicBezTo>
                  <a:cubicBezTo>
                    <a:pt x="3" y="20"/>
                    <a:pt x="0" y="29"/>
                    <a:pt x="0" y="38"/>
                  </a:cubicBezTo>
                  <a:cubicBezTo>
                    <a:pt x="0" y="49"/>
                    <a:pt x="5" y="59"/>
                    <a:pt x="12" y="67"/>
                  </a:cubicBezTo>
                  <a:cubicBezTo>
                    <a:pt x="20" y="74"/>
                    <a:pt x="30" y="79"/>
                    <a:pt x="41" y="79"/>
                  </a:cubicBezTo>
                  <a:cubicBezTo>
                    <a:pt x="41" y="79"/>
                    <a:pt x="41" y="79"/>
                    <a:pt x="41" y="79"/>
                  </a:cubicBezTo>
                  <a:cubicBezTo>
                    <a:pt x="49" y="79"/>
                    <a:pt x="57" y="76"/>
                    <a:pt x="64" y="70"/>
                  </a:cubicBezTo>
                  <a:cubicBezTo>
                    <a:pt x="65" y="70"/>
                    <a:pt x="65" y="70"/>
                    <a:pt x="65" y="70"/>
                  </a:cubicBezTo>
                  <a:cubicBezTo>
                    <a:pt x="65" y="69"/>
                    <a:pt x="65" y="69"/>
                    <a:pt x="65" y="69"/>
                  </a:cubicBezTo>
                  <a:cubicBezTo>
                    <a:pt x="65" y="69"/>
                    <a:pt x="65" y="69"/>
                    <a:pt x="65" y="69"/>
                  </a:cubicBezTo>
                  <a:cubicBezTo>
                    <a:pt x="65" y="69"/>
                    <a:pt x="66" y="69"/>
                    <a:pt x="67" y="67"/>
                  </a:cubicBezTo>
                  <a:cubicBezTo>
                    <a:pt x="67" y="67"/>
                    <a:pt x="67" y="67"/>
                    <a:pt x="67" y="67"/>
                  </a:cubicBezTo>
                  <a:cubicBezTo>
                    <a:pt x="68" y="67"/>
                    <a:pt x="68" y="66"/>
                    <a:pt x="68" y="66"/>
                  </a:cubicBezTo>
                  <a:cubicBezTo>
                    <a:pt x="69" y="66"/>
                    <a:pt x="69" y="66"/>
                    <a:pt x="69" y="66"/>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76" y="57"/>
                    <a:pt x="79" y="49"/>
                    <a:pt x="79" y="41"/>
                  </a:cubicBezTo>
                  <a:cubicBezTo>
                    <a:pt x="79" y="30"/>
                    <a:pt x="74" y="20"/>
                    <a:pt x="66" y="13"/>
                  </a:cubicBezTo>
                  <a:cubicBezTo>
                    <a:pt x="59" y="5"/>
                    <a:pt x="48" y="0"/>
                    <a:pt x="38" y="0"/>
                  </a:cubicBezTo>
                  <a:cubicBezTo>
                    <a:pt x="38" y="0"/>
                    <a:pt x="38" y="0"/>
                    <a:pt x="38"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742"/>
            <p:cNvSpPr>
              <a:spLocks noEditPoints="1"/>
            </p:cNvSpPr>
            <p:nvPr/>
          </p:nvSpPr>
          <p:spPr bwMode="auto">
            <a:xfrm>
              <a:off x="2976" y="1164"/>
              <a:ext cx="301" cy="324"/>
            </a:xfrm>
            <a:custGeom>
              <a:avLst/>
              <a:gdLst>
                <a:gd name="T0" fmla="*/ 64 w 127"/>
                <a:gd name="T1" fmla="*/ 126 h 137"/>
                <a:gd name="T2" fmla="*/ 60 w 127"/>
                <a:gd name="T3" fmla="*/ 125 h 137"/>
                <a:gd name="T4" fmla="*/ 68 w 127"/>
                <a:gd name="T5" fmla="*/ 134 h 137"/>
                <a:gd name="T6" fmla="*/ 53 w 127"/>
                <a:gd name="T7" fmla="*/ 124 h 137"/>
                <a:gd name="T8" fmla="*/ 97 w 127"/>
                <a:gd name="T9" fmla="*/ 120 h 137"/>
                <a:gd name="T10" fmla="*/ 76 w 127"/>
                <a:gd name="T11" fmla="*/ 116 h 137"/>
                <a:gd name="T12" fmla="*/ 90 w 127"/>
                <a:gd name="T13" fmla="*/ 113 h 137"/>
                <a:gd name="T14" fmla="*/ 25 w 127"/>
                <a:gd name="T15" fmla="*/ 121 h 137"/>
                <a:gd name="T16" fmla="*/ 42 w 127"/>
                <a:gd name="T17" fmla="*/ 120 h 137"/>
                <a:gd name="T18" fmla="*/ 104 w 127"/>
                <a:gd name="T19" fmla="*/ 111 h 137"/>
                <a:gd name="T20" fmla="*/ 98 w 127"/>
                <a:gd name="T21" fmla="*/ 112 h 137"/>
                <a:gd name="T22" fmla="*/ 22 w 127"/>
                <a:gd name="T23" fmla="*/ 118 h 137"/>
                <a:gd name="T24" fmla="*/ 79 w 127"/>
                <a:gd name="T25" fmla="*/ 121 h 137"/>
                <a:gd name="T26" fmla="*/ 34 w 127"/>
                <a:gd name="T27" fmla="*/ 109 h 137"/>
                <a:gd name="T28" fmla="*/ 41 w 127"/>
                <a:gd name="T29" fmla="*/ 110 h 137"/>
                <a:gd name="T30" fmla="*/ 93 w 127"/>
                <a:gd name="T31" fmla="*/ 115 h 137"/>
                <a:gd name="T32" fmla="*/ 87 w 127"/>
                <a:gd name="T33" fmla="*/ 118 h 137"/>
                <a:gd name="T34" fmla="*/ 106 w 127"/>
                <a:gd name="T35" fmla="*/ 109 h 137"/>
                <a:gd name="T36" fmla="*/ 20 w 127"/>
                <a:gd name="T37" fmla="*/ 108 h 137"/>
                <a:gd name="T38" fmla="*/ 109 w 127"/>
                <a:gd name="T39" fmla="*/ 113 h 137"/>
                <a:gd name="T40" fmla="*/ 16 w 127"/>
                <a:gd name="T41" fmla="*/ 104 h 137"/>
                <a:gd name="T42" fmla="*/ 15 w 127"/>
                <a:gd name="T43" fmla="*/ 89 h 137"/>
                <a:gd name="T44" fmla="*/ 113 w 127"/>
                <a:gd name="T45" fmla="*/ 85 h 137"/>
                <a:gd name="T46" fmla="*/ 14 w 127"/>
                <a:gd name="T47" fmla="*/ 80 h 137"/>
                <a:gd name="T48" fmla="*/ 116 w 127"/>
                <a:gd name="T49" fmla="*/ 77 h 137"/>
                <a:gd name="T50" fmla="*/ 3 w 127"/>
                <a:gd name="T51" fmla="*/ 82 h 137"/>
                <a:gd name="T52" fmla="*/ 116 w 127"/>
                <a:gd name="T53" fmla="*/ 81 h 137"/>
                <a:gd name="T54" fmla="*/ 123 w 127"/>
                <a:gd name="T55" fmla="*/ 74 h 137"/>
                <a:gd name="T56" fmla="*/ 3 w 127"/>
                <a:gd name="T57" fmla="*/ 74 h 137"/>
                <a:gd name="T58" fmla="*/ 17 w 127"/>
                <a:gd name="T59" fmla="*/ 40 h 137"/>
                <a:gd name="T60" fmla="*/ 109 w 127"/>
                <a:gd name="T61" fmla="*/ 34 h 137"/>
                <a:gd name="T62" fmla="*/ 16 w 127"/>
                <a:gd name="T63" fmla="*/ 31 h 137"/>
                <a:gd name="T64" fmla="*/ 64 w 127"/>
                <a:gd name="T65" fmla="*/ 2 h 137"/>
                <a:gd name="T66" fmla="*/ 100 w 127"/>
                <a:gd name="T67" fmla="*/ 14 h 137"/>
                <a:gd name="T68" fmla="*/ 113 w 127"/>
                <a:gd name="T69" fmla="*/ 53 h 137"/>
                <a:gd name="T70" fmla="*/ 112 w 127"/>
                <a:gd name="T71" fmla="*/ 76 h 137"/>
                <a:gd name="T72" fmla="*/ 92 w 127"/>
                <a:gd name="T73" fmla="*/ 104 h 137"/>
                <a:gd name="T74" fmla="*/ 54 w 127"/>
                <a:gd name="T75" fmla="*/ 111 h 137"/>
                <a:gd name="T76" fmla="*/ 16 w 127"/>
                <a:gd name="T77" fmla="*/ 98 h 137"/>
                <a:gd name="T78" fmla="*/ 5 w 127"/>
                <a:gd name="T79" fmla="*/ 54 h 137"/>
                <a:gd name="T80" fmla="*/ 35 w 127"/>
                <a:gd name="T81" fmla="*/ 21 h 137"/>
                <a:gd name="T82" fmla="*/ 30 w 127"/>
                <a:gd name="T83" fmla="*/ 11 h 137"/>
                <a:gd name="T84" fmla="*/ 12 w 127"/>
                <a:gd name="T85" fmla="*/ 36 h 137"/>
                <a:gd name="T86" fmla="*/ 13 w 127"/>
                <a:gd name="T87" fmla="*/ 51 h 137"/>
                <a:gd name="T88" fmla="*/ 1 w 127"/>
                <a:gd name="T89" fmla="*/ 85 h 137"/>
                <a:gd name="T90" fmla="*/ 12 w 127"/>
                <a:gd name="T91" fmla="*/ 99 h 137"/>
                <a:gd name="T92" fmla="*/ 27 w 127"/>
                <a:gd name="T93" fmla="*/ 125 h 137"/>
                <a:gd name="T94" fmla="*/ 63 w 127"/>
                <a:gd name="T95" fmla="*/ 137 h 137"/>
                <a:gd name="T96" fmla="*/ 100 w 127"/>
                <a:gd name="T97" fmla="*/ 125 h 137"/>
                <a:gd name="T98" fmla="*/ 115 w 127"/>
                <a:gd name="T99" fmla="*/ 97 h 137"/>
                <a:gd name="T100" fmla="*/ 124 w 127"/>
                <a:gd name="T101" fmla="*/ 85 h 137"/>
                <a:gd name="T102" fmla="*/ 112 w 127"/>
                <a:gd name="T103" fmla="*/ 40 h 137"/>
                <a:gd name="T104" fmla="*/ 115 w 127"/>
                <a:gd name="T105" fmla="*/ 26 h 137"/>
                <a:gd name="T106" fmla="*/ 102 w 127"/>
                <a:gd name="T107" fmla="*/ 12 h 137"/>
                <a:gd name="T108" fmla="*/ 76 w 127"/>
                <a:gd name="T109" fmla="*/ 1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7" h="137">
                  <a:moveTo>
                    <a:pt x="70" y="134"/>
                  </a:moveTo>
                  <a:cubicBezTo>
                    <a:pt x="71" y="132"/>
                    <a:pt x="72" y="130"/>
                    <a:pt x="72" y="128"/>
                  </a:cubicBezTo>
                  <a:cubicBezTo>
                    <a:pt x="72" y="130"/>
                    <a:pt x="72" y="132"/>
                    <a:pt x="72" y="133"/>
                  </a:cubicBezTo>
                  <a:cubicBezTo>
                    <a:pt x="71" y="134"/>
                    <a:pt x="70" y="134"/>
                    <a:pt x="70" y="134"/>
                  </a:cubicBezTo>
                  <a:moveTo>
                    <a:pt x="63" y="134"/>
                  </a:moveTo>
                  <a:cubicBezTo>
                    <a:pt x="62" y="134"/>
                    <a:pt x="61" y="134"/>
                    <a:pt x="61" y="134"/>
                  </a:cubicBezTo>
                  <a:cubicBezTo>
                    <a:pt x="62" y="131"/>
                    <a:pt x="63" y="128"/>
                    <a:pt x="64" y="126"/>
                  </a:cubicBezTo>
                  <a:cubicBezTo>
                    <a:pt x="65" y="126"/>
                    <a:pt x="66" y="126"/>
                    <a:pt x="67" y="125"/>
                  </a:cubicBezTo>
                  <a:cubicBezTo>
                    <a:pt x="66" y="128"/>
                    <a:pt x="65" y="131"/>
                    <a:pt x="64" y="134"/>
                  </a:cubicBezTo>
                  <a:cubicBezTo>
                    <a:pt x="64" y="134"/>
                    <a:pt x="64" y="134"/>
                    <a:pt x="64" y="134"/>
                  </a:cubicBezTo>
                  <a:cubicBezTo>
                    <a:pt x="63" y="134"/>
                    <a:pt x="63" y="134"/>
                    <a:pt x="63" y="134"/>
                  </a:cubicBezTo>
                  <a:moveTo>
                    <a:pt x="59" y="134"/>
                  </a:moveTo>
                  <a:cubicBezTo>
                    <a:pt x="58" y="134"/>
                    <a:pt x="57" y="134"/>
                    <a:pt x="56" y="134"/>
                  </a:cubicBezTo>
                  <a:cubicBezTo>
                    <a:pt x="58" y="131"/>
                    <a:pt x="59" y="128"/>
                    <a:pt x="60" y="125"/>
                  </a:cubicBezTo>
                  <a:cubicBezTo>
                    <a:pt x="61" y="125"/>
                    <a:pt x="62" y="126"/>
                    <a:pt x="63" y="126"/>
                  </a:cubicBezTo>
                  <a:cubicBezTo>
                    <a:pt x="61" y="128"/>
                    <a:pt x="60" y="131"/>
                    <a:pt x="59" y="134"/>
                  </a:cubicBezTo>
                  <a:moveTo>
                    <a:pt x="66" y="134"/>
                  </a:moveTo>
                  <a:cubicBezTo>
                    <a:pt x="66" y="131"/>
                    <a:pt x="68" y="128"/>
                    <a:pt x="69" y="125"/>
                  </a:cubicBezTo>
                  <a:cubicBezTo>
                    <a:pt x="70" y="125"/>
                    <a:pt x="71" y="125"/>
                    <a:pt x="72" y="125"/>
                  </a:cubicBezTo>
                  <a:cubicBezTo>
                    <a:pt x="72" y="125"/>
                    <a:pt x="72" y="125"/>
                    <a:pt x="72" y="125"/>
                  </a:cubicBezTo>
                  <a:cubicBezTo>
                    <a:pt x="71" y="128"/>
                    <a:pt x="69" y="131"/>
                    <a:pt x="68" y="134"/>
                  </a:cubicBezTo>
                  <a:cubicBezTo>
                    <a:pt x="67" y="134"/>
                    <a:pt x="66" y="134"/>
                    <a:pt x="66" y="134"/>
                  </a:cubicBezTo>
                  <a:moveTo>
                    <a:pt x="55" y="133"/>
                  </a:moveTo>
                  <a:cubicBezTo>
                    <a:pt x="55" y="130"/>
                    <a:pt x="56" y="128"/>
                    <a:pt x="56" y="125"/>
                  </a:cubicBezTo>
                  <a:cubicBezTo>
                    <a:pt x="57" y="125"/>
                    <a:pt x="58" y="125"/>
                    <a:pt x="59" y="125"/>
                  </a:cubicBezTo>
                  <a:cubicBezTo>
                    <a:pt x="57" y="128"/>
                    <a:pt x="56" y="130"/>
                    <a:pt x="55" y="133"/>
                  </a:cubicBezTo>
                  <a:moveTo>
                    <a:pt x="53" y="125"/>
                  </a:moveTo>
                  <a:cubicBezTo>
                    <a:pt x="53" y="125"/>
                    <a:pt x="53" y="124"/>
                    <a:pt x="53" y="124"/>
                  </a:cubicBezTo>
                  <a:cubicBezTo>
                    <a:pt x="53" y="123"/>
                    <a:pt x="52" y="123"/>
                    <a:pt x="51" y="123"/>
                  </a:cubicBezTo>
                  <a:cubicBezTo>
                    <a:pt x="50" y="122"/>
                    <a:pt x="49" y="122"/>
                    <a:pt x="48" y="122"/>
                  </a:cubicBezTo>
                  <a:cubicBezTo>
                    <a:pt x="49" y="120"/>
                    <a:pt x="51" y="118"/>
                    <a:pt x="52" y="116"/>
                  </a:cubicBezTo>
                  <a:cubicBezTo>
                    <a:pt x="52" y="118"/>
                    <a:pt x="52" y="121"/>
                    <a:pt x="52" y="123"/>
                  </a:cubicBezTo>
                  <a:cubicBezTo>
                    <a:pt x="52" y="124"/>
                    <a:pt x="53" y="124"/>
                    <a:pt x="53" y="124"/>
                  </a:cubicBezTo>
                  <a:cubicBezTo>
                    <a:pt x="53" y="125"/>
                    <a:pt x="53" y="125"/>
                    <a:pt x="53" y="125"/>
                  </a:cubicBezTo>
                  <a:moveTo>
                    <a:pt x="97" y="120"/>
                  </a:moveTo>
                  <a:cubicBezTo>
                    <a:pt x="97" y="120"/>
                    <a:pt x="96" y="119"/>
                    <a:pt x="96" y="119"/>
                  </a:cubicBezTo>
                  <a:cubicBezTo>
                    <a:pt x="96" y="118"/>
                    <a:pt x="97" y="116"/>
                    <a:pt x="98" y="115"/>
                  </a:cubicBezTo>
                  <a:cubicBezTo>
                    <a:pt x="97" y="117"/>
                    <a:pt x="97" y="119"/>
                    <a:pt x="97" y="120"/>
                  </a:cubicBezTo>
                  <a:moveTo>
                    <a:pt x="76" y="116"/>
                  </a:moveTo>
                  <a:cubicBezTo>
                    <a:pt x="76" y="116"/>
                    <a:pt x="76" y="115"/>
                    <a:pt x="76" y="114"/>
                  </a:cubicBezTo>
                  <a:cubicBezTo>
                    <a:pt x="76" y="114"/>
                    <a:pt x="77" y="114"/>
                    <a:pt x="77" y="114"/>
                  </a:cubicBezTo>
                  <a:cubicBezTo>
                    <a:pt x="77" y="115"/>
                    <a:pt x="76" y="116"/>
                    <a:pt x="76" y="116"/>
                  </a:cubicBezTo>
                  <a:moveTo>
                    <a:pt x="46" y="121"/>
                  </a:moveTo>
                  <a:cubicBezTo>
                    <a:pt x="45" y="121"/>
                    <a:pt x="44" y="121"/>
                    <a:pt x="44" y="120"/>
                  </a:cubicBezTo>
                  <a:cubicBezTo>
                    <a:pt x="45" y="118"/>
                    <a:pt x="47" y="115"/>
                    <a:pt x="49" y="113"/>
                  </a:cubicBezTo>
                  <a:cubicBezTo>
                    <a:pt x="50" y="114"/>
                    <a:pt x="51" y="114"/>
                    <a:pt x="52" y="114"/>
                  </a:cubicBezTo>
                  <a:cubicBezTo>
                    <a:pt x="50" y="116"/>
                    <a:pt x="48" y="119"/>
                    <a:pt x="46" y="121"/>
                  </a:cubicBezTo>
                  <a:moveTo>
                    <a:pt x="89" y="116"/>
                  </a:moveTo>
                  <a:cubicBezTo>
                    <a:pt x="90" y="115"/>
                    <a:pt x="90" y="114"/>
                    <a:pt x="90" y="113"/>
                  </a:cubicBezTo>
                  <a:cubicBezTo>
                    <a:pt x="90" y="114"/>
                    <a:pt x="90" y="115"/>
                    <a:pt x="90" y="116"/>
                  </a:cubicBezTo>
                  <a:cubicBezTo>
                    <a:pt x="89" y="116"/>
                    <a:pt x="89" y="116"/>
                    <a:pt x="89" y="116"/>
                  </a:cubicBezTo>
                  <a:moveTo>
                    <a:pt x="25" y="121"/>
                  </a:moveTo>
                  <a:cubicBezTo>
                    <a:pt x="24" y="120"/>
                    <a:pt x="24" y="120"/>
                    <a:pt x="23" y="119"/>
                  </a:cubicBezTo>
                  <a:cubicBezTo>
                    <a:pt x="24" y="117"/>
                    <a:pt x="25" y="115"/>
                    <a:pt x="26" y="113"/>
                  </a:cubicBezTo>
                  <a:cubicBezTo>
                    <a:pt x="26" y="113"/>
                    <a:pt x="26" y="113"/>
                    <a:pt x="26" y="113"/>
                  </a:cubicBezTo>
                  <a:cubicBezTo>
                    <a:pt x="26" y="115"/>
                    <a:pt x="25" y="118"/>
                    <a:pt x="25" y="121"/>
                  </a:cubicBezTo>
                  <a:moveTo>
                    <a:pt x="76" y="122"/>
                  </a:moveTo>
                  <a:cubicBezTo>
                    <a:pt x="76" y="121"/>
                    <a:pt x="76" y="120"/>
                    <a:pt x="76" y="119"/>
                  </a:cubicBezTo>
                  <a:cubicBezTo>
                    <a:pt x="77" y="117"/>
                    <a:pt x="78" y="115"/>
                    <a:pt x="79" y="113"/>
                  </a:cubicBezTo>
                  <a:cubicBezTo>
                    <a:pt x="80" y="113"/>
                    <a:pt x="81" y="113"/>
                    <a:pt x="81" y="112"/>
                  </a:cubicBezTo>
                  <a:cubicBezTo>
                    <a:pt x="80" y="115"/>
                    <a:pt x="78" y="118"/>
                    <a:pt x="77" y="122"/>
                  </a:cubicBezTo>
                  <a:cubicBezTo>
                    <a:pt x="76" y="122"/>
                    <a:pt x="76" y="122"/>
                    <a:pt x="76" y="122"/>
                  </a:cubicBezTo>
                  <a:moveTo>
                    <a:pt x="42" y="120"/>
                  </a:moveTo>
                  <a:cubicBezTo>
                    <a:pt x="42" y="119"/>
                    <a:pt x="41" y="119"/>
                    <a:pt x="40" y="119"/>
                  </a:cubicBezTo>
                  <a:cubicBezTo>
                    <a:pt x="42" y="116"/>
                    <a:pt x="44" y="114"/>
                    <a:pt x="46" y="112"/>
                  </a:cubicBezTo>
                  <a:cubicBezTo>
                    <a:pt x="47" y="112"/>
                    <a:pt x="47" y="113"/>
                    <a:pt x="48" y="113"/>
                  </a:cubicBezTo>
                  <a:cubicBezTo>
                    <a:pt x="46" y="115"/>
                    <a:pt x="44" y="117"/>
                    <a:pt x="42" y="120"/>
                  </a:cubicBezTo>
                  <a:moveTo>
                    <a:pt x="100" y="121"/>
                  </a:moveTo>
                  <a:cubicBezTo>
                    <a:pt x="100" y="119"/>
                    <a:pt x="100" y="116"/>
                    <a:pt x="101" y="114"/>
                  </a:cubicBezTo>
                  <a:cubicBezTo>
                    <a:pt x="102" y="113"/>
                    <a:pt x="103" y="112"/>
                    <a:pt x="104" y="111"/>
                  </a:cubicBezTo>
                  <a:cubicBezTo>
                    <a:pt x="103" y="114"/>
                    <a:pt x="102" y="118"/>
                    <a:pt x="101" y="121"/>
                  </a:cubicBezTo>
                  <a:cubicBezTo>
                    <a:pt x="101" y="121"/>
                    <a:pt x="101" y="121"/>
                    <a:pt x="101" y="121"/>
                  </a:cubicBezTo>
                  <a:cubicBezTo>
                    <a:pt x="100" y="121"/>
                    <a:pt x="100" y="121"/>
                    <a:pt x="100" y="121"/>
                  </a:cubicBezTo>
                  <a:moveTo>
                    <a:pt x="95" y="118"/>
                  </a:moveTo>
                  <a:cubicBezTo>
                    <a:pt x="94" y="117"/>
                    <a:pt x="94" y="117"/>
                    <a:pt x="94" y="117"/>
                  </a:cubicBezTo>
                  <a:cubicBezTo>
                    <a:pt x="95" y="115"/>
                    <a:pt x="96" y="113"/>
                    <a:pt x="97" y="111"/>
                  </a:cubicBezTo>
                  <a:cubicBezTo>
                    <a:pt x="98" y="112"/>
                    <a:pt x="98" y="112"/>
                    <a:pt x="98" y="112"/>
                  </a:cubicBezTo>
                  <a:cubicBezTo>
                    <a:pt x="97" y="112"/>
                    <a:pt x="97" y="112"/>
                    <a:pt x="97" y="112"/>
                  </a:cubicBezTo>
                  <a:cubicBezTo>
                    <a:pt x="97" y="114"/>
                    <a:pt x="96" y="116"/>
                    <a:pt x="95" y="118"/>
                  </a:cubicBezTo>
                  <a:moveTo>
                    <a:pt x="22" y="118"/>
                  </a:moveTo>
                  <a:cubicBezTo>
                    <a:pt x="21" y="117"/>
                    <a:pt x="21" y="117"/>
                    <a:pt x="20" y="116"/>
                  </a:cubicBezTo>
                  <a:cubicBezTo>
                    <a:pt x="21" y="115"/>
                    <a:pt x="22" y="113"/>
                    <a:pt x="24" y="111"/>
                  </a:cubicBezTo>
                  <a:cubicBezTo>
                    <a:pt x="24" y="111"/>
                    <a:pt x="25" y="112"/>
                    <a:pt x="25" y="112"/>
                  </a:cubicBezTo>
                  <a:cubicBezTo>
                    <a:pt x="24" y="114"/>
                    <a:pt x="23" y="116"/>
                    <a:pt x="22" y="118"/>
                  </a:cubicBezTo>
                  <a:moveTo>
                    <a:pt x="39" y="118"/>
                  </a:moveTo>
                  <a:cubicBezTo>
                    <a:pt x="39" y="118"/>
                    <a:pt x="38" y="117"/>
                    <a:pt x="37" y="117"/>
                  </a:cubicBezTo>
                  <a:cubicBezTo>
                    <a:pt x="39" y="115"/>
                    <a:pt x="41" y="113"/>
                    <a:pt x="42" y="111"/>
                  </a:cubicBezTo>
                  <a:cubicBezTo>
                    <a:pt x="42" y="111"/>
                    <a:pt x="42" y="111"/>
                    <a:pt x="42" y="111"/>
                  </a:cubicBezTo>
                  <a:cubicBezTo>
                    <a:pt x="43" y="111"/>
                    <a:pt x="44" y="111"/>
                    <a:pt x="44" y="112"/>
                  </a:cubicBezTo>
                  <a:cubicBezTo>
                    <a:pt x="42" y="114"/>
                    <a:pt x="41" y="116"/>
                    <a:pt x="39" y="118"/>
                  </a:cubicBezTo>
                  <a:moveTo>
                    <a:pt x="79" y="121"/>
                  </a:moveTo>
                  <a:cubicBezTo>
                    <a:pt x="80" y="118"/>
                    <a:pt x="82" y="115"/>
                    <a:pt x="83" y="112"/>
                  </a:cubicBezTo>
                  <a:cubicBezTo>
                    <a:pt x="85" y="111"/>
                    <a:pt x="86" y="111"/>
                    <a:pt x="87" y="110"/>
                  </a:cubicBezTo>
                  <a:cubicBezTo>
                    <a:pt x="85" y="113"/>
                    <a:pt x="84" y="116"/>
                    <a:pt x="83" y="120"/>
                  </a:cubicBezTo>
                  <a:cubicBezTo>
                    <a:pt x="82" y="120"/>
                    <a:pt x="80" y="121"/>
                    <a:pt x="79" y="121"/>
                  </a:cubicBezTo>
                  <a:moveTo>
                    <a:pt x="28" y="121"/>
                  </a:moveTo>
                  <a:cubicBezTo>
                    <a:pt x="28" y="119"/>
                    <a:pt x="29" y="116"/>
                    <a:pt x="29" y="114"/>
                  </a:cubicBezTo>
                  <a:cubicBezTo>
                    <a:pt x="31" y="112"/>
                    <a:pt x="32" y="111"/>
                    <a:pt x="34" y="109"/>
                  </a:cubicBezTo>
                  <a:cubicBezTo>
                    <a:pt x="33" y="111"/>
                    <a:pt x="33" y="114"/>
                    <a:pt x="33" y="116"/>
                  </a:cubicBezTo>
                  <a:cubicBezTo>
                    <a:pt x="31" y="118"/>
                    <a:pt x="30" y="119"/>
                    <a:pt x="28" y="121"/>
                  </a:cubicBezTo>
                  <a:moveTo>
                    <a:pt x="36" y="116"/>
                  </a:moveTo>
                  <a:cubicBezTo>
                    <a:pt x="36" y="116"/>
                    <a:pt x="36" y="116"/>
                    <a:pt x="36" y="116"/>
                  </a:cubicBezTo>
                  <a:cubicBezTo>
                    <a:pt x="36" y="115"/>
                    <a:pt x="36" y="114"/>
                    <a:pt x="36" y="113"/>
                  </a:cubicBezTo>
                  <a:cubicBezTo>
                    <a:pt x="37" y="112"/>
                    <a:pt x="38" y="110"/>
                    <a:pt x="39" y="109"/>
                  </a:cubicBezTo>
                  <a:cubicBezTo>
                    <a:pt x="40" y="109"/>
                    <a:pt x="40" y="110"/>
                    <a:pt x="41" y="110"/>
                  </a:cubicBezTo>
                  <a:cubicBezTo>
                    <a:pt x="39" y="112"/>
                    <a:pt x="38" y="114"/>
                    <a:pt x="36" y="116"/>
                  </a:cubicBezTo>
                  <a:moveTo>
                    <a:pt x="19" y="115"/>
                  </a:moveTo>
                  <a:cubicBezTo>
                    <a:pt x="19" y="115"/>
                    <a:pt x="18" y="114"/>
                    <a:pt x="18" y="114"/>
                  </a:cubicBezTo>
                  <a:cubicBezTo>
                    <a:pt x="19" y="112"/>
                    <a:pt x="20" y="111"/>
                    <a:pt x="21" y="109"/>
                  </a:cubicBezTo>
                  <a:cubicBezTo>
                    <a:pt x="22" y="109"/>
                    <a:pt x="22" y="110"/>
                    <a:pt x="23" y="110"/>
                  </a:cubicBezTo>
                  <a:cubicBezTo>
                    <a:pt x="21" y="112"/>
                    <a:pt x="20" y="113"/>
                    <a:pt x="19" y="115"/>
                  </a:cubicBezTo>
                  <a:moveTo>
                    <a:pt x="93" y="115"/>
                  </a:moveTo>
                  <a:cubicBezTo>
                    <a:pt x="93" y="113"/>
                    <a:pt x="94" y="111"/>
                    <a:pt x="94" y="109"/>
                  </a:cubicBezTo>
                  <a:cubicBezTo>
                    <a:pt x="94" y="109"/>
                    <a:pt x="95" y="110"/>
                    <a:pt x="95" y="110"/>
                  </a:cubicBezTo>
                  <a:cubicBezTo>
                    <a:pt x="95" y="112"/>
                    <a:pt x="94" y="113"/>
                    <a:pt x="93" y="115"/>
                  </a:cubicBezTo>
                  <a:moveTo>
                    <a:pt x="85" y="119"/>
                  </a:moveTo>
                  <a:cubicBezTo>
                    <a:pt x="86" y="116"/>
                    <a:pt x="87" y="112"/>
                    <a:pt x="89" y="109"/>
                  </a:cubicBezTo>
                  <a:cubicBezTo>
                    <a:pt x="89" y="109"/>
                    <a:pt x="90" y="108"/>
                    <a:pt x="91" y="108"/>
                  </a:cubicBezTo>
                  <a:cubicBezTo>
                    <a:pt x="90" y="111"/>
                    <a:pt x="88" y="114"/>
                    <a:pt x="87" y="118"/>
                  </a:cubicBezTo>
                  <a:cubicBezTo>
                    <a:pt x="86" y="118"/>
                    <a:pt x="86" y="118"/>
                    <a:pt x="85" y="119"/>
                  </a:cubicBezTo>
                  <a:moveTo>
                    <a:pt x="37" y="110"/>
                  </a:moveTo>
                  <a:cubicBezTo>
                    <a:pt x="37" y="109"/>
                    <a:pt x="37" y="109"/>
                    <a:pt x="37" y="108"/>
                  </a:cubicBezTo>
                  <a:cubicBezTo>
                    <a:pt x="37" y="108"/>
                    <a:pt x="38" y="108"/>
                    <a:pt x="38" y="108"/>
                  </a:cubicBezTo>
                  <a:cubicBezTo>
                    <a:pt x="37" y="109"/>
                    <a:pt x="37" y="110"/>
                    <a:pt x="37" y="110"/>
                  </a:cubicBezTo>
                  <a:moveTo>
                    <a:pt x="103" y="119"/>
                  </a:moveTo>
                  <a:cubicBezTo>
                    <a:pt x="104" y="116"/>
                    <a:pt x="105" y="113"/>
                    <a:pt x="106" y="109"/>
                  </a:cubicBezTo>
                  <a:cubicBezTo>
                    <a:pt x="107" y="109"/>
                    <a:pt x="108" y="108"/>
                    <a:pt x="109" y="107"/>
                  </a:cubicBezTo>
                  <a:cubicBezTo>
                    <a:pt x="108" y="110"/>
                    <a:pt x="107" y="113"/>
                    <a:pt x="106" y="116"/>
                  </a:cubicBezTo>
                  <a:cubicBezTo>
                    <a:pt x="105" y="117"/>
                    <a:pt x="104" y="118"/>
                    <a:pt x="103" y="119"/>
                  </a:cubicBezTo>
                  <a:moveTo>
                    <a:pt x="17" y="113"/>
                  </a:moveTo>
                  <a:cubicBezTo>
                    <a:pt x="17" y="112"/>
                    <a:pt x="16" y="112"/>
                    <a:pt x="16" y="112"/>
                  </a:cubicBezTo>
                  <a:cubicBezTo>
                    <a:pt x="17" y="110"/>
                    <a:pt x="18" y="108"/>
                    <a:pt x="19" y="107"/>
                  </a:cubicBezTo>
                  <a:cubicBezTo>
                    <a:pt x="20" y="107"/>
                    <a:pt x="20" y="108"/>
                    <a:pt x="20" y="108"/>
                  </a:cubicBezTo>
                  <a:cubicBezTo>
                    <a:pt x="19" y="110"/>
                    <a:pt x="18" y="111"/>
                    <a:pt x="17" y="113"/>
                  </a:cubicBezTo>
                  <a:moveTo>
                    <a:pt x="15" y="110"/>
                  </a:moveTo>
                  <a:cubicBezTo>
                    <a:pt x="14" y="109"/>
                    <a:pt x="14" y="109"/>
                    <a:pt x="14" y="109"/>
                  </a:cubicBezTo>
                  <a:cubicBezTo>
                    <a:pt x="15" y="108"/>
                    <a:pt x="16" y="106"/>
                    <a:pt x="17" y="105"/>
                  </a:cubicBezTo>
                  <a:cubicBezTo>
                    <a:pt x="18" y="106"/>
                    <a:pt x="18" y="106"/>
                    <a:pt x="18" y="106"/>
                  </a:cubicBezTo>
                  <a:cubicBezTo>
                    <a:pt x="17" y="107"/>
                    <a:pt x="16" y="109"/>
                    <a:pt x="15" y="110"/>
                  </a:cubicBezTo>
                  <a:moveTo>
                    <a:pt x="109" y="113"/>
                  </a:moveTo>
                  <a:cubicBezTo>
                    <a:pt x="109" y="110"/>
                    <a:pt x="110" y="107"/>
                    <a:pt x="111" y="104"/>
                  </a:cubicBezTo>
                  <a:cubicBezTo>
                    <a:pt x="112" y="104"/>
                    <a:pt x="112" y="103"/>
                    <a:pt x="112" y="103"/>
                  </a:cubicBezTo>
                  <a:cubicBezTo>
                    <a:pt x="112" y="105"/>
                    <a:pt x="112" y="107"/>
                    <a:pt x="112" y="109"/>
                  </a:cubicBezTo>
                  <a:cubicBezTo>
                    <a:pt x="111" y="110"/>
                    <a:pt x="110" y="112"/>
                    <a:pt x="109" y="113"/>
                  </a:cubicBezTo>
                  <a:moveTo>
                    <a:pt x="15" y="106"/>
                  </a:moveTo>
                  <a:cubicBezTo>
                    <a:pt x="15" y="105"/>
                    <a:pt x="15" y="103"/>
                    <a:pt x="15" y="102"/>
                  </a:cubicBezTo>
                  <a:cubicBezTo>
                    <a:pt x="16" y="103"/>
                    <a:pt x="16" y="103"/>
                    <a:pt x="16" y="104"/>
                  </a:cubicBezTo>
                  <a:cubicBezTo>
                    <a:pt x="16" y="104"/>
                    <a:pt x="15" y="105"/>
                    <a:pt x="15" y="106"/>
                  </a:cubicBezTo>
                  <a:moveTo>
                    <a:pt x="18" y="92"/>
                  </a:moveTo>
                  <a:cubicBezTo>
                    <a:pt x="18" y="91"/>
                    <a:pt x="18" y="90"/>
                    <a:pt x="19" y="90"/>
                  </a:cubicBezTo>
                  <a:cubicBezTo>
                    <a:pt x="19" y="90"/>
                    <a:pt x="19" y="90"/>
                    <a:pt x="19" y="91"/>
                  </a:cubicBezTo>
                  <a:cubicBezTo>
                    <a:pt x="19" y="91"/>
                    <a:pt x="18" y="92"/>
                    <a:pt x="18" y="92"/>
                  </a:cubicBezTo>
                  <a:moveTo>
                    <a:pt x="16" y="92"/>
                  </a:moveTo>
                  <a:cubicBezTo>
                    <a:pt x="16" y="91"/>
                    <a:pt x="16" y="90"/>
                    <a:pt x="15" y="89"/>
                  </a:cubicBezTo>
                  <a:cubicBezTo>
                    <a:pt x="16" y="87"/>
                    <a:pt x="16" y="86"/>
                    <a:pt x="16" y="85"/>
                  </a:cubicBezTo>
                  <a:cubicBezTo>
                    <a:pt x="17" y="86"/>
                    <a:pt x="17" y="87"/>
                    <a:pt x="18" y="88"/>
                  </a:cubicBezTo>
                  <a:cubicBezTo>
                    <a:pt x="17" y="89"/>
                    <a:pt x="17" y="91"/>
                    <a:pt x="16" y="92"/>
                  </a:cubicBezTo>
                  <a:moveTo>
                    <a:pt x="110" y="92"/>
                  </a:moveTo>
                  <a:cubicBezTo>
                    <a:pt x="109" y="91"/>
                    <a:pt x="109" y="91"/>
                    <a:pt x="109" y="91"/>
                  </a:cubicBezTo>
                  <a:cubicBezTo>
                    <a:pt x="111" y="87"/>
                    <a:pt x="112" y="84"/>
                    <a:pt x="113" y="81"/>
                  </a:cubicBezTo>
                  <a:cubicBezTo>
                    <a:pt x="113" y="82"/>
                    <a:pt x="113" y="84"/>
                    <a:pt x="113" y="85"/>
                  </a:cubicBezTo>
                  <a:cubicBezTo>
                    <a:pt x="113" y="86"/>
                    <a:pt x="113" y="86"/>
                    <a:pt x="113" y="86"/>
                  </a:cubicBezTo>
                  <a:cubicBezTo>
                    <a:pt x="113" y="86"/>
                    <a:pt x="113" y="86"/>
                    <a:pt x="113" y="86"/>
                  </a:cubicBezTo>
                  <a:cubicBezTo>
                    <a:pt x="112" y="88"/>
                    <a:pt x="111" y="89"/>
                    <a:pt x="110" y="92"/>
                  </a:cubicBezTo>
                  <a:moveTo>
                    <a:pt x="15" y="86"/>
                  </a:moveTo>
                  <a:cubicBezTo>
                    <a:pt x="14" y="85"/>
                    <a:pt x="14" y="85"/>
                    <a:pt x="14" y="84"/>
                  </a:cubicBezTo>
                  <a:cubicBezTo>
                    <a:pt x="14" y="84"/>
                    <a:pt x="14" y="84"/>
                    <a:pt x="14" y="84"/>
                  </a:cubicBezTo>
                  <a:cubicBezTo>
                    <a:pt x="14" y="83"/>
                    <a:pt x="14" y="81"/>
                    <a:pt x="14" y="80"/>
                  </a:cubicBezTo>
                  <a:cubicBezTo>
                    <a:pt x="15" y="81"/>
                    <a:pt x="15" y="82"/>
                    <a:pt x="15" y="83"/>
                  </a:cubicBezTo>
                  <a:cubicBezTo>
                    <a:pt x="15" y="84"/>
                    <a:pt x="15" y="85"/>
                    <a:pt x="15" y="86"/>
                  </a:cubicBezTo>
                  <a:moveTo>
                    <a:pt x="116" y="77"/>
                  </a:moveTo>
                  <a:cubicBezTo>
                    <a:pt x="116" y="77"/>
                    <a:pt x="116" y="76"/>
                    <a:pt x="116" y="75"/>
                  </a:cubicBezTo>
                  <a:cubicBezTo>
                    <a:pt x="117" y="75"/>
                    <a:pt x="117" y="75"/>
                    <a:pt x="117" y="75"/>
                  </a:cubicBezTo>
                  <a:cubicBezTo>
                    <a:pt x="117" y="75"/>
                    <a:pt x="117" y="75"/>
                    <a:pt x="117" y="75"/>
                  </a:cubicBezTo>
                  <a:cubicBezTo>
                    <a:pt x="117" y="76"/>
                    <a:pt x="117" y="77"/>
                    <a:pt x="116" y="77"/>
                  </a:cubicBezTo>
                  <a:moveTo>
                    <a:pt x="8" y="82"/>
                  </a:moveTo>
                  <a:cubicBezTo>
                    <a:pt x="9" y="80"/>
                    <a:pt x="10" y="77"/>
                    <a:pt x="12" y="74"/>
                  </a:cubicBezTo>
                  <a:cubicBezTo>
                    <a:pt x="12" y="76"/>
                    <a:pt x="11" y="77"/>
                    <a:pt x="11" y="79"/>
                  </a:cubicBezTo>
                  <a:cubicBezTo>
                    <a:pt x="11" y="80"/>
                    <a:pt x="11" y="81"/>
                    <a:pt x="10" y="82"/>
                  </a:cubicBezTo>
                  <a:cubicBezTo>
                    <a:pt x="9" y="82"/>
                    <a:pt x="9" y="82"/>
                    <a:pt x="8" y="82"/>
                  </a:cubicBezTo>
                  <a:moveTo>
                    <a:pt x="3" y="82"/>
                  </a:moveTo>
                  <a:cubicBezTo>
                    <a:pt x="3" y="82"/>
                    <a:pt x="3" y="82"/>
                    <a:pt x="3" y="82"/>
                  </a:cubicBezTo>
                  <a:cubicBezTo>
                    <a:pt x="5" y="79"/>
                    <a:pt x="6" y="77"/>
                    <a:pt x="7" y="74"/>
                  </a:cubicBezTo>
                  <a:cubicBezTo>
                    <a:pt x="8" y="74"/>
                    <a:pt x="9" y="74"/>
                    <a:pt x="10" y="74"/>
                  </a:cubicBezTo>
                  <a:cubicBezTo>
                    <a:pt x="9" y="77"/>
                    <a:pt x="8" y="80"/>
                    <a:pt x="6" y="82"/>
                  </a:cubicBezTo>
                  <a:cubicBezTo>
                    <a:pt x="5" y="82"/>
                    <a:pt x="4" y="82"/>
                    <a:pt x="3" y="82"/>
                  </a:cubicBezTo>
                  <a:moveTo>
                    <a:pt x="116" y="83"/>
                  </a:moveTo>
                  <a:cubicBezTo>
                    <a:pt x="116" y="82"/>
                    <a:pt x="116" y="82"/>
                    <a:pt x="116" y="81"/>
                  </a:cubicBezTo>
                  <a:cubicBezTo>
                    <a:pt x="116" y="81"/>
                    <a:pt x="116" y="81"/>
                    <a:pt x="116" y="81"/>
                  </a:cubicBezTo>
                  <a:cubicBezTo>
                    <a:pt x="117" y="79"/>
                    <a:pt x="118" y="76"/>
                    <a:pt x="119" y="74"/>
                  </a:cubicBezTo>
                  <a:cubicBezTo>
                    <a:pt x="120" y="74"/>
                    <a:pt x="120" y="74"/>
                    <a:pt x="121" y="74"/>
                  </a:cubicBezTo>
                  <a:cubicBezTo>
                    <a:pt x="120" y="77"/>
                    <a:pt x="119" y="80"/>
                    <a:pt x="118" y="83"/>
                  </a:cubicBezTo>
                  <a:cubicBezTo>
                    <a:pt x="117" y="83"/>
                    <a:pt x="117" y="83"/>
                    <a:pt x="116" y="83"/>
                  </a:cubicBezTo>
                  <a:cubicBezTo>
                    <a:pt x="116" y="83"/>
                    <a:pt x="116" y="83"/>
                    <a:pt x="116" y="83"/>
                  </a:cubicBezTo>
                  <a:moveTo>
                    <a:pt x="119" y="82"/>
                  </a:moveTo>
                  <a:cubicBezTo>
                    <a:pt x="120" y="79"/>
                    <a:pt x="121" y="77"/>
                    <a:pt x="123" y="74"/>
                  </a:cubicBezTo>
                  <a:cubicBezTo>
                    <a:pt x="123" y="74"/>
                    <a:pt x="123" y="74"/>
                    <a:pt x="123" y="74"/>
                  </a:cubicBezTo>
                  <a:cubicBezTo>
                    <a:pt x="123" y="77"/>
                    <a:pt x="123" y="80"/>
                    <a:pt x="122" y="82"/>
                  </a:cubicBezTo>
                  <a:cubicBezTo>
                    <a:pt x="122" y="82"/>
                    <a:pt x="121" y="82"/>
                    <a:pt x="120" y="82"/>
                  </a:cubicBezTo>
                  <a:cubicBezTo>
                    <a:pt x="119" y="82"/>
                    <a:pt x="119" y="82"/>
                    <a:pt x="119" y="82"/>
                  </a:cubicBezTo>
                  <a:moveTo>
                    <a:pt x="3" y="79"/>
                  </a:moveTo>
                  <a:cubicBezTo>
                    <a:pt x="3" y="77"/>
                    <a:pt x="3" y="76"/>
                    <a:pt x="3" y="74"/>
                  </a:cubicBezTo>
                  <a:cubicBezTo>
                    <a:pt x="3" y="74"/>
                    <a:pt x="3" y="74"/>
                    <a:pt x="3" y="74"/>
                  </a:cubicBezTo>
                  <a:cubicBezTo>
                    <a:pt x="4" y="74"/>
                    <a:pt x="5" y="74"/>
                    <a:pt x="5" y="74"/>
                  </a:cubicBezTo>
                  <a:cubicBezTo>
                    <a:pt x="5" y="76"/>
                    <a:pt x="4" y="77"/>
                    <a:pt x="3" y="79"/>
                  </a:cubicBezTo>
                  <a:moveTo>
                    <a:pt x="17" y="40"/>
                  </a:moveTo>
                  <a:cubicBezTo>
                    <a:pt x="16" y="39"/>
                    <a:pt x="16" y="39"/>
                    <a:pt x="15" y="38"/>
                  </a:cubicBezTo>
                  <a:cubicBezTo>
                    <a:pt x="16" y="37"/>
                    <a:pt x="18" y="35"/>
                    <a:pt x="19" y="34"/>
                  </a:cubicBezTo>
                  <a:cubicBezTo>
                    <a:pt x="20" y="34"/>
                    <a:pt x="20" y="34"/>
                    <a:pt x="20" y="34"/>
                  </a:cubicBezTo>
                  <a:cubicBezTo>
                    <a:pt x="18" y="36"/>
                    <a:pt x="17" y="38"/>
                    <a:pt x="17" y="40"/>
                  </a:cubicBezTo>
                  <a:moveTo>
                    <a:pt x="15" y="37"/>
                  </a:moveTo>
                  <a:cubicBezTo>
                    <a:pt x="15" y="36"/>
                    <a:pt x="15" y="35"/>
                    <a:pt x="15" y="35"/>
                  </a:cubicBezTo>
                  <a:cubicBezTo>
                    <a:pt x="16" y="34"/>
                    <a:pt x="17" y="33"/>
                    <a:pt x="17" y="32"/>
                  </a:cubicBezTo>
                  <a:cubicBezTo>
                    <a:pt x="18" y="33"/>
                    <a:pt x="18" y="33"/>
                    <a:pt x="18" y="33"/>
                  </a:cubicBezTo>
                  <a:cubicBezTo>
                    <a:pt x="17" y="34"/>
                    <a:pt x="16" y="35"/>
                    <a:pt x="15" y="37"/>
                  </a:cubicBezTo>
                  <a:moveTo>
                    <a:pt x="111" y="38"/>
                  </a:moveTo>
                  <a:cubicBezTo>
                    <a:pt x="110" y="36"/>
                    <a:pt x="109" y="35"/>
                    <a:pt x="109" y="34"/>
                  </a:cubicBezTo>
                  <a:cubicBezTo>
                    <a:pt x="110" y="33"/>
                    <a:pt x="111" y="32"/>
                    <a:pt x="112" y="30"/>
                  </a:cubicBezTo>
                  <a:cubicBezTo>
                    <a:pt x="112" y="32"/>
                    <a:pt x="112" y="33"/>
                    <a:pt x="112" y="34"/>
                  </a:cubicBezTo>
                  <a:cubicBezTo>
                    <a:pt x="112" y="35"/>
                    <a:pt x="112" y="35"/>
                    <a:pt x="112" y="36"/>
                  </a:cubicBezTo>
                  <a:cubicBezTo>
                    <a:pt x="112" y="37"/>
                    <a:pt x="111" y="37"/>
                    <a:pt x="111" y="38"/>
                  </a:cubicBezTo>
                  <a:moveTo>
                    <a:pt x="15" y="32"/>
                  </a:moveTo>
                  <a:cubicBezTo>
                    <a:pt x="15" y="31"/>
                    <a:pt x="15" y="31"/>
                    <a:pt x="15" y="30"/>
                  </a:cubicBezTo>
                  <a:cubicBezTo>
                    <a:pt x="16" y="31"/>
                    <a:pt x="16" y="31"/>
                    <a:pt x="16" y="31"/>
                  </a:cubicBezTo>
                  <a:cubicBezTo>
                    <a:pt x="16" y="31"/>
                    <a:pt x="16" y="32"/>
                    <a:pt x="15" y="32"/>
                  </a:cubicBezTo>
                  <a:moveTo>
                    <a:pt x="36" y="21"/>
                  </a:moveTo>
                  <a:cubicBezTo>
                    <a:pt x="36" y="21"/>
                    <a:pt x="36" y="21"/>
                    <a:pt x="37" y="21"/>
                  </a:cubicBezTo>
                  <a:cubicBezTo>
                    <a:pt x="42" y="17"/>
                    <a:pt x="48" y="15"/>
                    <a:pt x="54" y="14"/>
                  </a:cubicBezTo>
                  <a:cubicBezTo>
                    <a:pt x="55" y="14"/>
                    <a:pt x="55" y="13"/>
                    <a:pt x="55" y="12"/>
                  </a:cubicBezTo>
                  <a:cubicBezTo>
                    <a:pt x="55" y="9"/>
                    <a:pt x="55" y="6"/>
                    <a:pt x="55" y="3"/>
                  </a:cubicBezTo>
                  <a:cubicBezTo>
                    <a:pt x="58" y="3"/>
                    <a:pt x="61" y="2"/>
                    <a:pt x="64" y="2"/>
                  </a:cubicBezTo>
                  <a:cubicBezTo>
                    <a:pt x="67" y="2"/>
                    <a:pt x="70" y="3"/>
                    <a:pt x="73" y="3"/>
                  </a:cubicBezTo>
                  <a:cubicBezTo>
                    <a:pt x="73" y="6"/>
                    <a:pt x="73" y="9"/>
                    <a:pt x="73" y="12"/>
                  </a:cubicBezTo>
                  <a:cubicBezTo>
                    <a:pt x="73" y="13"/>
                    <a:pt x="73" y="14"/>
                    <a:pt x="74" y="14"/>
                  </a:cubicBezTo>
                  <a:cubicBezTo>
                    <a:pt x="80" y="15"/>
                    <a:pt x="86" y="17"/>
                    <a:pt x="92" y="21"/>
                  </a:cubicBezTo>
                  <a:cubicBezTo>
                    <a:pt x="92" y="21"/>
                    <a:pt x="92" y="21"/>
                    <a:pt x="92" y="21"/>
                  </a:cubicBezTo>
                  <a:cubicBezTo>
                    <a:pt x="93" y="21"/>
                    <a:pt x="93" y="21"/>
                    <a:pt x="93" y="21"/>
                  </a:cubicBezTo>
                  <a:cubicBezTo>
                    <a:pt x="96" y="19"/>
                    <a:pt x="98" y="16"/>
                    <a:pt x="100" y="14"/>
                  </a:cubicBezTo>
                  <a:cubicBezTo>
                    <a:pt x="100" y="14"/>
                    <a:pt x="100" y="14"/>
                    <a:pt x="100" y="14"/>
                  </a:cubicBezTo>
                  <a:cubicBezTo>
                    <a:pt x="103" y="16"/>
                    <a:pt x="109" y="23"/>
                    <a:pt x="110" y="23"/>
                  </a:cubicBezTo>
                  <a:cubicBezTo>
                    <a:pt x="110" y="24"/>
                    <a:pt x="111" y="25"/>
                    <a:pt x="112" y="26"/>
                  </a:cubicBezTo>
                  <a:cubicBezTo>
                    <a:pt x="112" y="27"/>
                    <a:pt x="112" y="27"/>
                    <a:pt x="112" y="27"/>
                  </a:cubicBezTo>
                  <a:cubicBezTo>
                    <a:pt x="110" y="29"/>
                    <a:pt x="108" y="31"/>
                    <a:pt x="106" y="33"/>
                  </a:cubicBezTo>
                  <a:cubicBezTo>
                    <a:pt x="105" y="33"/>
                    <a:pt x="105" y="34"/>
                    <a:pt x="106" y="35"/>
                  </a:cubicBezTo>
                  <a:cubicBezTo>
                    <a:pt x="109" y="40"/>
                    <a:pt x="112" y="46"/>
                    <a:pt x="113" y="53"/>
                  </a:cubicBezTo>
                  <a:cubicBezTo>
                    <a:pt x="113" y="53"/>
                    <a:pt x="114" y="54"/>
                    <a:pt x="114" y="54"/>
                  </a:cubicBezTo>
                  <a:cubicBezTo>
                    <a:pt x="117" y="54"/>
                    <a:pt x="120" y="54"/>
                    <a:pt x="123" y="54"/>
                  </a:cubicBezTo>
                  <a:cubicBezTo>
                    <a:pt x="124" y="57"/>
                    <a:pt x="124" y="60"/>
                    <a:pt x="124" y="63"/>
                  </a:cubicBezTo>
                  <a:cubicBezTo>
                    <a:pt x="124" y="65"/>
                    <a:pt x="124" y="68"/>
                    <a:pt x="124" y="71"/>
                  </a:cubicBezTo>
                  <a:cubicBezTo>
                    <a:pt x="123" y="71"/>
                    <a:pt x="123" y="71"/>
                    <a:pt x="122" y="71"/>
                  </a:cubicBezTo>
                  <a:cubicBezTo>
                    <a:pt x="119" y="71"/>
                    <a:pt x="117" y="71"/>
                    <a:pt x="115" y="73"/>
                  </a:cubicBezTo>
                  <a:cubicBezTo>
                    <a:pt x="114" y="73"/>
                    <a:pt x="113" y="75"/>
                    <a:pt x="112" y="76"/>
                  </a:cubicBezTo>
                  <a:cubicBezTo>
                    <a:pt x="110" y="80"/>
                    <a:pt x="109" y="84"/>
                    <a:pt x="106" y="90"/>
                  </a:cubicBezTo>
                  <a:cubicBezTo>
                    <a:pt x="105" y="91"/>
                    <a:pt x="105" y="91"/>
                    <a:pt x="106" y="92"/>
                  </a:cubicBezTo>
                  <a:cubicBezTo>
                    <a:pt x="108" y="94"/>
                    <a:pt x="110" y="96"/>
                    <a:pt x="112" y="98"/>
                  </a:cubicBezTo>
                  <a:cubicBezTo>
                    <a:pt x="109" y="103"/>
                    <a:pt x="105" y="107"/>
                    <a:pt x="100" y="111"/>
                  </a:cubicBezTo>
                  <a:cubicBezTo>
                    <a:pt x="98" y="108"/>
                    <a:pt x="96" y="106"/>
                    <a:pt x="94" y="104"/>
                  </a:cubicBezTo>
                  <a:cubicBezTo>
                    <a:pt x="93" y="104"/>
                    <a:pt x="93" y="104"/>
                    <a:pt x="93" y="104"/>
                  </a:cubicBezTo>
                  <a:cubicBezTo>
                    <a:pt x="92" y="104"/>
                    <a:pt x="92" y="104"/>
                    <a:pt x="92" y="104"/>
                  </a:cubicBezTo>
                  <a:cubicBezTo>
                    <a:pt x="86" y="108"/>
                    <a:pt x="80" y="110"/>
                    <a:pt x="74" y="111"/>
                  </a:cubicBezTo>
                  <a:cubicBezTo>
                    <a:pt x="73" y="112"/>
                    <a:pt x="73" y="112"/>
                    <a:pt x="73" y="113"/>
                  </a:cubicBezTo>
                  <a:cubicBezTo>
                    <a:pt x="73" y="116"/>
                    <a:pt x="73" y="119"/>
                    <a:pt x="73" y="122"/>
                  </a:cubicBezTo>
                  <a:cubicBezTo>
                    <a:pt x="70" y="122"/>
                    <a:pt x="67" y="123"/>
                    <a:pt x="64" y="123"/>
                  </a:cubicBezTo>
                  <a:cubicBezTo>
                    <a:pt x="61" y="123"/>
                    <a:pt x="58" y="122"/>
                    <a:pt x="55" y="122"/>
                  </a:cubicBezTo>
                  <a:cubicBezTo>
                    <a:pt x="55" y="119"/>
                    <a:pt x="55" y="116"/>
                    <a:pt x="55" y="113"/>
                  </a:cubicBezTo>
                  <a:cubicBezTo>
                    <a:pt x="55" y="112"/>
                    <a:pt x="55" y="112"/>
                    <a:pt x="54" y="111"/>
                  </a:cubicBezTo>
                  <a:cubicBezTo>
                    <a:pt x="48" y="110"/>
                    <a:pt x="42" y="108"/>
                    <a:pt x="36" y="104"/>
                  </a:cubicBezTo>
                  <a:cubicBezTo>
                    <a:pt x="36" y="104"/>
                    <a:pt x="36" y="104"/>
                    <a:pt x="36" y="104"/>
                  </a:cubicBezTo>
                  <a:cubicBezTo>
                    <a:pt x="35" y="104"/>
                    <a:pt x="35" y="104"/>
                    <a:pt x="34" y="104"/>
                  </a:cubicBezTo>
                  <a:cubicBezTo>
                    <a:pt x="32" y="106"/>
                    <a:pt x="30" y="108"/>
                    <a:pt x="28" y="111"/>
                  </a:cubicBezTo>
                  <a:cubicBezTo>
                    <a:pt x="28" y="111"/>
                    <a:pt x="28" y="111"/>
                    <a:pt x="28" y="111"/>
                  </a:cubicBezTo>
                  <a:cubicBezTo>
                    <a:pt x="28" y="111"/>
                    <a:pt x="28" y="111"/>
                    <a:pt x="28" y="111"/>
                  </a:cubicBezTo>
                  <a:cubicBezTo>
                    <a:pt x="23" y="107"/>
                    <a:pt x="19" y="103"/>
                    <a:pt x="16" y="98"/>
                  </a:cubicBezTo>
                  <a:cubicBezTo>
                    <a:pt x="18" y="96"/>
                    <a:pt x="20" y="94"/>
                    <a:pt x="22" y="92"/>
                  </a:cubicBezTo>
                  <a:cubicBezTo>
                    <a:pt x="23" y="91"/>
                    <a:pt x="23" y="91"/>
                    <a:pt x="22" y="90"/>
                  </a:cubicBezTo>
                  <a:cubicBezTo>
                    <a:pt x="19" y="85"/>
                    <a:pt x="16" y="79"/>
                    <a:pt x="15" y="72"/>
                  </a:cubicBezTo>
                  <a:cubicBezTo>
                    <a:pt x="15" y="72"/>
                    <a:pt x="14" y="71"/>
                    <a:pt x="14" y="71"/>
                  </a:cubicBezTo>
                  <a:cubicBezTo>
                    <a:pt x="11" y="71"/>
                    <a:pt x="8" y="71"/>
                    <a:pt x="5" y="71"/>
                  </a:cubicBezTo>
                  <a:cubicBezTo>
                    <a:pt x="4" y="68"/>
                    <a:pt x="4" y="66"/>
                    <a:pt x="4" y="63"/>
                  </a:cubicBezTo>
                  <a:cubicBezTo>
                    <a:pt x="4" y="60"/>
                    <a:pt x="4" y="57"/>
                    <a:pt x="5" y="54"/>
                  </a:cubicBezTo>
                  <a:cubicBezTo>
                    <a:pt x="8" y="54"/>
                    <a:pt x="11" y="54"/>
                    <a:pt x="14" y="54"/>
                  </a:cubicBezTo>
                  <a:cubicBezTo>
                    <a:pt x="14" y="54"/>
                    <a:pt x="15" y="53"/>
                    <a:pt x="15" y="53"/>
                  </a:cubicBezTo>
                  <a:cubicBezTo>
                    <a:pt x="17" y="46"/>
                    <a:pt x="19" y="40"/>
                    <a:pt x="23" y="35"/>
                  </a:cubicBezTo>
                  <a:cubicBezTo>
                    <a:pt x="23" y="34"/>
                    <a:pt x="23" y="33"/>
                    <a:pt x="22" y="33"/>
                  </a:cubicBezTo>
                  <a:cubicBezTo>
                    <a:pt x="20" y="31"/>
                    <a:pt x="18" y="29"/>
                    <a:pt x="16" y="27"/>
                  </a:cubicBezTo>
                  <a:cubicBezTo>
                    <a:pt x="20" y="22"/>
                    <a:pt x="24" y="18"/>
                    <a:pt x="28" y="14"/>
                  </a:cubicBezTo>
                  <a:cubicBezTo>
                    <a:pt x="30" y="16"/>
                    <a:pt x="33" y="19"/>
                    <a:pt x="35" y="21"/>
                  </a:cubicBezTo>
                  <a:cubicBezTo>
                    <a:pt x="35" y="21"/>
                    <a:pt x="35" y="21"/>
                    <a:pt x="36" y="21"/>
                  </a:cubicBezTo>
                  <a:moveTo>
                    <a:pt x="64" y="0"/>
                  </a:moveTo>
                  <a:cubicBezTo>
                    <a:pt x="61" y="0"/>
                    <a:pt x="57" y="0"/>
                    <a:pt x="54" y="0"/>
                  </a:cubicBezTo>
                  <a:cubicBezTo>
                    <a:pt x="53" y="1"/>
                    <a:pt x="52" y="1"/>
                    <a:pt x="52" y="2"/>
                  </a:cubicBezTo>
                  <a:cubicBezTo>
                    <a:pt x="52" y="5"/>
                    <a:pt x="52" y="8"/>
                    <a:pt x="52" y="11"/>
                  </a:cubicBezTo>
                  <a:cubicBezTo>
                    <a:pt x="47" y="12"/>
                    <a:pt x="41" y="15"/>
                    <a:pt x="36" y="18"/>
                  </a:cubicBezTo>
                  <a:cubicBezTo>
                    <a:pt x="34" y="16"/>
                    <a:pt x="32" y="14"/>
                    <a:pt x="30" y="11"/>
                  </a:cubicBezTo>
                  <a:cubicBezTo>
                    <a:pt x="29" y="11"/>
                    <a:pt x="29" y="11"/>
                    <a:pt x="28" y="11"/>
                  </a:cubicBezTo>
                  <a:cubicBezTo>
                    <a:pt x="28" y="11"/>
                    <a:pt x="28" y="11"/>
                    <a:pt x="28" y="11"/>
                  </a:cubicBezTo>
                  <a:cubicBezTo>
                    <a:pt x="22" y="15"/>
                    <a:pt x="17" y="20"/>
                    <a:pt x="13" y="26"/>
                  </a:cubicBezTo>
                  <a:cubicBezTo>
                    <a:pt x="13" y="26"/>
                    <a:pt x="13" y="27"/>
                    <a:pt x="13" y="27"/>
                  </a:cubicBezTo>
                  <a:cubicBezTo>
                    <a:pt x="13" y="27"/>
                    <a:pt x="13" y="27"/>
                    <a:pt x="13" y="27"/>
                  </a:cubicBezTo>
                  <a:cubicBezTo>
                    <a:pt x="13" y="30"/>
                    <a:pt x="12" y="33"/>
                    <a:pt x="12" y="36"/>
                  </a:cubicBezTo>
                  <a:cubicBezTo>
                    <a:pt x="12" y="36"/>
                    <a:pt x="12" y="36"/>
                    <a:pt x="12" y="36"/>
                  </a:cubicBezTo>
                  <a:cubicBezTo>
                    <a:pt x="12" y="36"/>
                    <a:pt x="12" y="36"/>
                    <a:pt x="12" y="36"/>
                  </a:cubicBezTo>
                  <a:cubicBezTo>
                    <a:pt x="11" y="36"/>
                    <a:pt x="11" y="36"/>
                    <a:pt x="11" y="36"/>
                  </a:cubicBezTo>
                  <a:cubicBezTo>
                    <a:pt x="12" y="37"/>
                    <a:pt x="12" y="37"/>
                    <a:pt x="12" y="37"/>
                  </a:cubicBezTo>
                  <a:cubicBezTo>
                    <a:pt x="11" y="38"/>
                    <a:pt x="11" y="38"/>
                    <a:pt x="11" y="38"/>
                  </a:cubicBezTo>
                  <a:cubicBezTo>
                    <a:pt x="11" y="38"/>
                    <a:pt x="12" y="39"/>
                    <a:pt x="12" y="39"/>
                  </a:cubicBezTo>
                  <a:cubicBezTo>
                    <a:pt x="13" y="40"/>
                    <a:pt x="14" y="41"/>
                    <a:pt x="15" y="43"/>
                  </a:cubicBezTo>
                  <a:cubicBezTo>
                    <a:pt x="14" y="45"/>
                    <a:pt x="13" y="48"/>
                    <a:pt x="13" y="51"/>
                  </a:cubicBezTo>
                  <a:cubicBezTo>
                    <a:pt x="10" y="51"/>
                    <a:pt x="6" y="51"/>
                    <a:pt x="3" y="51"/>
                  </a:cubicBezTo>
                  <a:cubicBezTo>
                    <a:pt x="3" y="51"/>
                    <a:pt x="2" y="51"/>
                    <a:pt x="2" y="52"/>
                  </a:cubicBezTo>
                  <a:cubicBezTo>
                    <a:pt x="2" y="53"/>
                    <a:pt x="2" y="53"/>
                    <a:pt x="2" y="54"/>
                  </a:cubicBezTo>
                  <a:cubicBezTo>
                    <a:pt x="1" y="54"/>
                    <a:pt x="1" y="54"/>
                    <a:pt x="1" y="55"/>
                  </a:cubicBezTo>
                  <a:cubicBezTo>
                    <a:pt x="0" y="59"/>
                    <a:pt x="0" y="66"/>
                    <a:pt x="0" y="72"/>
                  </a:cubicBezTo>
                  <a:cubicBezTo>
                    <a:pt x="0" y="77"/>
                    <a:pt x="0" y="81"/>
                    <a:pt x="1" y="84"/>
                  </a:cubicBezTo>
                  <a:cubicBezTo>
                    <a:pt x="1" y="85"/>
                    <a:pt x="1" y="85"/>
                    <a:pt x="1" y="85"/>
                  </a:cubicBezTo>
                  <a:cubicBezTo>
                    <a:pt x="1" y="85"/>
                    <a:pt x="1" y="85"/>
                    <a:pt x="1" y="85"/>
                  </a:cubicBezTo>
                  <a:cubicBezTo>
                    <a:pt x="1" y="85"/>
                    <a:pt x="2" y="85"/>
                    <a:pt x="2" y="85"/>
                  </a:cubicBezTo>
                  <a:cubicBezTo>
                    <a:pt x="5" y="85"/>
                    <a:pt x="8" y="85"/>
                    <a:pt x="11" y="85"/>
                  </a:cubicBezTo>
                  <a:cubicBezTo>
                    <a:pt x="12" y="89"/>
                    <a:pt x="13" y="92"/>
                    <a:pt x="15" y="95"/>
                  </a:cubicBezTo>
                  <a:cubicBezTo>
                    <a:pt x="14" y="96"/>
                    <a:pt x="14" y="96"/>
                    <a:pt x="13" y="97"/>
                  </a:cubicBezTo>
                  <a:cubicBezTo>
                    <a:pt x="13" y="97"/>
                    <a:pt x="12" y="98"/>
                    <a:pt x="12" y="98"/>
                  </a:cubicBezTo>
                  <a:cubicBezTo>
                    <a:pt x="12" y="99"/>
                    <a:pt x="12" y="99"/>
                    <a:pt x="12" y="99"/>
                  </a:cubicBezTo>
                  <a:cubicBezTo>
                    <a:pt x="12" y="102"/>
                    <a:pt x="12" y="106"/>
                    <a:pt x="11" y="109"/>
                  </a:cubicBezTo>
                  <a:cubicBezTo>
                    <a:pt x="11" y="109"/>
                    <a:pt x="11" y="109"/>
                    <a:pt x="11" y="109"/>
                  </a:cubicBezTo>
                  <a:cubicBezTo>
                    <a:pt x="11" y="110"/>
                    <a:pt x="11" y="110"/>
                    <a:pt x="11" y="110"/>
                  </a:cubicBezTo>
                  <a:cubicBezTo>
                    <a:pt x="11" y="111"/>
                    <a:pt x="12" y="112"/>
                    <a:pt x="12" y="112"/>
                  </a:cubicBezTo>
                  <a:cubicBezTo>
                    <a:pt x="13" y="112"/>
                    <a:pt x="13" y="112"/>
                    <a:pt x="13" y="112"/>
                  </a:cubicBezTo>
                  <a:cubicBezTo>
                    <a:pt x="16" y="117"/>
                    <a:pt x="20" y="121"/>
                    <a:pt x="25" y="125"/>
                  </a:cubicBezTo>
                  <a:cubicBezTo>
                    <a:pt x="26" y="125"/>
                    <a:pt x="26" y="125"/>
                    <a:pt x="27" y="125"/>
                  </a:cubicBezTo>
                  <a:cubicBezTo>
                    <a:pt x="27" y="125"/>
                    <a:pt x="27" y="125"/>
                    <a:pt x="27" y="125"/>
                  </a:cubicBezTo>
                  <a:cubicBezTo>
                    <a:pt x="28" y="125"/>
                    <a:pt x="28" y="125"/>
                    <a:pt x="28" y="125"/>
                  </a:cubicBezTo>
                  <a:cubicBezTo>
                    <a:pt x="30" y="123"/>
                    <a:pt x="32" y="121"/>
                    <a:pt x="35" y="119"/>
                  </a:cubicBezTo>
                  <a:cubicBezTo>
                    <a:pt x="40" y="122"/>
                    <a:pt x="44" y="124"/>
                    <a:pt x="50" y="125"/>
                  </a:cubicBezTo>
                  <a:cubicBezTo>
                    <a:pt x="50" y="129"/>
                    <a:pt x="51" y="131"/>
                    <a:pt x="51" y="135"/>
                  </a:cubicBezTo>
                  <a:cubicBezTo>
                    <a:pt x="51" y="136"/>
                    <a:pt x="52" y="136"/>
                    <a:pt x="53" y="136"/>
                  </a:cubicBezTo>
                  <a:cubicBezTo>
                    <a:pt x="56" y="137"/>
                    <a:pt x="59" y="137"/>
                    <a:pt x="63" y="137"/>
                  </a:cubicBezTo>
                  <a:cubicBezTo>
                    <a:pt x="66" y="137"/>
                    <a:pt x="70" y="137"/>
                    <a:pt x="73" y="136"/>
                  </a:cubicBezTo>
                  <a:cubicBezTo>
                    <a:pt x="74" y="136"/>
                    <a:pt x="75" y="135"/>
                    <a:pt x="75" y="135"/>
                  </a:cubicBezTo>
                  <a:cubicBezTo>
                    <a:pt x="75" y="132"/>
                    <a:pt x="75" y="129"/>
                    <a:pt x="76" y="125"/>
                  </a:cubicBezTo>
                  <a:cubicBezTo>
                    <a:pt x="81" y="124"/>
                    <a:pt x="86" y="122"/>
                    <a:pt x="91" y="119"/>
                  </a:cubicBezTo>
                  <a:cubicBezTo>
                    <a:pt x="93" y="121"/>
                    <a:pt x="96" y="123"/>
                    <a:pt x="98" y="125"/>
                  </a:cubicBezTo>
                  <a:cubicBezTo>
                    <a:pt x="98" y="125"/>
                    <a:pt x="98" y="126"/>
                    <a:pt x="99" y="126"/>
                  </a:cubicBezTo>
                  <a:cubicBezTo>
                    <a:pt x="99" y="126"/>
                    <a:pt x="99" y="125"/>
                    <a:pt x="100" y="125"/>
                  </a:cubicBezTo>
                  <a:cubicBezTo>
                    <a:pt x="105" y="121"/>
                    <a:pt x="110" y="116"/>
                    <a:pt x="114" y="111"/>
                  </a:cubicBezTo>
                  <a:cubicBezTo>
                    <a:pt x="115" y="110"/>
                    <a:pt x="115" y="110"/>
                    <a:pt x="115" y="110"/>
                  </a:cubicBezTo>
                  <a:cubicBezTo>
                    <a:pt x="115" y="106"/>
                    <a:pt x="115" y="103"/>
                    <a:pt x="116" y="98"/>
                  </a:cubicBezTo>
                  <a:cubicBezTo>
                    <a:pt x="116" y="98"/>
                    <a:pt x="116" y="98"/>
                    <a:pt x="116" y="98"/>
                  </a:cubicBezTo>
                  <a:cubicBezTo>
                    <a:pt x="116" y="98"/>
                    <a:pt x="116" y="98"/>
                    <a:pt x="116" y="98"/>
                  </a:cubicBezTo>
                  <a:cubicBezTo>
                    <a:pt x="115" y="97"/>
                    <a:pt x="115" y="97"/>
                    <a:pt x="115" y="97"/>
                  </a:cubicBezTo>
                  <a:cubicBezTo>
                    <a:pt x="115" y="97"/>
                    <a:pt x="115" y="97"/>
                    <a:pt x="115" y="97"/>
                  </a:cubicBezTo>
                  <a:cubicBezTo>
                    <a:pt x="114" y="96"/>
                    <a:pt x="113" y="95"/>
                    <a:pt x="112" y="94"/>
                  </a:cubicBezTo>
                  <a:cubicBezTo>
                    <a:pt x="114" y="90"/>
                    <a:pt x="115" y="88"/>
                    <a:pt x="116" y="87"/>
                  </a:cubicBezTo>
                  <a:cubicBezTo>
                    <a:pt x="117" y="86"/>
                    <a:pt x="117" y="86"/>
                    <a:pt x="117" y="86"/>
                  </a:cubicBezTo>
                  <a:cubicBezTo>
                    <a:pt x="118" y="85"/>
                    <a:pt x="119" y="85"/>
                    <a:pt x="120" y="85"/>
                  </a:cubicBezTo>
                  <a:cubicBezTo>
                    <a:pt x="120" y="85"/>
                    <a:pt x="120" y="85"/>
                    <a:pt x="120" y="85"/>
                  </a:cubicBezTo>
                  <a:cubicBezTo>
                    <a:pt x="121" y="85"/>
                    <a:pt x="122" y="85"/>
                    <a:pt x="124" y="85"/>
                  </a:cubicBezTo>
                  <a:cubicBezTo>
                    <a:pt x="124" y="85"/>
                    <a:pt x="124" y="85"/>
                    <a:pt x="124" y="85"/>
                  </a:cubicBezTo>
                  <a:cubicBezTo>
                    <a:pt x="124" y="85"/>
                    <a:pt x="125" y="85"/>
                    <a:pt x="125" y="84"/>
                  </a:cubicBezTo>
                  <a:cubicBezTo>
                    <a:pt x="126" y="80"/>
                    <a:pt x="126" y="77"/>
                    <a:pt x="126" y="73"/>
                  </a:cubicBezTo>
                  <a:cubicBezTo>
                    <a:pt x="127" y="69"/>
                    <a:pt x="127" y="66"/>
                    <a:pt x="127" y="63"/>
                  </a:cubicBezTo>
                  <a:cubicBezTo>
                    <a:pt x="127" y="59"/>
                    <a:pt x="127" y="56"/>
                    <a:pt x="126" y="52"/>
                  </a:cubicBezTo>
                  <a:cubicBezTo>
                    <a:pt x="126" y="51"/>
                    <a:pt x="125" y="51"/>
                    <a:pt x="125" y="51"/>
                  </a:cubicBezTo>
                  <a:cubicBezTo>
                    <a:pt x="122" y="51"/>
                    <a:pt x="119" y="51"/>
                    <a:pt x="116" y="51"/>
                  </a:cubicBezTo>
                  <a:cubicBezTo>
                    <a:pt x="115" y="47"/>
                    <a:pt x="114" y="44"/>
                    <a:pt x="112" y="40"/>
                  </a:cubicBezTo>
                  <a:cubicBezTo>
                    <a:pt x="113" y="40"/>
                    <a:pt x="113" y="39"/>
                    <a:pt x="114" y="39"/>
                  </a:cubicBezTo>
                  <a:cubicBezTo>
                    <a:pt x="115" y="39"/>
                    <a:pt x="115" y="38"/>
                    <a:pt x="115" y="37"/>
                  </a:cubicBezTo>
                  <a:cubicBezTo>
                    <a:pt x="115" y="36"/>
                    <a:pt x="115" y="35"/>
                    <a:pt x="115" y="34"/>
                  </a:cubicBezTo>
                  <a:cubicBezTo>
                    <a:pt x="115" y="32"/>
                    <a:pt x="115" y="30"/>
                    <a:pt x="115" y="29"/>
                  </a:cubicBezTo>
                  <a:cubicBezTo>
                    <a:pt x="115" y="28"/>
                    <a:pt x="116" y="28"/>
                    <a:pt x="116" y="28"/>
                  </a:cubicBezTo>
                  <a:cubicBezTo>
                    <a:pt x="115" y="27"/>
                    <a:pt x="115" y="27"/>
                    <a:pt x="115" y="27"/>
                  </a:cubicBezTo>
                  <a:cubicBezTo>
                    <a:pt x="116" y="27"/>
                    <a:pt x="116" y="26"/>
                    <a:pt x="115" y="26"/>
                  </a:cubicBezTo>
                  <a:cubicBezTo>
                    <a:pt x="115" y="26"/>
                    <a:pt x="115" y="26"/>
                    <a:pt x="115" y="26"/>
                  </a:cubicBezTo>
                  <a:cubicBezTo>
                    <a:pt x="115" y="25"/>
                    <a:pt x="115" y="25"/>
                    <a:pt x="114" y="24"/>
                  </a:cubicBezTo>
                  <a:cubicBezTo>
                    <a:pt x="114" y="24"/>
                    <a:pt x="114" y="24"/>
                    <a:pt x="114" y="24"/>
                  </a:cubicBezTo>
                  <a:cubicBezTo>
                    <a:pt x="113" y="23"/>
                    <a:pt x="113" y="22"/>
                    <a:pt x="112" y="21"/>
                  </a:cubicBezTo>
                  <a:cubicBezTo>
                    <a:pt x="112" y="21"/>
                    <a:pt x="111" y="20"/>
                    <a:pt x="110" y="19"/>
                  </a:cubicBezTo>
                  <a:cubicBezTo>
                    <a:pt x="108" y="18"/>
                    <a:pt x="106" y="16"/>
                    <a:pt x="105" y="14"/>
                  </a:cubicBezTo>
                  <a:cubicBezTo>
                    <a:pt x="104" y="13"/>
                    <a:pt x="103" y="13"/>
                    <a:pt x="102" y="12"/>
                  </a:cubicBezTo>
                  <a:cubicBezTo>
                    <a:pt x="102" y="12"/>
                    <a:pt x="101" y="12"/>
                    <a:pt x="101" y="11"/>
                  </a:cubicBezTo>
                  <a:cubicBezTo>
                    <a:pt x="101" y="11"/>
                    <a:pt x="101" y="11"/>
                    <a:pt x="100" y="11"/>
                  </a:cubicBezTo>
                  <a:cubicBezTo>
                    <a:pt x="100" y="11"/>
                    <a:pt x="100" y="11"/>
                    <a:pt x="100" y="11"/>
                  </a:cubicBezTo>
                  <a:cubicBezTo>
                    <a:pt x="100" y="11"/>
                    <a:pt x="99" y="11"/>
                    <a:pt x="99" y="11"/>
                  </a:cubicBezTo>
                  <a:cubicBezTo>
                    <a:pt x="99" y="11"/>
                    <a:pt x="99" y="11"/>
                    <a:pt x="99" y="11"/>
                  </a:cubicBezTo>
                  <a:cubicBezTo>
                    <a:pt x="97" y="14"/>
                    <a:pt x="94" y="16"/>
                    <a:pt x="92" y="18"/>
                  </a:cubicBezTo>
                  <a:cubicBezTo>
                    <a:pt x="87" y="15"/>
                    <a:pt x="82" y="12"/>
                    <a:pt x="76" y="11"/>
                  </a:cubicBezTo>
                  <a:cubicBezTo>
                    <a:pt x="76" y="8"/>
                    <a:pt x="76" y="5"/>
                    <a:pt x="76" y="2"/>
                  </a:cubicBezTo>
                  <a:cubicBezTo>
                    <a:pt x="76" y="1"/>
                    <a:pt x="75" y="1"/>
                    <a:pt x="74" y="0"/>
                  </a:cubicBezTo>
                  <a:cubicBezTo>
                    <a:pt x="71" y="0"/>
                    <a:pt x="68" y="0"/>
                    <a:pt x="6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743"/>
            <p:cNvSpPr>
              <a:spLocks noEditPoints="1"/>
            </p:cNvSpPr>
            <p:nvPr/>
          </p:nvSpPr>
          <p:spPr bwMode="auto">
            <a:xfrm>
              <a:off x="3300" y="1114"/>
              <a:ext cx="140" cy="140"/>
            </a:xfrm>
            <a:custGeom>
              <a:avLst/>
              <a:gdLst>
                <a:gd name="T0" fmla="*/ 56 w 59"/>
                <a:gd name="T1" fmla="*/ 30 h 59"/>
                <a:gd name="T2" fmla="*/ 54 w 59"/>
                <a:gd name="T3" fmla="*/ 29 h 59"/>
                <a:gd name="T4" fmla="*/ 55 w 59"/>
                <a:gd name="T5" fmla="*/ 28 h 59"/>
                <a:gd name="T6" fmla="*/ 53 w 59"/>
                <a:gd name="T7" fmla="*/ 26 h 59"/>
                <a:gd name="T8" fmla="*/ 53 w 59"/>
                <a:gd name="T9" fmla="*/ 26 h 59"/>
                <a:gd name="T10" fmla="*/ 54 w 59"/>
                <a:gd name="T11" fmla="*/ 21 h 59"/>
                <a:gd name="T12" fmla="*/ 51 w 59"/>
                <a:gd name="T13" fmla="*/ 21 h 59"/>
                <a:gd name="T14" fmla="*/ 53 w 59"/>
                <a:gd name="T15" fmla="*/ 20 h 59"/>
                <a:gd name="T16" fmla="*/ 49 w 59"/>
                <a:gd name="T17" fmla="*/ 19 h 59"/>
                <a:gd name="T18" fmla="*/ 50 w 59"/>
                <a:gd name="T19" fmla="*/ 20 h 59"/>
                <a:gd name="T20" fmla="*/ 46 w 59"/>
                <a:gd name="T21" fmla="*/ 16 h 59"/>
                <a:gd name="T22" fmla="*/ 48 w 59"/>
                <a:gd name="T23" fmla="*/ 18 h 59"/>
                <a:gd name="T24" fmla="*/ 47 w 59"/>
                <a:gd name="T25" fmla="*/ 11 h 59"/>
                <a:gd name="T26" fmla="*/ 45 w 59"/>
                <a:gd name="T27" fmla="*/ 15 h 59"/>
                <a:gd name="T28" fmla="*/ 3 w 59"/>
                <a:gd name="T29" fmla="*/ 28 h 59"/>
                <a:gd name="T30" fmla="*/ 12 w 59"/>
                <a:gd name="T31" fmla="*/ 16 h 59"/>
                <a:gd name="T32" fmla="*/ 45 w 59"/>
                <a:gd name="T33" fmla="*/ 19 h 59"/>
                <a:gd name="T34" fmla="*/ 53 w 59"/>
                <a:gd name="T35" fmla="*/ 41 h 59"/>
                <a:gd name="T36" fmla="*/ 30 w 59"/>
                <a:gd name="T37" fmla="*/ 56 h 59"/>
                <a:gd name="T38" fmla="*/ 40 w 59"/>
                <a:gd name="T39" fmla="*/ 12 h 59"/>
                <a:gd name="T40" fmla="*/ 46 w 59"/>
                <a:gd name="T41" fmla="*/ 10 h 59"/>
                <a:gd name="T42" fmla="*/ 6 w 59"/>
                <a:gd name="T43" fmla="*/ 17 h 59"/>
                <a:gd name="T44" fmla="*/ 9 w 59"/>
                <a:gd name="T45" fmla="*/ 15 h 59"/>
                <a:gd name="T46" fmla="*/ 15 w 59"/>
                <a:gd name="T47" fmla="*/ 7 h 59"/>
                <a:gd name="T48" fmla="*/ 39 w 59"/>
                <a:gd name="T49" fmla="*/ 11 h 59"/>
                <a:gd name="T50" fmla="*/ 43 w 59"/>
                <a:gd name="T51" fmla="*/ 8 h 59"/>
                <a:gd name="T52" fmla="*/ 34 w 59"/>
                <a:gd name="T53" fmla="*/ 9 h 59"/>
                <a:gd name="T54" fmla="*/ 41 w 59"/>
                <a:gd name="T55" fmla="*/ 6 h 59"/>
                <a:gd name="T56" fmla="*/ 31 w 59"/>
                <a:gd name="T57" fmla="*/ 8 h 59"/>
                <a:gd name="T58" fmla="*/ 36 w 59"/>
                <a:gd name="T59" fmla="*/ 5 h 59"/>
                <a:gd name="T60" fmla="*/ 19 w 59"/>
                <a:gd name="T61" fmla="*/ 5 h 59"/>
                <a:gd name="T62" fmla="*/ 13 w 59"/>
                <a:gd name="T63" fmla="*/ 12 h 59"/>
                <a:gd name="T64" fmla="*/ 34 w 59"/>
                <a:gd name="T65" fmla="*/ 3 h 59"/>
                <a:gd name="T66" fmla="*/ 27 w 59"/>
                <a:gd name="T67" fmla="*/ 8 h 59"/>
                <a:gd name="T68" fmla="*/ 26 w 59"/>
                <a:gd name="T69" fmla="*/ 3 h 59"/>
                <a:gd name="T70" fmla="*/ 19 w 59"/>
                <a:gd name="T71" fmla="*/ 9 h 59"/>
                <a:gd name="T72" fmla="*/ 29 w 59"/>
                <a:gd name="T73" fmla="*/ 3 h 59"/>
                <a:gd name="T74" fmla="*/ 23 w 59"/>
                <a:gd name="T75" fmla="*/ 8 h 59"/>
                <a:gd name="T76" fmla="*/ 12 w 59"/>
                <a:gd name="T77" fmla="*/ 5 h 59"/>
                <a:gd name="T78" fmla="*/ 30 w 59"/>
                <a:gd name="T79" fmla="*/ 59 h 59"/>
                <a:gd name="T80" fmla="*/ 45 w 59"/>
                <a:gd name="T81" fmla="*/ 54 h 59"/>
                <a:gd name="T82" fmla="*/ 46 w 59"/>
                <a:gd name="T83" fmla="*/ 53 h 59"/>
                <a:gd name="T84" fmla="*/ 48 w 59"/>
                <a:gd name="T85" fmla="*/ 52 h 59"/>
                <a:gd name="T86" fmla="*/ 48 w 59"/>
                <a:gd name="T87" fmla="*/ 52 h 59"/>
                <a:gd name="T88" fmla="*/ 48 w 59"/>
                <a:gd name="T89" fmla="*/ 52 h 59"/>
                <a:gd name="T90" fmla="*/ 48 w 59"/>
                <a:gd name="T91" fmla="*/ 52 h 59"/>
                <a:gd name="T92" fmla="*/ 59 w 59"/>
                <a:gd name="T93" fmla="*/ 31 h 59"/>
                <a:gd name="T94" fmla="*/ 29 w 59"/>
                <a:gd name="T9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 h="59">
                  <a:moveTo>
                    <a:pt x="56" y="32"/>
                  </a:moveTo>
                  <a:cubicBezTo>
                    <a:pt x="55" y="32"/>
                    <a:pt x="55" y="31"/>
                    <a:pt x="55" y="30"/>
                  </a:cubicBezTo>
                  <a:cubicBezTo>
                    <a:pt x="56" y="30"/>
                    <a:pt x="56" y="30"/>
                    <a:pt x="56" y="30"/>
                  </a:cubicBezTo>
                  <a:cubicBezTo>
                    <a:pt x="56" y="31"/>
                    <a:pt x="56" y="31"/>
                    <a:pt x="56" y="31"/>
                  </a:cubicBezTo>
                  <a:cubicBezTo>
                    <a:pt x="56" y="31"/>
                    <a:pt x="56" y="32"/>
                    <a:pt x="56" y="32"/>
                  </a:cubicBezTo>
                  <a:moveTo>
                    <a:pt x="54" y="29"/>
                  </a:moveTo>
                  <a:cubicBezTo>
                    <a:pt x="54" y="28"/>
                    <a:pt x="54" y="28"/>
                    <a:pt x="54" y="28"/>
                  </a:cubicBezTo>
                  <a:cubicBezTo>
                    <a:pt x="54" y="27"/>
                    <a:pt x="55" y="27"/>
                    <a:pt x="55" y="27"/>
                  </a:cubicBezTo>
                  <a:cubicBezTo>
                    <a:pt x="55" y="27"/>
                    <a:pt x="55" y="28"/>
                    <a:pt x="55" y="28"/>
                  </a:cubicBezTo>
                  <a:cubicBezTo>
                    <a:pt x="54" y="29"/>
                    <a:pt x="54" y="29"/>
                    <a:pt x="54" y="29"/>
                  </a:cubicBezTo>
                  <a:moveTo>
                    <a:pt x="53" y="26"/>
                  </a:moveTo>
                  <a:cubicBezTo>
                    <a:pt x="53" y="26"/>
                    <a:pt x="53" y="26"/>
                    <a:pt x="53" y="26"/>
                  </a:cubicBezTo>
                  <a:cubicBezTo>
                    <a:pt x="54" y="25"/>
                    <a:pt x="54" y="25"/>
                    <a:pt x="55" y="25"/>
                  </a:cubicBezTo>
                  <a:cubicBezTo>
                    <a:pt x="55" y="25"/>
                    <a:pt x="55" y="25"/>
                    <a:pt x="55" y="25"/>
                  </a:cubicBezTo>
                  <a:cubicBezTo>
                    <a:pt x="55" y="26"/>
                    <a:pt x="54" y="26"/>
                    <a:pt x="53" y="26"/>
                  </a:cubicBezTo>
                  <a:moveTo>
                    <a:pt x="52" y="24"/>
                  </a:moveTo>
                  <a:cubicBezTo>
                    <a:pt x="52" y="24"/>
                    <a:pt x="52" y="23"/>
                    <a:pt x="52" y="23"/>
                  </a:cubicBezTo>
                  <a:cubicBezTo>
                    <a:pt x="52" y="22"/>
                    <a:pt x="53" y="22"/>
                    <a:pt x="54" y="21"/>
                  </a:cubicBezTo>
                  <a:cubicBezTo>
                    <a:pt x="54" y="22"/>
                    <a:pt x="54" y="22"/>
                    <a:pt x="54" y="23"/>
                  </a:cubicBezTo>
                  <a:cubicBezTo>
                    <a:pt x="54" y="23"/>
                    <a:pt x="53" y="24"/>
                    <a:pt x="52" y="24"/>
                  </a:cubicBezTo>
                  <a:moveTo>
                    <a:pt x="51" y="21"/>
                  </a:moveTo>
                  <a:cubicBezTo>
                    <a:pt x="50" y="21"/>
                    <a:pt x="50" y="21"/>
                    <a:pt x="50" y="21"/>
                  </a:cubicBezTo>
                  <a:cubicBezTo>
                    <a:pt x="51" y="20"/>
                    <a:pt x="52" y="20"/>
                    <a:pt x="53" y="19"/>
                  </a:cubicBezTo>
                  <a:cubicBezTo>
                    <a:pt x="53" y="20"/>
                    <a:pt x="53" y="20"/>
                    <a:pt x="53" y="20"/>
                  </a:cubicBezTo>
                  <a:cubicBezTo>
                    <a:pt x="52" y="20"/>
                    <a:pt x="52" y="21"/>
                    <a:pt x="51" y="21"/>
                  </a:cubicBezTo>
                  <a:moveTo>
                    <a:pt x="50" y="20"/>
                  </a:moveTo>
                  <a:cubicBezTo>
                    <a:pt x="49" y="19"/>
                    <a:pt x="49" y="19"/>
                    <a:pt x="49" y="19"/>
                  </a:cubicBezTo>
                  <a:cubicBezTo>
                    <a:pt x="50" y="18"/>
                    <a:pt x="51" y="18"/>
                    <a:pt x="52" y="17"/>
                  </a:cubicBezTo>
                  <a:cubicBezTo>
                    <a:pt x="52" y="17"/>
                    <a:pt x="52" y="18"/>
                    <a:pt x="52" y="18"/>
                  </a:cubicBezTo>
                  <a:cubicBezTo>
                    <a:pt x="51" y="19"/>
                    <a:pt x="50" y="19"/>
                    <a:pt x="50" y="20"/>
                  </a:cubicBezTo>
                  <a:moveTo>
                    <a:pt x="48" y="18"/>
                  </a:moveTo>
                  <a:cubicBezTo>
                    <a:pt x="48" y="17"/>
                    <a:pt x="48" y="17"/>
                    <a:pt x="48" y="17"/>
                  </a:cubicBezTo>
                  <a:cubicBezTo>
                    <a:pt x="47" y="17"/>
                    <a:pt x="47" y="17"/>
                    <a:pt x="46" y="16"/>
                  </a:cubicBezTo>
                  <a:cubicBezTo>
                    <a:pt x="47" y="15"/>
                    <a:pt x="49" y="15"/>
                    <a:pt x="50" y="14"/>
                  </a:cubicBezTo>
                  <a:cubicBezTo>
                    <a:pt x="50" y="15"/>
                    <a:pt x="51" y="15"/>
                    <a:pt x="51" y="16"/>
                  </a:cubicBezTo>
                  <a:cubicBezTo>
                    <a:pt x="50" y="16"/>
                    <a:pt x="49" y="17"/>
                    <a:pt x="48" y="18"/>
                  </a:cubicBezTo>
                  <a:moveTo>
                    <a:pt x="45" y="15"/>
                  </a:moveTo>
                  <a:cubicBezTo>
                    <a:pt x="45" y="15"/>
                    <a:pt x="44" y="14"/>
                    <a:pt x="43" y="14"/>
                  </a:cubicBezTo>
                  <a:cubicBezTo>
                    <a:pt x="45" y="13"/>
                    <a:pt x="46" y="12"/>
                    <a:pt x="47" y="11"/>
                  </a:cubicBezTo>
                  <a:cubicBezTo>
                    <a:pt x="48" y="11"/>
                    <a:pt x="48" y="11"/>
                    <a:pt x="48" y="11"/>
                  </a:cubicBezTo>
                  <a:cubicBezTo>
                    <a:pt x="48" y="12"/>
                    <a:pt x="49" y="12"/>
                    <a:pt x="49" y="13"/>
                  </a:cubicBezTo>
                  <a:cubicBezTo>
                    <a:pt x="48" y="14"/>
                    <a:pt x="46" y="14"/>
                    <a:pt x="45" y="15"/>
                  </a:cubicBezTo>
                  <a:moveTo>
                    <a:pt x="30" y="56"/>
                  </a:moveTo>
                  <a:cubicBezTo>
                    <a:pt x="23" y="56"/>
                    <a:pt x="16" y="52"/>
                    <a:pt x="11" y="47"/>
                  </a:cubicBezTo>
                  <a:cubicBezTo>
                    <a:pt x="6" y="42"/>
                    <a:pt x="3" y="35"/>
                    <a:pt x="3" y="28"/>
                  </a:cubicBezTo>
                  <a:cubicBezTo>
                    <a:pt x="3" y="27"/>
                    <a:pt x="3" y="26"/>
                    <a:pt x="3" y="25"/>
                  </a:cubicBezTo>
                  <a:cubicBezTo>
                    <a:pt x="4" y="24"/>
                    <a:pt x="4" y="24"/>
                    <a:pt x="4" y="24"/>
                  </a:cubicBezTo>
                  <a:cubicBezTo>
                    <a:pt x="6" y="21"/>
                    <a:pt x="8" y="18"/>
                    <a:pt x="12" y="16"/>
                  </a:cubicBezTo>
                  <a:cubicBezTo>
                    <a:pt x="17" y="12"/>
                    <a:pt x="22" y="11"/>
                    <a:pt x="27" y="11"/>
                  </a:cubicBezTo>
                  <a:cubicBezTo>
                    <a:pt x="27" y="11"/>
                    <a:pt x="27" y="11"/>
                    <a:pt x="27" y="11"/>
                  </a:cubicBezTo>
                  <a:cubicBezTo>
                    <a:pt x="34" y="11"/>
                    <a:pt x="41" y="14"/>
                    <a:pt x="45" y="19"/>
                  </a:cubicBezTo>
                  <a:cubicBezTo>
                    <a:pt x="50" y="25"/>
                    <a:pt x="53" y="32"/>
                    <a:pt x="53" y="39"/>
                  </a:cubicBezTo>
                  <a:cubicBezTo>
                    <a:pt x="53" y="39"/>
                    <a:pt x="53" y="40"/>
                    <a:pt x="53" y="41"/>
                  </a:cubicBezTo>
                  <a:cubicBezTo>
                    <a:pt x="53" y="41"/>
                    <a:pt x="53" y="41"/>
                    <a:pt x="53" y="41"/>
                  </a:cubicBezTo>
                  <a:cubicBezTo>
                    <a:pt x="52" y="44"/>
                    <a:pt x="49" y="48"/>
                    <a:pt x="45" y="51"/>
                  </a:cubicBezTo>
                  <a:cubicBezTo>
                    <a:pt x="45" y="51"/>
                    <a:pt x="45" y="51"/>
                    <a:pt x="45" y="51"/>
                  </a:cubicBezTo>
                  <a:cubicBezTo>
                    <a:pt x="40" y="54"/>
                    <a:pt x="35" y="56"/>
                    <a:pt x="30" y="56"/>
                  </a:cubicBezTo>
                  <a:cubicBezTo>
                    <a:pt x="30" y="56"/>
                    <a:pt x="30" y="56"/>
                    <a:pt x="30" y="56"/>
                  </a:cubicBezTo>
                  <a:moveTo>
                    <a:pt x="42" y="13"/>
                  </a:moveTo>
                  <a:cubicBezTo>
                    <a:pt x="41" y="12"/>
                    <a:pt x="41" y="12"/>
                    <a:pt x="40" y="12"/>
                  </a:cubicBezTo>
                  <a:cubicBezTo>
                    <a:pt x="42" y="11"/>
                    <a:pt x="43" y="10"/>
                    <a:pt x="45" y="9"/>
                  </a:cubicBezTo>
                  <a:cubicBezTo>
                    <a:pt x="45" y="9"/>
                    <a:pt x="45" y="9"/>
                    <a:pt x="45" y="9"/>
                  </a:cubicBezTo>
                  <a:cubicBezTo>
                    <a:pt x="45" y="9"/>
                    <a:pt x="46" y="9"/>
                    <a:pt x="46" y="10"/>
                  </a:cubicBezTo>
                  <a:cubicBezTo>
                    <a:pt x="45" y="11"/>
                    <a:pt x="43" y="12"/>
                    <a:pt x="42" y="13"/>
                  </a:cubicBezTo>
                  <a:moveTo>
                    <a:pt x="6" y="17"/>
                  </a:moveTo>
                  <a:cubicBezTo>
                    <a:pt x="6" y="17"/>
                    <a:pt x="6" y="17"/>
                    <a:pt x="6" y="17"/>
                  </a:cubicBezTo>
                  <a:cubicBezTo>
                    <a:pt x="8" y="14"/>
                    <a:pt x="11" y="12"/>
                    <a:pt x="13" y="9"/>
                  </a:cubicBezTo>
                  <a:cubicBezTo>
                    <a:pt x="14" y="8"/>
                    <a:pt x="14" y="8"/>
                    <a:pt x="14" y="8"/>
                  </a:cubicBezTo>
                  <a:cubicBezTo>
                    <a:pt x="12" y="10"/>
                    <a:pt x="10" y="12"/>
                    <a:pt x="9" y="15"/>
                  </a:cubicBezTo>
                  <a:cubicBezTo>
                    <a:pt x="8" y="15"/>
                    <a:pt x="7" y="16"/>
                    <a:pt x="6" y="17"/>
                  </a:cubicBezTo>
                  <a:moveTo>
                    <a:pt x="14" y="8"/>
                  </a:moveTo>
                  <a:cubicBezTo>
                    <a:pt x="15" y="7"/>
                    <a:pt x="15" y="7"/>
                    <a:pt x="15" y="7"/>
                  </a:cubicBezTo>
                  <a:cubicBezTo>
                    <a:pt x="15" y="7"/>
                    <a:pt x="15" y="7"/>
                    <a:pt x="15" y="7"/>
                  </a:cubicBezTo>
                  <a:cubicBezTo>
                    <a:pt x="15" y="7"/>
                    <a:pt x="14" y="8"/>
                    <a:pt x="14" y="8"/>
                  </a:cubicBezTo>
                  <a:moveTo>
                    <a:pt x="39" y="11"/>
                  </a:moveTo>
                  <a:cubicBezTo>
                    <a:pt x="38" y="10"/>
                    <a:pt x="38" y="10"/>
                    <a:pt x="38" y="10"/>
                  </a:cubicBezTo>
                  <a:cubicBezTo>
                    <a:pt x="39" y="9"/>
                    <a:pt x="41" y="8"/>
                    <a:pt x="42" y="7"/>
                  </a:cubicBezTo>
                  <a:cubicBezTo>
                    <a:pt x="43" y="8"/>
                    <a:pt x="43" y="8"/>
                    <a:pt x="43" y="8"/>
                  </a:cubicBezTo>
                  <a:cubicBezTo>
                    <a:pt x="42" y="9"/>
                    <a:pt x="40" y="10"/>
                    <a:pt x="39" y="11"/>
                  </a:cubicBezTo>
                  <a:moveTo>
                    <a:pt x="36" y="10"/>
                  </a:moveTo>
                  <a:cubicBezTo>
                    <a:pt x="36" y="9"/>
                    <a:pt x="35" y="9"/>
                    <a:pt x="34" y="9"/>
                  </a:cubicBezTo>
                  <a:cubicBezTo>
                    <a:pt x="35" y="8"/>
                    <a:pt x="36" y="7"/>
                    <a:pt x="37" y="6"/>
                  </a:cubicBezTo>
                  <a:cubicBezTo>
                    <a:pt x="38" y="6"/>
                    <a:pt x="38" y="5"/>
                    <a:pt x="39" y="5"/>
                  </a:cubicBezTo>
                  <a:cubicBezTo>
                    <a:pt x="40" y="5"/>
                    <a:pt x="40" y="6"/>
                    <a:pt x="41" y="6"/>
                  </a:cubicBezTo>
                  <a:cubicBezTo>
                    <a:pt x="39" y="7"/>
                    <a:pt x="38" y="8"/>
                    <a:pt x="36" y="10"/>
                  </a:cubicBezTo>
                  <a:moveTo>
                    <a:pt x="33" y="9"/>
                  </a:moveTo>
                  <a:cubicBezTo>
                    <a:pt x="32" y="8"/>
                    <a:pt x="32" y="8"/>
                    <a:pt x="31" y="8"/>
                  </a:cubicBezTo>
                  <a:cubicBezTo>
                    <a:pt x="33" y="7"/>
                    <a:pt x="34" y="5"/>
                    <a:pt x="36" y="4"/>
                  </a:cubicBezTo>
                  <a:cubicBezTo>
                    <a:pt x="36" y="4"/>
                    <a:pt x="37" y="4"/>
                    <a:pt x="37" y="4"/>
                  </a:cubicBezTo>
                  <a:cubicBezTo>
                    <a:pt x="36" y="5"/>
                    <a:pt x="36" y="5"/>
                    <a:pt x="36" y="5"/>
                  </a:cubicBezTo>
                  <a:cubicBezTo>
                    <a:pt x="35" y="6"/>
                    <a:pt x="34" y="7"/>
                    <a:pt x="33" y="9"/>
                  </a:cubicBezTo>
                  <a:moveTo>
                    <a:pt x="13" y="12"/>
                  </a:moveTo>
                  <a:cubicBezTo>
                    <a:pt x="15" y="9"/>
                    <a:pt x="17" y="7"/>
                    <a:pt x="19" y="5"/>
                  </a:cubicBezTo>
                  <a:cubicBezTo>
                    <a:pt x="20" y="4"/>
                    <a:pt x="21" y="4"/>
                    <a:pt x="22" y="4"/>
                  </a:cubicBezTo>
                  <a:cubicBezTo>
                    <a:pt x="20" y="6"/>
                    <a:pt x="18" y="8"/>
                    <a:pt x="15" y="10"/>
                  </a:cubicBezTo>
                  <a:cubicBezTo>
                    <a:pt x="15" y="11"/>
                    <a:pt x="14" y="11"/>
                    <a:pt x="13" y="12"/>
                  </a:cubicBezTo>
                  <a:moveTo>
                    <a:pt x="27" y="8"/>
                  </a:moveTo>
                  <a:cubicBezTo>
                    <a:pt x="28" y="6"/>
                    <a:pt x="30" y="4"/>
                    <a:pt x="32" y="3"/>
                  </a:cubicBezTo>
                  <a:cubicBezTo>
                    <a:pt x="33" y="3"/>
                    <a:pt x="33" y="3"/>
                    <a:pt x="34" y="3"/>
                  </a:cubicBezTo>
                  <a:cubicBezTo>
                    <a:pt x="32" y="5"/>
                    <a:pt x="31" y="6"/>
                    <a:pt x="29" y="8"/>
                  </a:cubicBezTo>
                  <a:cubicBezTo>
                    <a:pt x="28" y="8"/>
                    <a:pt x="28" y="8"/>
                    <a:pt x="27" y="8"/>
                  </a:cubicBezTo>
                  <a:cubicBezTo>
                    <a:pt x="27" y="8"/>
                    <a:pt x="27" y="8"/>
                    <a:pt x="27" y="8"/>
                  </a:cubicBezTo>
                  <a:moveTo>
                    <a:pt x="19" y="9"/>
                  </a:moveTo>
                  <a:cubicBezTo>
                    <a:pt x="21" y="7"/>
                    <a:pt x="23" y="5"/>
                    <a:pt x="25" y="3"/>
                  </a:cubicBezTo>
                  <a:cubicBezTo>
                    <a:pt x="26" y="3"/>
                    <a:pt x="26" y="3"/>
                    <a:pt x="26" y="3"/>
                  </a:cubicBezTo>
                  <a:cubicBezTo>
                    <a:pt x="24" y="5"/>
                    <a:pt x="22" y="7"/>
                    <a:pt x="20" y="9"/>
                  </a:cubicBezTo>
                  <a:cubicBezTo>
                    <a:pt x="20" y="9"/>
                    <a:pt x="20" y="9"/>
                    <a:pt x="20" y="9"/>
                  </a:cubicBezTo>
                  <a:cubicBezTo>
                    <a:pt x="19" y="9"/>
                    <a:pt x="19" y="9"/>
                    <a:pt x="19" y="9"/>
                  </a:cubicBezTo>
                  <a:moveTo>
                    <a:pt x="23" y="8"/>
                  </a:moveTo>
                  <a:cubicBezTo>
                    <a:pt x="25" y="6"/>
                    <a:pt x="27" y="4"/>
                    <a:pt x="29" y="3"/>
                  </a:cubicBezTo>
                  <a:cubicBezTo>
                    <a:pt x="29" y="3"/>
                    <a:pt x="29" y="3"/>
                    <a:pt x="29" y="3"/>
                  </a:cubicBezTo>
                  <a:cubicBezTo>
                    <a:pt x="29" y="3"/>
                    <a:pt x="30" y="3"/>
                    <a:pt x="30" y="3"/>
                  </a:cubicBezTo>
                  <a:cubicBezTo>
                    <a:pt x="28" y="4"/>
                    <a:pt x="26" y="6"/>
                    <a:pt x="24" y="8"/>
                  </a:cubicBezTo>
                  <a:cubicBezTo>
                    <a:pt x="24" y="8"/>
                    <a:pt x="23" y="8"/>
                    <a:pt x="23" y="8"/>
                  </a:cubicBezTo>
                  <a:moveTo>
                    <a:pt x="29" y="0"/>
                  </a:moveTo>
                  <a:cubicBezTo>
                    <a:pt x="24" y="0"/>
                    <a:pt x="18" y="1"/>
                    <a:pt x="12" y="5"/>
                  </a:cubicBezTo>
                  <a:cubicBezTo>
                    <a:pt x="12" y="5"/>
                    <a:pt x="12" y="5"/>
                    <a:pt x="12" y="5"/>
                  </a:cubicBezTo>
                  <a:cubicBezTo>
                    <a:pt x="4" y="11"/>
                    <a:pt x="0" y="20"/>
                    <a:pt x="0" y="28"/>
                  </a:cubicBezTo>
                  <a:cubicBezTo>
                    <a:pt x="0" y="35"/>
                    <a:pt x="4" y="43"/>
                    <a:pt x="9" y="49"/>
                  </a:cubicBezTo>
                  <a:cubicBezTo>
                    <a:pt x="14" y="55"/>
                    <a:pt x="22" y="59"/>
                    <a:pt x="30" y="59"/>
                  </a:cubicBezTo>
                  <a:cubicBezTo>
                    <a:pt x="34" y="59"/>
                    <a:pt x="39" y="57"/>
                    <a:pt x="44" y="54"/>
                  </a:cubicBezTo>
                  <a:cubicBezTo>
                    <a:pt x="44" y="54"/>
                    <a:pt x="44" y="54"/>
                    <a:pt x="44" y="54"/>
                  </a:cubicBezTo>
                  <a:cubicBezTo>
                    <a:pt x="45" y="54"/>
                    <a:pt x="45" y="54"/>
                    <a:pt x="45" y="54"/>
                  </a:cubicBezTo>
                  <a:cubicBezTo>
                    <a:pt x="45" y="54"/>
                    <a:pt x="45" y="54"/>
                    <a:pt x="45" y="54"/>
                  </a:cubicBezTo>
                  <a:cubicBezTo>
                    <a:pt x="45" y="54"/>
                    <a:pt x="45" y="54"/>
                    <a:pt x="46" y="53"/>
                  </a:cubicBezTo>
                  <a:cubicBezTo>
                    <a:pt x="46" y="53"/>
                    <a:pt x="46" y="53"/>
                    <a:pt x="46" y="53"/>
                  </a:cubicBezTo>
                  <a:cubicBezTo>
                    <a:pt x="46" y="53"/>
                    <a:pt x="46" y="53"/>
                    <a:pt x="46" y="53"/>
                  </a:cubicBezTo>
                  <a:cubicBezTo>
                    <a:pt x="47" y="53"/>
                    <a:pt x="47"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1"/>
                    <a:pt x="48" y="51"/>
                    <a:pt x="48" y="51"/>
                  </a:cubicBezTo>
                  <a:cubicBezTo>
                    <a:pt x="48" y="51"/>
                    <a:pt x="48" y="51"/>
                    <a:pt x="48" y="51"/>
                  </a:cubicBezTo>
                  <a:cubicBezTo>
                    <a:pt x="55" y="46"/>
                    <a:pt x="59" y="38"/>
                    <a:pt x="59" y="31"/>
                  </a:cubicBezTo>
                  <a:cubicBezTo>
                    <a:pt x="59" y="23"/>
                    <a:pt x="55" y="15"/>
                    <a:pt x="50" y="9"/>
                  </a:cubicBezTo>
                  <a:cubicBezTo>
                    <a:pt x="45" y="4"/>
                    <a:pt x="37" y="0"/>
                    <a:pt x="29" y="0"/>
                  </a:cubicBezTo>
                  <a:cubicBezTo>
                    <a:pt x="29" y="0"/>
                    <a:pt x="29" y="0"/>
                    <a:pt x="2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744"/>
            <p:cNvSpPr>
              <a:spLocks noEditPoints="1"/>
            </p:cNvSpPr>
            <p:nvPr/>
          </p:nvSpPr>
          <p:spPr bwMode="auto">
            <a:xfrm>
              <a:off x="3255" y="1074"/>
              <a:ext cx="225" cy="239"/>
            </a:xfrm>
            <a:custGeom>
              <a:avLst/>
              <a:gdLst>
                <a:gd name="T0" fmla="*/ 41 w 95"/>
                <a:gd name="T1" fmla="*/ 98 h 101"/>
                <a:gd name="T2" fmla="*/ 41 w 95"/>
                <a:gd name="T3" fmla="*/ 92 h 101"/>
                <a:gd name="T4" fmla="*/ 39 w 95"/>
                <a:gd name="T5" fmla="*/ 92 h 101"/>
                <a:gd name="T6" fmla="*/ 65 w 95"/>
                <a:gd name="T7" fmla="*/ 91 h 101"/>
                <a:gd name="T8" fmla="*/ 71 w 95"/>
                <a:gd name="T9" fmla="*/ 87 h 101"/>
                <a:gd name="T10" fmla="*/ 50 w 95"/>
                <a:gd name="T11" fmla="*/ 90 h 101"/>
                <a:gd name="T12" fmla="*/ 70 w 95"/>
                <a:gd name="T13" fmla="*/ 91 h 101"/>
                <a:gd name="T14" fmla="*/ 56 w 95"/>
                <a:gd name="T15" fmla="*/ 84 h 101"/>
                <a:gd name="T16" fmla="*/ 64 w 95"/>
                <a:gd name="T17" fmla="*/ 84 h 101"/>
                <a:gd name="T18" fmla="*/ 33 w 95"/>
                <a:gd name="T19" fmla="*/ 84 h 101"/>
                <a:gd name="T20" fmla="*/ 57 w 95"/>
                <a:gd name="T21" fmla="*/ 89 h 101"/>
                <a:gd name="T22" fmla="*/ 28 w 95"/>
                <a:gd name="T23" fmla="*/ 86 h 101"/>
                <a:gd name="T24" fmla="*/ 25 w 95"/>
                <a:gd name="T25" fmla="*/ 84 h 101"/>
                <a:gd name="T26" fmla="*/ 14 w 95"/>
                <a:gd name="T27" fmla="*/ 79 h 101"/>
                <a:gd name="T28" fmla="*/ 28 w 95"/>
                <a:gd name="T29" fmla="*/ 79 h 101"/>
                <a:gd name="T30" fmla="*/ 22 w 95"/>
                <a:gd name="T31" fmla="*/ 81 h 101"/>
                <a:gd name="T32" fmla="*/ 16 w 95"/>
                <a:gd name="T33" fmla="*/ 83 h 101"/>
                <a:gd name="T34" fmla="*/ 23 w 95"/>
                <a:gd name="T35" fmla="*/ 76 h 101"/>
                <a:gd name="T36" fmla="*/ 12 w 95"/>
                <a:gd name="T37" fmla="*/ 75 h 101"/>
                <a:gd name="T38" fmla="*/ 11 w 95"/>
                <a:gd name="T39" fmla="*/ 74 h 101"/>
                <a:gd name="T40" fmla="*/ 7 w 95"/>
                <a:gd name="T41" fmla="*/ 74 h 101"/>
                <a:gd name="T42" fmla="*/ 80 w 95"/>
                <a:gd name="T43" fmla="*/ 69 h 101"/>
                <a:gd name="T44" fmla="*/ 88 w 95"/>
                <a:gd name="T45" fmla="*/ 67 h 101"/>
                <a:gd name="T46" fmla="*/ 85 w 95"/>
                <a:gd name="T47" fmla="*/ 67 h 101"/>
                <a:gd name="T48" fmla="*/ 11 w 95"/>
                <a:gd name="T49" fmla="*/ 61 h 101"/>
                <a:gd name="T50" fmla="*/ 10 w 95"/>
                <a:gd name="T51" fmla="*/ 56 h 101"/>
                <a:gd name="T52" fmla="*/ 6 w 95"/>
                <a:gd name="T53" fmla="*/ 53 h 101"/>
                <a:gd name="T54" fmla="*/ 3 w 95"/>
                <a:gd name="T55" fmla="*/ 52 h 101"/>
                <a:gd name="T56" fmla="*/ 4 w 95"/>
                <a:gd name="T57" fmla="*/ 47 h 101"/>
                <a:gd name="T58" fmla="*/ 85 w 95"/>
                <a:gd name="T59" fmla="*/ 33 h 101"/>
                <a:gd name="T60" fmla="*/ 17 w 95"/>
                <a:gd name="T61" fmla="*/ 20 h 101"/>
                <a:gd name="T62" fmla="*/ 47 w 95"/>
                <a:gd name="T63" fmla="*/ 10 h 101"/>
                <a:gd name="T64" fmla="*/ 73 w 95"/>
                <a:gd name="T65" fmla="*/ 20 h 101"/>
                <a:gd name="T66" fmla="*/ 86 w 95"/>
                <a:gd name="T67" fmla="*/ 24 h 101"/>
                <a:gd name="T68" fmla="*/ 86 w 95"/>
                <a:gd name="T69" fmla="*/ 46 h 101"/>
                <a:gd name="T70" fmla="*/ 79 w 95"/>
                <a:gd name="T71" fmla="*/ 65 h 101"/>
                <a:gd name="T72" fmla="*/ 64 w 95"/>
                <a:gd name="T73" fmla="*/ 79 h 101"/>
                <a:gd name="T74" fmla="*/ 36 w 95"/>
                <a:gd name="T75" fmla="*/ 82 h 101"/>
                <a:gd name="T76" fmla="*/ 10 w 95"/>
                <a:gd name="T77" fmla="*/ 66 h 101"/>
                <a:gd name="T78" fmla="*/ 7 w 95"/>
                <a:gd name="T79" fmla="*/ 33 h 101"/>
                <a:gd name="T80" fmla="*/ 22 w 95"/>
                <a:gd name="T81" fmla="*/ 21 h 101"/>
                <a:gd name="T82" fmla="*/ 49 w 95"/>
                <a:gd name="T83" fmla="*/ 0 h 101"/>
                <a:gd name="T84" fmla="*/ 28 w 95"/>
                <a:gd name="T85" fmla="*/ 4 h 101"/>
                <a:gd name="T86" fmla="*/ 15 w 95"/>
                <a:gd name="T87" fmla="*/ 26 h 101"/>
                <a:gd name="T88" fmla="*/ 4 w 95"/>
                <a:gd name="T89" fmla="*/ 33 h 101"/>
                <a:gd name="T90" fmla="*/ 6 w 95"/>
                <a:gd name="T91" fmla="*/ 65 h 101"/>
                <a:gd name="T92" fmla="*/ 14 w 95"/>
                <a:gd name="T93" fmla="*/ 87 h 101"/>
                <a:gd name="T94" fmla="*/ 31 w 95"/>
                <a:gd name="T95" fmla="*/ 98 h 101"/>
                <a:gd name="T96" fmla="*/ 65 w 95"/>
                <a:gd name="T97" fmla="*/ 96 h 101"/>
                <a:gd name="T98" fmla="*/ 82 w 95"/>
                <a:gd name="T99" fmla="*/ 78 h 101"/>
                <a:gd name="T100" fmla="*/ 84 w 95"/>
                <a:gd name="T101" fmla="*/ 70 h 101"/>
                <a:gd name="T102" fmla="*/ 93 w 95"/>
                <a:gd name="T103" fmla="*/ 61 h 101"/>
                <a:gd name="T104" fmla="*/ 86 w 95"/>
                <a:gd name="T105" fmla="*/ 36 h 101"/>
                <a:gd name="T106" fmla="*/ 90 w 95"/>
                <a:gd name="T107" fmla="*/ 25 h 101"/>
                <a:gd name="T108" fmla="*/ 82 w 95"/>
                <a:gd name="T109" fmla="*/ 13 h 101"/>
                <a:gd name="T110" fmla="*/ 64 w 95"/>
                <a:gd name="T111" fmla="*/ 1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5" h="101">
                  <a:moveTo>
                    <a:pt x="45" y="98"/>
                  </a:moveTo>
                  <a:cubicBezTo>
                    <a:pt x="44" y="98"/>
                    <a:pt x="44" y="98"/>
                    <a:pt x="44" y="98"/>
                  </a:cubicBezTo>
                  <a:cubicBezTo>
                    <a:pt x="45" y="97"/>
                    <a:pt x="45" y="97"/>
                    <a:pt x="45" y="96"/>
                  </a:cubicBezTo>
                  <a:cubicBezTo>
                    <a:pt x="45" y="97"/>
                    <a:pt x="45" y="97"/>
                    <a:pt x="45" y="98"/>
                  </a:cubicBezTo>
                  <a:moveTo>
                    <a:pt x="43" y="98"/>
                  </a:moveTo>
                  <a:cubicBezTo>
                    <a:pt x="42" y="98"/>
                    <a:pt x="42" y="98"/>
                    <a:pt x="41" y="98"/>
                  </a:cubicBezTo>
                  <a:cubicBezTo>
                    <a:pt x="42" y="96"/>
                    <a:pt x="43" y="94"/>
                    <a:pt x="44" y="93"/>
                  </a:cubicBezTo>
                  <a:cubicBezTo>
                    <a:pt x="45" y="93"/>
                    <a:pt x="45" y="93"/>
                    <a:pt x="46" y="93"/>
                  </a:cubicBezTo>
                  <a:cubicBezTo>
                    <a:pt x="45" y="94"/>
                    <a:pt x="44" y="96"/>
                    <a:pt x="43" y="98"/>
                  </a:cubicBezTo>
                  <a:moveTo>
                    <a:pt x="40" y="97"/>
                  </a:moveTo>
                  <a:cubicBezTo>
                    <a:pt x="39" y="97"/>
                    <a:pt x="38" y="97"/>
                    <a:pt x="38" y="97"/>
                  </a:cubicBezTo>
                  <a:cubicBezTo>
                    <a:pt x="39" y="95"/>
                    <a:pt x="40" y="94"/>
                    <a:pt x="41" y="92"/>
                  </a:cubicBezTo>
                  <a:cubicBezTo>
                    <a:pt x="41" y="92"/>
                    <a:pt x="42" y="92"/>
                    <a:pt x="43" y="92"/>
                  </a:cubicBezTo>
                  <a:cubicBezTo>
                    <a:pt x="41" y="94"/>
                    <a:pt x="40" y="96"/>
                    <a:pt x="40" y="97"/>
                  </a:cubicBezTo>
                  <a:moveTo>
                    <a:pt x="36" y="97"/>
                  </a:moveTo>
                  <a:cubicBezTo>
                    <a:pt x="36" y="97"/>
                    <a:pt x="35" y="97"/>
                    <a:pt x="34" y="96"/>
                  </a:cubicBezTo>
                  <a:cubicBezTo>
                    <a:pt x="36" y="95"/>
                    <a:pt x="37" y="93"/>
                    <a:pt x="38" y="92"/>
                  </a:cubicBezTo>
                  <a:cubicBezTo>
                    <a:pt x="38" y="92"/>
                    <a:pt x="39" y="92"/>
                    <a:pt x="39" y="92"/>
                  </a:cubicBezTo>
                  <a:cubicBezTo>
                    <a:pt x="38" y="93"/>
                    <a:pt x="37" y="95"/>
                    <a:pt x="36" y="97"/>
                  </a:cubicBezTo>
                  <a:moveTo>
                    <a:pt x="34" y="94"/>
                  </a:moveTo>
                  <a:cubicBezTo>
                    <a:pt x="34" y="93"/>
                    <a:pt x="35" y="92"/>
                    <a:pt x="35" y="91"/>
                  </a:cubicBezTo>
                  <a:cubicBezTo>
                    <a:pt x="35" y="91"/>
                    <a:pt x="36" y="91"/>
                    <a:pt x="36" y="91"/>
                  </a:cubicBezTo>
                  <a:cubicBezTo>
                    <a:pt x="36" y="92"/>
                    <a:pt x="35" y="93"/>
                    <a:pt x="34" y="94"/>
                  </a:cubicBezTo>
                  <a:moveTo>
                    <a:pt x="65" y="91"/>
                  </a:moveTo>
                  <a:cubicBezTo>
                    <a:pt x="65" y="91"/>
                    <a:pt x="65" y="90"/>
                    <a:pt x="64" y="90"/>
                  </a:cubicBezTo>
                  <a:cubicBezTo>
                    <a:pt x="65" y="89"/>
                    <a:pt x="65" y="88"/>
                    <a:pt x="66" y="87"/>
                  </a:cubicBezTo>
                  <a:cubicBezTo>
                    <a:pt x="66" y="89"/>
                    <a:pt x="65" y="90"/>
                    <a:pt x="65" y="91"/>
                  </a:cubicBezTo>
                  <a:moveTo>
                    <a:pt x="68" y="92"/>
                  </a:moveTo>
                  <a:cubicBezTo>
                    <a:pt x="68" y="91"/>
                    <a:pt x="69" y="89"/>
                    <a:pt x="69" y="88"/>
                  </a:cubicBezTo>
                  <a:cubicBezTo>
                    <a:pt x="70" y="88"/>
                    <a:pt x="70" y="87"/>
                    <a:pt x="71" y="87"/>
                  </a:cubicBezTo>
                  <a:cubicBezTo>
                    <a:pt x="70" y="89"/>
                    <a:pt x="69" y="90"/>
                    <a:pt x="68" y="92"/>
                  </a:cubicBezTo>
                  <a:moveTo>
                    <a:pt x="51" y="86"/>
                  </a:moveTo>
                  <a:cubicBezTo>
                    <a:pt x="51" y="85"/>
                    <a:pt x="51" y="85"/>
                    <a:pt x="51" y="85"/>
                  </a:cubicBezTo>
                  <a:cubicBezTo>
                    <a:pt x="51" y="85"/>
                    <a:pt x="51" y="85"/>
                    <a:pt x="51" y="85"/>
                  </a:cubicBezTo>
                  <a:cubicBezTo>
                    <a:pt x="51" y="86"/>
                    <a:pt x="51" y="86"/>
                    <a:pt x="51" y="86"/>
                  </a:cubicBezTo>
                  <a:moveTo>
                    <a:pt x="50" y="90"/>
                  </a:moveTo>
                  <a:cubicBezTo>
                    <a:pt x="50" y="89"/>
                    <a:pt x="50" y="89"/>
                    <a:pt x="50" y="88"/>
                  </a:cubicBezTo>
                  <a:cubicBezTo>
                    <a:pt x="51" y="87"/>
                    <a:pt x="52" y="86"/>
                    <a:pt x="53" y="85"/>
                  </a:cubicBezTo>
                  <a:cubicBezTo>
                    <a:pt x="54" y="85"/>
                    <a:pt x="54" y="85"/>
                    <a:pt x="54" y="85"/>
                  </a:cubicBezTo>
                  <a:cubicBezTo>
                    <a:pt x="53" y="87"/>
                    <a:pt x="52" y="88"/>
                    <a:pt x="50" y="90"/>
                  </a:cubicBezTo>
                  <a:cubicBezTo>
                    <a:pt x="50" y="90"/>
                    <a:pt x="50" y="90"/>
                    <a:pt x="50" y="90"/>
                  </a:cubicBezTo>
                  <a:moveTo>
                    <a:pt x="70" y="91"/>
                  </a:moveTo>
                  <a:cubicBezTo>
                    <a:pt x="71" y="89"/>
                    <a:pt x="72" y="87"/>
                    <a:pt x="73" y="86"/>
                  </a:cubicBezTo>
                  <a:cubicBezTo>
                    <a:pt x="74" y="85"/>
                    <a:pt x="74" y="85"/>
                    <a:pt x="75" y="85"/>
                  </a:cubicBezTo>
                  <a:cubicBezTo>
                    <a:pt x="74" y="86"/>
                    <a:pt x="73" y="88"/>
                    <a:pt x="73" y="89"/>
                  </a:cubicBezTo>
                  <a:cubicBezTo>
                    <a:pt x="72" y="90"/>
                    <a:pt x="71" y="90"/>
                    <a:pt x="70" y="91"/>
                  </a:cubicBezTo>
                  <a:moveTo>
                    <a:pt x="52" y="90"/>
                  </a:moveTo>
                  <a:cubicBezTo>
                    <a:pt x="54" y="88"/>
                    <a:pt x="55" y="86"/>
                    <a:pt x="56" y="84"/>
                  </a:cubicBezTo>
                  <a:cubicBezTo>
                    <a:pt x="57" y="84"/>
                    <a:pt x="58" y="84"/>
                    <a:pt x="58" y="84"/>
                  </a:cubicBezTo>
                  <a:cubicBezTo>
                    <a:pt x="57" y="86"/>
                    <a:pt x="56" y="88"/>
                    <a:pt x="55" y="89"/>
                  </a:cubicBezTo>
                  <a:cubicBezTo>
                    <a:pt x="54" y="89"/>
                    <a:pt x="53" y="90"/>
                    <a:pt x="52" y="90"/>
                  </a:cubicBezTo>
                  <a:moveTo>
                    <a:pt x="63" y="89"/>
                  </a:moveTo>
                  <a:cubicBezTo>
                    <a:pt x="63" y="88"/>
                    <a:pt x="63" y="88"/>
                    <a:pt x="63" y="88"/>
                  </a:cubicBezTo>
                  <a:cubicBezTo>
                    <a:pt x="64" y="87"/>
                    <a:pt x="64" y="85"/>
                    <a:pt x="64" y="84"/>
                  </a:cubicBezTo>
                  <a:cubicBezTo>
                    <a:pt x="65" y="84"/>
                    <a:pt x="65" y="85"/>
                    <a:pt x="66" y="86"/>
                  </a:cubicBezTo>
                  <a:cubicBezTo>
                    <a:pt x="65" y="87"/>
                    <a:pt x="64" y="88"/>
                    <a:pt x="63" y="89"/>
                  </a:cubicBezTo>
                  <a:moveTo>
                    <a:pt x="32" y="88"/>
                  </a:moveTo>
                  <a:cubicBezTo>
                    <a:pt x="32" y="88"/>
                    <a:pt x="32" y="88"/>
                    <a:pt x="32" y="88"/>
                  </a:cubicBezTo>
                  <a:cubicBezTo>
                    <a:pt x="31" y="87"/>
                    <a:pt x="30" y="87"/>
                    <a:pt x="30" y="87"/>
                  </a:cubicBezTo>
                  <a:cubicBezTo>
                    <a:pt x="31" y="86"/>
                    <a:pt x="32" y="85"/>
                    <a:pt x="33" y="84"/>
                  </a:cubicBezTo>
                  <a:cubicBezTo>
                    <a:pt x="33" y="85"/>
                    <a:pt x="33" y="87"/>
                    <a:pt x="32" y="88"/>
                  </a:cubicBezTo>
                  <a:moveTo>
                    <a:pt x="57" y="89"/>
                  </a:moveTo>
                  <a:cubicBezTo>
                    <a:pt x="58" y="87"/>
                    <a:pt x="59" y="85"/>
                    <a:pt x="60" y="83"/>
                  </a:cubicBezTo>
                  <a:cubicBezTo>
                    <a:pt x="61" y="83"/>
                    <a:pt x="61" y="83"/>
                    <a:pt x="62" y="83"/>
                  </a:cubicBezTo>
                  <a:cubicBezTo>
                    <a:pt x="61" y="84"/>
                    <a:pt x="61" y="86"/>
                    <a:pt x="60" y="88"/>
                  </a:cubicBezTo>
                  <a:cubicBezTo>
                    <a:pt x="59" y="88"/>
                    <a:pt x="58" y="88"/>
                    <a:pt x="57" y="89"/>
                  </a:cubicBezTo>
                  <a:moveTo>
                    <a:pt x="75" y="87"/>
                  </a:moveTo>
                  <a:cubicBezTo>
                    <a:pt x="76" y="85"/>
                    <a:pt x="77" y="84"/>
                    <a:pt x="77" y="83"/>
                  </a:cubicBezTo>
                  <a:cubicBezTo>
                    <a:pt x="78" y="82"/>
                    <a:pt x="78" y="82"/>
                    <a:pt x="78" y="82"/>
                  </a:cubicBezTo>
                  <a:cubicBezTo>
                    <a:pt x="77" y="83"/>
                    <a:pt x="77" y="84"/>
                    <a:pt x="77" y="85"/>
                  </a:cubicBezTo>
                  <a:cubicBezTo>
                    <a:pt x="76" y="86"/>
                    <a:pt x="76" y="86"/>
                    <a:pt x="75" y="87"/>
                  </a:cubicBezTo>
                  <a:moveTo>
                    <a:pt x="28" y="86"/>
                  </a:moveTo>
                  <a:cubicBezTo>
                    <a:pt x="28" y="86"/>
                    <a:pt x="27" y="85"/>
                    <a:pt x="27" y="85"/>
                  </a:cubicBezTo>
                  <a:cubicBezTo>
                    <a:pt x="28" y="84"/>
                    <a:pt x="30" y="83"/>
                    <a:pt x="31" y="81"/>
                  </a:cubicBezTo>
                  <a:cubicBezTo>
                    <a:pt x="32" y="82"/>
                    <a:pt x="32" y="82"/>
                    <a:pt x="33" y="82"/>
                  </a:cubicBezTo>
                  <a:cubicBezTo>
                    <a:pt x="31" y="83"/>
                    <a:pt x="30" y="85"/>
                    <a:pt x="28" y="86"/>
                  </a:cubicBezTo>
                  <a:moveTo>
                    <a:pt x="26" y="84"/>
                  </a:moveTo>
                  <a:cubicBezTo>
                    <a:pt x="25" y="84"/>
                    <a:pt x="25" y="84"/>
                    <a:pt x="25" y="84"/>
                  </a:cubicBezTo>
                  <a:cubicBezTo>
                    <a:pt x="26" y="82"/>
                    <a:pt x="28" y="81"/>
                    <a:pt x="29" y="80"/>
                  </a:cubicBezTo>
                  <a:cubicBezTo>
                    <a:pt x="30" y="81"/>
                    <a:pt x="30" y="81"/>
                    <a:pt x="30" y="81"/>
                  </a:cubicBezTo>
                  <a:cubicBezTo>
                    <a:pt x="28" y="82"/>
                    <a:pt x="27" y="83"/>
                    <a:pt x="26" y="84"/>
                  </a:cubicBezTo>
                  <a:moveTo>
                    <a:pt x="13" y="83"/>
                  </a:moveTo>
                  <a:cubicBezTo>
                    <a:pt x="12" y="82"/>
                    <a:pt x="12" y="82"/>
                    <a:pt x="12" y="82"/>
                  </a:cubicBezTo>
                  <a:cubicBezTo>
                    <a:pt x="13" y="81"/>
                    <a:pt x="14" y="80"/>
                    <a:pt x="14" y="79"/>
                  </a:cubicBezTo>
                  <a:cubicBezTo>
                    <a:pt x="14" y="80"/>
                    <a:pt x="14" y="80"/>
                    <a:pt x="13" y="81"/>
                  </a:cubicBezTo>
                  <a:cubicBezTo>
                    <a:pt x="13" y="82"/>
                    <a:pt x="13" y="82"/>
                    <a:pt x="13" y="83"/>
                  </a:cubicBezTo>
                  <a:moveTo>
                    <a:pt x="24" y="83"/>
                  </a:moveTo>
                  <a:cubicBezTo>
                    <a:pt x="23" y="82"/>
                    <a:pt x="23" y="82"/>
                    <a:pt x="23" y="82"/>
                  </a:cubicBezTo>
                  <a:cubicBezTo>
                    <a:pt x="24" y="81"/>
                    <a:pt x="25" y="80"/>
                    <a:pt x="27" y="79"/>
                  </a:cubicBezTo>
                  <a:cubicBezTo>
                    <a:pt x="28" y="79"/>
                    <a:pt x="28" y="79"/>
                    <a:pt x="28" y="79"/>
                  </a:cubicBezTo>
                  <a:cubicBezTo>
                    <a:pt x="26" y="80"/>
                    <a:pt x="25" y="81"/>
                    <a:pt x="24" y="83"/>
                  </a:cubicBezTo>
                  <a:moveTo>
                    <a:pt x="22" y="81"/>
                  </a:moveTo>
                  <a:cubicBezTo>
                    <a:pt x="22" y="80"/>
                    <a:pt x="23" y="80"/>
                    <a:pt x="23" y="79"/>
                  </a:cubicBezTo>
                  <a:cubicBezTo>
                    <a:pt x="23" y="78"/>
                    <a:pt x="24" y="78"/>
                    <a:pt x="25" y="77"/>
                  </a:cubicBezTo>
                  <a:cubicBezTo>
                    <a:pt x="25" y="78"/>
                    <a:pt x="25" y="78"/>
                    <a:pt x="25" y="78"/>
                  </a:cubicBezTo>
                  <a:cubicBezTo>
                    <a:pt x="24" y="79"/>
                    <a:pt x="23" y="80"/>
                    <a:pt x="22" y="81"/>
                  </a:cubicBezTo>
                  <a:moveTo>
                    <a:pt x="16" y="83"/>
                  </a:moveTo>
                  <a:cubicBezTo>
                    <a:pt x="16" y="82"/>
                    <a:pt x="16" y="82"/>
                    <a:pt x="16" y="82"/>
                  </a:cubicBezTo>
                  <a:cubicBezTo>
                    <a:pt x="17" y="81"/>
                    <a:pt x="17" y="80"/>
                    <a:pt x="17" y="79"/>
                  </a:cubicBezTo>
                  <a:cubicBezTo>
                    <a:pt x="18" y="78"/>
                    <a:pt x="19" y="78"/>
                    <a:pt x="20" y="77"/>
                  </a:cubicBezTo>
                  <a:cubicBezTo>
                    <a:pt x="20" y="78"/>
                    <a:pt x="19" y="79"/>
                    <a:pt x="19" y="81"/>
                  </a:cubicBezTo>
                  <a:cubicBezTo>
                    <a:pt x="18" y="81"/>
                    <a:pt x="17" y="82"/>
                    <a:pt x="16" y="83"/>
                  </a:cubicBezTo>
                  <a:moveTo>
                    <a:pt x="11" y="80"/>
                  </a:moveTo>
                  <a:cubicBezTo>
                    <a:pt x="11" y="80"/>
                    <a:pt x="11" y="80"/>
                    <a:pt x="11" y="80"/>
                  </a:cubicBezTo>
                  <a:cubicBezTo>
                    <a:pt x="11" y="79"/>
                    <a:pt x="12" y="78"/>
                    <a:pt x="13" y="77"/>
                  </a:cubicBezTo>
                  <a:cubicBezTo>
                    <a:pt x="14" y="77"/>
                    <a:pt x="14" y="77"/>
                    <a:pt x="14" y="77"/>
                  </a:cubicBezTo>
                  <a:cubicBezTo>
                    <a:pt x="13" y="78"/>
                    <a:pt x="12" y="79"/>
                    <a:pt x="11" y="80"/>
                  </a:cubicBezTo>
                  <a:moveTo>
                    <a:pt x="23" y="76"/>
                  </a:moveTo>
                  <a:cubicBezTo>
                    <a:pt x="23" y="76"/>
                    <a:pt x="23" y="76"/>
                    <a:pt x="23" y="76"/>
                  </a:cubicBezTo>
                  <a:cubicBezTo>
                    <a:pt x="23" y="76"/>
                    <a:pt x="23" y="76"/>
                    <a:pt x="23" y="76"/>
                  </a:cubicBezTo>
                  <a:cubicBezTo>
                    <a:pt x="23" y="76"/>
                    <a:pt x="23" y="76"/>
                    <a:pt x="23" y="76"/>
                  </a:cubicBezTo>
                  <a:moveTo>
                    <a:pt x="10" y="78"/>
                  </a:moveTo>
                  <a:cubicBezTo>
                    <a:pt x="9" y="77"/>
                    <a:pt x="9" y="77"/>
                    <a:pt x="9" y="77"/>
                  </a:cubicBezTo>
                  <a:cubicBezTo>
                    <a:pt x="10" y="77"/>
                    <a:pt x="11" y="76"/>
                    <a:pt x="12" y="75"/>
                  </a:cubicBezTo>
                  <a:cubicBezTo>
                    <a:pt x="12" y="75"/>
                    <a:pt x="12" y="75"/>
                    <a:pt x="12" y="75"/>
                  </a:cubicBezTo>
                  <a:cubicBezTo>
                    <a:pt x="11" y="76"/>
                    <a:pt x="11" y="77"/>
                    <a:pt x="10" y="78"/>
                  </a:cubicBezTo>
                  <a:moveTo>
                    <a:pt x="8" y="76"/>
                  </a:moveTo>
                  <a:cubicBezTo>
                    <a:pt x="8" y="76"/>
                    <a:pt x="8" y="76"/>
                    <a:pt x="8" y="76"/>
                  </a:cubicBezTo>
                  <a:cubicBezTo>
                    <a:pt x="9" y="75"/>
                    <a:pt x="10" y="74"/>
                    <a:pt x="10" y="73"/>
                  </a:cubicBezTo>
                  <a:cubicBezTo>
                    <a:pt x="11" y="74"/>
                    <a:pt x="11" y="74"/>
                    <a:pt x="11" y="74"/>
                  </a:cubicBezTo>
                  <a:cubicBezTo>
                    <a:pt x="10" y="74"/>
                    <a:pt x="9" y="75"/>
                    <a:pt x="8" y="76"/>
                  </a:cubicBezTo>
                  <a:moveTo>
                    <a:pt x="7" y="74"/>
                  </a:moveTo>
                  <a:cubicBezTo>
                    <a:pt x="7" y="74"/>
                    <a:pt x="7" y="74"/>
                    <a:pt x="7" y="74"/>
                  </a:cubicBezTo>
                  <a:cubicBezTo>
                    <a:pt x="8" y="72"/>
                    <a:pt x="8" y="71"/>
                    <a:pt x="8" y="70"/>
                  </a:cubicBezTo>
                  <a:cubicBezTo>
                    <a:pt x="9" y="71"/>
                    <a:pt x="9" y="71"/>
                    <a:pt x="10" y="72"/>
                  </a:cubicBezTo>
                  <a:cubicBezTo>
                    <a:pt x="9" y="73"/>
                    <a:pt x="8" y="73"/>
                    <a:pt x="7" y="74"/>
                  </a:cubicBezTo>
                  <a:moveTo>
                    <a:pt x="78" y="72"/>
                  </a:moveTo>
                  <a:cubicBezTo>
                    <a:pt x="78" y="72"/>
                    <a:pt x="78" y="72"/>
                    <a:pt x="78" y="72"/>
                  </a:cubicBezTo>
                  <a:cubicBezTo>
                    <a:pt x="79" y="71"/>
                    <a:pt x="80" y="69"/>
                    <a:pt x="81" y="68"/>
                  </a:cubicBezTo>
                  <a:cubicBezTo>
                    <a:pt x="81" y="68"/>
                    <a:pt x="81" y="68"/>
                    <a:pt x="81" y="68"/>
                  </a:cubicBezTo>
                  <a:cubicBezTo>
                    <a:pt x="81" y="69"/>
                    <a:pt x="81" y="69"/>
                    <a:pt x="81" y="69"/>
                  </a:cubicBezTo>
                  <a:cubicBezTo>
                    <a:pt x="80" y="69"/>
                    <a:pt x="80" y="69"/>
                    <a:pt x="80" y="69"/>
                  </a:cubicBezTo>
                  <a:cubicBezTo>
                    <a:pt x="79" y="70"/>
                    <a:pt x="79" y="71"/>
                    <a:pt x="78" y="72"/>
                  </a:cubicBezTo>
                  <a:moveTo>
                    <a:pt x="88" y="67"/>
                  </a:moveTo>
                  <a:cubicBezTo>
                    <a:pt x="87" y="67"/>
                    <a:pt x="87" y="67"/>
                    <a:pt x="86" y="67"/>
                  </a:cubicBezTo>
                  <a:cubicBezTo>
                    <a:pt x="87" y="65"/>
                    <a:pt x="88" y="64"/>
                    <a:pt x="89" y="62"/>
                  </a:cubicBezTo>
                  <a:cubicBezTo>
                    <a:pt x="89" y="62"/>
                    <a:pt x="89" y="62"/>
                    <a:pt x="89" y="62"/>
                  </a:cubicBezTo>
                  <a:cubicBezTo>
                    <a:pt x="89" y="64"/>
                    <a:pt x="88" y="65"/>
                    <a:pt x="88" y="67"/>
                  </a:cubicBezTo>
                  <a:moveTo>
                    <a:pt x="84" y="67"/>
                  </a:moveTo>
                  <a:cubicBezTo>
                    <a:pt x="84" y="66"/>
                    <a:pt x="84" y="66"/>
                    <a:pt x="84" y="65"/>
                  </a:cubicBezTo>
                  <a:cubicBezTo>
                    <a:pt x="85" y="64"/>
                    <a:pt x="86" y="63"/>
                    <a:pt x="87" y="62"/>
                  </a:cubicBezTo>
                  <a:cubicBezTo>
                    <a:pt x="87" y="62"/>
                    <a:pt x="87" y="62"/>
                    <a:pt x="87" y="62"/>
                  </a:cubicBezTo>
                  <a:cubicBezTo>
                    <a:pt x="88" y="62"/>
                    <a:pt x="88" y="62"/>
                    <a:pt x="88" y="62"/>
                  </a:cubicBezTo>
                  <a:cubicBezTo>
                    <a:pt x="87" y="63"/>
                    <a:pt x="86" y="65"/>
                    <a:pt x="85" y="67"/>
                  </a:cubicBezTo>
                  <a:cubicBezTo>
                    <a:pt x="84" y="67"/>
                    <a:pt x="84" y="67"/>
                    <a:pt x="84" y="67"/>
                  </a:cubicBezTo>
                  <a:moveTo>
                    <a:pt x="12" y="61"/>
                  </a:moveTo>
                  <a:cubicBezTo>
                    <a:pt x="12" y="61"/>
                    <a:pt x="12" y="61"/>
                    <a:pt x="12" y="61"/>
                  </a:cubicBezTo>
                  <a:cubicBezTo>
                    <a:pt x="12" y="61"/>
                    <a:pt x="12" y="61"/>
                    <a:pt x="12" y="61"/>
                  </a:cubicBezTo>
                  <a:cubicBezTo>
                    <a:pt x="12" y="61"/>
                    <a:pt x="12" y="61"/>
                    <a:pt x="12" y="61"/>
                  </a:cubicBezTo>
                  <a:moveTo>
                    <a:pt x="11" y="61"/>
                  </a:moveTo>
                  <a:cubicBezTo>
                    <a:pt x="10" y="60"/>
                    <a:pt x="10" y="59"/>
                    <a:pt x="10" y="59"/>
                  </a:cubicBezTo>
                  <a:cubicBezTo>
                    <a:pt x="11" y="58"/>
                    <a:pt x="11" y="58"/>
                    <a:pt x="11" y="57"/>
                  </a:cubicBezTo>
                  <a:cubicBezTo>
                    <a:pt x="11" y="58"/>
                    <a:pt x="11" y="58"/>
                    <a:pt x="11" y="59"/>
                  </a:cubicBezTo>
                  <a:cubicBezTo>
                    <a:pt x="11" y="59"/>
                    <a:pt x="11" y="60"/>
                    <a:pt x="11" y="61"/>
                  </a:cubicBezTo>
                  <a:moveTo>
                    <a:pt x="10" y="56"/>
                  </a:moveTo>
                  <a:cubicBezTo>
                    <a:pt x="10" y="56"/>
                    <a:pt x="10" y="56"/>
                    <a:pt x="10" y="56"/>
                  </a:cubicBezTo>
                  <a:cubicBezTo>
                    <a:pt x="10" y="56"/>
                    <a:pt x="10" y="56"/>
                    <a:pt x="10" y="56"/>
                  </a:cubicBezTo>
                  <a:cubicBezTo>
                    <a:pt x="10" y="55"/>
                    <a:pt x="10" y="55"/>
                    <a:pt x="10" y="55"/>
                  </a:cubicBezTo>
                  <a:cubicBezTo>
                    <a:pt x="10" y="55"/>
                    <a:pt x="10" y="55"/>
                    <a:pt x="10" y="55"/>
                  </a:cubicBezTo>
                  <a:cubicBezTo>
                    <a:pt x="10" y="56"/>
                    <a:pt x="10" y="56"/>
                    <a:pt x="10" y="56"/>
                  </a:cubicBezTo>
                  <a:moveTo>
                    <a:pt x="7" y="54"/>
                  </a:moveTo>
                  <a:cubicBezTo>
                    <a:pt x="6" y="53"/>
                    <a:pt x="6" y="53"/>
                    <a:pt x="6" y="53"/>
                  </a:cubicBezTo>
                  <a:cubicBezTo>
                    <a:pt x="7" y="52"/>
                    <a:pt x="7" y="51"/>
                    <a:pt x="8" y="50"/>
                  </a:cubicBezTo>
                  <a:cubicBezTo>
                    <a:pt x="8" y="50"/>
                    <a:pt x="8" y="51"/>
                    <a:pt x="8" y="52"/>
                  </a:cubicBezTo>
                  <a:cubicBezTo>
                    <a:pt x="8" y="52"/>
                    <a:pt x="7" y="53"/>
                    <a:pt x="7" y="54"/>
                  </a:cubicBezTo>
                  <a:moveTo>
                    <a:pt x="4" y="53"/>
                  </a:moveTo>
                  <a:cubicBezTo>
                    <a:pt x="4" y="53"/>
                    <a:pt x="3" y="53"/>
                    <a:pt x="3" y="53"/>
                  </a:cubicBezTo>
                  <a:cubicBezTo>
                    <a:pt x="3" y="52"/>
                    <a:pt x="3" y="52"/>
                    <a:pt x="3" y="52"/>
                  </a:cubicBezTo>
                  <a:cubicBezTo>
                    <a:pt x="4" y="51"/>
                    <a:pt x="5" y="49"/>
                    <a:pt x="6" y="48"/>
                  </a:cubicBezTo>
                  <a:cubicBezTo>
                    <a:pt x="6" y="48"/>
                    <a:pt x="7" y="48"/>
                    <a:pt x="8" y="48"/>
                  </a:cubicBezTo>
                  <a:cubicBezTo>
                    <a:pt x="6" y="50"/>
                    <a:pt x="5" y="51"/>
                    <a:pt x="4" y="53"/>
                  </a:cubicBezTo>
                  <a:moveTo>
                    <a:pt x="3" y="49"/>
                  </a:moveTo>
                  <a:cubicBezTo>
                    <a:pt x="3" y="49"/>
                    <a:pt x="3" y="48"/>
                    <a:pt x="3" y="47"/>
                  </a:cubicBezTo>
                  <a:cubicBezTo>
                    <a:pt x="4" y="47"/>
                    <a:pt x="4" y="47"/>
                    <a:pt x="4" y="47"/>
                  </a:cubicBezTo>
                  <a:cubicBezTo>
                    <a:pt x="4" y="48"/>
                    <a:pt x="3" y="49"/>
                    <a:pt x="3" y="49"/>
                  </a:cubicBezTo>
                  <a:moveTo>
                    <a:pt x="85" y="33"/>
                  </a:moveTo>
                  <a:cubicBezTo>
                    <a:pt x="85" y="33"/>
                    <a:pt x="85" y="32"/>
                    <a:pt x="85" y="31"/>
                  </a:cubicBezTo>
                  <a:cubicBezTo>
                    <a:pt x="85" y="31"/>
                    <a:pt x="86" y="30"/>
                    <a:pt x="87" y="30"/>
                  </a:cubicBezTo>
                  <a:cubicBezTo>
                    <a:pt x="87" y="31"/>
                    <a:pt x="86" y="32"/>
                    <a:pt x="86" y="33"/>
                  </a:cubicBezTo>
                  <a:cubicBezTo>
                    <a:pt x="85" y="33"/>
                    <a:pt x="85" y="33"/>
                    <a:pt x="85" y="33"/>
                  </a:cubicBezTo>
                  <a:moveTo>
                    <a:pt x="17" y="23"/>
                  </a:moveTo>
                  <a:cubicBezTo>
                    <a:pt x="16" y="23"/>
                    <a:pt x="16" y="23"/>
                    <a:pt x="16" y="23"/>
                  </a:cubicBezTo>
                  <a:cubicBezTo>
                    <a:pt x="17" y="22"/>
                    <a:pt x="18" y="21"/>
                    <a:pt x="19" y="20"/>
                  </a:cubicBezTo>
                  <a:cubicBezTo>
                    <a:pt x="18" y="21"/>
                    <a:pt x="18" y="22"/>
                    <a:pt x="17" y="23"/>
                  </a:cubicBezTo>
                  <a:moveTo>
                    <a:pt x="17" y="21"/>
                  </a:moveTo>
                  <a:cubicBezTo>
                    <a:pt x="17" y="20"/>
                    <a:pt x="17" y="20"/>
                    <a:pt x="17" y="20"/>
                  </a:cubicBezTo>
                  <a:cubicBezTo>
                    <a:pt x="17" y="19"/>
                    <a:pt x="18" y="19"/>
                    <a:pt x="18" y="19"/>
                  </a:cubicBezTo>
                  <a:cubicBezTo>
                    <a:pt x="18" y="19"/>
                    <a:pt x="18" y="19"/>
                    <a:pt x="18" y="19"/>
                  </a:cubicBezTo>
                  <a:cubicBezTo>
                    <a:pt x="18" y="20"/>
                    <a:pt x="17" y="20"/>
                    <a:pt x="17" y="21"/>
                  </a:cubicBezTo>
                  <a:moveTo>
                    <a:pt x="33" y="13"/>
                  </a:moveTo>
                  <a:cubicBezTo>
                    <a:pt x="33" y="13"/>
                    <a:pt x="34" y="13"/>
                    <a:pt x="34" y="13"/>
                  </a:cubicBezTo>
                  <a:cubicBezTo>
                    <a:pt x="38" y="11"/>
                    <a:pt x="43" y="10"/>
                    <a:pt x="47" y="10"/>
                  </a:cubicBezTo>
                  <a:cubicBezTo>
                    <a:pt x="48" y="10"/>
                    <a:pt x="49" y="9"/>
                    <a:pt x="49" y="9"/>
                  </a:cubicBezTo>
                  <a:cubicBezTo>
                    <a:pt x="49" y="7"/>
                    <a:pt x="49" y="5"/>
                    <a:pt x="50" y="3"/>
                  </a:cubicBezTo>
                  <a:cubicBezTo>
                    <a:pt x="54" y="3"/>
                    <a:pt x="58" y="3"/>
                    <a:pt x="62" y="5"/>
                  </a:cubicBezTo>
                  <a:cubicBezTo>
                    <a:pt x="61" y="7"/>
                    <a:pt x="61" y="9"/>
                    <a:pt x="60" y="11"/>
                  </a:cubicBezTo>
                  <a:cubicBezTo>
                    <a:pt x="60" y="11"/>
                    <a:pt x="61" y="12"/>
                    <a:pt x="61" y="12"/>
                  </a:cubicBezTo>
                  <a:cubicBezTo>
                    <a:pt x="66" y="14"/>
                    <a:pt x="70" y="17"/>
                    <a:pt x="73" y="20"/>
                  </a:cubicBezTo>
                  <a:cubicBezTo>
                    <a:pt x="73" y="20"/>
                    <a:pt x="74" y="20"/>
                    <a:pt x="74" y="20"/>
                  </a:cubicBezTo>
                  <a:cubicBezTo>
                    <a:pt x="74" y="20"/>
                    <a:pt x="75" y="20"/>
                    <a:pt x="75" y="20"/>
                  </a:cubicBezTo>
                  <a:cubicBezTo>
                    <a:pt x="77" y="19"/>
                    <a:pt x="79" y="17"/>
                    <a:pt x="80" y="16"/>
                  </a:cubicBezTo>
                  <a:cubicBezTo>
                    <a:pt x="81" y="16"/>
                    <a:pt x="81" y="17"/>
                    <a:pt x="81" y="17"/>
                  </a:cubicBezTo>
                  <a:cubicBezTo>
                    <a:pt x="82" y="18"/>
                    <a:pt x="83" y="20"/>
                    <a:pt x="84" y="21"/>
                  </a:cubicBezTo>
                  <a:cubicBezTo>
                    <a:pt x="85" y="22"/>
                    <a:pt x="86" y="23"/>
                    <a:pt x="86" y="24"/>
                  </a:cubicBezTo>
                  <a:cubicBezTo>
                    <a:pt x="86" y="24"/>
                    <a:pt x="87" y="25"/>
                    <a:pt x="87" y="26"/>
                  </a:cubicBezTo>
                  <a:cubicBezTo>
                    <a:pt x="87" y="26"/>
                    <a:pt x="87" y="26"/>
                    <a:pt x="87" y="26"/>
                  </a:cubicBezTo>
                  <a:cubicBezTo>
                    <a:pt x="85" y="27"/>
                    <a:pt x="84" y="28"/>
                    <a:pt x="82" y="30"/>
                  </a:cubicBezTo>
                  <a:cubicBezTo>
                    <a:pt x="81" y="30"/>
                    <a:pt x="81" y="31"/>
                    <a:pt x="81" y="31"/>
                  </a:cubicBezTo>
                  <a:cubicBezTo>
                    <a:pt x="83" y="36"/>
                    <a:pt x="84" y="40"/>
                    <a:pt x="85" y="45"/>
                  </a:cubicBezTo>
                  <a:cubicBezTo>
                    <a:pt x="85" y="46"/>
                    <a:pt x="85" y="46"/>
                    <a:pt x="86" y="46"/>
                  </a:cubicBezTo>
                  <a:cubicBezTo>
                    <a:pt x="88" y="47"/>
                    <a:pt x="90" y="47"/>
                    <a:pt x="92" y="47"/>
                  </a:cubicBezTo>
                  <a:cubicBezTo>
                    <a:pt x="92" y="51"/>
                    <a:pt x="91" y="55"/>
                    <a:pt x="90" y="59"/>
                  </a:cubicBezTo>
                  <a:cubicBezTo>
                    <a:pt x="89" y="59"/>
                    <a:pt x="88" y="59"/>
                    <a:pt x="87" y="59"/>
                  </a:cubicBezTo>
                  <a:cubicBezTo>
                    <a:pt x="87" y="59"/>
                    <a:pt x="87" y="59"/>
                    <a:pt x="87" y="59"/>
                  </a:cubicBezTo>
                  <a:cubicBezTo>
                    <a:pt x="85" y="59"/>
                    <a:pt x="84" y="59"/>
                    <a:pt x="83" y="60"/>
                  </a:cubicBezTo>
                  <a:cubicBezTo>
                    <a:pt x="81" y="61"/>
                    <a:pt x="80" y="63"/>
                    <a:pt x="79" y="65"/>
                  </a:cubicBezTo>
                  <a:cubicBezTo>
                    <a:pt x="78" y="67"/>
                    <a:pt x="77" y="69"/>
                    <a:pt x="75" y="71"/>
                  </a:cubicBezTo>
                  <a:cubicBezTo>
                    <a:pt x="74" y="71"/>
                    <a:pt x="74" y="72"/>
                    <a:pt x="75" y="73"/>
                  </a:cubicBezTo>
                  <a:cubicBezTo>
                    <a:pt x="76" y="74"/>
                    <a:pt x="77" y="76"/>
                    <a:pt x="78" y="78"/>
                  </a:cubicBezTo>
                  <a:cubicBezTo>
                    <a:pt x="75" y="81"/>
                    <a:pt x="72" y="83"/>
                    <a:pt x="69" y="85"/>
                  </a:cubicBezTo>
                  <a:cubicBezTo>
                    <a:pt x="67" y="83"/>
                    <a:pt x="66" y="81"/>
                    <a:pt x="65" y="80"/>
                  </a:cubicBezTo>
                  <a:cubicBezTo>
                    <a:pt x="65" y="79"/>
                    <a:pt x="64" y="79"/>
                    <a:pt x="64" y="79"/>
                  </a:cubicBezTo>
                  <a:cubicBezTo>
                    <a:pt x="64" y="79"/>
                    <a:pt x="63" y="79"/>
                    <a:pt x="63" y="79"/>
                  </a:cubicBezTo>
                  <a:cubicBezTo>
                    <a:pt x="59" y="81"/>
                    <a:pt x="54" y="82"/>
                    <a:pt x="50" y="82"/>
                  </a:cubicBezTo>
                  <a:cubicBezTo>
                    <a:pt x="49" y="82"/>
                    <a:pt x="48" y="83"/>
                    <a:pt x="48" y="84"/>
                  </a:cubicBezTo>
                  <a:cubicBezTo>
                    <a:pt x="48" y="86"/>
                    <a:pt x="47" y="88"/>
                    <a:pt x="47" y="90"/>
                  </a:cubicBezTo>
                  <a:cubicBezTo>
                    <a:pt x="43" y="90"/>
                    <a:pt x="39" y="89"/>
                    <a:pt x="35" y="88"/>
                  </a:cubicBezTo>
                  <a:cubicBezTo>
                    <a:pt x="36" y="86"/>
                    <a:pt x="36" y="84"/>
                    <a:pt x="36" y="82"/>
                  </a:cubicBezTo>
                  <a:cubicBezTo>
                    <a:pt x="36" y="81"/>
                    <a:pt x="36" y="80"/>
                    <a:pt x="35" y="80"/>
                  </a:cubicBezTo>
                  <a:cubicBezTo>
                    <a:pt x="31" y="78"/>
                    <a:pt x="27" y="76"/>
                    <a:pt x="24" y="72"/>
                  </a:cubicBezTo>
                  <a:cubicBezTo>
                    <a:pt x="23" y="72"/>
                    <a:pt x="23" y="72"/>
                    <a:pt x="23" y="72"/>
                  </a:cubicBezTo>
                  <a:cubicBezTo>
                    <a:pt x="22" y="72"/>
                    <a:pt x="22" y="72"/>
                    <a:pt x="22" y="72"/>
                  </a:cubicBezTo>
                  <a:cubicBezTo>
                    <a:pt x="20" y="74"/>
                    <a:pt x="18" y="75"/>
                    <a:pt x="17" y="76"/>
                  </a:cubicBezTo>
                  <a:cubicBezTo>
                    <a:pt x="14" y="73"/>
                    <a:pt x="11" y="70"/>
                    <a:pt x="10" y="66"/>
                  </a:cubicBezTo>
                  <a:cubicBezTo>
                    <a:pt x="11" y="65"/>
                    <a:pt x="13" y="64"/>
                    <a:pt x="15" y="63"/>
                  </a:cubicBezTo>
                  <a:cubicBezTo>
                    <a:pt x="15" y="62"/>
                    <a:pt x="16" y="61"/>
                    <a:pt x="15" y="61"/>
                  </a:cubicBezTo>
                  <a:cubicBezTo>
                    <a:pt x="13" y="56"/>
                    <a:pt x="12" y="52"/>
                    <a:pt x="12" y="47"/>
                  </a:cubicBezTo>
                  <a:cubicBezTo>
                    <a:pt x="12" y="46"/>
                    <a:pt x="12" y="46"/>
                    <a:pt x="11" y="46"/>
                  </a:cubicBezTo>
                  <a:cubicBezTo>
                    <a:pt x="9" y="45"/>
                    <a:pt x="7" y="45"/>
                    <a:pt x="5" y="45"/>
                  </a:cubicBezTo>
                  <a:cubicBezTo>
                    <a:pt x="5" y="41"/>
                    <a:pt x="6" y="37"/>
                    <a:pt x="7" y="33"/>
                  </a:cubicBezTo>
                  <a:cubicBezTo>
                    <a:pt x="9" y="33"/>
                    <a:pt x="11" y="34"/>
                    <a:pt x="13" y="34"/>
                  </a:cubicBezTo>
                  <a:cubicBezTo>
                    <a:pt x="13" y="34"/>
                    <a:pt x="13" y="34"/>
                    <a:pt x="13" y="34"/>
                  </a:cubicBezTo>
                  <a:cubicBezTo>
                    <a:pt x="14" y="34"/>
                    <a:pt x="14" y="34"/>
                    <a:pt x="15" y="33"/>
                  </a:cubicBezTo>
                  <a:cubicBezTo>
                    <a:pt x="16" y="31"/>
                    <a:pt x="17" y="29"/>
                    <a:pt x="18" y="27"/>
                  </a:cubicBezTo>
                  <a:cubicBezTo>
                    <a:pt x="18" y="26"/>
                    <a:pt x="18" y="26"/>
                    <a:pt x="18" y="26"/>
                  </a:cubicBezTo>
                  <a:cubicBezTo>
                    <a:pt x="19" y="24"/>
                    <a:pt x="21" y="23"/>
                    <a:pt x="22" y="21"/>
                  </a:cubicBezTo>
                  <a:cubicBezTo>
                    <a:pt x="23" y="21"/>
                    <a:pt x="23" y="20"/>
                    <a:pt x="22" y="19"/>
                  </a:cubicBezTo>
                  <a:cubicBezTo>
                    <a:pt x="21" y="18"/>
                    <a:pt x="20" y="16"/>
                    <a:pt x="19" y="14"/>
                  </a:cubicBezTo>
                  <a:cubicBezTo>
                    <a:pt x="22" y="12"/>
                    <a:pt x="25" y="9"/>
                    <a:pt x="28" y="7"/>
                  </a:cubicBezTo>
                  <a:cubicBezTo>
                    <a:pt x="30" y="9"/>
                    <a:pt x="31" y="11"/>
                    <a:pt x="32" y="13"/>
                  </a:cubicBezTo>
                  <a:cubicBezTo>
                    <a:pt x="32" y="13"/>
                    <a:pt x="33" y="13"/>
                    <a:pt x="33" y="13"/>
                  </a:cubicBezTo>
                  <a:moveTo>
                    <a:pt x="49" y="0"/>
                  </a:moveTo>
                  <a:cubicBezTo>
                    <a:pt x="48" y="0"/>
                    <a:pt x="47" y="0"/>
                    <a:pt x="47" y="1"/>
                  </a:cubicBezTo>
                  <a:cubicBezTo>
                    <a:pt x="47" y="3"/>
                    <a:pt x="46" y="5"/>
                    <a:pt x="46" y="7"/>
                  </a:cubicBezTo>
                  <a:cubicBezTo>
                    <a:pt x="42" y="7"/>
                    <a:pt x="38" y="8"/>
                    <a:pt x="34" y="10"/>
                  </a:cubicBezTo>
                  <a:cubicBezTo>
                    <a:pt x="33" y="8"/>
                    <a:pt x="31" y="6"/>
                    <a:pt x="30" y="5"/>
                  </a:cubicBezTo>
                  <a:cubicBezTo>
                    <a:pt x="30" y="4"/>
                    <a:pt x="29" y="4"/>
                    <a:pt x="29" y="4"/>
                  </a:cubicBezTo>
                  <a:cubicBezTo>
                    <a:pt x="29" y="4"/>
                    <a:pt x="28" y="4"/>
                    <a:pt x="28" y="4"/>
                  </a:cubicBezTo>
                  <a:cubicBezTo>
                    <a:pt x="24" y="6"/>
                    <a:pt x="19" y="9"/>
                    <a:pt x="16" y="13"/>
                  </a:cubicBezTo>
                  <a:cubicBezTo>
                    <a:pt x="15" y="13"/>
                    <a:pt x="15" y="14"/>
                    <a:pt x="15" y="14"/>
                  </a:cubicBezTo>
                  <a:cubicBezTo>
                    <a:pt x="15" y="14"/>
                    <a:pt x="15" y="14"/>
                    <a:pt x="15" y="14"/>
                  </a:cubicBezTo>
                  <a:cubicBezTo>
                    <a:pt x="15" y="17"/>
                    <a:pt x="14" y="19"/>
                    <a:pt x="13" y="22"/>
                  </a:cubicBezTo>
                  <a:cubicBezTo>
                    <a:pt x="13" y="22"/>
                    <a:pt x="13" y="23"/>
                    <a:pt x="13" y="23"/>
                  </a:cubicBezTo>
                  <a:cubicBezTo>
                    <a:pt x="14" y="24"/>
                    <a:pt x="14" y="25"/>
                    <a:pt x="15" y="26"/>
                  </a:cubicBezTo>
                  <a:cubicBezTo>
                    <a:pt x="14" y="27"/>
                    <a:pt x="13" y="29"/>
                    <a:pt x="12" y="31"/>
                  </a:cubicBezTo>
                  <a:cubicBezTo>
                    <a:pt x="10" y="30"/>
                    <a:pt x="8" y="30"/>
                    <a:pt x="6" y="30"/>
                  </a:cubicBezTo>
                  <a:cubicBezTo>
                    <a:pt x="6" y="30"/>
                    <a:pt x="6" y="30"/>
                    <a:pt x="6" y="30"/>
                  </a:cubicBezTo>
                  <a:cubicBezTo>
                    <a:pt x="5" y="30"/>
                    <a:pt x="5" y="30"/>
                    <a:pt x="4" y="31"/>
                  </a:cubicBezTo>
                  <a:cubicBezTo>
                    <a:pt x="4" y="31"/>
                    <a:pt x="4" y="31"/>
                    <a:pt x="4" y="32"/>
                  </a:cubicBezTo>
                  <a:cubicBezTo>
                    <a:pt x="4" y="33"/>
                    <a:pt x="4" y="33"/>
                    <a:pt x="4" y="33"/>
                  </a:cubicBezTo>
                  <a:cubicBezTo>
                    <a:pt x="2" y="38"/>
                    <a:pt x="0" y="49"/>
                    <a:pt x="0" y="54"/>
                  </a:cubicBezTo>
                  <a:cubicBezTo>
                    <a:pt x="0" y="55"/>
                    <a:pt x="0" y="55"/>
                    <a:pt x="1" y="55"/>
                  </a:cubicBezTo>
                  <a:cubicBezTo>
                    <a:pt x="3" y="56"/>
                    <a:pt x="5" y="56"/>
                    <a:pt x="7" y="57"/>
                  </a:cubicBezTo>
                  <a:cubicBezTo>
                    <a:pt x="7" y="59"/>
                    <a:pt x="8" y="61"/>
                    <a:pt x="8" y="64"/>
                  </a:cubicBezTo>
                  <a:cubicBezTo>
                    <a:pt x="7" y="64"/>
                    <a:pt x="7" y="64"/>
                    <a:pt x="7" y="64"/>
                  </a:cubicBezTo>
                  <a:cubicBezTo>
                    <a:pt x="7" y="65"/>
                    <a:pt x="6" y="65"/>
                    <a:pt x="6" y="65"/>
                  </a:cubicBezTo>
                  <a:cubicBezTo>
                    <a:pt x="6" y="68"/>
                    <a:pt x="5" y="71"/>
                    <a:pt x="4" y="73"/>
                  </a:cubicBezTo>
                  <a:cubicBezTo>
                    <a:pt x="4" y="73"/>
                    <a:pt x="4" y="73"/>
                    <a:pt x="4" y="73"/>
                  </a:cubicBezTo>
                  <a:cubicBezTo>
                    <a:pt x="4" y="74"/>
                    <a:pt x="4" y="74"/>
                    <a:pt x="4" y="74"/>
                  </a:cubicBezTo>
                  <a:cubicBezTo>
                    <a:pt x="4" y="75"/>
                    <a:pt x="4" y="75"/>
                    <a:pt x="5" y="76"/>
                  </a:cubicBezTo>
                  <a:cubicBezTo>
                    <a:pt x="7" y="80"/>
                    <a:pt x="9" y="83"/>
                    <a:pt x="12" y="86"/>
                  </a:cubicBezTo>
                  <a:cubicBezTo>
                    <a:pt x="13" y="87"/>
                    <a:pt x="13" y="87"/>
                    <a:pt x="14" y="87"/>
                  </a:cubicBezTo>
                  <a:cubicBezTo>
                    <a:pt x="14" y="87"/>
                    <a:pt x="14" y="87"/>
                    <a:pt x="14" y="87"/>
                  </a:cubicBezTo>
                  <a:cubicBezTo>
                    <a:pt x="14" y="87"/>
                    <a:pt x="15" y="87"/>
                    <a:pt x="15" y="87"/>
                  </a:cubicBezTo>
                  <a:cubicBezTo>
                    <a:pt x="17" y="86"/>
                    <a:pt x="18" y="85"/>
                    <a:pt x="20" y="84"/>
                  </a:cubicBezTo>
                  <a:cubicBezTo>
                    <a:pt x="23" y="86"/>
                    <a:pt x="26" y="88"/>
                    <a:pt x="30" y="90"/>
                  </a:cubicBezTo>
                  <a:cubicBezTo>
                    <a:pt x="30" y="92"/>
                    <a:pt x="30" y="94"/>
                    <a:pt x="30" y="97"/>
                  </a:cubicBezTo>
                  <a:cubicBezTo>
                    <a:pt x="30" y="98"/>
                    <a:pt x="30" y="98"/>
                    <a:pt x="31" y="98"/>
                  </a:cubicBezTo>
                  <a:cubicBezTo>
                    <a:pt x="36" y="100"/>
                    <a:pt x="41" y="101"/>
                    <a:pt x="46" y="101"/>
                  </a:cubicBezTo>
                  <a:cubicBezTo>
                    <a:pt x="46" y="101"/>
                    <a:pt x="46" y="101"/>
                    <a:pt x="46" y="101"/>
                  </a:cubicBezTo>
                  <a:cubicBezTo>
                    <a:pt x="47" y="101"/>
                    <a:pt x="47" y="100"/>
                    <a:pt x="47" y="100"/>
                  </a:cubicBezTo>
                  <a:cubicBezTo>
                    <a:pt x="48" y="98"/>
                    <a:pt x="49" y="96"/>
                    <a:pt x="49" y="93"/>
                  </a:cubicBezTo>
                  <a:cubicBezTo>
                    <a:pt x="54" y="93"/>
                    <a:pt x="57" y="92"/>
                    <a:pt x="61" y="90"/>
                  </a:cubicBezTo>
                  <a:cubicBezTo>
                    <a:pt x="62" y="92"/>
                    <a:pt x="64" y="94"/>
                    <a:pt x="65" y="96"/>
                  </a:cubicBezTo>
                  <a:cubicBezTo>
                    <a:pt x="65" y="96"/>
                    <a:pt x="65" y="96"/>
                    <a:pt x="66" y="96"/>
                  </a:cubicBezTo>
                  <a:cubicBezTo>
                    <a:pt x="66" y="96"/>
                    <a:pt x="66" y="96"/>
                    <a:pt x="67" y="96"/>
                  </a:cubicBezTo>
                  <a:cubicBezTo>
                    <a:pt x="71" y="94"/>
                    <a:pt x="75" y="91"/>
                    <a:pt x="79" y="87"/>
                  </a:cubicBezTo>
                  <a:cubicBezTo>
                    <a:pt x="79" y="87"/>
                    <a:pt x="79" y="87"/>
                    <a:pt x="79" y="87"/>
                  </a:cubicBezTo>
                  <a:cubicBezTo>
                    <a:pt x="80" y="84"/>
                    <a:pt x="81" y="82"/>
                    <a:pt x="82" y="78"/>
                  </a:cubicBezTo>
                  <a:cubicBezTo>
                    <a:pt x="82" y="78"/>
                    <a:pt x="82" y="78"/>
                    <a:pt x="82" y="78"/>
                  </a:cubicBezTo>
                  <a:cubicBezTo>
                    <a:pt x="82" y="78"/>
                    <a:pt x="82" y="78"/>
                    <a:pt x="82" y="78"/>
                  </a:cubicBezTo>
                  <a:cubicBezTo>
                    <a:pt x="82" y="77"/>
                    <a:pt x="82" y="77"/>
                    <a:pt x="82" y="77"/>
                  </a:cubicBezTo>
                  <a:cubicBezTo>
                    <a:pt x="82" y="77"/>
                    <a:pt x="82" y="77"/>
                    <a:pt x="82" y="77"/>
                  </a:cubicBezTo>
                  <a:cubicBezTo>
                    <a:pt x="81" y="76"/>
                    <a:pt x="80" y="75"/>
                    <a:pt x="80" y="75"/>
                  </a:cubicBezTo>
                  <a:cubicBezTo>
                    <a:pt x="81" y="73"/>
                    <a:pt x="82" y="71"/>
                    <a:pt x="83" y="71"/>
                  </a:cubicBezTo>
                  <a:cubicBezTo>
                    <a:pt x="83" y="70"/>
                    <a:pt x="84" y="70"/>
                    <a:pt x="84" y="70"/>
                  </a:cubicBezTo>
                  <a:cubicBezTo>
                    <a:pt x="84" y="70"/>
                    <a:pt x="84" y="70"/>
                    <a:pt x="85" y="70"/>
                  </a:cubicBezTo>
                  <a:cubicBezTo>
                    <a:pt x="85" y="70"/>
                    <a:pt x="85" y="70"/>
                    <a:pt x="85" y="70"/>
                  </a:cubicBezTo>
                  <a:cubicBezTo>
                    <a:pt x="85" y="70"/>
                    <a:pt x="87" y="70"/>
                    <a:pt x="89" y="70"/>
                  </a:cubicBezTo>
                  <a:cubicBezTo>
                    <a:pt x="89" y="70"/>
                    <a:pt x="89" y="70"/>
                    <a:pt x="89" y="70"/>
                  </a:cubicBezTo>
                  <a:cubicBezTo>
                    <a:pt x="89" y="70"/>
                    <a:pt x="90" y="70"/>
                    <a:pt x="90" y="69"/>
                  </a:cubicBezTo>
                  <a:cubicBezTo>
                    <a:pt x="91" y="67"/>
                    <a:pt x="92" y="64"/>
                    <a:pt x="93" y="61"/>
                  </a:cubicBezTo>
                  <a:cubicBezTo>
                    <a:pt x="94" y="56"/>
                    <a:pt x="95" y="51"/>
                    <a:pt x="95" y="46"/>
                  </a:cubicBezTo>
                  <a:cubicBezTo>
                    <a:pt x="95" y="46"/>
                    <a:pt x="95" y="46"/>
                    <a:pt x="95" y="46"/>
                  </a:cubicBezTo>
                  <a:cubicBezTo>
                    <a:pt x="95" y="46"/>
                    <a:pt x="95" y="46"/>
                    <a:pt x="95" y="46"/>
                  </a:cubicBezTo>
                  <a:cubicBezTo>
                    <a:pt x="95" y="45"/>
                    <a:pt x="95" y="45"/>
                    <a:pt x="94" y="45"/>
                  </a:cubicBezTo>
                  <a:cubicBezTo>
                    <a:pt x="92" y="44"/>
                    <a:pt x="90" y="44"/>
                    <a:pt x="87" y="44"/>
                  </a:cubicBezTo>
                  <a:cubicBezTo>
                    <a:pt x="87" y="41"/>
                    <a:pt x="87" y="39"/>
                    <a:pt x="86" y="36"/>
                  </a:cubicBezTo>
                  <a:cubicBezTo>
                    <a:pt x="87" y="36"/>
                    <a:pt x="87" y="36"/>
                    <a:pt x="88" y="35"/>
                  </a:cubicBezTo>
                  <a:cubicBezTo>
                    <a:pt x="88" y="35"/>
                    <a:pt x="89" y="35"/>
                    <a:pt x="89" y="34"/>
                  </a:cubicBezTo>
                  <a:cubicBezTo>
                    <a:pt x="89" y="32"/>
                    <a:pt x="90" y="30"/>
                    <a:pt x="90" y="28"/>
                  </a:cubicBezTo>
                  <a:cubicBezTo>
                    <a:pt x="90" y="28"/>
                    <a:pt x="90" y="27"/>
                    <a:pt x="90" y="27"/>
                  </a:cubicBezTo>
                  <a:cubicBezTo>
                    <a:pt x="91" y="27"/>
                    <a:pt x="91" y="26"/>
                    <a:pt x="90" y="26"/>
                  </a:cubicBezTo>
                  <a:cubicBezTo>
                    <a:pt x="90" y="25"/>
                    <a:pt x="90" y="25"/>
                    <a:pt x="90" y="25"/>
                  </a:cubicBezTo>
                  <a:cubicBezTo>
                    <a:pt x="90" y="25"/>
                    <a:pt x="90" y="25"/>
                    <a:pt x="90" y="25"/>
                  </a:cubicBezTo>
                  <a:cubicBezTo>
                    <a:pt x="89" y="24"/>
                    <a:pt x="89" y="23"/>
                    <a:pt x="88" y="22"/>
                  </a:cubicBezTo>
                  <a:cubicBezTo>
                    <a:pt x="88" y="22"/>
                    <a:pt x="88" y="21"/>
                    <a:pt x="87" y="20"/>
                  </a:cubicBezTo>
                  <a:cubicBezTo>
                    <a:pt x="86" y="19"/>
                    <a:pt x="85" y="17"/>
                    <a:pt x="84" y="16"/>
                  </a:cubicBezTo>
                  <a:cubicBezTo>
                    <a:pt x="83" y="15"/>
                    <a:pt x="83" y="14"/>
                    <a:pt x="82" y="14"/>
                  </a:cubicBezTo>
                  <a:cubicBezTo>
                    <a:pt x="82" y="13"/>
                    <a:pt x="82" y="13"/>
                    <a:pt x="82" y="13"/>
                  </a:cubicBezTo>
                  <a:cubicBezTo>
                    <a:pt x="81" y="13"/>
                    <a:pt x="81" y="13"/>
                    <a:pt x="81" y="13"/>
                  </a:cubicBezTo>
                  <a:cubicBezTo>
                    <a:pt x="81" y="13"/>
                    <a:pt x="81" y="13"/>
                    <a:pt x="80" y="13"/>
                  </a:cubicBezTo>
                  <a:cubicBezTo>
                    <a:pt x="80" y="13"/>
                    <a:pt x="80" y="13"/>
                    <a:pt x="80" y="13"/>
                  </a:cubicBezTo>
                  <a:cubicBezTo>
                    <a:pt x="80" y="13"/>
                    <a:pt x="80" y="13"/>
                    <a:pt x="80" y="13"/>
                  </a:cubicBezTo>
                  <a:cubicBezTo>
                    <a:pt x="78" y="14"/>
                    <a:pt x="76" y="16"/>
                    <a:pt x="74" y="17"/>
                  </a:cubicBezTo>
                  <a:cubicBezTo>
                    <a:pt x="71" y="14"/>
                    <a:pt x="67" y="12"/>
                    <a:pt x="64" y="10"/>
                  </a:cubicBezTo>
                  <a:cubicBezTo>
                    <a:pt x="64" y="8"/>
                    <a:pt x="64" y="6"/>
                    <a:pt x="65" y="4"/>
                  </a:cubicBezTo>
                  <a:cubicBezTo>
                    <a:pt x="65" y="3"/>
                    <a:pt x="64" y="2"/>
                    <a:pt x="64" y="2"/>
                  </a:cubicBezTo>
                  <a:cubicBezTo>
                    <a:pt x="59" y="0"/>
                    <a:pt x="54" y="0"/>
                    <a:pt x="49" y="0"/>
                  </a:cubicBezTo>
                  <a:cubicBezTo>
                    <a:pt x="49" y="0"/>
                    <a:pt x="49" y="0"/>
                    <a:pt x="4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745"/>
            <p:cNvSpPr>
              <a:spLocks noEditPoints="1"/>
            </p:cNvSpPr>
            <p:nvPr/>
          </p:nvSpPr>
          <p:spPr bwMode="auto">
            <a:xfrm>
              <a:off x="3300" y="1353"/>
              <a:ext cx="116" cy="118"/>
            </a:xfrm>
            <a:custGeom>
              <a:avLst/>
              <a:gdLst>
                <a:gd name="T0" fmla="*/ 46 w 49"/>
                <a:gd name="T1" fmla="*/ 27 h 50"/>
                <a:gd name="T2" fmla="*/ 46 w 49"/>
                <a:gd name="T3" fmla="*/ 28 h 50"/>
                <a:gd name="T4" fmla="*/ 45 w 49"/>
                <a:gd name="T5" fmla="*/ 25 h 50"/>
                <a:gd name="T6" fmla="*/ 46 w 49"/>
                <a:gd name="T7" fmla="*/ 26 h 50"/>
                <a:gd name="T8" fmla="*/ 45 w 49"/>
                <a:gd name="T9" fmla="*/ 24 h 50"/>
                <a:gd name="T10" fmla="*/ 46 w 49"/>
                <a:gd name="T11" fmla="*/ 23 h 50"/>
                <a:gd name="T12" fmla="*/ 45 w 49"/>
                <a:gd name="T13" fmla="*/ 24 h 50"/>
                <a:gd name="T14" fmla="*/ 43 w 49"/>
                <a:gd name="T15" fmla="*/ 20 h 50"/>
                <a:gd name="T16" fmla="*/ 45 w 49"/>
                <a:gd name="T17" fmla="*/ 22 h 50"/>
                <a:gd name="T18" fmla="*/ 42 w 49"/>
                <a:gd name="T19" fmla="*/ 18 h 50"/>
                <a:gd name="T20" fmla="*/ 42 w 49"/>
                <a:gd name="T21" fmla="*/ 14 h 50"/>
                <a:gd name="T22" fmla="*/ 42 w 49"/>
                <a:gd name="T23" fmla="*/ 18 h 50"/>
                <a:gd name="T24" fmla="*/ 10 w 49"/>
                <a:gd name="T25" fmla="*/ 40 h 50"/>
                <a:gd name="T26" fmla="*/ 4 w 49"/>
                <a:gd name="T27" fmla="*/ 20 h 50"/>
                <a:gd name="T28" fmla="*/ 4 w 49"/>
                <a:gd name="T29" fmla="*/ 20 h 50"/>
                <a:gd name="T30" fmla="*/ 22 w 49"/>
                <a:gd name="T31" fmla="*/ 10 h 50"/>
                <a:gd name="T32" fmla="*/ 37 w 49"/>
                <a:gd name="T33" fmla="*/ 17 h 50"/>
                <a:gd name="T34" fmla="*/ 43 w 49"/>
                <a:gd name="T35" fmla="*/ 36 h 50"/>
                <a:gd name="T36" fmla="*/ 36 w 49"/>
                <a:gd name="T37" fmla="*/ 44 h 50"/>
                <a:gd name="T38" fmla="*/ 25 w 49"/>
                <a:gd name="T39" fmla="*/ 47 h 50"/>
                <a:gd name="T40" fmla="*/ 35 w 49"/>
                <a:gd name="T41" fmla="*/ 11 h 50"/>
                <a:gd name="T42" fmla="*/ 40 w 49"/>
                <a:gd name="T43" fmla="*/ 11 h 50"/>
                <a:gd name="T44" fmla="*/ 39 w 49"/>
                <a:gd name="T45" fmla="*/ 14 h 50"/>
                <a:gd name="T46" fmla="*/ 12 w 49"/>
                <a:gd name="T47" fmla="*/ 7 h 50"/>
                <a:gd name="T48" fmla="*/ 7 w 49"/>
                <a:gd name="T49" fmla="*/ 13 h 50"/>
                <a:gd name="T50" fmla="*/ 30 w 49"/>
                <a:gd name="T51" fmla="*/ 9 h 50"/>
                <a:gd name="T52" fmla="*/ 34 w 49"/>
                <a:gd name="T53" fmla="*/ 6 h 50"/>
                <a:gd name="T54" fmla="*/ 34 w 49"/>
                <a:gd name="T55" fmla="*/ 10 h 50"/>
                <a:gd name="T56" fmla="*/ 18 w 49"/>
                <a:gd name="T57" fmla="*/ 5 h 50"/>
                <a:gd name="T58" fmla="*/ 14 w 49"/>
                <a:gd name="T59" fmla="*/ 8 h 50"/>
                <a:gd name="T60" fmla="*/ 29 w 49"/>
                <a:gd name="T61" fmla="*/ 8 h 50"/>
                <a:gd name="T62" fmla="*/ 28 w 49"/>
                <a:gd name="T63" fmla="*/ 4 h 50"/>
                <a:gd name="T64" fmla="*/ 32 w 49"/>
                <a:gd name="T65" fmla="*/ 5 h 50"/>
                <a:gd name="T66" fmla="*/ 18 w 49"/>
                <a:gd name="T67" fmla="*/ 7 h 50"/>
                <a:gd name="T68" fmla="*/ 24 w 49"/>
                <a:gd name="T69" fmla="*/ 3 h 50"/>
                <a:gd name="T70" fmla="*/ 22 w 49"/>
                <a:gd name="T71" fmla="*/ 7 h 50"/>
                <a:gd name="T72" fmla="*/ 24 w 49"/>
                <a:gd name="T73" fmla="*/ 0 h 50"/>
                <a:gd name="T74" fmla="*/ 12 w 49"/>
                <a:gd name="T75" fmla="*/ 4 h 50"/>
                <a:gd name="T76" fmla="*/ 7 w 49"/>
                <a:gd name="T77" fmla="*/ 42 h 50"/>
                <a:gd name="T78" fmla="*/ 25 w 49"/>
                <a:gd name="T79" fmla="*/ 50 h 50"/>
                <a:gd name="T80" fmla="*/ 36 w 49"/>
                <a:gd name="T81" fmla="*/ 47 h 50"/>
                <a:gd name="T82" fmla="*/ 36 w 49"/>
                <a:gd name="T83" fmla="*/ 47 h 50"/>
                <a:gd name="T84" fmla="*/ 37 w 49"/>
                <a:gd name="T85" fmla="*/ 46 h 50"/>
                <a:gd name="T86" fmla="*/ 39 w 49"/>
                <a:gd name="T87" fmla="*/ 45 h 50"/>
                <a:gd name="T88" fmla="*/ 39 w 49"/>
                <a:gd name="T89" fmla="*/ 45 h 50"/>
                <a:gd name="T90" fmla="*/ 39 w 49"/>
                <a:gd name="T91" fmla="*/ 45 h 50"/>
                <a:gd name="T92" fmla="*/ 39 w 49"/>
                <a:gd name="T93" fmla="*/ 45 h 50"/>
                <a:gd name="T94" fmla="*/ 39 w 49"/>
                <a:gd name="T95" fmla="*/ 45 h 50"/>
                <a:gd name="T96" fmla="*/ 42 w 49"/>
                <a:gd name="T97" fmla="*/ 9 h 50"/>
                <a:gd name="T98" fmla="*/ 24 w 49"/>
                <a:gd name="T9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 h="50">
                  <a:moveTo>
                    <a:pt x="46" y="28"/>
                  </a:moveTo>
                  <a:cubicBezTo>
                    <a:pt x="46" y="27"/>
                    <a:pt x="46" y="27"/>
                    <a:pt x="46" y="27"/>
                  </a:cubicBezTo>
                  <a:cubicBezTo>
                    <a:pt x="46" y="27"/>
                    <a:pt x="46" y="27"/>
                    <a:pt x="46" y="27"/>
                  </a:cubicBezTo>
                  <a:cubicBezTo>
                    <a:pt x="46" y="28"/>
                    <a:pt x="46" y="28"/>
                    <a:pt x="46" y="28"/>
                  </a:cubicBezTo>
                  <a:moveTo>
                    <a:pt x="46" y="26"/>
                  </a:moveTo>
                  <a:cubicBezTo>
                    <a:pt x="45" y="25"/>
                    <a:pt x="45" y="25"/>
                    <a:pt x="45" y="25"/>
                  </a:cubicBezTo>
                  <a:cubicBezTo>
                    <a:pt x="46" y="25"/>
                    <a:pt x="46" y="25"/>
                    <a:pt x="46" y="25"/>
                  </a:cubicBezTo>
                  <a:cubicBezTo>
                    <a:pt x="46" y="26"/>
                    <a:pt x="46" y="26"/>
                    <a:pt x="46" y="26"/>
                  </a:cubicBezTo>
                  <a:cubicBezTo>
                    <a:pt x="46" y="26"/>
                    <a:pt x="46" y="26"/>
                    <a:pt x="46" y="26"/>
                  </a:cubicBezTo>
                  <a:moveTo>
                    <a:pt x="45" y="24"/>
                  </a:moveTo>
                  <a:cubicBezTo>
                    <a:pt x="45" y="24"/>
                    <a:pt x="45" y="24"/>
                    <a:pt x="45" y="24"/>
                  </a:cubicBezTo>
                  <a:cubicBezTo>
                    <a:pt x="46" y="23"/>
                    <a:pt x="46" y="23"/>
                    <a:pt x="46" y="23"/>
                  </a:cubicBezTo>
                  <a:cubicBezTo>
                    <a:pt x="46" y="24"/>
                    <a:pt x="46" y="24"/>
                    <a:pt x="46" y="24"/>
                  </a:cubicBezTo>
                  <a:cubicBezTo>
                    <a:pt x="45" y="24"/>
                    <a:pt x="45" y="24"/>
                    <a:pt x="45" y="24"/>
                  </a:cubicBezTo>
                  <a:moveTo>
                    <a:pt x="44" y="22"/>
                  </a:moveTo>
                  <a:cubicBezTo>
                    <a:pt x="44" y="21"/>
                    <a:pt x="43" y="20"/>
                    <a:pt x="43" y="20"/>
                  </a:cubicBezTo>
                  <a:cubicBezTo>
                    <a:pt x="43" y="19"/>
                    <a:pt x="44" y="19"/>
                    <a:pt x="45" y="19"/>
                  </a:cubicBezTo>
                  <a:cubicBezTo>
                    <a:pt x="45" y="20"/>
                    <a:pt x="45" y="21"/>
                    <a:pt x="45" y="22"/>
                  </a:cubicBezTo>
                  <a:cubicBezTo>
                    <a:pt x="45" y="22"/>
                    <a:pt x="45" y="22"/>
                    <a:pt x="44" y="22"/>
                  </a:cubicBezTo>
                  <a:moveTo>
                    <a:pt x="42" y="18"/>
                  </a:moveTo>
                  <a:cubicBezTo>
                    <a:pt x="41" y="17"/>
                    <a:pt x="40" y="16"/>
                    <a:pt x="40" y="15"/>
                  </a:cubicBezTo>
                  <a:cubicBezTo>
                    <a:pt x="40" y="15"/>
                    <a:pt x="41" y="14"/>
                    <a:pt x="42" y="14"/>
                  </a:cubicBezTo>
                  <a:cubicBezTo>
                    <a:pt x="43" y="15"/>
                    <a:pt x="43" y="16"/>
                    <a:pt x="44" y="17"/>
                  </a:cubicBezTo>
                  <a:cubicBezTo>
                    <a:pt x="43" y="18"/>
                    <a:pt x="43" y="18"/>
                    <a:pt x="42" y="18"/>
                  </a:cubicBezTo>
                  <a:moveTo>
                    <a:pt x="25" y="47"/>
                  </a:moveTo>
                  <a:cubicBezTo>
                    <a:pt x="19" y="47"/>
                    <a:pt x="13" y="44"/>
                    <a:pt x="10" y="40"/>
                  </a:cubicBezTo>
                  <a:cubicBezTo>
                    <a:pt x="6" y="35"/>
                    <a:pt x="3" y="29"/>
                    <a:pt x="3" y="24"/>
                  </a:cubicBezTo>
                  <a:cubicBezTo>
                    <a:pt x="3" y="23"/>
                    <a:pt x="3" y="21"/>
                    <a:pt x="4" y="20"/>
                  </a:cubicBezTo>
                  <a:cubicBezTo>
                    <a:pt x="4" y="20"/>
                    <a:pt x="4" y="20"/>
                    <a:pt x="4" y="20"/>
                  </a:cubicBezTo>
                  <a:cubicBezTo>
                    <a:pt x="4" y="20"/>
                    <a:pt x="4" y="20"/>
                    <a:pt x="4" y="20"/>
                  </a:cubicBezTo>
                  <a:cubicBezTo>
                    <a:pt x="6" y="17"/>
                    <a:pt x="8" y="15"/>
                    <a:pt x="11" y="13"/>
                  </a:cubicBezTo>
                  <a:cubicBezTo>
                    <a:pt x="15" y="11"/>
                    <a:pt x="19" y="10"/>
                    <a:pt x="22" y="10"/>
                  </a:cubicBezTo>
                  <a:cubicBezTo>
                    <a:pt x="22" y="10"/>
                    <a:pt x="22" y="10"/>
                    <a:pt x="22" y="10"/>
                  </a:cubicBezTo>
                  <a:cubicBezTo>
                    <a:pt x="28" y="10"/>
                    <a:pt x="33" y="13"/>
                    <a:pt x="37" y="17"/>
                  </a:cubicBezTo>
                  <a:cubicBezTo>
                    <a:pt x="41" y="21"/>
                    <a:pt x="44" y="27"/>
                    <a:pt x="44" y="33"/>
                  </a:cubicBezTo>
                  <a:cubicBezTo>
                    <a:pt x="44" y="34"/>
                    <a:pt x="44" y="35"/>
                    <a:pt x="43" y="36"/>
                  </a:cubicBezTo>
                  <a:cubicBezTo>
                    <a:pt x="43" y="36"/>
                    <a:pt x="43" y="36"/>
                    <a:pt x="43" y="36"/>
                  </a:cubicBezTo>
                  <a:cubicBezTo>
                    <a:pt x="42" y="39"/>
                    <a:pt x="39" y="41"/>
                    <a:pt x="36" y="44"/>
                  </a:cubicBezTo>
                  <a:cubicBezTo>
                    <a:pt x="36" y="44"/>
                    <a:pt x="36" y="44"/>
                    <a:pt x="36" y="44"/>
                  </a:cubicBezTo>
                  <a:cubicBezTo>
                    <a:pt x="32" y="46"/>
                    <a:pt x="28" y="47"/>
                    <a:pt x="25" y="47"/>
                  </a:cubicBezTo>
                  <a:moveTo>
                    <a:pt x="39" y="14"/>
                  </a:moveTo>
                  <a:cubicBezTo>
                    <a:pt x="37" y="13"/>
                    <a:pt x="36" y="12"/>
                    <a:pt x="35" y="11"/>
                  </a:cubicBezTo>
                  <a:cubicBezTo>
                    <a:pt x="36" y="10"/>
                    <a:pt x="37" y="10"/>
                    <a:pt x="38" y="9"/>
                  </a:cubicBezTo>
                  <a:cubicBezTo>
                    <a:pt x="39" y="10"/>
                    <a:pt x="39" y="10"/>
                    <a:pt x="40" y="11"/>
                  </a:cubicBezTo>
                  <a:cubicBezTo>
                    <a:pt x="40" y="11"/>
                    <a:pt x="41" y="12"/>
                    <a:pt x="41" y="13"/>
                  </a:cubicBezTo>
                  <a:cubicBezTo>
                    <a:pt x="40" y="13"/>
                    <a:pt x="39" y="14"/>
                    <a:pt x="39" y="14"/>
                  </a:cubicBezTo>
                  <a:moveTo>
                    <a:pt x="7" y="13"/>
                  </a:moveTo>
                  <a:cubicBezTo>
                    <a:pt x="8" y="11"/>
                    <a:pt x="10" y="9"/>
                    <a:pt x="12" y="7"/>
                  </a:cubicBezTo>
                  <a:cubicBezTo>
                    <a:pt x="11" y="9"/>
                    <a:pt x="10" y="10"/>
                    <a:pt x="9" y="11"/>
                  </a:cubicBezTo>
                  <a:cubicBezTo>
                    <a:pt x="8" y="12"/>
                    <a:pt x="7" y="12"/>
                    <a:pt x="7" y="13"/>
                  </a:cubicBezTo>
                  <a:moveTo>
                    <a:pt x="34" y="10"/>
                  </a:moveTo>
                  <a:cubicBezTo>
                    <a:pt x="32" y="10"/>
                    <a:pt x="31" y="9"/>
                    <a:pt x="30" y="9"/>
                  </a:cubicBezTo>
                  <a:cubicBezTo>
                    <a:pt x="31" y="8"/>
                    <a:pt x="32" y="7"/>
                    <a:pt x="33" y="7"/>
                  </a:cubicBezTo>
                  <a:cubicBezTo>
                    <a:pt x="33" y="6"/>
                    <a:pt x="33" y="6"/>
                    <a:pt x="34" y="6"/>
                  </a:cubicBezTo>
                  <a:cubicBezTo>
                    <a:pt x="35" y="6"/>
                    <a:pt x="36" y="7"/>
                    <a:pt x="37" y="8"/>
                  </a:cubicBezTo>
                  <a:cubicBezTo>
                    <a:pt x="36" y="9"/>
                    <a:pt x="35" y="10"/>
                    <a:pt x="34" y="10"/>
                  </a:cubicBezTo>
                  <a:moveTo>
                    <a:pt x="13" y="9"/>
                  </a:moveTo>
                  <a:cubicBezTo>
                    <a:pt x="14" y="7"/>
                    <a:pt x="16" y="6"/>
                    <a:pt x="18" y="5"/>
                  </a:cubicBezTo>
                  <a:cubicBezTo>
                    <a:pt x="18" y="4"/>
                    <a:pt x="19" y="4"/>
                    <a:pt x="20" y="4"/>
                  </a:cubicBezTo>
                  <a:cubicBezTo>
                    <a:pt x="18" y="5"/>
                    <a:pt x="16" y="7"/>
                    <a:pt x="14" y="8"/>
                  </a:cubicBezTo>
                  <a:cubicBezTo>
                    <a:pt x="14" y="9"/>
                    <a:pt x="13" y="9"/>
                    <a:pt x="13" y="9"/>
                  </a:cubicBezTo>
                  <a:moveTo>
                    <a:pt x="29" y="8"/>
                  </a:moveTo>
                  <a:cubicBezTo>
                    <a:pt x="27" y="8"/>
                    <a:pt x="26" y="7"/>
                    <a:pt x="24" y="7"/>
                  </a:cubicBezTo>
                  <a:cubicBezTo>
                    <a:pt x="25" y="6"/>
                    <a:pt x="27" y="5"/>
                    <a:pt x="28" y="4"/>
                  </a:cubicBezTo>
                  <a:cubicBezTo>
                    <a:pt x="30" y="4"/>
                    <a:pt x="31" y="4"/>
                    <a:pt x="32" y="5"/>
                  </a:cubicBezTo>
                  <a:cubicBezTo>
                    <a:pt x="32" y="5"/>
                    <a:pt x="32" y="5"/>
                    <a:pt x="32" y="5"/>
                  </a:cubicBezTo>
                  <a:cubicBezTo>
                    <a:pt x="31" y="6"/>
                    <a:pt x="30" y="7"/>
                    <a:pt x="29" y="8"/>
                  </a:cubicBezTo>
                  <a:moveTo>
                    <a:pt x="18" y="7"/>
                  </a:moveTo>
                  <a:cubicBezTo>
                    <a:pt x="19" y="6"/>
                    <a:pt x="21" y="5"/>
                    <a:pt x="23" y="3"/>
                  </a:cubicBezTo>
                  <a:cubicBezTo>
                    <a:pt x="23" y="3"/>
                    <a:pt x="24" y="3"/>
                    <a:pt x="24" y="3"/>
                  </a:cubicBezTo>
                  <a:cubicBezTo>
                    <a:pt x="25" y="3"/>
                    <a:pt x="26" y="3"/>
                    <a:pt x="26" y="3"/>
                  </a:cubicBezTo>
                  <a:cubicBezTo>
                    <a:pt x="25" y="5"/>
                    <a:pt x="23" y="6"/>
                    <a:pt x="22" y="7"/>
                  </a:cubicBezTo>
                  <a:cubicBezTo>
                    <a:pt x="20" y="7"/>
                    <a:pt x="19" y="7"/>
                    <a:pt x="18" y="7"/>
                  </a:cubicBezTo>
                  <a:moveTo>
                    <a:pt x="24" y="0"/>
                  </a:moveTo>
                  <a:cubicBezTo>
                    <a:pt x="20" y="0"/>
                    <a:pt x="16" y="2"/>
                    <a:pt x="12" y="4"/>
                  </a:cubicBezTo>
                  <a:cubicBezTo>
                    <a:pt x="12" y="4"/>
                    <a:pt x="12" y="4"/>
                    <a:pt x="12" y="4"/>
                  </a:cubicBezTo>
                  <a:cubicBezTo>
                    <a:pt x="4" y="9"/>
                    <a:pt x="0" y="16"/>
                    <a:pt x="0" y="24"/>
                  </a:cubicBezTo>
                  <a:cubicBezTo>
                    <a:pt x="0" y="30"/>
                    <a:pt x="3" y="37"/>
                    <a:pt x="7" y="42"/>
                  </a:cubicBezTo>
                  <a:cubicBezTo>
                    <a:pt x="12" y="46"/>
                    <a:pt x="18" y="50"/>
                    <a:pt x="25" y="50"/>
                  </a:cubicBezTo>
                  <a:cubicBezTo>
                    <a:pt x="25" y="50"/>
                    <a:pt x="25" y="50"/>
                    <a:pt x="25" y="50"/>
                  </a:cubicBezTo>
                  <a:cubicBezTo>
                    <a:pt x="28" y="50"/>
                    <a:pt x="32" y="49"/>
                    <a:pt x="35" y="47"/>
                  </a:cubicBezTo>
                  <a:cubicBezTo>
                    <a:pt x="36" y="47"/>
                    <a:pt x="36" y="47"/>
                    <a:pt x="36" y="47"/>
                  </a:cubicBezTo>
                  <a:cubicBezTo>
                    <a:pt x="36" y="47"/>
                    <a:pt x="36" y="47"/>
                    <a:pt x="36" y="47"/>
                  </a:cubicBezTo>
                  <a:cubicBezTo>
                    <a:pt x="36" y="47"/>
                    <a:pt x="36" y="47"/>
                    <a:pt x="36" y="47"/>
                  </a:cubicBezTo>
                  <a:cubicBezTo>
                    <a:pt x="36" y="47"/>
                    <a:pt x="36" y="47"/>
                    <a:pt x="37" y="46"/>
                  </a:cubicBezTo>
                  <a:cubicBezTo>
                    <a:pt x="37" y="46"/>
                    <a:pt x="37" y="46"/>
                    <a:pt x="37" y="46"/>
                  </a:cubicBezTo>
                  <a:cubicBezTo>
                    <a:pt x="38" y="46"/>
                    <a:pt x="38" y="46"/>
                    <a:pt x="38"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46" y="40"/>
                    <a:pt x="49" y="33"/>
                    <a:pt x="49" y="26"/>
                  </a:cubicBezTo>
                  <a:cubicBezTo>
                    <a:pt x="49" y="20"/>
                    <a:pt x="46" y="13"/>
                    <a:pt x="42" y="9"/>
                  </a:cubicBezTo>
                  <a:cubicBezTo>
                    <a:pt x="37" y="4"/>
                    <a:pt x="31" y="0"/>
                    <a:pt x="24" y="0"/>
                  </a:cubicBezTo>
                  <a:cubicBezTo>
                    <a:pt x="24" y="0"/>
                    <a:pt x="24" y="0"/>
                    <a:pt x="2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746"/>
            <p:cNvSpPr>
              <a:spLocks noEditPoints="1"/>
            </p:cNvSpPr>
            <p:nvPr/>
          </p:nvSpPr>
          <p:spPr bwMode="auto">
            <a:xfrm>
              <a:off x="3260" y="1320"/>
              <a:ext cx="189" cy="201"/>
            </a:xfrm>
            <a:custGeom>
              <a:avLst/>
              <a:gdLst>
                <a:gd name="T0" fmla="*/ 34 w 80"/>
                <a:gd name="T1" fmla="*/ 81 h 85"/>
                <a:gd name="T2" fmla="*/ 31 w 80"/>
                <a:gd name="T3" fmla="*/ 81 h 85"/>
                <a:gd name="T4" fmla="*/ 28 w 80"/>
                <a:gd name="T5" fmla="*/ 80 h 85"/>
                <a:gd name="T6" fmla="*/ 27 w 80"/>
                <a:gd name="T7" fmla="*/ 77 h 85"/>
                <a:gd name="T8" fmla="*/ 56 w 80"/>
                <a:gd name="T9" fmla="*/ 75 h 85"/>
                <a:gd name="T10" fmla="*/ 52 w 80"/>
                <a:gd name="T11" fmla="*/ 75 h 85"/>
                <a:gd name="T12" fmla="*/ 44 w 80"/>
                <a:gd name="T13" fmla="*/ 72 h 85"/>
                <a:gd name="T14" fmla="*/ 60 w 80"/>
                <a:gd name="T15" fmla="*/ 75 h 85"/>
                <a:gd name="T16" fmla="*/ 43 w 80"/>
                <a:gd name="T17" fmla="*/ 75 h 85"/>
                <a:gd name="T18" fmla="*/ 47 w 80"/>
                <a:gd name="T19" fmla="*/ 75 h 85"/>
                <a:gd name="T20" fmla="*/ 26 w 80"/>
                <a:gd name="T21" fmla="*/ 72 h 85"/>
                <a:gd name="T22" fmla="*/ 21 w 80"/>
                <a:gd name="T23" fmla="*/ 69 h 85"/>
                <a:gd name="T24" fmla="*/ 19 w 80"/>
                <a:gd name="T25" fmla="*/ 67 h 85"/>
                <a:gd name="T26" fmla="*/ 19 w 80"/>
                <a:gd name="T27" fmla="*/ 67 h 85"/>
                <a:gd name="T28" fmla="*/ 13 w 80"/>
                <a:gd name="T29" fmla="*/ 67 h 85"/>
                <a:gd name="T30" fmla="*/ 10 w 80"/>
                <a:gd name="T31" fmla="*/ 66 h 85"/>
                <a:gd name="T32" fmla="*/ 10 w 80"/>
                <a:gd name="T33" fmla="*/ 61 h 85"/>
                <a:gd name="T34" fmla="*/ 8 w 80"/>
                <a:gd name="T35" fmla="*/ 58 h 85"/>
                <a:gd name="T36" fmla="*/ 73 w 80"/>
                <a:gd name="T37" fmla="*/ 59 h 85"/>
                <a:gd name="T38" fmla="*/ 73 w 80"/>
                <a:gd name="T39" fmla="*/ 55 h 85"/>
                <a:gd name="T40" fmla="*/ 67 w 80"/>
                <a:gd name="T41" fmla="*/ 59 h 85"/>
                <a:gd name="T42" fmla="*/ 10 w 80"/>
                <a:gd name="T43" fmla="*/ 48 h 85"/>
                <a:gd name="T44" fmla="*/ 7 w 80"/>
                <a:gd name="T45" fmla="*/ 42 h 85"/>
                <a:gd name="T46" fmla="*/ 7 w 80"/>
                <a:gd name="T47" fmla="*/ 38 h 85"/>
                <a:gd name="T48" fmla="*/ 4 w 80"/>
                <a:gd name="T49" fmla="*/ 38 h 85"/>
                <a:gd name="T50" fmla="*/ 73 w 80"/>
                <a:gd name="T51" fmla="*/ 30 h 85"/>
                <a:gd name="T52" fmla="*/ 17 w 80"/>
                <a:gd name="T53" fmla="*/ 18 h 85"/>
                <a:gd name="T54" fmla="*/ 53 w 80"/>
                <a:gd name="T55" fmla="*/ 10 h 85"/>
                <a:gd name="T56" fmla="*/ 70 w 80"/>
                <a:gd name="T57" fmla="*/ 16 h 85"/>
                <a:gd name="T58" fmla="*/ 70 w 80"/>
                <a:gd name="T59" fmla="*/ 27 h 85"/>
                <a:gd name="T60" fmla="*/ 71 w 80"/>
                <a:gd name="T61" fmla="*/ 40 h 85"/>
                <a:gd name="T62" fmla="*/ 72 w 80"/>
                <a:gd name="T63" fmla="*/ 52 h 85"/>
                <a:gd name="T64" fmla="*/ 64 w 80"/>
                <a:gd name="T65" fmla="*/ 67 h 85"/>
                <a:gd name="T66" fmla="*/ 42 w 80"/>
                <a:gd name="T67" fmla="*/ 69 h 85"/>
                <a:gd name="T68" fmla="*/ 29 w 80"/>
                <a:gd name="T69" fmla="*/ 73 h 85"/>
                <a:gd name="T70" fmla="*/ 18 w 80"/>
                <a:gd name="T71" fmla="*/ 59 h 85"/>
                <a:gd name="T72" fmla="*/ 12 w 80"/>
                <a:gd name="T73" fmla="*/ 39 h 85"/>
                <a:gd name="T74" fmla="*/ 13 w 80"/>
                <a:gd name="T75" fmla="*/ 27 h 85"/>
                <a:gd name="T76" fmla="*/ 21 w 80"/>
                <a:gd name="T77" fmla="*/ 17 h 85"/>
                <a:gd name="T78" fmla="*/ 31 w 80"/>
                <a:gd name="T79" fmla="*/ 11 h 85"/>
                <a:gd name="T80" fmla="*/ 44 w 80"/>
                <a:gd name="T81" fmla="*/ 0 h 85"/>
                <a:gd name="T82" fmla="*/ 29 w 80"/>
                <a:gd name="T83" fmla="*/ 4 h 85"/>
                <a:gd name="T84" fmla="*/ 16 w 80"/>
                <a:gd name="T85" fmla="*/ 11 h 85"/>
                <a:gd name="T86" fmla="*/ 8 w 80"/>
                <a:gd name="T87" fmla="*/ 23 h 85"/>
                <a:gd name="T88" fmla="*/ 0 w 80"/>
                <a:gd name="T89" fmla="*/ 43 h 85"/>
                <a:gd name="T90" fmla="*/ 6 w 80"/>
                <a:gd name="T91" fmla="*/ 52 h 85"/>
                <a:gd name="T92" fmla="*/ 4 w 80"/>
                <a:gd name="T93" fmla="*/ 61 h 85"/>
                <a:gd name="T94" fmla="*/ 16 w 80"/>
                <a:gd name="T95" fmla="*/ 69 h 85"/>
                <a:gd name="T96" fmla="*/ 36 w 80"/>
                <a:gd name="T97" fmla="*/ 85 h 85"/>
                <a:gd name="T98" fmla="*/ 49 w 80"/>
                <a:gd name="T99" fmla="*/ 77 h 85"/>
                <a:gd name="T100" fmla="*/ 65 w 80"/>
                <a:gd name="T101" fmla="*/ 75 h 85"/>
                <a:gd name="T102" fmla="*/ 67 w 80"/>
                <a:gd name="T103" fmla="*/ 67 h 85"/>
                <a:gd name="T104" fmla="*/ 70 w 80"/>
                <a:gd name="T105" fmla="*/ 61 h 85"/>
                <a:gd name="T106" fmla="*/ 80 w 80"/>
                <a:gd name="T107" fmla="*/ 42 h 85"/>
                <a:gd name="T108" fmla="*/ 75 w 80"/>
                <a:gd name="T109" fmla="*/ 33 h 85"/>
                <a:gd name="T110" fmla="*/ 78 w 80"/>
                <a:gd name="T111" fmla="*/ 24 h 85"/>
                <a:gd name="T112" fmla="*/ 71 w 80"/>
                <a:gd name="T113" fmla="*/ 14 h 85"/>
                <a:gd name="T114" fmla="*/ 65 w 80"/>
                <a:gd name="T115" fmla="*/ 16 h 85"/>
                <a:gd name="T116" fmla="*/ 44 w 80"/>
                <a:gd name="T1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 h="85">
                  <a:moveTo>
                    <a:pt x="35" y="81"/>
                  </a:moveTo>
                  <a:cubicBezTo>
                    <a:pt x="35" y="81"/>
                    <a:pt x="35" y="81"/>
                    <a:pt x="35" y="81"/>
                  </a:cubicBezTo>
                  <a:cubicBezTo>
                    <a:pt x="35" y="81"/>
                    <a:pt x="35" y="81"/>
                    <a:pt x="35" y="81"/>
                  </a:cubicBezTo>
                  <a:cubicBezTo>
                    <a:pt x="35" y="81"/>
                    <a:pt x="35" y="81"/>
                    <a:pt x="35" y="81"/>
                  </a:cubicBezTo>
                  <a:moveTo>
                    <a:pt x="34" y="81"/>
                  </a:moveTo>
                  <a:cubicBezTo>
                    <a:pt x="33" y="81"/>
                    <a:pt x="33" y="81"/>
                    <a:pt x="33" y="81"/>
                  </a:cubicBezTo>
                  <a:cubicBezTo>
                    <a:pt x="34" y="80"/>
                    <a:pt x="34" y="79"/>
                    <a:pt x="35" y="77"/>
                  </a:cubicBezTo>
                  <a:cubicBezTo>
                    <a:pt x="36" y="78"/>
                    <a:pt x="36" y="78"/>
                    <a:pt x="36" y="78"/>
                  </a:cubicBezTo>
                  <a:cubicBezTo>
                    <a:pt x="36" y="79"/>
                    <a:pt x="35" y="80"/>
                    <a:pt x="34" y="81"/>
                  </a:cubicBezTo>
                  <a:moveTo>
                    <a:pt x="31" y="81"/>
                  </a:moveTo>
                  <a:cubicBezTo>
                    <a:pt x="31" y="81"/>
                    <a:pt x="30" y="81"/>
                    <a:pt x="30" y="80"/>
                  </a:cubicBezTo>
                  <a:cubicBezTo>
                    <a:pt x="31" y="79"/>
                    <a:pt x="32" y="78"/>
                    <a:pt x="32" y="77"/>
                  </a:cubicBezTo>
                  <a:cubicBezTo>
                    <a:pt x="33" y="77"/>
                    <a:pt x="33" y="77"/>
                    <a:pt x="34" y="77"/>
                  </a:cubicBezTo>
                  <a:cubicBezTo>
                    <a:pt x="33" y="78"/>
                    <a:pt x="32" y="80"/>
                    <a:pt x="31" y="81"/>
                  </a:cubicBezTo>
                  <a:moveTo>
                    <a:pt x="28" y="80"/>
                  </a:moveTo>
                  <a:cubicBezTo>
                    <a:pt x="28" y="80"/>
                    <a:pt x="28" y="80"/>
                    <a:pt x="27" y="80"/>
                  </a:cubicBezTo>
                  <a:cubicBezTo>
                    <a:pt x="28" y="78"/>
                    <a:pt x="29" y="77"/>
                    <a:pt x="30" y="76"/>
                  </a:cubicBezTo>
                  <a:cubicBezTo>
                    <a:pt x="31" y="76"/>
                    <a:pt x="31" y="76"/>
                    <a:pt x="31" y="76"/>
                  </a:cubicBezTo>
                  <a:cubicBezTo>
                    <a:pt x="30" y="78"/>
                    <a:pt x="29" y="79"/>
                    <a:pt x="28" y="80"/>
                  </a:cubicBezTo>
                  <a:moveTo>
                    <a:pt x="27" y="77"/>
                  </a:moveTo>
                  <a:cubicBezTo>
                    <a:pt x="28" y="77"/>
                    <a:pt x="28" y="76"/>
                    <a:pt x="28" y="76"/>
                  </a:cubicBezTo>
                  <a:cubicBezTo>
                    <a:pt x="29" y="76"/>
                    <a:pt x="29" y="76"/>
                    <a:pt x="29" y="76"/>
                  </a:cubicBezTo>
                  <a:cubicBezTo>
                    <a:pt x="28" y="76"/>
                    <a:pt x="28" y="77"/>
                    <a:pt x="27" y="77"/>
                  </a:cubicBezTo>
                  <a:moveTo>
                    <a:pt x="55" y="78"/>
                  </a:moveTo>
                  <a:cubicBezTo>
                    <a:pt x="56" y="77"/>
                    <a:pt x="56" y="76"/>
                    <a:pt x="56" y="75"/>
                  </a:cubicBezTo>
                  <a:cubicBezTo>
                    <a:pt x="57" y="75"/>
                    <a:pt x="58" y="74"/>
                    <a:pt x="59" y="74"/>
                  </a:cubicBezTo>
                  <a:cubicBezTo>
                    <a:pt x="58" y="75"/>
                    <a:pt x="58" y="76"/>
                    <a:pt x="57" y="77"/>
                  </a:cubicBezTo>
                  <a:cubicBezTo>
                    <a:pt x="57" y="77"/>
                    <a:pt x="56" y="77"/>
                    <a:pt x="55" y="78"/>
                  </a:cubicBezTo>
                  <a:moveTo>
                    <a:pt x="53" y="77"/>
                  </a:moveTo>
                  <a:cubicBezTo>
                    <a:pt x="52" y="76"/>
                    <a:pt x="52" y="76"/>
                    <a:pt x="52" y="75"/>
                  </a:cubicBezTo>
                  <a:cubicBezTo>
                    <a:pt x="52" y="74"/>
                    <a:pt x="52" y="73"/>
                    <a:pt x="53" y="72"/>
                  </a:cubicBezTo>
                  <a:cubicBezTo>
                    <a:pt x="53" y="72"/>
                    <a:pt x="53" y="73"/>
                    <a:pt x="54" y="74"/>
                  </a:cubicBezTo>
                  <a:cubicBezTo>
                    <a:pt x="53" y="75"/>
                    <a:pt x="53" y="76"/>
                    <a:pt x="53" y="77"/>
                  </a:cubicBezTo>
                  <a:moveTo>
                    <a:pt x="42" y="72"/>
                  </a:moveTo>
                  <a:cubicBezTo>
                    <a:pt x="42" y="72"/>
                    <a:pt x="43" y="72"/>
                    <a:pt x="44" y="72"/>
                  </a:cubicBezTo>
                  <a:cubicBezTo>
                    <a:pt x="43" y="73"/>
                    <a:pt x="42" y="74"/>
                    <a:pt x="41" y="75"/>
                  </a:cubicBezTo>
                  <a:cubicBezTo>
                    <a:pt x="41" y="75"/>
                    <a:pt x="41" y="75"/>
                    <a:pt x="41" y="75"/>
                  </a:cubicBezTo>
                  <a:cubicBezTo>
                    <a:pt x="41" y="74"/>
                    <a:pt x="41" y="73"/>
                    <a:pt x="41" y="72"/>
                  </a:cubicBezTo>
                  <a:cubicBezTo>
                    <a:pt x="42" y="72"/>
                    <a:pt x="42" y="72"/>
                    <a:pt x="42" y="72"/>
                  </a:cubicBezTo>
                  <a:moveTo>
                    <a:pt x="60" y="75"/>
                  </a:moveTo>
                  <a:cubicBezTo>
                    <a:pt x="60" y="74"/>
                    <a:pt x="61" y="73"/>
                    <a:pt x="61" y="73"/>
                  </a:cubicBezTo>
                  <a:cubicBezTo>
                    <a:pt x="62" y="72"/>
                    <a:pt x="63" y="72"/>
                    <a:pt x="63" y="71"/>
                  </a:cubicBezTo>
                  <a:cubicBezTo>
                    <a:pt x="63" y="72"/>
                    <a:pt x="63" y="73"/>
                    <a:pt x="63" y="73"/>
                  </a:cubicBezTo>
                  <a:cubicBezTo>
                    <a:pt x="62" y="74"/>
                    <a:pt x="61" y="74"/>
                    <a:pt x="60" y="75"/>
                  </a:cubicBezTo>
                  <a:moveTo>
                    <a:pt x="43" y="75"/>
                  </a:moveTo>
                  <a:cubicBezTo>
                    <a:pt x="44" y="74"/>
                    <a:pt x="45" y="73"/>
                    <a:pt x="46" y="72"/>
                  </a:cubicBezTo>
                  <a:cubicBezTo>
                    <a:pt x="46" y="71"/>
                    <a:pt x="47" y="71"/>
                    <a:pt x="47" y="71"/>
                  </a:cubicBezTo>
                  <a:cubicBezTo>
                    <a:pt x="46" y="73"/>
                    <a:pt x="45" y="74"/>
                    <a:pt x="45" y="75"/>
                  </a:cubicBezTo>
                  <a:cubicBezTo>
                    <a:pt x="44" y="75"/>
                    <a:pt x="43" y="75"/>
                    <a:pt x="43" y="75"/>
                  </a:cubicBezTo>
                  <a:moveTo>
                    <a:pt x="47" y="75"/>
                  </a:moveTo>
                  <a:cubicBezTo>
                    <a:pt x="48" y="73"/>
                    <a:pt x="48" y="72"/>
                    <a:pt x="49" y="71"/>
                  </a:cubicBezTo>
                  <a:cubicBezTo>
                    <a:pt x="50" y="71"/>
                    <a:pt x="50" y="71"/>
                    <a:pt x="50" y="71"/>
                  </a:cubicBezTo>
                  <a:cubicBezTo>
                    <a:pt x="50" y="72"/>
                    <a:pt x="49" y="73"/>
                    <a:pt x="49" y="74"/>
                  </a:cubicBezTo>
                  <a:cubicBezTo>
                    <a:pt x="48" y="74"/>
                    <a:pt x="47" y="74"/>
                    <a:pt x="47" y="75"/>
                  </a:cubicBezTo>
                  <a:moveTo>
                    <a:pt x="26" y="72"/>
                  </a:moveTo>
                  <a:cubicBezTo>
                    <a:pt x="24" y="72"/>
                    <a:pt x="23" y="71"/>
                    <a:pt x="22" y="70"/>
                  </a:cubicBezTo>
                  <a:cubicBezTo>
                    <a:pt x="23" y="69"/>
                    <a:pt x="25" y="69"/>
                    <a:pt x="26" y="68"/>
                  </a:cubicBezTo>
                  <a:cubicBezTo>
                    <a:pt x="27" y="68"/>
                    <a:pt x="27" y="68"/>
                    <a:pt x="27" y="68"/>
                  </a:cubicBezTo>
                  <a:cubicBezTo>
                    <a:pt x="26" y="70"/>
                    <a:pt x="26" y="71"/>
                    <a:pt x="26" y="72"/>
                  </a:cubicBezTo>
                  <a:moveTo>
                    <a:pt x="21" y="69"/>
                  </a:moveTo>
                  <a:cubicBezTo>
                    <a:pt x="21" y="69"/>
                    <a:pt x="20" y="69"/>
                    <a:pt x="20" y="68"/>
                  </a:cubicBezTo>
                  <a:cubicBezTo>
                    <a:pt x="21" y="67"/>
                    <a:pt x="22" y="67"/>
                    <a:pt x="23" y="66"/>
                  </a:cubicBezTo>
                  <a:cubicBezTo>
                    <a:pt x="23" y="66"/>
                    <a:pt x="24" y="67"/>
                    <a:pt x="24" y="67"/>
                  </a:cubicBezTo>
                  <a:cubicBezTo>
                    <a:pt x="23" y="68"/>
                    <a:pt x="22" y="69"/>
                    <a:pt x="21" y="69"/>
                  </a:cubicBezTo>
                  <a:moveTo>
                    <a:pt x="19" y="67"/>
                  </a:moveTo>
                  <a:cubicBezTo>
                    <a:pt x="18" y="67"/>
                    <a:pt x="18" y="67"/>
                    <a:pt x="18" y="67"/>
                  </a:cubicBezTo>
                  <a:cubicBezTo>
                    <a:pt x="18" y="66"/>
                    <a:pt x="18" y="65"/>
                    <a:pt x="19" y="65"/>
                  </a:cubicBezTo>
                  <a:cubicBezTo>
                    <a:pt x="19" y="64"/>
                    <a:pt x="19" y="64"/>
                    <a:pt x="20" y="64"/>
                  </a:cubicBezTo>
                  <a:cubicBezTo>
                    <a:pt x="20" y="64"/>
                    <a:pt x="21" y="65"/>
                    <a:pt x="22" y="65"/>
                  </a:cubicBezTo>
                  <a:cubicBezTo>
                    <a:pt x="21" y="66"/>
                    <a:pt x="20" y="66"/>
                    <a:pt x="19" y="67"/>
                  </a:cubicBezTo>
                  <a:moveTo>
                    <a:pt x="13" y="67"/>
                  </a:moveTo>
                  <a:cubicBezTo>
                    <a:pt x="13" y="66"/>
                    <a:pt x="14" y="65"/>
                    <a:pt x="14" y="65"/>
                  </a:cubicBezTo>
                  <a:cubicBezTo>
                    <a:pt x="15" y="64"/>
                    <a:pt x="15" y="64"/>
                    <a:pt x="16" y="64"/>
                  </a:cubicBezTo>
                  <a:cubicBezTo>
                    <a:pt x="16" y="64"/>
                    <a:pt x="15" y="65"/>
                    <a:pt x="15" y="66"/>
                  </a:cubicBezTo>
                  <a:cubicBezTo>
                    <a:pt x="14" y="66"/>
                    <a:pt x="14" y="67"/>
                    <a:pt x="13" y="67"/>
                  </a:cubicBezTo>
                  <a:moveTo>
                    <a:pt x="10" y="67"/>
                  </a:moveTo>
                  <a:cubicBezTo>
                    <a:pt x="10" y="66"/>
                    <a:pt x="9" y="65"/>
                    <a:pt x="9" y="64"/>
                  </a:cubicBezTo>
                  <a:cubicBezTo>
                    <a:pt x="9" y="64"/>
                    <a:pt x="10" y="63"/>
                    <a:pt x="10" y="62"/>
                  </a:cubicBezTo>
                  <a:cubicBezTo>
                    <a:pt x="11" y="63"/>
                    <a:pt x="11" y="63"/>
                    <a:pt x="11" y="64"/>
                  </a:cubicBezTo>
                  <a:cubicBezTo>
                    <a:pt x="11" y="64"/>
                    <a:pt x="11" y="65"/>
                    <a:pt x="10" y="66"/>
                  </a:cubicBezTo>
                  <a:cubicBezTo>
                    <a:pt x="10" y="67"/>
                    <a:pt x="10" y="67"/>
                    <a:pt x="10" y="67"/>
                  </a:cubicBezTo>
                  <a:moveTo>
                    <a:pt x="8" y="63"/>
                  </a:moveTo>
                  <a:cubicBezTo>
                    <a:pt x="7" y="62"/>
                    <a:pt x="7" y="62"/>
                    <a:pt x="7" y="61"/>
                  </a:cubicBezTo>
                  <a:cubicBezTo>
                    <a:pt x="7" y="60"/>
                    <a:pt x="8" y="60"/>
                    <a:pt x="8" y="59"/>
                  </a:cubicBezTo>
                  <a:cubicBezTo>
                    <a:pt x="9" y="60"/>
                    <a:pt x="9" y="61"/>
                    <a:pt x="10" y="61"/>
                  </a:cubicBezTo>
                  <a:cubicBezTo>
                    <a:pt x="9" y="62"/>
                    <a:pt x="8" y="62"/>
                    <a:pt x="8" y="63"/>
                  </a:cubicBezTo>
                  <a:moveTo>
                    <a:pt x="6" y="60"/>
                  </a:moveTo>
                  <a:cubicBezTo>
                    <a:pt x="6" y="59"/>
                    <a:pt x="6" y="59"/>
                    <a:pt x="6" y="59"/>
                  </a:cubicBezTo>
                  <a:cubicBezTo>
                    <a:pt x="6" y="59"/>
                    <a:pt x="7" y="58"/>
                    <a:pt x="7" y="57"/>
                  </a:cubicBezTo>
                  <a:cubicBezTo>
                    <a:pt x="7" y="57"/>
                    <a:pt x="7" y="58"/>
                    <a:pt x="8" y="58"/>
                  </a:cubicBezTo>
                  <a:cubicBezTo>
                    <a:pt x="7" y="59"/>
                    <a:pt x="7" y="59"/>
                    <a:pt x="6" y="60"/>
                  </a:cubicBezTo>
                  <a:moveTo>
                    <a:pt x="73" y="59"/>
                  </a:moveTo>
                  <a:cubicBezTo>
                    <a:pt x="72" y="58"/>
                    <a:pt x="72" y="58"/>
                    <a:pt x="72" y="58"/>
                  </a:cubicBezTo>
                  <a:cubicBezTo>
                    <a:pt x="73" y="57"/>
                    <a:pt x="73" y="57"/>
                    <a:pt x="74" y="56"/>
                  </a:cubicBezTo>
                  <a:cubicBezTo>
                    <a:pt x="74" y="57"/>
                    <a:pt x="73" y="58"/>
                    <a:pt x="73" y="59"/>
                  </a:cubicBezTo>
                  <a:moveTo>
                    <a:pt x="67" y="59"/>
                  </a:moveTo>
                  <a:cubicBezTo>
                    <a:pt x="68" y="58"/>
                    <a:pt x="68" y="57"/>
                    <a:pt x="69" y="57"/>
                  </a:cubicBezTo>
                  <a:cubicBezTo>
                    <a:pt x="69" y="56"/>
                    <a:pt x="70" y="55"/>
                    <a:pt x="70" y="55"/>
                  </a:cubicBezTo>
                  <a:cubicBezTo>
                    <a:pt x="71" y="55"/>
                    <a:pt x="71" y="54"/>
                    <a:pt x="72" y="54"/>
                  </a:cubicBezTo>
                  <a:cubicBezTo>
                    <a:pt x="73" y="55"/>
                    <a:pt x="73" y="55"/>
                    <a:pt x="73" y="55"/>
                  </a:cubicBezTo>
                  <a:cubicBezTo>
                    <a:pt x="72" y="56"/>
                    <a:pt x="71" y="57"/>
                    <a:pt x="70" y="58"/>
                  </a:cubicBezTo>
                  <a:cubicBezTo>
                    <a:pt x="70" y="58"/>
                    <a:pt x="70" y="58"/>
                    <a:pt x="70" y="58"/>
                  </a:cubicBezTo>
                  <a:cubicBezTo>
                    <a:pt x="70" y="58"/>
                    <a:pt x="70" y="58"/>
                    <a:pt x="70" y="58"/>
                  </a:cubicBezTo>
                  <a:cubicBezTo>
                    <a:pt x="69" y="58"/>
                    <a:pt x="69" y="58"/>
                    <a:pt x="68" y="58"/>
                  </a:cubicBezTo>
                  <a:cubicBezTo>
                    <a:pt x="68" y="59"/>
                    <a:pt x="67" y="59"/>
                    <a:pt x="67" y="59"/>
                  </a:cubicBezTo>
                  <a:moveTo>
                    <a:pt x="10" y="48"/>
                  </a:moveTo>
                  <a:cubicBezTo>
                    <a:pt x="10" y="48"/>
                    <a:pt x="10" y="47"/>
                    <a:pt x="10" y="47"/>
                  </a:cubicBezTo>
                  <a:cubicBezTo>
                    <a:pt x="10" y="47"/>
                    <a:pt x="10" y="47"/>
                    <a:pt x="10" y="47"/>
                  </a:cubicBezTo>
                  <a:cubicBezTo>
                    <a:pt x="10" y="48"/>
                    <a:pt x="10" y="48"/>
                    <a:pt x="10" y="48"/>
                  </a:cubicBezTo>
                  <a:cubicBezTo>
                    <a:pt x="10" y="48"/>
                    <a:pt x="10" y="48"/>
                    <a:pt x="10" y="48"/>
                  </a:cubicBezTo>
                  <a:moveTo>
                    <a:pt x="7" y="42"/>
                  </a:moveTo>
                  <a:cubicBezTo>
                    <a:pt x="6" y="42"/>
                    <a:pt x="6" y="42"/>
                    <a:pt x="6" y="42"/>
                  </a:cubicBezTo>
                  <a:cubicBezTo>
                    <a:pt x="7" y="42"/>
                    <a:pt x="7" y="41"/>
                    <a:pt x="8" y="40"/>
                  </a:cubicBezTo>
                  <a:cubicBezTo>
                    <a:pt x="8" y="41"/>
                    <a:pt x="7" y="41"/>
                    <a:pt x="7" y="42"/>
                  </a:cubicBezTo>
                  <a:cubicBezTo>
                    <a:pt x="7" y="42"/>
                    <a:pt x="7" y="42"/>
                    <a:pt x="7" y="42"/>
                  </a:cubicBezTo>
                  <a:moveTo>
                    <a:pt x="5" y="42"/>
                  </a:moveTo>
                  <a:cubicBezTo>
                    <a:pt x="4" y="42"/>
                    <a:pt x="4" y="42"/>
                    <a:pt x="4" y="42"/>
                  </a:cubicBezTo>
                  <a:cubicBezTo>
                    <a:pt x="4" y="41"/>
                    <a:pt x="4" y="41"/>
                    <a:pt x="4" y="41"/>
                  </a:cubicBezTo>
                  <a:cubicBezTo>
                    <a:pt x="4" y="40"/>
                    <a:pt x="5" y="39"/>
                    <a:pt x="6" y="38"/>
                  </a:cubicBezTo>
                  <a:cubicBezTo>
                    <a:pt x="6" y="38"/>
                    <a:pt x="7" y="38"/>
                    <a:pt x="7" y="38"/>
                  </a:cubicBezTo>
                  <a:cubicBezTo>
                    <a:pt x="6" y="40"/>
                    <a:pt x="6" y="41"/>
                    <a:pt x="5" y="42"/>
                  </a:cubicBezTo>
                  <a:moveTo>
                    <a:pt x="4" y="38"/>
                  </a:moveTo>
                  <a:cubicBezTo>
                    <a:pt x="4" y="38"/>
                    <a:pt x="4" y="38"/>
                    <a:pt x="4" y="38"/>
                  </a:cubicBezTo>
                  <a:cubicBezTo>
                    <a:pt x="5" y="38"/>
                    <a:pt x="5" y="38"/>
                    <a:pt x="5" y="38"/>
                  </a:cubicBezTo>
                  <a:cubicBezTo>
                    <a:pt x="4" y="38"/>
                    <a:pt x="4" y="38"/>
                    <a:pt x="4" y="38"/>
                  </a:cubicBezTo>
                  <a:moveTo>
                    <a:pt x="73" y="30"/>
                  </a:moveTo>
                  <a:cubicBezTo>
                    <a:pt x="73" y="30"/>
                    <a:pt x="73" y="29"/>
                    <a:pt x="73" y="29"/>
                  </a:cubicBezTo>
                  <a:cubicBezTo>
                    <a:pt x="73" y="29"/>
                    <a:pt x="74" y="29"/>
                    <a:pt x="74" y="28"/>
                  </a:cubicBezTo>
                  <a:cubicBezTo>
                    <a:pt x="74" y="29"/>
                    <a:pt x="74" y="29"/>
                    <a:pt x="73" y="30"/>
                  </a:cubicBezTo>
                  <a:cubicBezTo>
                    <a:pt x="73" y="30"/>
                    <a:pt x="73" y="30"/>
                    <a:pt x="73" y="30"/>
                  </a:cubicBezTo>
                  <a:moveTo>
                    <a:pt x="17" y="18"/>
                  </a:moveTo>
                  <a:cubicBezTo>
                    <a:pt x="17" y="17"/>
                    <a:pt x="17" y="17"/>
                    <a:pt x="17" y="17"/>
                  </a:cubicBezTo>
                  <a:cubicBezTo>
                    <a:pt x="17" y="16"/>
                    <a:pt x="17" y="15"/>
                    <a:pt x="18" y="14"/>
                  </a:cubicBezTo>
                  <a:cubicBezTo>
                    <a:pt x="18" y="15"/>
                    <a:pt x="18" y="15"/>
                    <a:pt x="19" y="16"/>
                  </a:cubicBezTo>
                  <a:cubicBezTo>
                    <a:pt x="18" y="16"/>
                    <a:pt x="17" y="17"/>
                    <a:pt x="17" y="18"/>
                  </a:cubicBezTo>
                  <a:moveTo>
                    <a:pt x="43" y="9"/>
                  </a:moveTo>
                  <a:cubicBezTo>
                    <a:pt x="44" y="9"/>
                    <a:pt x="44" y="9"/>
                    <a:pt x="44" y="8"/>
                  </a:cubicBezTo>
                  <a:cubicBezTo>
                    <a:pt x="45" y="7"/>
                    <a:pt x="45" y="5"/>
                    <a:pt x="46" y="3"/>
                  </a:cubicBezTo>
                  <a:cubicBezTo>
                    <a:pt x="49" y="4"/>
                    <a:pt x="52" y="4"/>
                    <a:pt x="55" y="6"/>
                  </a:cubicBezTo>
                  <a:cubicBezTo>
                    <a:pt x="54" y="7"/>
                    <a:pt x="54" y="9"/>
                    <a:pt x="53" y="10"/>
                  </a:cubicBezTo>
                  <a:cubicBezTo>
                    <a:pt x="53" y="11"/>
                    <a:pt x="54" y="12"/>
                    <a:pt x="54" y="12"/>
                  </a:cubicBezTo>
                  <a:cubicBezTo>
                    <a:pt x="58" y="14"/>
                    <a:pt x="61" y="16"/>
                    <a:pt x="63" y="19"/>
                  </a:cubicBezTo>
                  <a:cubicBezTo>
                    <a:pt x="64" y="19"/>
                    <a:pt x="64" y="19"/>
                    <a:pt x="65" y="19"/>
                  </a:cubicBezTo>
                  <a:cubicBezTo>
                    <a:pt x="65" y="19"/>
                    <a:pt x="65" y="19"/>
                    <a:pt x="65" y="19"/>
                  </a:cubicBezTo>
                  <a:cubicBezTo>
                    <a:pt x="67" y="18"/>
                    <a:pt x="68" y="17"/>
                    <a:pt x="70" y="16"/>
                  </a:cubicBezTo>
                  <a:cubicBezTo>
                    <a:pt x="70" y="17"/>
                    <a:pt x="70" y="17"/>
                    <a:pt x="70" y="17"/>
                  </a:cubicBezTo>
                  <a:cubicBezTo>
                    <a:pt x="71" y="18"/>
                    <a:pt x="72" y="19"/>
                    <a:pt x="72" y="21"/>
                  </a:cubicBezTo>
                  <a:cubicBezTo>
                    <a:pt x="73" y="22"/>
                    <a:pt x="74" y="23"/>
                    <a:pt x="74" y="23"/>
                  </a:cubicBezTo>
                  <a:cubicBezTo>
                    <a:pt x="74" y="23"/>
                    <a:pt x="74" y="24"/>
                    <a:pt x="74" y="25"/>
                  </a:cubicBezTo>
                  <a:cubicBezTo>
                    <a:pt x="73" y="25"/>
                    <a:pt x="72" y="26"/>
                    <a:pt x="70" y="27"/>
                  </a:cubicBezTo>
                  <a:cubicBezTo>
                    <a:pt x="70" y="28"/>
                    <a:pt x="69" y="28"/>
                    <a:pt x="70" y="29"/>
                  </a:cubicBezTo>
                  <a:cubicBezTo>
                    <a:pt x="70" y="30"/>
                    <a:pt x="70" y="31"/>
                    <a:pt x="71" y="33"/>
                  </a:cubicBezTo>
                  <a:cubicBezTo>
                    <a:pt x="71" y="33"/>
                    <a:pt x="71" y="33"/>
                    <a:pt x="71" y="33"/>
                  </a:cubicBezTo>
                  <a:cubicBezTo>
                    <a:pt x="71" y="35"/>
                    <a:pt x="71" y="37"/>
                    <a:pt x="71" y="39"/>
                  </a:cubicBezTo>
                  <a:cubicBezTo>
                    <a:pt x="71" y="39"/>
                    <a:pt x="71" y="40"/>
                    <a:pt x="71" y="40"/>
                  </a:cubicBezTo>
                  <a:cubicBezTo>
                    <a:pt x="71" y="41"/>
                    <a:pt x="72" y="42"/>
                    <a:pt x="72" y="42"/>
                  </a:cubicBezTo>
                  <a:cubicBezTo>
                    <a:pt x="74" y="42"/>
                    <a:pt x="76" y="42"/>
                    <a:pt x="77" y="43"/>
                  </a:cubicBezTo>
                  <a:cubicBezTo>
                    <a:pt x="77" y="46"/>
                    <a:pt x="76" y="49"/>
                    <a:pt x="75" y="52"/>
                  </a:cubicBezTo>
                  <a:cubicBezTo>
                    <a:pt x="74" y="52"/>
                    <a:pt x="73" y="52"/>
                    <a:pt x="72" y="52"/>
                  </a:cubicBezTo>
                  <a:cubicBezTo>
                    <a:pt x="72" y="52"/>
                    <a:pt x="72" y="52"/>
                    <a:pt x="72" y="52"/>
                  </a:cubicBezTo>
                  <a:cubicBezTo>
                    <a:pt x="71" y="52"/>
                    <a:pt x="70" y="52"/>
                    <a:pt x="69" y="53"/>
                  </a:cubicBezTo>
                  <a:cubicBezTo>
                    <a:pt x="67" y="54"/>
                    <a:pt x="66" y="55"/>
                    <a:pt x="65" y="56"/>
                  </a:cubicBezTo>
                  <a:cubicBezTo>
                    <a:pt x="65" y="58"/>
                    <a:pt x="63" y="59"/>
                    <a:pt x="62" y="61"/>
                  </a:cubicBezTo>
                  <a:cubicBezTo>
                    <a:pt x="61" y="61"/>
                    <a:pt x="61" y="62"/>
                    <a:pt x="62" y="63"/>
                  </a:cubicBezTo>
                  <a:cubicBezTo>
                    <a:pt x="62" y="64"/>
                    <a:pt x="63" y="66"/>
                    <a:pt x="64" y="67"/>
                  </a:cubicBezTo>
                  <a:cubicBezTo>
                    <a:pt x="62" y="69"/>
                    <a:pt x="59" y="71"/>
                    <a:pt x="56" y="72"/>
                  </a:cubicBezTo>
                  <a:cubicBezTo>
                    <a:pt x="55" y="71"/>
                    <a:pt x="54" y="69"/>
                    <a:pt x="54" y="68"/>
                  </a:cubicBezTo>
                  <a:cubicBezTo>
                    <a:pt x="53" y="67"/>
                    <a:pt x="53" y="67"/>
                    <a:pt x="52" y="67"/>
                  </a:cubicBezTo>
                  <a:cubicBezTo>
                    <a:pt x="52" y="67"/>
                    <a:pt x="52" y="67"/>
                    <a:pt x="52" y="67"/>
                  </a:cubicBezTo>
                  <a:cubicBezTo>
                    <a:pt x="48" y="68"/>
                    <a:pt x="45" y="69"/>
                    <a:pt x="42" y="69"/>
                  </a:cubicBezTo>
                  <a:cubicBezTo>
                    <a:pt x="41" y="69"/>
                    <a:pt x="41" y="69"/>
                    <a:pt x="40" y="69"/>
                  </a:cubicBezTo>
                  <a:cubicBezTo>
                    <a:pt x="40" y="69"/>
                    <a:pt x="40" y="69"/>
                    <a:pt x="40" y="69"/>
                  </a:cubicBezTo>
                  <a:cubicBezTo>
                    <a:pt x="40" y="69"/>
                    <a:pt x="39" y="69"/>
                    <a:pt x="39" y="70"/>
                  </a:cubicBezTo>
                  <a:cubicBezTo>
                    <a:pt x="38" y="72"/>
                    <a:pt x="38" y="73"/>
                    <a:pt x="38" y="75"/>
                  </a:cubicBezTo>
                  <a:cubicBezTo>
                    <a:pt x="35" y="74"/>
                    <a:pt x="32" y="74"/>
                    <a:pt x="29" y="73"/>
                  </a:cubicBezTo>
                  <a:cubicBezTo>
                    <a:pt x="29" y="71"/>
                    <a:pt x="29" y="69"/>
                    <a:pt x="30" y="68"/>
                  </a:cubicBezTo>
                  <a:cubicBezTo>
                    <a:pt x="30" y="67"/>
                    <a:pt x="30" y="66"/>
                    <a:pt x="29" y="66"/>
                  </a:cubicBezTo>
                  <a:cubicBezTo>
                    <a:pt x="25" y="64"/>
                    <a:pt x="22" y="62"/>
                    <a:pt x="20" y="59"/>
                  </a:cubicBezTo>
                  <a:cubicBezTo>
                    <a:pt x="19" y="59"/>
                    <a:pt x="19" y="59"/>
                    <a:pt x="19" y="59"/>
                  </a:cubicBezTo>
                  <a:cubicBezTo>
                    <a:pt x="18" y="59"/>
                    <a:pt x="18" y="59"/>
                    <a:pt x="18" y="59"/>
                  </a:cubicBezTo>
                  <a:cubicBezTo>
                    <a:pt x="16" y="60"/>
                    <a:pt x="15" y="61"/>
                    <a:pt x="14" y="61"/>
                  </a:cubicBezTo>
                  <a:cubicBezTo>
                    <a:pt x="12" y="59"/>
                    <a:pt x="10" y="56"/>
                    <a:pt x="9" y="53"/>
                  </a:cubicBezTo>
                  <a:cubicBezTo>
                    <a:pt x="10" y="53"/>
                    <a:pt x="12" y="52"/>
                    <a:pt x="13" y="51"/>
                  </a:cubicBezTo>
                  <a:cubicBezTo>
                    <a:pt x="14" y="51"/>
                    <a:pt x="14" y="50"/>
                    <a:pt x="14" y="49"/>
                  </a:cubicBezTo>
                  <a:cubicBezTo>
                    <a:pt x="12" y="46"/>
                    <a:pt x="12" y="43"/>
                    <a:pt x="12" y="39"/>
                  </a:cubicBezTo>
                  <a:cubicBezTo>
                    <a:pt x="12" y="39"/>
                    <a:pt x="12" y="38"/>
                    <a:pt x="12" y="38"/>
                  </a:cubicBezTo>
                  <a:cubicBezTo>
                    <a:pt x="12" y="37"/>
                    <a:pt x="11" y="36"/>
                    <a:pt x="11" y="36"/>
                  </a:cubicBezTo>
                  <a:cubicBezTo>
                    <a:pt x="9" y="36"/>
                    <a:pt x="7" y="35"/>
                    <a:pt x="6" y="35"/>
                  </a:cubicBezTo>
                  <a:cubicBezTo>
                    <a:pt x="6" y="32"/>
                    <a:pt x="7" y="29"/>
                    <a:pt x="8" y="26"/>
                  </a:cubicBezTo>
                  <a:cubicBezTo>
                    <a:pt x="10" y="26"/>
                    <a:pt x="11" y="27"/>
                    <a:pt x="13" y="27"/>
                  </a:cubicBezTo>
                  <a:cubicBezTo>
                    <a:pt x="13" y="27"/>
                    <a:pt x="13" y="27"/>
                    <a:pt x="13" y="27"/>
                  </a:cubicBezTo>
                  <a:cubicBezTo>
                    <a:pt x="14" y="27"/>
                    <a:pt x="14" y="27"/>
                    <a:pt x="15" y="26"/>
                  </a:cubicBezTo>
                  <a:cubicBezTo>
                    <a:pt x="16" y="25"/>
                    <a:pt x="17" y="23"/>
                    <a:pt x="18" y="21"/>
                  </a:cubicBezTo>
                  <a:cubicBezTo>
                    <a:pt x="18" y="21"/>
                    <a:pt x="18" y="21"/>
                    <a:pt x="18" y="21"/>
                  </a:cubicBezTo>
                  <a:cubicBezTo>
                    <a:pt x="19" y="20"/>
                    <a:pt x="20" y="18"/>
                    <a:pt x="21" y="17"/>
                  </a:cubicBezTo>
                  <a:cubicBezTo>
                    <a:pt x="22" y="17"/>
                    <a:pt x="22" y="16"/>
                    <a:pt x="22" y="15"/>
                  </a:cubicBezTo>
                  <a:cubicBezTo>
                    <a:pt x="21" y="14"/>
                    <a:pt x="20" y="12"/>
                    <a:pt x="19" y="11"/>
                  </a:cubicBezTo>
                  <a:cubicBezTo>
                    <a:pt x="22" y="9"/>
                    <a:pt x="24" y="7"/>
                    <a:pt x="27" y="6"/>
                  </a:cubicBezTo>
                  <a:cubicBezTo>
                    <a:pt x="28" y="8"/>
                    <a:pt x="29" y="9"/>
                    <a:pt x="30" y="10"/>
                  </a:cubicBezTo>
                  <a:cubicBezTo>
                    <a:pt x="30" y="11"/>
                    <a:pt x="31" y="11"/>
                    <a:pt x="31" y="11"/>
                  </a:cubicBezTo>
                  <a:cubicBezTo>
                    <a:pt x="31" y="11"/>
                    <a:pt x="31" y="11"/>
                    <a:pt x="32" y="11"/>
                  </a:cubicBezTo>
                  <a:cubicBezTo>
                    <a:pt x="35" y="10"/>
                    <a:pt x="38" y="9"/>
                    <a:pt x="42" y="9"/>
                  </a:cubicBezTo>
                  <a:cubicBezTo>
                    <a:pt x="42" y="9"/>
                    <a:pt x="42" y="9"/>
                    <a:pt x="43" y="9"/>
                  </a:cubicBezTo>
                  <a:cubicBezTo>
                    <a:pt x="43" y="9"/>
                    <a:pt x="43" y="9"/>
                    <a:pt x="43" y="9"/>
                  </a:cubicBezTo>
                  <a:moveTo>
                    <a:pt x="44" y="0"/>
                  </a:moveTo>
                  <a:cubicBezTo>
                    <a:pt x="44" y="0"/>
                    <a:pt x="43" y="1"/>
                    <a:pt x="43" y="1"/>
                  </a:cubicBezTo>
                  <a:cubicBezTo>
                    <a:pt x="43" y="3"/>
                    <a:pt x="42" y="5"/>
                    <a:pt x="42" y="6"/>
                  </a:cubicBezTo>
                  <a:cubicBezTo>
                    <a:pt x="42" y="6"/>
                    <a:pt x="42" y="6"/>
                    <a:pt x="42" y="6"/>
                  </a:cubicBezTo>
                  <a:cubicBezTo>
                    <a:pt x="38" y="6"/>
                    <a:pt x="35" y="7"/>
                    <a:pt x="32" y="8"/>
                  </a:cubicBezTo>
                  <a:cubicBezTo>
                    <a:pt x="31" y="6"/>
                    <a:pt x="30" y="5"/>
                    <a:pt x="29" y="4"/>
                  </a:cubicBezTo>
                  <a:cubicBezTo>
                    <a:pt x="29" y="3"/>
                    <a:pt x="28" y="3"/>
                    <a:pt x="28" y="3"/>
                  </a:cubicBezTo>
                  <a:cubicBezTo>
                    <a:pt x="28" y="3"/>
                    <a:pt x="27" y="3"/>
                    <a:pt x="27" y="3"/>
                  </a:cubicBezTo>
                  <a:cubicBezTo>
                    <a:pt x="23" y="5"/>
                    <a:pt x="20" y="7"/>
                    <a:pt x="16" y="10"/>
                  </a:cubicBezTo>
                  <a:cubicBezTo>
                    <a:pt x="16" y="10"/>
                    <a:pt x="16" y="10"/>
                    <a:pt x="16" y="11"/>
                  </a:cubicBezTo>
                  <a:cubicBezTo>
                    <a:pt x="16" y="11"/>
                    <a:pt x="16" y="11"/>
                    <a:pt x="16" y="11"/>
                  </a:cubicBezTo>
                  <a:cubicBezTo>
                    <a:pt x="15" y="13"/>
                    <a:pt x="15" y="15"/>
                    <a:pt x="14" y="17"/>
                  </a:cubicBezTo>
                  <a:cubicBezTo>
                    <a:pt x="13" y="17"/>
                    <a:pt x="13" y="18"/>
                    <a:pt x="14" y="18"/>
                  </a:cubicBezTo>
                  <a:cubicBezTo>
                    <a:pt x="14" y="19"/>
                    <a:pt x="15" y="19"/>
                    <a:pt x="15" y="20"/>
                  </a:cubicBezTo>
                  <a:cubicBezTo>
                    <a:pt x="14" y="21"/>
                    <a:pt x="13" y="23"/>
                    <a:pt x="13" y="24"/>
                  </a:cubicBezTo>
                  <a:cubicBezTo>
                    <a:pt x="11" y="24"/>
                    <a:pt x="9" y="23"/>
                    <a:pt x="8" y="23"/>
                  </a:cubicBezTo>
                  <a:cubicBezTo>
                    <a:pt x="7" y="23"/>
                    <a:pt x="7" y="23"/>
                    <a:pt x="7" y="23"/>
                  </a:cubicBezTo>
                  <a:cubicBezTo>
                    <a:pt x="7" y="23"/>
                    <a:pt x="6" y="23"/>
                    <a:pt x="6" y="24"/>
                  </a:cubicBezTo>
                  <a:cubicBezTo>
                    <a:pt x="6" y="25"/>
                    <a:pt x="6" y="25"/>
                    <a:pt x="6" y="25"/>
                  </a:cubicBezTo>
                  <a:cubicBezTo>
                    <a:pt x="5" y="25"/>
                    <a:pt x="5" y="25"/>
                    <a:pt x="5" y="25"/>
                  </a:cubicBezTo>
                  <a:cubicBezTo>
                    <a:pt x="3" y="29"/>
                    <a:pt x="1" y="38"/>
                    <a:pt x="0" y="43"/>
                  </a:cubicBezTo>
                  <a:cubicBezTo>
                    <a:pt x="0" y="43"/>
                    <a:pt x="1" y="44"/>
                    <a:pt x="2" y="44"/>
                  </a:cubicBezTo>
                  <a:cubicBezTo>
                    <a:pt x="3" y="45"/>
                    <a:pt x="5" y="45"/>
                    <a:pt x="7" y="45"/>
                  </a:cubicBezTo>
                  <a:cubicBezTo>
                    <a:pt x="7" y="46"/>
                    <a:pt x="7" y="46"/>
                    <a:pt x="7" y="46"/>
                  </a:cubicBezTo>
                  <a:cubicBezTo>
                    <a:pt x="7" y="47"/>
                    <a:pt x="7" y="49"/>
                    <a:pt x="7" y="51"/>
                  </a:cubicBezTo>
                  <a:cubicBezTo>
                    <a:pt x="6" y="52"/>
                    <a:pt x="6" y="52"/>
                    <a:pt x="6" y="52"/>
                  </a:cubicBezTo>
                  <a:cubicBezTo>
                    <a:pt x="6" y="52"/>
                    <a:pt x="5" y="52"/>
                    <a:pt x="5" y="53"/>
                  </a:cubicBezTo>
                  <a:cubicBezTo>
                    <a:pt x="5" y="55"/>
                    <a:pt x="4" y="57"/>
                    <a:pt x="3" y="59"/>
                  </a:cubicBezTo>
                  <a:cubicBezTo>
                    <a:pt x="3" y="59"/>
                    <a:pt x="3" y="59"/>
                    <a:pt x="3" y="59"/>
                  </a:cubicBezTo>
                  <a:cubicBezTo>
                    <a:pt x="3" y="59"/>
                    <a:pt x="3" y="59"/>
                    <a:pt x="3" y="59"/>
                  </a:cubicBezTo>
                  <a:cubicBezTo>
                    <a:pt x="3" y="60"/>
                    <a:pt x="3" y="61"/>
                    <a:pt x="4" y="61"/>
                  </a:cubicBezTo>
                  <a:cubicBezTo>
                    <a:pt x="5" y="64"/>
                    <a:pt x="7" y="68"/>
                    <a:pt x="9" y="70"/>
                  </a:cubicBezTo>
                  <a:cubicBezTo>
                    <a:pt x="9" y="71"/>
                    <a:pt x="10" y="71"/>
                    <a:pt x="10" y="71"/>
                  </a:cubicBezTo>
                  <a:cubicBezTo>
                    <a:pt x="10" y="71"/>
                    <a:pt x="11" y="71"/>
                    <a:pt x="11" y="71"/>
                  </a:cubicBezTo>
                  <a:cubicBezTo>
                    <a:pt x="11" y="71"/>
                    <a:pt x="11" y="71"/>
                    <a:pt x="12" y="71"/>
                  </a:cubicBezTo>
                  <a:cubicBezTo>
                    <a:pt x="13" y="70"/>
                    <a:pt x="14" y="70"/>
                    <a:pt x="16" y="69"/>
                  </a:cubicBezTo>
                  <a:cubicBezTo>
                    <a:pt x="18" y="71"/>
                    <a:pt x="20" y="73"/>
                    <a:pt x="23" y="74"/>
                  </a:cubicBezTo>
                  <a:cubicBezTo>
                    <a:pt x="23" y="76"/>
                    <a:pt x="23" y="78"/>
                    <a:pt x="23" y="80"/>
                  </a:cubicBezTo>
                  <a:cubicBezTo>
                    <a:pt x="23" y="81"/>
                    <a:pt x="23" y="81"/>
                    <a:pt x="24" y="81"/>
                  </a:cubicBezTo>
                  <a:cubicBezTo>
                    <a:pt x="28" y="83"/>
                    <a:pt x="32" y="84"/>
                    <a:pt x="36" y="85"/>
                  </a:cubicBezTo>
                  <a:cubicBezTo>
                    <a:pt x="36" y="85"/>
                    <a:pt x="36" y="85"/>
                    <a:pt x="36" y="85"/>
                  </a:cubicBezTo>
                  <a:cubicBezTo>
                    <a:pt x="37" y="85"/>
                    <a:pt x="38" y="84"/>
                    <a:pt x="38" y="83"/>
                  </a:cubicBezTo>
                  <a:cubicBezTo>
                    <a:pt x="38" y="82"/>
                    <a:pt x="39" y="80"/>
                    <a:pt x="40" y="78"/>
                  </a:cubicBezTo>
                  <a:cubicBezTo>
                    <a:pt x="40" y="78"/>
                    <a:pt x="40" y="78"/>
                    <a:pt x="40" y="78"/>
                  </a:cubicBezTo>
                  <a:cubicBezTo>
                    <a:pt x="41" y="78"/>
                    <a:pt x="41" y="78"/>
                    <a:pt x="41" y="78"/>
                  </a:cubicBezTo>
                  <a:cubicBezTo>
                    <a:pt x="44" y="78"/>
                    <a:pt x="46" y="78"/>
                    <a:pt x="49" y="77"/>
                  </a:cubicBezTo>
                  <a:cubicBezTo>
                    <a:pt x="50" y="78"/>
                    <a:pt x="51" y="80"/>
                    <a:pt x="52" y="81"/>
                  </a:cubicBezTo>
                  <a:cubicBezTo>
                    <a:pt x="52" y="82"/>
                    <a:pt x="53" y="82"/>
                    <a:pt x="53" y="82"/>
                  </a:cubicBezTo>
                  <a:cubicBezTo>
                    <a:pt x="53" y="82"/>
                    <a:pt x="54" y="82"/>
                    <a:pt x="54" y="82"/>
                  </a:cubicBezTo>
                  <a:cubicBezTo>
                    <a:pt x="58" y="80"/>
                    <a:pt x="61" y="78"/>
                    <a:pt x="65" y="75"/>
                  </a:cubicBezTo>
                  <a:cubicBezTo>
                    <a:pt x="65" y="75"/>
                    <a:pt x="65" y="75"/>
                    <a:pt x="65" y="75"/>
                  </a:cubicBezTo>
                  <a:cubicBezTo>
                    <a:pt x="66" y="72"/>
                    <a:pt x="66" y="71"/>
                    <a:pt x="67" y="68"/>
                  </a:cubicBezTo>
                  <a:cubicBezTo>
                    <a:pt x="67" y="68"/>
                    <a:pt x="67" y="68"/>
                    <a:pt x="67" y="68"/>
                  </a:cubicBezTo>
                  <a:cubicBezTo>
                    <a:pt x="68" y="68"/>
                    <a:pt x="68" y="68"/>
                    <a:pt x="68" y="68"/>
                  </a:cubicBezTo>
                  <a:cubicBezTo>
                    <a:pt x="67" y="67"/>
                    <a:pt x="67" y="67"/>
                    <a:pt x="67" y="67"/>
                  </a:cubicBezTo>
                  <a:cubicBezTo>
                    <a:pt x="67" y="67"/>
                    <a:pt x="67" y="67"/>
                    <a:pt x="67" y="67"/>
                  </a:cubicBezTo>
                  <a:cubicBezTo>
                    <a:pt x="67" y="66"/>
                    <a:pt x="66" y="65"/>
                    <a:pt x="66" y="64"/>
                  </a:cubicBezTo>
                  <a:cubicBezTo>
                    <a:pt x="67" y="63"/>
                    <a:pt x="68" y="62"/>
                    <a:pt x="69" y="62"/>
                  </a:cubicBezTo>
                  <a:cubicBezTo>
                    <a:pt x="69" y="61"/>
                    <a:pt x="69" y="61"/>
                    <a:pt x="69" y="61"/>
                  </a:cubicBezTo>
                  <a:cubicBezTo>
                    <a:pt x="70" y="61"/>
                    <a:pt x="70" y="61"/>
                    <a:pt x="70" y="61"/>
                  </a:cubicBezTo>
                  <a:cubicBezTo>
                    <a:pt x="70" y="61"/>
                    <a:pt x="70" y="61"/>
                    <a:pt x="70" y="61"/>
                  </a:cubicBezTo>
                  <a:cubicBezTo>
                    <a:pt x="71" y="61"/>
                    <a:pt x="72" y="61"/>
                    <a:pt x="73" y="62"/>
                  </a:cubicBezTo>
                  <a:cubicBezTo>
                    <a:pt x="73" y="62"/>
                    <a:pt x="74" y="62"/>
                    <a:pt x="74" y="62"/>
                  </a:cubicBezTo>
                  <a:cubicBezTo>
                    <a:pt x="74" y="62"/>
                    <a:pt x="75" y="61"/>
                    <a:pt x="75" y="61"/>
                  </a:cubicBezTo>
                  <a:cubicBezTo>
                    <a:pt x="76" y="59"/>
                    <a:pt x="77" y="57"/>
                    <a:pt x="77" y="54"/>
                  </a:cubicBezTo>
                  <a:cubicBezTo>
                    <a:pt x="79" y="50"/>
                    <a:pt x="80" y="46"/>
                    <a:pt x="80" y="42"/>
                  </a:cubicBezTo>
                  <a:cubicBezTo>
                    <a:pt x="80" y="41"/>
                    <a:pt x="80" y="41"/>
                    <a:pt x="79" y="40"/>
                  </a:cubicBezTo>
                  <a:cubicBezTo>
                    <a:pt x="78" y="40"/>
                    <a:pt x="76" y="40"/>
                    <a:pt x="74" y="39"/>
                  </a:cubicBezTo>
                  <a:cubicBezTo>
                    <a:pt x="74" y="39"/>
                    <a:pt x="74" y="39"/>
                    <a:pt x="74" y="39"/>
                  </a:cubicBezTo>
                  <a:cubicBezTo>
                    <a:pt x="74" y="37"/>
                    <a:pt x="74" y="35"/>
                    <a:pt x="74" y="33"/>
                  </a:cubicBezTo>
                  <a:cubicBezTo>
                    <a:pt x="75" y="33"/>
                    <a:pt x="75" y="33"/>
                    <a:pt x="75" y="33"/>
                  </a:cubicBezTo>
                  <a:cubicBezTo>
                    <a:pt x="75" y="33"/>
                    <a:pt x="76" y="32"/>
                    <a:pt x="76" y="32"/>
                  </a:cubicBezTo>
                  <a:cubicBezTo>
                    <a:pt x="76" y="30"/>
                    <a:pt x="77" y="28"/>
                    <a:pt x="77" y="27"/>
                  </a:cubicBezTo>
                  <a:cubicBezTo>
                    <a:pt x="78" y="26"/>
                    <a:pt x="78" y="26"/>
                    <a:pt x="78" y="26"/>
                  </a:cubicBezTo>
                  <a:cubicBezTo>
                    <a:pt x="78" y="25"/>
                    <a:pt x="78" y="25"/>
                    <a:pt x="78" y="24"/>
                  </a:cubicBezTo>
                  <a:cubicBezTo>
                    <a:pt x="78" y="24"/>
                    <a:pt x="78" y="24"/>
                    <a:pt x="78" y="24"/>
                  </a:cubicBezTo>
                  <a:cubicBezTo>
                    <a:pt x="77" y="24"/>
                    <a:pt x="77" y="24"/>
                    <a:pt x="77" y="24"/>
                  </a:cubicBezTo>
                  <a:cubicBezTo>
                    <a:pt x="77" y="23"/>
                    <a:pt x="77" y="22"/>
                    <a:pt x="76" y="21"/>
                  </a:cubicBezTo>
                  <a:cubicBezTo>
                    <a:pt x="76" y="21"/>
                    <a:pt x="75" y="19"/>
                    <a:pt x="74" y="17"/>
                  </a:cubicBezTo>
                  <a:cubicBezTo>
                    <a:pt x="73" y="16"/>
                    <a:pt x="73" y="16"/>
                    <a:pt x="72" y="15"/>
                  </a:cubicBezTo>
                  <a:cubicBezTo>
                    <a:pt x="71" y="14"/>
                    <a:pt x="71" y="14"/>
                    <a:pt x="71" y="14"/>
                  </a:cubicBezTo>
                  <a:cubicBezTo>
                    <a:pt x="71" y="13"/>
                    <a:pt x="71" y="13"/>
                    <a:pt x="71" y="13"/>
                  </a:cubicBezTo>
                  <a:cubicBezTo>
                    <a:pt x="71" y="13"/>
                    <a:pt x="71" y="13"/>
                    <a:pt x="70" y="13"/>
                  </a:cubicBezTo>
                  <a:cubicBezTo>
                    <a:pt x="69" y="13"/>
                    <a:pt x="69" y="13"/>
                    <a:pt x="69" y="13"/>
                  </a:cubicBezTo>
                  <a:cubicBezTo>
                    <a:pt x="69" y="13"/>
                    <a:pt x="69" y="13"/>
                    <a:pt x="69" y="13"/>
                  </a:cubicBezTo>
                  <a:cubicBezTo>
                    <a:pt x="68" y="14"/>
                    <a:pt x="66" y="15"/>
                    <a:pt x="65" y="16"/>
                  </a:cubicBezTo>
                  <a:cubicBezTo>
                    <a:pt x="62" y="14"/>
                    <a:pt x="60" y="12"/>
                    <a:pt x="57" y="10"/>
                  </a:cubicBezTo>
                  <a:cubicBezTo>
                    <a:pt x="57" y="8"/>
                    <a:pt x="57" y="7"/>
                    <a:pt x="58" y="5"/>
                  </a:cubicBezTo>
                  <a:cubicBezTo>
                    <a:pt x="58" y="4"/>
                    <a:pt x="58" y="4"/>
                    <a:pt x="57" y="3"/>
                  </a:cubicBezTo>
                  <a:cubicBezTo>
                    <a:pt x="53" y="2"/>
                    <a:pt x="49" y="1"/>
                    <a:pt x="44" y="0"/>
                  </a:cubicBezTo>
                  <a:cubicBezTo>
                    <a:pt x="44" y="0"/>
                    <a:pt x="44" y="0"/>
                    <a:pt x="4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747"/>
            <p:cNvSpPr>
              <a:spLocks noEditPoints="1"/>
            </p:cNvSpPr>
            <p:nvPr/>
          </p:nvSpPr>
          <p:spPr bwMode="auto">
            <a:xfrm>
              <a:off x="5024" y="3007"/>
              <a:ext cx="296" cy="284"/>
            </a:xfrm>
            <a:custGeom>
              <a:avLst/>
              <a:gdLst>
                <a:gd name="T0" fmla="*/ 63 w 125"/>
                <a:gd name="T1" fmla="*/ 116 h 120"/>
                <a:gd name="T2" fmla="*/ 5 w 125"/>
                <a:gd name="T3" fmla="*/ 60 h 120"/>
                <a:gd name="T4" fmla="*/ 63 w 125"/>
                <a:gd name="T5" fmla="*/ 4 h 120"/>
                <a:gd name="T6" fmla="*/ 63 w 125"/>
                <a:gd name="T7" fmla="*/ 4 h 120"/>
                <a:gd name="T8" fmla="*/ 103 w 125"/>
                <a:gd name="T9" fmla="*/ 18 h 120"/>
                <a:gd name="T10" fmla="*/ 120 w 125"/>
                <a:gd name="T11" fmla="*/ 60 h 120"/>
                <a:gd name="T12" fmla="*/ 63 w 125"/>
                <a:gd name="T13" fmla="*/ 116 h 120"/>
                <a:gd name="T14" fmla="*/ 63 w 125"/>
                <a:gd name="T15" fmla="*/ 0 h 120"/>
                <a:gd name="T16" fmla="*/ 63 w 125"/>
                <a:gd name="T17" fmla="*/ 0 h 120"/>
                <a:gd name="T18" fmla="*/ 0 w 125"/>
                <a:gd name="T19" fmla="*/ 60 h 120"/>
                <a:gd name="T20" fmla="*/ 63 w 125"/>
                <a:gd name="T21" fmla="*/ 120 h 120"/>
                <a:gd name="T22" fmla="*/ 125 w 125"/>
                <a:gd name="T23" fmla="*/ 60 h 120"/>
                <a:gd name="T24" fmla="*/ 63 w 125"/>
                <a:gd name="T2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120">
                  <a:moveTo>
                    <a:pt x="63" y="116"/>
                  </a:moveTo>
                  <a:cubicBezTo>
                    <a:pt x="35" y="116"/>
                    <a:pt x="5" y="98"/>
                    <a:pt x="5" y="60"/>
                  </a:cubicBezTo>
                  <a:cubicBezTo>
                    <a:pt x="5" y="22"/>
                    <a:pt x="35" y="4"/>
                    <a:pt x="63" y="4"/>
                  </a:cubicBezTo>
                  <a:cubicBezTo>
                    <a:pt x="63" y="4"/>
                    <a:pt x="63" y="4"/>
                    <a:pt x="63" y="4"/>
                  </a:cubicBezTo>
                  <a:cubicBezTo>
                    <a:pt x="78" y="4"/>
                    <a:pt x="92" y="9"/>
                    <a:pt x="103" y="18"/>
                  </a:cubicBezTo>
                  <a:cubicBezTo>
                    <a:pt x="114" y="28"/>
                    <a:pt x="120" y="43"/>
                    <a:pt x="120" y="60"/>
                  </a:cubicBezTo>
                  <a:cubicBezTo>
                    <a:pt x="120" y="98"/>
                    <a:pt x="90" y="116"/>
                    <a:pt x="63" y="116"/>
                  </a:cubicBezTo>
                  <a:moveTo>
                    <a:pt x="63" y="0"/>
                  </a:moveTo>
                  <a:cubicBezTo>
                    <a:pt x="63" y="0"/>
                    <a:pt x="63" y="0"/>
                    <a:pt x="63" y="0"/>
                  </a:cubicBezTo>
                  <a:cubicBezTo>
                    <a:pt x="32" y="0"/>
                    <a:pt x="0" y="20"/>
                    <a:pt x="0" y="60"/>
                  </a:cubicBezTo>
                  <a:cubicBezTo>
                    <a:pt x="0" y="100"/>
                    <a:pt x="32" y="120"/>
                    <a:pt x="63" y="120"/>
                  </a:cubicBezTo>
                  <a:cubicBezTo>
                    <a:pt x="94" y="120"/>
                    <a:pt x="125" y="100"/>
                    <a:pt x="125" y="60"/>
                  </a:cubicBezTo>
                  <a:cubicBezTo>
                    <a:pt x="125" y="20"/>
                    <a:pt x="94" y="0"/>
                    <a:pt x="6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748"/>
            <p:cNvSpPr>
              <a:spLocks noEditPoints="1"/>
            </p:cNvSpPr>
            <p:nvPr/>
          </p:nvSpPr>
          <p:spPr bwMode="auto">
            <a:xfrm>
              <a:off x="4986" y="2969"/>
              <a:ext cx="372" cy="360"/>
            </a:xfrm>
            <a:custGeom>
              <a:avLst/>
              <a:gdLst>
                <a:gd name="T0" fmla="*/ 79 w 157"/>
                <a:gd name="T1" fmla="*/ 147 h 152"/>
                <a:gd name="T2" fmla="*/ 5 w 157"/>
                <a:gd name="T3" fmla="*/ 76 h 152"/>
                <a:gd name="T4" fmla="*/ 79 w 157"/>
                <a:gd name="T5" fmla="*/ 4 h 152"/>
                <a:gd name="T6" fmla="*/ 153 w 157"/>
                <a:gd name="T7" fmla="*/ 76 h 152"/>
                <a:gd name="T8" fmla="*/ 79 w 157"/>
                <a:gd name="T9" fmla="*/ 147 h 152"/>
                <a:gd name="T10" fmla="*/ 79 w 157"/>
                <a:gd name="T11" fmla="*/ 0 h 152"/>
                <a:gd name="T12" fmla="*/ 25 w 157"/>
                <a:gd name="T13" fmla="*/ 19 h 152"/>
                <a:gd name="T14" fmla="*/ 0 w 157"/>
                <a:gd name="T15" fmla="*/ 76 h 152"/>
                <a:gd name="T16" fmla="*/ 25 w 157"/>
                <a:gd name="T17" fmla="*/ 133 h 152"/>
                <a:gd name="T18" fmla="*/ 79 w 157"/>
                <a:gd name="T19" fmla="*/ 152 h 152"/>
                <a:gd name="T20" fmla="*/ 132 w 157"/>
                <a:gd name="T21" fmla="*/ 133 h 152"/>
                <a:gd name="T22" fmla="*/ 157 w 157"/>
                <a:gd name="T23" fmla="*/ 76 h 152"/>
                <a:gd name="T24" fmla="*/ 132 w 157"/>
                <a:gd name="T25" fmla="*/ 19 h 152"/>
                <a:gd name="T26" fmla="*/ 79 w 157"/>
                <a:gd name="T27"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152">
                  <a:moveTo>
                    <a:pt x="79" y="147"/>
                  </a:moveTo>
                  <a:cubicBezTo>
                    <a:pt x="42" y="147"/>
                    <a:pt x="5" y="124"/>
                    <a:pt x="5" y="76"/>
                  </a:cubicBezTo>
                  <a:cubicBezTo>
                    <a:pt x="5" y="28"/>
                    <a:pt x="42" y="4"/>
                    <a:pt x="79" y="4"/>
                  </a:cubicBezTo>
                  <a:cubicBezTo>
                    <a:pt x="116" y="4"/>
                    <a:pt x="153" y="28"/>
                    <a:pt x="153" y="76"/>
                  </a:cubicBezTo>
                  <a:cubicBezTo>
                    <a:pt x="153" y="124"/>
                    <a:pt x="116" y="147"/>
                    <a:pt x="79" y="147"/>
                  </a:cubicBezTo>
                  <a:moveTo>
                    <a:pt x="79" y="0"/>
                  </a:moveTo>
                  <a:cubicBezTo>
                    <a:pt x="58" y="0"/>
                    <a:pt x="39" y="7"/>
                    <a:pt x="25" y="19"/>
                  </a:cubicBezTo>
                  <a:cubicBezTo>
                    <a:pt x="9" y="33"/>
                    <a:pt x="0" y="53"/>
                    <a:pt x="0" y="76"/>
                  </a:cubicBezTo>
                  <a:cubicBezTo>
                    <a:pt x="0" y="99"/>
                    <a:pt x="9" y="119"/>
                    <a:pt x="25" y="133"/>
                  </a:cubicBezTo>
                  <a:cubicBezTo>
                    <a:pt x="39" y="145"/>
                    <a:pt x="58" y="152"/>
                    <a:pt x="79" y="152"/>
                  </a:cubicBezTo>
                  <a:cubicBezTo>
                    <a:pt x="99" y="152"/>
                    <a:pt x="118" y="145"/>
                    <a:pt x="132" y="133"/>
                  </a:cubicBezTo>
                  <a:cubicBezTo>
                    <a:pt x="148" y="119"/>
                    <a:pt x="157" y="99"/>
                    <a:pt x="157" y="76"/>
                  </a:cubicBezTo>
                  <a:cubicBezTo>
                    <a:pt x="157" y="53"/>
                    <a:pt x="148" y="33"/>
                    <a:pt x="132" y="19"/>
                  </a:cubicBezTo>
                  <a:cubicBezTo>
                    <a:pt x="118" y="7"/>
                    <a:pt x="99" y="0"/>
                    <a:pt x="7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749"/>
            <p:cNvSpPr>
              <a:spLocks/>
            </p:cNvSpPr>
            <p:nvPr/>
          </p:nvSpPr>
          <p:spPr bwMode="auto">
            <a:xfrm>
              <a:off x="5159" y="3031"/>
              <a:ext cx="16" cy="31"/>
            </a:xfrm>
            <a:custGeom>
              <a:avLst/>
              <a:gdLst>
                <a:gd name="T0" fmla="*/ 4 w 7"/>
                <a:gd name="T1" fmla="*/ 0 h 13"/>
                <a:gd name="T2" fmla="*/ 1 w 7"/>
                <a:gd name="T3" fmla="*/ 1 h 13"/>
                <a:gd name="T4" fmla="*/ 2 w 7"/>
                <a:gd name="T5" fmla="*/ 12 h 13"/>
                <a:gd name="T6" fmla="*/ 3 w 7"/>
                <a:gd name="T7" fmla="*/ 13 h 13"/>
                <a:gd name="T8" fmla="*/ 4 w 7"/>
                <a:gd name="T9" fmla="*/ 13 h 13"/>
                <a:gd name="T10" fmla="*/ 6 w 7"/>
                <a:gd name="T11" fmla="*/ 10 h 13"/>
                <a:gd name="T12" fmla="*/ 6 w 7"/>
                <a:gd name="T13" fmla="*/ 3 h 13"/>
                <a:gd name="T14" fmla="*/ 5 w 7"/>
                <a:gd name="T15" fmla="*/ 0 h 13"/>
                <a:gd name="T16" fmla="*/ 4 w 7"/>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3">
                  <a:moveTo>
                    <a:pt x="4" y="0"/>
                  </a:moveTo>
                  <a:cubicBezTo>
                    <a:pt x="3" y="0"/>
                    <a:pt x="2" y="0"/>
                    <a:pt x="1" y="1"/>
                  </a:cubicBezTo>
                  <a:cubicBezTo>
                    <a:pt x="0" y="2"/>
                    <a:pt x="0" y="9"/>
                    <a:pt x="2" y="12"/>
                  </a:cubicBezTo>
                  <a:cubicBezTo>
                    <a:pt x="2" y="12"/>
                    <a:pt x="2" y="13"/>
                    <a:pt x="3" y="13"/>
                  </a:cubicBezTo>
                  <a:cubicBezTo>
                    <a:pt x="4" y="13"/>
                    <a:pt x="4" y="13"/>
                    <a:pt x="4" y="13"/>
                  </a:cubicBezTo>
                  <a:cubicBezTo>
                    <a:pt x="5" y="13"/>
                    <a:pt x="6" y="12"/>
                    <a:pt x="6" y="10"/>
                  </a:cubicBezTo>
                  <a:cubicBezTo>
                    <a:pt x="7" y="8"/>
                    <a:pt x="7" y="5"/>
                    <a:pt x="6" y="3"/>
                  </a:cubicBezTo>
                  <a:cubicBezTo>
                    <a:pt x="6" y="2"/>
                    <a:pt x="6" y="1"/>
                    <a:pt x="5" y="0"/>
                  </a:cubicBezTo>
                  <a:cubicBezTo>
                    <a:pt x="5" y="0"/>
                    <a:pt x="4" y="0"/>
                    <a:pt x="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750"/>
            <p:cNvSpPr>
              <a:spLocks/>
            </p:cNvSpPr>
            <p:nvPr/>
          </p:nvSpPr>
          <p:spPr bwMode="auto">
            <a:xfrm>
              <a:off x="5159" y="3230"/>
              <a:ext cx="16" cy="40"/>
            </a:xfrm>
            <a:custGeom>
              <a:avLst/>
              <a:gdLst>
                <a:gd name="T0" fmla="*/ 3 w 7"/>
                <a:gd name="T1" fmla="*/ 0 h 17"/>
                <a:gd name="T2" fmla="*/ 1 w 7"/>
                <a:gd name="T3" fmla="*/ 2 h 17"/>
                <a:gd name="T4" fmla="*/ 1 w 7"/>
                <a:gd name="T5" fmla="*/ 14 h 17"/>
                <a:gd name="T6" fmla="*/ 2 w 7"/>
                <a:gd name="T7" fmla="*/ 16 h 17"/>
                <a:gd name="T8" fmla="*/ 4 w 7"/>
                <a:gd name="T9" fmla="*/ 17 h 17"/>
                <a:gd name="T10" fmla="*/ 6 w 7"/>
                <a:gd name="T11" fmla="*/ 16 h 17"/>
                <a:gd name="T12" fmla="*/ 5 w 7"/>
                <a:gd name="T13" fmla="*/ 1 h 17"/>
                <a:gd name="T14" fmla="*/ 4 w 7"/>
                <a:gd name="T15" fmla="*/ 0 h 17"/>
                <a:gd name="T16" fmla="*/ 3 w 7"/>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7">
                  <a:moveTo>
                    <a:pt x="3" y="0"/>
                  </a:moveTo>
                  <a:cubicBezTo>
                    <a:pt x="2" y="0"/>
                    <a:pt x="1" y="1"/>
                    <a:pt x="1" y="2"/>
                  </a:cubicBezTo>
                  <a:cubicBezTo>
                    <a:pt x="0" y="5"/>
                    <a:pt x="0" y="11"/>
                    <a:pt x="1" y="14"/>
                  </a:cubicBezTo>
                  <a:cubicBezTo>
                    <a:pt x="1" y="14"/>
                    <a:pt x="1" y="16"/>
                    <a:pt x="2" y="16"/>
                  </a:cubicBezTo>
                  <a:cubicBezTo>
                    <a:pt x="2" y="17"/>
                    <a:pt x="3" y="17"/>
                    <a:pt x="4" y="17"/>
                  </a:cubicBezTo>
                  <a:cubicBezTo>
                    <a:pt x="4" y="17"/>
                    <a:pt x="5" y="17"/>
                    <a:pt x="6" y="16"/>
                  </a:cubicBezTo>
                  <a:cubicBezTo>
                    <a:pt x="7" y="15"/>
                    <a:pt x="7" y="3"/>
                    <a:pt x="5" y="1"/>
                  </a:cubicBezTo>
                  <a:cubicBezTo>
                    <a:pt x="5" y="1"/>
                    <a:pt x="5" y="0"/>
                    <a:pt x="4" y="0"/>
                  </a:cubicBezTo>
                  <a:cubicBezTo>
                    <a:pt x="3" y="0"/>
                    <a:pt x="3" y="0"/>
                    <a:pt x="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751"/>
            <p:cNvSpPr>
              <a:spLocks/>
            </p:cNvSpPr>
            <p:nvPr/>
          </p:nvSpPr>
          <p:spPr bwMode="auto">
            <a:xfrm>
              <a:off x="5047" y="3142"/>
              <a:ext cx="43" cy="17"/>
            </a:xfrm>
            <a:custGeom>
              <a:avLst/>
              <a:gdLst>
                <a:gd name="T0" fmla="*/ 9 w 18"/>
                <a:gd name="T1" fmla="*/ 0 h 7"/>
                <a:gd name="T2" fmla="*/ 3 w 18"/>
                <a:gd name="T3" fmla="*/ 1 h 7"/>
                <a:gd name="T4" fmla="*/ 1 w 18"/>
                <a:gd name="T5" fmla="*/ 2 h 7"/>
                <a:gd name="T6" fmla="*/ 1 w 18"/>
                <a:gd name="T7" fmla="*/ 6 h 7"/>
                <a:gd name="T8" fmla="*/ 8 w 18"/>
                <a:gd name="T9" fmla="*/ 7 h 7"/>
                <a:gd name="T10" fmla="*/ 16 w 18"/>
                <a:gd name="T11" fmla="*/ 5 h 7"/>
                <a:gd name="T12" fmla="*/ 17 w 18"/>
                <a:gd name="T13" fmla="*/ 4 h 7"/>
                <a:gd name="T14" fmla="*/ 17 w 18"/>
                <a:gd name="T15" fmla="*/ 2 h 7"/>
                <a:gd name="T16" fmla="*/ 15 w 18"/>
                <a:gd name="T17" fmla="*/ 1 h 7"/>
                <a:gd name="T18" fmla="*/ 9 w 18"/>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7">
                  <a:moveTo>
                    <a:pt x="9" y="0"/>
                  </a:moveTo>
                  <a:cubicBezTo>
                    <a:pt x="6" y="0"/>
                    <a:pt x="4" y="0"/>
                    <a:pt x="3" y="1"/>
                  </a:cubicBezTo>
                  <a:cubicBezTo>
                    <a:pt x="3" y="1"/>
                    <a:pt x="1" y="1"/>
                    <a:pt x="1" y="2"/>
                  </a:cubicBezTo>
                  <a:cubicBezTo>
                    <a:pt x="0" y="3"/>
                    <a:pt x="0" y="5"/>
                    <a:pt x="1" y="6"/>
                  </a:cubicBezTo>
                  <a:cubicBezTo>
                    <a:pt x="1" y="6"/>
                    <a:pt x="2" y="7"/>
                    <a:pt x="8" y="7"/>
                  </a:cubicBezTo>
                  <a:cubicBezTo>
                    <a:pt x="10" y="7"/>
                    <a:pt x="15" y="6"/>
                    <a:pt x="16" y="5"/>
                  </a:cubicBezTo>
                  <a:cubicBezTo>
                    <a:pt x="16" y="5"/>
                    <a:pt x="17" y="5"/>
                    <a:pt x="17" y="4"/>
                  </a:cubicBezTo>
                  <a:cubicBezTo>
                    <a:pt x="18" y="3"/>
                    <a:pt x="17" y="3"/>
                    <a:pt x="17" y="2"/>
                  </a:cubicBezTo>
                  <a:cubicBezTo>
                    <a:pt x="17" y="1"/>
                    <a:pt x="15" y="1"/>
                    <a:pt x="15" y="1"/>
                  </a:cubicBezTo>
                  <a:cubicBezTo>
                    <a:pt x="13" y="0"/>
                    <a:pt x="11" y="0"/>
                    <a:pt x="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752"/>
            <p:cNvSpPr>
              <a:spLocks/>
            </p:cNvSpPr>
            <p:nvPr/>
          </p:nvSpPr>
          <p:spPr bwMode="auto">
            <a:xfrm>
              <a:off x="5246" y="3142"/>
              <a:ext cx="41" cy="17"/>
            </a:xfrm>
            <a:custGeom>
              <a:avLst/>
              <a:gdLst>
                <a:gd name="T0" fmla="*/ 9 w 17"/>
                <a:gd name="T1" fmla="*/ 0 h 7"/>
                <a:gd name="T2" fmla="*/ 1 w 17"/>
                <a:gd name="T3" fmla="*/ 2 h 7"/>
                <a:gd name="T4" fmla="*/ 0 w 17"/>
                <a:gd name="T5" fmla="*/ 3 h 7"/>
                <a:gd name="T6" fmla="*/ 0 w 17"/>
                <a:gd name="T7" fmla="*/ 5 h 7"/>
                <a:gd name="T8" fmla="*/ 2 w 17"/>
                <a:gd name="T9" fmla="*/ 6 h 7"/>
                <a:gd name="T10" fmla="*/ 9 w 17"/>
                <a:gd name="T11" fmla="*/ 7 h 7"/>
                <a:gd name="T12" fmla="*/ 14 w 17"/>
                <a:gd name="T13" fmla="*/ 6 h 7"/>
                <a:gd name="T14" fmla="*/ 17 w 17"/>
                <a:gd name="T15" fmla="*/ 5 h 7"/>
                <a:gd name="T16" fmla="*/ 16 w 17"/>
                <a:gd name="T17" fmla="*/ 1 h 7"/>
                <a:gd name="T18" fmla="*/ 9 w 17"/>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7">
                  <a:moveTo>
                    <a:pt x="9" y="0"/>
                  </a:moveTo>
                  <a:cubicBezTo>
                    <a:pt x="7" y="0"/>
                    <a:pt x="3" y="0"/>
                    <a:pt x="1" y="2"/>
                  </a:cubicBezTo>
                  <a:cubicBezTo>
                    <a:pt x="1" y="2"/>
                    <a:pt x="0" y="2"/>
                    <a:pt x="0" y="3"/>
                  </a:cubicBezTo>
                  <a:cubicBezTo>
                    <a:pt x="0" y="4"/>
                    <a:pt x="0" y="4"/>
                    <a:pt x="0" y="5"/>
                  </a:cubicBezTo>
                  <a:cubicBezTo>
                    <a:pt x="1" y="6"/>
                    <a:pt x="2" y="6"/>
                    <a:pt x="2" y="6"/>
                  </a:cubicBezTo>
                  <a:cubicBezTo>
                    <a:pt x="4" y="6"/>
                    <a:pt x="6" y="7"/>
                    <a:pt x="9" y="7"/>
                  </a:cubicBezTo>
                  <a:cubicBezTo>
                    <a:pt x="11" y="7"/>
                    <a:pt x="13" y="7"/>
                    <a:pt x="14" y="6"/>
                  </a:cubicBezTo>
                  <a:cubicBezTo>
                    <a:pt x="15" y="6"/>
                    <a:pt x="16" y="6"/>
                    <a:pt x="17" y="5"/>
                  </a:cubicBezTo>
                  <a:cubicBezTo>
                    <a:pt x="17" y="4"/>
                    <a:pt x="17" y="2"/>
                    <a:pt x="16" y="1"/>
                  </a:cubicBezTo>
                  <a:cubicBezTo>
                    <a:pt x="16" y="1"/>
                    <a:pt x="15" y="0"/>
                    <a:pt x="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753"/>
            <p:cNvSpPr>
              <a:spLocks/>
            </p:cNvSpPr>
            <p:nvPr/>
          </p:nvSpPr>
          <p:spPr bwMode="auto">
            <a:xfrm>
              <a:off x="5066" y="3197"/>
              <a:ext cx="22" cy="19"/>
            </a:xfrm>
            <a:custGeom>
              <a:avLst/>
              <a:gdLst>
                <a:gd name="T0" fmla="*/ 7 w 9"/>
                <a:gd name="T1" fmla="*/ 0 h 8"/>
                <a:gd name="T2" fmla="*/ 6 w 9"/>
                <a:gd name="T3" fmla="*/ 1 h 8"/>
                <a:gd name="T4" fmla="*/ 1 w 9"/>
                <a:gd name="T5" fmla="*/ 5 h 8"/>
                <a:gd name="T6" fmla="*/ 1 w 9"/>
                <a:gd name="T7" fmla="*/ 7 h 8"/>
                <a:gd name="T8" fmla="*/ 2 w 9"/>
                <a:gd name="T9" fmla="*/ 8 h 8"/>
                <a:gd name="T10" fmla="*/ 3 w 9"/>
                <a:gd name="T11" fmla="*/ 8 h 8"/>
                <a:gd name="T12" fmla="*/ 9 w 9"/>
                <a:gd name="T13" fmla="*/ 2 h 8"/>
                <a:gd name="T14" fmla="*/ 8 w 9"/>
                <a:gd name="T15" fmla="*/ 0 h 8"/>
                <a:gd name="T16" fmla="*/ 7 w 9"/>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
                  <a:moveTo>
                    <a:pt x="7" y="0"/>
                  </a:moveTo>
                  <a:cubicBezTo>
                    <a:pt x="7" y="0"/>
                    <a:pt x="6" y="0"/>
                    <a:pt x="6" y="1"/>
                  </a:cubicBezTo>
                  <a:cubicBezTo>
                    <a:pt x="5" y="2"/>
                    <a:pt x="3" y="4"/>
                    <a:pt x="1" y="5"/>
                  </a:cubicBezTo>
                  <a:cubicBezTo>
                    <a:pt x="1" y="5"/>
                    <a:pt x="0" y="6"/>
                    <a:pt x="1" y="7"/>
                  </a:cubicBezTo>
                  <a:cubicBezTo>
                    <a:pt x="1" y="8"/>
                    <a:pt x="2" y="8"/>
                    <a:pt x="2" y="8"/>
                  </a:cubicBezTo>
                  <a:cubicBezTo>
                    <a:pt x="2" y="8"/>
                    <a:pt x="3" y="8"/>
                    <a:pt x="3" y="8"/>
                  </a:cubicBezTo>
                  <a:cubicBezTo>
                    <a:pt x="5" y="7"/>
                    <a:pt x="7" y="5"/>
                    <a:pt x="9" y="2"/>
                  </a:cubicBezTo>
                  <a:cubicBezTo>
                    <a:pt x="9" y="2"/>
                    <a:pt x="9" y="1"/>
                    <a:pt x="8" y="0"/>
                  </a:cubicBezTo>
                  <a:cubicBezTo>
                    <a:pt x="8" y="0"/>
                    <a:pt x="7" y="0"/>
                    <a:pt x="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754"/>
            <p:cNvSpPr>
              <a:spLocks/>
            </p:cNvSpPr>
            <p:nvPr/>
          </p:nvSpPr>
          <p:spPr bwMode="auto">
            <a:xfrm>
              <a:off x="5111" y="3232"/>
              <a:ext cx="17" cy="19"/>
            </a:xfrm>
            <a:custGeom>
              <a:avLst/>
              <a:gdLst>
                <a:gd name="T0" fmla="*/ 5 w 7"/>
                <a:gd name="T1" fmla="*/ 0 h 8"/>
                <a:gd name="T2" fmla="*/ 4 w 7"/>
                <a:gd name="T3" fmla="*/ 1 h 8"/>
                <a:gd name="T4" fmla="*/ 1 w 7"/>
                <a:gd name="T5" fmla="*/ 6 h 8"/>
                <a:gd name="T6" fmla="*/ 1 w 7"/>
                <a:gd name="T7" fmla="*/ 8 h 8"/>
                <a:gd name="T8" fmla="*/ 2 w 7"/>
                <a:gd name="T9" fmla="*/ 8 h 8"/>
                <a:gd name="T10" fmla="*/ 3 w 7"/>
                <a:gd name="T11" fmla="*/ 8 h 8"/>
                <a:gd name="T12" fmla="*/ 6 w 7"/>
                <a:gd name="T13" fmla="*/ 3 h 8"/>
                <a:gd name="T14" fmla="*/ 6 w 7"/>
                <a:gd name="T15" fmla="*/ 1 h 8"/>
                <a:gd name="T16" fmla="*/ 5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5" y="0"/>
                  </a:moveTo>
                  <a:cubicBezTo>
                    <a:pt x="5" y="0"/>
                    <a:pt x="4" y="1"/>
                    <a:pt x="4" y="1"/>
                  </a:cubicBezTo>
                  <a:cubicBezTo>
                    <a:pt x="2" y="3"/>
                    <a:pt x="2" y="4"/>
                    <a:pt x="1" y="6"/>
                  </a:cubicBezTo>
                  <a:cubicBezTo>
                    <a:pt x="0" y="7"/>
                    <a:pt x="0" y="8"/>
                    <a:pt x="1" y="8"/>
                  </a:cubicBezTo>
                  <a:cubicBezTo>
                    <a:pt x="1" y="8"/>
                    <a:pt x="2" y="8"/>
                    <a:pt x="2" y="8"/>
                  </a:cubicBezTo>
                  <a:cubicBezTo>
                    <a:pt x="2" y="8"/>
                    <a:pt x="3" y="8"/>
                    <a:pt x="3" y="8"/>
                  </a:cubicBezTo>
                  <a:cubicBezTo>
                    <a:pt x="5" y="6"/>
                    <a:pt x="5" y="5"/>
                    <a:pt x="6" y="3"/>
                  </a:cubicBezTo>
                  <a:cubicBezTo>
                    <a:pt x="7" y="2"/>
                    <a:pt x="7" y="1"/>
                    <a:pt x="6" y="1"/>
                  </a:cubicBezTo>
                  <a:cubicBezTo>
                    <a:pt x="6" y="0"/>
                    <a:pt x="5" y="0"/>
                    <a:pt x="5"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755"/>
            <p:cNvSpPr>
              <a:spLocks/>
            </p:cNvSpPr>
            <p:nvPr/>
          </p:nvSpPr>
          <p:spPr bwMode="auto">
            <a:xfrm>
              <a:off x="5211" y="3235"/>
              <a:ext cx="19" cy="14"/>
            </a:xfrm>
            <a:custGeom>
              <a:avLst/>
              <a:gdLst>
                <a:gd name="T0" fmla="*/ 2 w 8"/>
                <a:gd name="T1" fmla="*/ 0 h 6"/>
                <a:gd name="T2" fmla="*/ 1 w 8"/>
                <a:gd name="T3" fmla="*/ 0 h 6"/>
                <a:gd name="T4" fmla="*/ 1 w 8"/>
                <a:gd name="T5" fmla="*/ 2 h 6"/>
                <a:gd name="T6" fmla="*/ 3 w 8"/>
                <a:gd name="T7" fmla="*/ 5 h 6"/>
                <a:gd name="T8" fmla="*/ 5 w 8"/>
                <a:gd name="T9" fmla="*/ 6 h 6"/>
                <a:gd name="T10" fmla="*/ 6 w 8"/>
                <a:gd name="T11" fmla="*/ 6 h 6"/>
                <a:gd name="T12" fmla="*/ 7 w 8"/>
                <a:gd name="T13" fmla="*/ 5 h 6"/>
                <a:gd name="T14" fmla="*/ 7 w 8"/>
                <a:gd name="T15" fmla="*/ 3 h 6"/>
                <a:gd name="T16" fmla="*/ 5 w 8"/>
                <a:gd name="T17" fmla="*/ 2 h 6"/>
                <a:gd name="T18" fmla="*/ 4 w 8"/>
                <a:gd name="T19" fmla="*/ 0 h 6"/>
                <a:gd name="T20" fmla="*/ 2 w 8"/>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6">
                  <a:moveTo>
                    <a:pt x="2" y="0"/>
                  </a:moveTo>
                  <a:cubicBezTo>
                    <a:pt x="2" y="0"/>
                    <a:pt x="2" y="0"/>
                    <a:pt x="1" y="0"/>
                  </a:cubicBezTo>
                  <a:cubicBezTo>
                    <a:pt x="1" y="1"/>
                    <a:pt x="0" y="2"/>
                    <a:pt x="1" y="2"/>
                  </a:cubicBezTo>
                  <a:cubicBezTo>
                    <a:pt x="2" y="3"/>
                    <a:pt x="2" y="4"/>
                    <a:pt x="3" y="5"/>
                  </a:cubicBezTo>
                  <a:cubicBezTo>
                    <a:pt x="3" y="5"/>
                    <a:pt x="4" y="6"/>
                    <a:pt x="5" y="6"/>
                  </a:cubicBezTo>
                  <a:cubicBezTo>
                    <a:pt x="5" y="6"/>
                    <a:pt x="6" y="6"/>
                    <a:pt x="6" y="6"/>
                  </a:cubicBezTo>
                  <a:cubicBezTo>
                    <a:pt x="6" y="6"/>
                    <a:pt x="7" y="6"/>
                    <a:pt x="7" y="5"/>
                  </a:cubicBezTo>
                  <a:cubicBezTo>
                    <a:pt x="8" y="5"/>
                    <a:pt x="7" y="4"/>
                    <a:pt x="7" y="3"/>
                  </a:cubicBezTo>
                  <a:cubicBezTo>
                    <a:pt x="6" y="3"/>
                    <a:pt x="5" y="2"/>
                    <a:pt x="5" y="2"/>
                  </a:cubicBezTo>
                  <a:cubicBezTo>
                    <a:pt x="5" y="2"/>
                    <a:pt x="4" y="1"/>
                    <a:pt x="4" y="0"/>
                  </a:cubicBezTo>
                  <a:cubicBezTo>
                    <a:pt x="3" y="0"/>
                    <a:pt x="3"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756"/>
            <p:cNvSpPr>
              <a:spLocks/>
            </p:cNvSpPr>
            <p:nvPr/>
          </p:nvSpPr>
          <p:spPr bwMode="auto">
            <a:xfrm>
              <a:off x="5251" y="3197"/>
              <a:ext cx="21" cy="14"/>
            </a:xfrm>
            <a:custGeom>
              <a:avLst/>
              <a:gdLst>
                <a:gd name="T0" fmla="*/ 2 w 9"/>
                <a:gd name="T1" fmla="*/ 0 h 6"/>
                <a:gd name="T2" fmla="*/ 1 w 9"/>
                <a:gd name="T3" fmla="*/ 0 h 6"/>
                <a:gd name="T4" fmla="*/ 1 w 9"/>
                <a:gd name="T5" fmla="*/ 3 h 6"/>
                <a:gd name="T6" fmla="*/ 4 w 9"/>
                <a:gd name="T7" fmla="*/ 4 h 6"/>
                <a:gd name="T8" fmla="*/ 7 w 9"/>
                <a:gd name="T9" fmla="*/ 6 h 6"/>
                <a:gd name="T10" fmla="*/ 8 w 9"/>
                <a:gd name="T11" fmla="*/ 6 h 6"/>
                <a:gd name="T12" fmla="*/ 9 w 9"/>
                <a:gd name="T13" fmla="*/ 5 h 6"/>
                <a:gd name="T14" fmla="*/ 8 w 9"/>
                <a:gd name="T15" fmla="*/ 3 h 6"/>
                <a:gd name="T16" fmla="*/ 6 w 9"/>
                <a:gd name="T17" fmla="*/ 2 h 6"/>
                <a:gd name="T18" fmla="*/ 3 w 9"/>
                <a:gd name="T19" fmla="*/ 0 h 6"/>
                <a:gd name="T20" fmla="*/ 2 w 9"/>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6">
                  <a:moveTo>
                    <a:pt x="2" y="0"/>
                  </a:moveTo>
                  <a:cubicBezTo>
                    <a:pt x="2" y="0"/>
                    <a:pt x="1" y="0"/>
                    <a:pt x="1" y="0"/>
                  </a:cubicBezTo>
                  <a:cubicBezTo>
                    <a:pt x="0" y="1"/>
                    <a:pt x="1" y="2"/>
                    <a:pt x="1" y="3"/>
                  </a:cubicBezTo>
                  <a:cubicBezTo>
                    <a:pt x="3" y="3"/>
                    <a:pt x="3" y="4"/>
                    <a:pt x="4" y="4"/>
                  </a:cubicBezTo>
                  <a:cubicBezTo>
                    <a:pt x="4" y="5"/>
                    <a:pt x="5" y="5"/>
                    <a:pt x="7" y="6"/>
                  </a:cubicBezTo>
                  <a:cubicBezTo>
                    <a:pt x="7" y="6"/>
                    <a:pt x="7" y="6"/>
                    <a:pt x="8" y="6"/>
                  </a:cubicBezTo>
                  <a:cubicBezTo>
                    <a:pt x="8" y="6"/>
                    <a:pt x="9" y="6"/>
                    <a:pt x="9" y="5"/>
                  </a:cubicBezTo>
                  <a:cubicBezTo>
                    <a:pt x="9" y="5"/>
                    <a:pt x="9" y="4"/>
                    <a:pt x="8" y="3"/>
                  </a:cubicBezTo>
                  <a:cubicBezTo>
                    <a:pt x="7" y="2"/>
                    <a:pt x="6" y="2"/>
                    <a:pt x="6" y="2"/>
                  </a:cubicBezTo>
                  <a:cubicBezTo>
                    <a:pt x="5" y="1"/>
                    <a:pt x="5" y="1"/>
                    <a:pt x="3" y="0"/>
                  </a:cubicBezTo>
                  <a:cubicBezTo>
                    <a:pt x="3" y="0"/>
                    <a:pt x="2"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757"/>
            <p:cNvSpPr>
              <a:spLocks/>
            </p:cNvSpPr>
            <p:nvPr/>
          </p:nvSpPr>
          <p:spPr bwMode="auto">
            <a:xfrm>
              <a:off x="5059" y="3093"/>
              <a:ext cx="26" cy="16"/>
            </a:xfrm>
            <a:custGeom>
              <a:avLst/>
              <a:gdLst>
                <a:gd name="T0" fmla="*/ 1 w 11"/>
                <a:gd name="T1" fmla="*/ 0 h 7"/>
                <a:gd name="T2" fmla="*/ 0 w 11"/>
                <a:gd name="T3" fmla="*/ 1 h 7"/>
                <a:gd name="T4" fmla="*/ 0 w 11"/>
                <a:gd name="T5" fmla="*/ 3 h 7"/>
                <a:gd name="T6" fmla="*/ 4 w 11"/>
                <a:gd name="T7" fmla="*/ 5 h 7"/>
                <a:gd name="T8" fmla="*/ 8 w 11"/>
                <a:gd name="T9" fmla="*/ 7 h 7"/>
                <a:gd name="T10" fmla="*/ 9 w 11"/>
                <a:gd name="T11" fmla="*/ 7 h 7"/>
                <a:gd name="T12" fmla="*/ 10 w 11"/>
                <a:gd name="T13" fmla="*/ 6 h 7"/>
                <a:gd name="T14" fmla="*/ 10 w 11"/>
                <a:gd name="T15" fmla="*/ 4 h 7"/>
                <a:gd name="T16" fmla="*/ 5 w 11"/>
                <a:gd name="T17" fmla="*/ 2 h 7"/>
                <a:gd name="T18" fmla="*/ 2 w 11"/>
                <a:gd name="T19" fmla="*/ 0 h 7"/>
                <a:gd name="T20" fmla="*/ 1 w 11"/>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7">
                  <a:moveTo>
                    <a:pt x="1" y="0"/>
                  </a:moveTo>
                  <a:cubicBezTo>
                    <a:pt x="1" y="0"/>
                    <a:pt x="0" y="0"/>
                    <a:pt x="0" y="1"/>
                  </a:cubicBezTo>
                  <a:cubicBezTo>
                    <a:pt x="0" y="1"/>
                    <a:pt x="0" y="2"/>
                    <a:pt x="0" y="3"/>
                  </a:cubicBezTo>
                  <a:cubicBezTo>
                    <a:pt x="2" y="4"/>
                    <a:pt x="3" y="4"/>
                    <a:pt x="4" y="5"/>
                  </a:cubicBezTo>
                  <a:cubicBezTo>
                    <a:pt x="5" y="6"/>
                    <a:pt x="7" y="6"/>
                    <a:pt x="8" y="7"/>
                  </a:cubicBezTo>
                  <a:cubicBezTo>
                    <a:pt x="8" y="7"/>
                    <a:pt x="9" y="7"/>
                    <a:pt x="9" y="7"/>
                  </a:cubicBezTo>
                  <a:cubicBezTo>
                    <a:pt x="9" y="7"/>
                    <a:pt x="10" y="7"/>
                    <a:pt x="10" y="6"/>
                  </a:cubicBezTo>
                  <a:cubicBezTo>
                    <a:pt x="11" y="6"/>
                    <a:pt x="11" y="5"/>
                    <a:pt x="10" y="4"/>
                  </a:cubicBezTo>
                  <a:cubicBezTo>
                    <a:pt x="8" y="3"/>
                    <a:pt x="7" y="3"/>
                    <a:pt x="5" y="2"/>
                  </a:cubicBezTo>
                  <a:cubicBezTo>
                    <a:pt x="4" y="1"/>
                    <a:pt x="3" y="1"/>
                    <a:pt x="2" y="0"/>
                  </a:cubicBezTo>
                  <a:cubicBezTo>
                    <a:pt x="2" y="0"/>
                    <a:pt x="2" y="0"/>
                    <a:pt x="1"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758"/>
            <p:cNvSpPr>
              <a:spLocks/>
            </p:cNvSpPr>
            <p:nvPr/>
          </p:nvSpPr>
          <p:spPr bwMode="auto">
            <a:xfrm>
              <a:off x="5211" y="3040"/>
              <a:ext cx="19" cy="22"/>
            </a:xfrm>
            <a:custGeom>
              <a:avLst/>
              <a:gdLst>
                <a:gd name="T0" fmla="*/ 6 w 8"/>
                <a:gd name="T1" fmla="*/ 0 h 9"/>
                <a:gd name="T2" fmla="*/ 5 w 8"/>
                <a:gd name="T3" fmla="*/ 1 h 9"/>
                <a:gd name="T4" fmla="*/ 3 w 8"/>
                <a:gd name="T5" fmla="*/ 3 h 9"/>
                <a:gd name="T6" fmla="*/ 0 w 8"/>
                <a:gd name="T7" fmla="*/ 7 h 9"/>
                <a:gd name="T8" fmla="*/ 1 w 8"/>
                <a:gd name="T9" fmla="*/ 9 h 9"/>
                <a:gd name="T10" fmla="*/ 2 w 8"/>
                <a:gd name="T11" fmla="*/ 9 h 9"/>
                <a:gd name="T12" fmla="*/ 3 w 8"/>
                <a:gd name="T13" fmla="*/ 8 h 9"/>
                <a:gd name="T14" fmla="*/ 5 w 8"/>
                <a:gd name="T15" fmla="*/ 6 h 9"/>
                <a:gd name="T16" fmla="*/ 7 w 8"/>
                <a:gd name="T17" fmla="*/ 2 h 9"/>
                <a:gd name="T18" fmla="*/ 7 w 8"/>
                <a:gd name="T19" fmla="*/ 0 h 9"/>
                <a:gd name="T20" fmla="*/ 6 w 8"/>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9">
                  <a:moveTo>
                    <a:pt x="6" y="0"/>
                  </a:moveTo>
                  <a:cubicBezTo>
                    <a:pt x="5" y="0"/>
                    <a:pt x="5" y="0"/>
                    <a:pt x="5" y="1"/>
                  </a:cubicBezTo>
                  <a:cubicBezTo>
                    <a:pt x="4" y="2"/>
                    <a:pt x="3" y="3"/>
                    <a:pt x="3" y="3"/>
                  </a:cubicBezTo>
                  <a:cubicBezTo>
                    <a:pt x="2" y="4"/>
                    <a:pt x="1" y="5"/>
                    <a:pt x="0" y="7"/>
                  </a:cubicBezTo>
                  <a:cubicBezTo>
                    <a:pt x="0" y="7"/>
                    <a:pt x="0" y="8"/>
                    <a:pt x="1" y="9"/>
                  </a:cubicBezTo>
                  <a:cubicBezTo>
                    <a:pt x="1" y="9"/>
                    <a:pt x="1" y="9"/>
                    <a:pt x="2" y="9"/>
                  </a:cubicBezTo>
                  <a:cubicBezTo>
                    <a:pt x="2" y="9"/>
                    <a:pt x="3" y="9"/>
                    <a:pt x="3" y="8"/>
                  </a:cubicBezTo>
                  <a:cubicBezTo>
                    <a:pt x="4" y="7"/>
                    <a:pt x="4" y="6"/>
                    <a:pt x="5" y="6"/>
                  </a:cubicBezTo>
                  <a:cubicBezTo>
                    <a:pt x="6" y="5"/>
                    <a:pt x="6" y="4"/>
                    <a:pt x="7" y="2"/>
                  </a:cubicBezTo>
                  <a:cubicBezTo>
                    <a:pt x="8" y="2"/>
                    <a:pt x="8" y="1"/>
                    <a:pt x="7" y="0"/>
                  </a:cubicBezTo>
                  <a:cubicBezTo>
                    <a:pt x="7" y="0"/>
                    <a:pt x="6" y="0"/>
                    <a:pt x="6"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759"/>
            <p:cNvSpPr>
              <a:spLocks/>
            </p:cNvSpPr>
            <p:nvPr/>
          </p:nvSpPr>
          <p:spPr bwMode="auto">
            <a:xfrm>
              <a:off x="5251" y="3071"/>
              <a:ext cx="19" cy="19"/>
            </a:xfrm>
            <a:custGeom>
              <a:avLst/>
              <a:gdLst>
                <a:gd name="T0" fmla="*/ 7 w 8"/>
                <a:gd name="T1" fmla="*/ 0 h 8"/>
                <a:gd name="T2" fmla="*/ 5 w 8"/>
                <a:gd name="T3" fmla="*/ 1 h 8"/>
                <a:gd name="T4" fmla="*/ 2 w 8"/>
                <a:gd name="T5" fmla="*/ 5 h 8"/>
                <a:gd name="T6" fmla="*/ 1 w 8"/>
                <a:gd name="T7" fmla="*/ 7 h 8"/>
                <a:gd name="T8" fmla="*/ 2 w 8"/>
                <a:gd name="T9" fmla="*/ 8 h 8"/>
                <a:gd name="T10" fmla="*/ 3 w 8"/>
                <a:gd name="T11" fmla="*/ 8 h 8"/>
                <a:gd name="T12" fmla="*/ 8 w 8"/>
                <a:gd name="T13" fmla="*/ 3 h 8"/>
                <a:gd name="T14" fmla="*/ 7 w 8"/>
                <a:gd name="T15" fmla="*/ 1 h 8"/>
                <a:gd name="T16" fmla="*/ 7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7" y="0"/>
                  </a:moveTo>
                  <a:cubicBezTo>
                    <a:pt x="6" y="0"/>
                    <a:pt x="5" y="1"/>
                    <a:pt x="5" y="1"/>
                  </a:cubicBezTo>
                  <a:cubicBezTo>
                    <a:pt x="4" y="3"/>
                    <a:pt x="3" y="4"/>
                    <a:pt x="2" y="5"/>
                  </a:cubicBezTo>
                  <a:cubicBezTo>
                    <a:pt x="1" y="5"/>
                    <a:pt x="0" y="6"/>
                    <a:pt x="1" y="7"/>
                  </a:cubicBezTo>
                  <a:cubicBezTo>
                    <a:pt x="1" y="8"/>
                    <a:pt x="2" y="8"/>
                    <a:pt x="2" y="8"/>
                  </a:cubicBezTo>
                  <a:cubicBezTo>
                    <a:pt x="3" y="8"/>
                    <a:pt x="3" y="8"/>
                    <a:pt x="3" y="8"/>
                  </a:cubicBezTo>
                  <a:cubicBezTo>
                    <a:pt x="5" y="6"/>
                    <a:pt x="7" y="5"/>
                    <a:pt x="8" y="3"/>
                  </a:cubicBezTo>
                  <a:cubicBezTo>
                    <a:pt x="8" y="2"/>
                    <a:pt x="8" y="1"/>
                    <a:pt x="7" y="1"/>
                  </a:cubicBezTo>
                  <a:cubicBezTo>
                    <a:pt x="7" y="0"/>
                    <a:pt x="7" y="0"/>
                    <a:pt x="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760"/>
            <p:cNvSpPr>
              <a:spLocks noEditPoints="1"/>
            </p:cNvSpPr>
            <p:nvPr/>
          </p:nvSpPr>
          <p:spPr bwMode="auto">
            <a:xfrm>
              <a:off x="5100" y="3057"/>
              <a:ext cx="158" cy="116"/>
            </a:xfrm>
            <a:custGeom>
              <a:avLst/>
              <a:gdLst>
                <a:gd name="T0" fmla="*/ 30 w 67"/>
                <a:gd name="T1" fmla="*/ 43 h 49"/>
                <a:gd name="T2" fmla="*/ 27 w 67"/>
                <a:gd name="T3" fmla="*/ 41 h 49"/>
                <a:gd name="T4" fmla="*/ 30 w 67"/>
                <a:gd name="T5" fmla="*/ 37 h 49"/>
                <a:gd name="T6" fmla="*/ 30 w 67"/>
                <a:gd name="T7" fmla="*/ 37 h 49"/>
                <a:gd name="T8" fmla="*/ 33 w 67"/>
                <a:gd name="T9" fmla="*/ 39 h 49"/>
                <a:gd name="T10" fmla="*/ 32 w 67"/>
                <a:gd name="T11" fmla="*/ 42 h 49"/>
                <a:gd name="T12" fmla="*/ 30 w 67"/>
                <a:gd name="T13" fmla="*/ 43 h 49"/>
                <a:gd name="T14" fmla="*/ 4 w 67"/>
                <a:gd name="T15" fmla="*/ 0 h 49"/>
                <a:gd name="T16" fmla="*/ 3 w 67"/>
                <a:gd name="T17" fmla="*/ 0 h 49"/>
                <a:gd name="T18" fmla="*/ 6 w 67"/>
                <a:gd name="T19" fmla="*/ 11 h 49"/>
                <a:gd name="T20" fmla="*/ 28 w 67"/>
                <a:gd name="T21" fmla="*/ 48 h 49"/>
                <a:gd name="T22" fmla="*/ 29 w 67"/>
                <a:gd name="T23" fmla="*/ 49 h 49"/>
                <a:gd name="T24" fmla="*/ 65 w 67"/>
                <a:gd name="T25" fmla="*/ 25 h 49"/>
                <a:gd name="T26" fmla="*/ 60 w 67"/>
                <a:gd name="T27" fmla="*/ 19 h 49"/>
                <a:gd name="T28" fmla="*/ 32 w 67"/>
                <a:gd name="T29" fmla="*/ 34 h 49"/>
                <a:gd name="T30" fmla="*/ 11 w 67"/>
                <a:gd name="T31" fmla="*/ 6 h 49"/>
                <a:gd name="T32" fmla="*/ 4 w 67"/>
                <a:gd name="T3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49">
                  <a:moveTo>
                    <a:pt x="30" y="43"/>
                  </a:moveTo>
                  <a:cubicBezTo>
                    <a:pt x="29" y="43"/>
                    <a:pt x="28" y="43"/>
                    <a:pt x="27" y="41"/>
                  </a:cubicBezTo>
                  <a:cubicBezTo>
                    <a:pt x="26" y="40"/>
                    <a:pt x="28" y="37"/>
                    <a:pt x="30" y="37"/>
                  </a:cubicBezTo>
                  <a:cubicBezTo>
                    <a:pt x="30" y="37"/>
                    <a:pt x="30" y="37"/>
                    <a:pt x="30" y="37"/>
                  </a:cubicBezTo>
                  <a:cubicBezTo>
                    <a:pt x="31" y="37"/>
                    <a:pt x="33" y="38"/>
                    <a:pt x="33" y="39"/>
                  </a:cubicBezTo>
                  <a:cubicBezTo>
                    <a:pt x="34" y="40"/>
                    <a:pt x="33" y="42"/>
                    <a:pt x="32" y="42"/>
                  </a:cubicBezTo>
                  <a:cubicBezTo>
                    <a:pt x="32" y="43"/>
                    <a:pt x="31" y="43"/>
                    <a:pt x="30" y="43"/>
                  </a:cubicBezTo>
                  <a:moveTo>
                    <a:pt x="4" y="0"/>
                  </a:moveTo>
                  <a:cubicBezTo>
                    <a:pt x="4" y="0"/>
                    <a:pt x="3" y="0"/>
                    <a:pt x="3" y="0"/>
                  </a:cubicBezTo>
                  <a:cubicBezTo>
                    <a:pt x="0" y="2"/>
                    <a:pt x="6" y="11"/>
                    <a:pt x="6" y="11"/>
                  </a:cubicBezTo>
                  <a:cubicBezTo>
                    <a:pt x="13" y="23"/>
                    <a:pt x="24" y="45"/>
                    <a:pt x="28" y="48"/>
                  </a:cubicBezTo>
                  <a:cubicBezTo>
                    <a:pt x="28" y="48"/>
                    <a:pt x="29" y="49"/>
                    <a:pt x="29" y="49"/>
                  </a:cubicBezTo>
                  <a:cubicBezTo>
                    <a:pt x="35" y="49"/>
                    <a:pt x="65" y="25"/>
                    <a:pt x="65" y="25"/>
                  </a:cubicBezTo>
                  <a:cubicBezTo>
                    <a:pt x="67" y="20"/>
                    <a:pt x="62" y="19"/>
                    <a:pt x="60" y="19"/>
                  </a:cubicBezTo>
                  <a:cubicBezTo>
                    <a:pt x="60" y="19"/>
                    <a:pt x="37" y="32"/>
                    <a:pt x="32" y="34"/>
                  </a:cubicBezTo>
                  <a:cubicBezTo>
                    <a:pt x="28" y="32"/>
                    <a:pt x="17" y="14"/>
                    <a:pt x="11" y="6"/>
                  </a:cubicBezTo>
                  <a:cubicBezTo>
                    <a:pt x="11" y="6"/>
                    <a:pt x="6" y="0"/>
                    <a:pt x="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761"/>
            <p:cNvSpPr>
              <a:spLocks noEditPoints="1"/>
            </p:cNvSpPr>
            <p:nvPr/>
          </p:nvSpPr>
          <p:spPr bwMode="auto">
            <a:xfrm>
              <a:off x="4716" y="1367"/>
              <a:ext cx="440" cy="450"/>
            </a:xfrm>
            <a:custGeom>
              <a:avLst/>
              <a:gdLst>
                <a:gd name="T0" fmla="*/ 124 w 186"/>
                <a:gd name="T1" fmla="*/ 174 h 190"/>
                <a:gd name="T2" fmla="*/ 90 w 186"/>
                <a:gd name="T3" fmla="*/ 167 h 190"/>
                <a:gd name="T4" fmla="*/ 102 w 186"/>
                <a:gd name="T5" fmla="*/ 167 h 190"/>
                <a:gd name="T6" fmla="*/ 69 w 186"/>
                <a:gd name="T7" fmla="*/ 184 h 190"/>
                <a:gd name="T8" fmla="*/ 105 w 186"/>
                <a:gd name="T9" fmla="*/ 185 h 190"/>
                <a:gd name="T10" fmla="*/ 120 w 186"/>
                <a:gd name="T11" fmla="*/ 172 h 190"/>
                <a:gd name="T12" fmla="*/ 120 w 186"/>
                <a:gd name="T13" fmla="*/ 173 h 190"/>
                <a:gd name="T14" fmla="*/ 46 w 186"/>
                <a:gd name="T15" fmla="*/ 175 h 190"/>
                <a:gd name="T16" fmla="*/ 141 w 186"/>
                <a:gd name="T17" fmla="*/ 156 h 190"/>
                <a:gd name="T18" fmla="*/ 36 w 186"/>
                <a:gd name="T19" fmla="*/ 169 h 190"/>
                <a:gd name="T20" fmla="*/ 118 w 186"/>
                <a:gd name="T21" fmla="*/ 162 h 190"/>
                <a:gd name="T22" fmla="*/ 123 w 186"/>
                <a:gd name="T23" fmla="*/ 154 h 190"/>
                <a:gd name="T24" fmla="*/ 34 w 186"/>
                <a:gd name="T25" fmla="*/ 149 h 190"/>
                <a:gd name="T26" fmla="*/ 151 w 186"/>
                <a:gd name="T27" fmla="*/ 167 h 190"/>
                <a:gd name="T28" fmla="*/ 18 w 186"/>
                <a:gd name="T29" fmla="*/ 149 h 190"/>
                <a:gd name="T30" fmla="*/ 16 w 186"/>
                <a:gd name="T31" fmla="*/ 145 h 190"/>
                <a:gd name="T32" fmla="*/ 161 w 186"/>
                <a:gd name="T33" fmla="*/ 157 h 190"/>
                <a:gd name="T34" fmla="*/ 10 w 186"/>
                <a:gd name="T35" fmla="*/ 134 h 190"/>
                <a:gd name="T36" fmla="*/ 110 w 186"/>
                <a:gd name="T37" fmla="*/ 128 h 190"/>
                <a:gd name="T38" fmla="*/ 170 w 186"/>
                <a:gd name="T39" fmla="*/ 124 h 190"/>
                <a:gd name="T40" fmla="*/ 102 w 186"/>
                <a:gd name="T41" fmla="*/ 121 h 190"/>
                <a:gd name="T42" fmla="*/ 162 w 186"/>
                <a:gd name="T43" fmla="*/ 115 h 190"/>
                <a:gd name="T44" fmla="*/ 156 w 186"/>
                <a:gd name="T45" fmla="*/ 118 h 190"/>
                <a:gd name="T46" fmla="*/ 6 w 186"/>
                <a:gd name="T47" fmla="*/ 117 h 190"/>
                <a:gd name="T48" fmla="*/ 133 w 186"/>
                <a:gd name="T49" fmla="*/ 109 h 190"/>
                <a:gd name="T50" fmla="*/ 177 w 186"/>
                <a:gd name="T51" fmla="*/ 135 h 190"/>
                <a:gd name="T52" fmla="*/ 99 w 186"/>
                <a:gd name="T53" fmla="*/ 107 h 190"/>
                <a:gd name="T54" fmla="*/ 129 w 186"/>
                <a:gd name="T55" fmla="*/ 157 h 190"/>
                <a:gd name="T56" fmla="*/ 106 w 186"/>
                <a:gd name="T57" fmla="*/ 101 h 190"/>
                <a:gd name="T58" fmla="*/ 168 w 186"/>
                <a:gd name="T59" fmla="*/ 128 h 190"/>
                <a:gd name="T60" fmla="*/ 110 w 186"/>
                <a:gd name="T61" fmla="*/ 98 h 190"/>
                <a:gd name="T62" fmla="*/ 97 w 186"/>
                <a:gd name="T63" fmla="*/ 92 h 190"/>
                <a:gd name="T64" fmla="*/ 103 w 186"/>
                <a:gd name="T65" fmla="*/ 88 h 190"/>
                <a:gd name="T66" fmla="*/ 107 w 186"/>
                <a:gd name="T67" fmla="*/ 86 h 190"/>
                <a:gd name="T68" fmla="*/ 123 w 186"/>
                <a:gd name="T69" fmla="*/ 85 h 190"/>
                <a:gd name="T70" fmla="*/ 151 w 186"/>
                <a:gd name="T71" fmla="*/ 107 h 190"/>
                <a:gd name="T72" fmla="*/ 111 w 186"/>
                <a:gd name="T73" fmla="*/ 93 h 190"/>
                <a:gd name="T74" fmla="*/ 123 w 186"/>
                <a:gd name="T75" fmla="*/ 69 h 190"/>
                <a:gd name="T76" fmla="*/ 138 w 186"/>
                <a:gd name="T77" fmla="*/ 60 h 190"/>
                <a:gd name="T78" fmla="*/ 137 w 186"/>
                <a:gd name="T79" fmla="*/ 72 h 190"/>
                <a:gd name="T80" fmla="*/ 168 w 186"/>
                <a:gd name="T81" fmla="*/ 58 h 190"/>
                <a:gd name="T82" fmla="*/ 160 w 186"/>
                <a:gd name="T83" fmla="*/ 62 h 190"/>
                <a:gd name="T84" fmla="*/ 18 w 186"/>
                <a:gd name="T85" fmla="*/ 48 h 190"/>
                <a:gd name="T86" fmla="*/ 95 w 186"/>
                <a:gd name="T87" fmla="*/ 114 h 190"/>
                <a:gd name="T88" fmla="*/ 110 w 186"/>
                <a:gd name="T89" fmla="*/ 162 h 190"/>
                <a:gd name="T90" fmla="*/ 70 w 186"/>
                <a:gd name="T91" fmla="*/ 160 h 190"/>
                <a:gd name="T92" fmla="*/ 117 w 186"/>
                <a:gd name="T93" fmla="*/ 5 h 190"/>
                <a:gd name="T94" fmla="*/ 99 w 186"/>
                <a:gd name="T95" fmla="*/ 78 h 190"/>
                <a:gd name="T96" fmla="*/ 93 w 186"/>
                <a:gd name="T97" fmla="*/ 91 h 190"/>
                <a:gd name="T98" fmla="*/ 94 w 186"/>
                <a:gd name="T99" fmla="*/ 8 h 190"/>
                <a:gd name="T100" fmla="*/ 92 w 186"/>
                <a:gd name="T101" fmla="*/ 6 h 190"/>
                <a:gd name="T102" fmla="*/ 3 w 186"/>
                <a:gd name="T103" fmla="*/ 126 h 190"/>
                <a:gd name="T104" fmla="*/ 16 w 186"/>
                <a:gd name="T105" fmla="*/ 152 h 190"/>
                <a:gd name="T106" fmla="*/ 48 w 186"/>
                <a:gd name="T107" fmla="*/ 181 h 190"/>
                <a:gd name="T108" fmla="*/ 70 w 186"/>
                <a:gd name="T109" fmla="*/ 190 h 190"/>
                <a:gd name="T110" fmla="*/ 89 w 186"/>
                <a:gd name="T111" fmla="*/ 190 h 190"/>
                <a:gd name="T112" fmla="*/ 116 w 186"/>
                <a:gd name="T113" fmla="*/ 184 h 190"/>
                <a:gd name="T114" fmla="*/ 125 w 186"/>
                <a:gd name="T115" fmla="*/ 184 h 190"/>
                <a:gd name="T116" fmla="*/ 147 w 186"/>
                <a:gd name="T117" fmla="*/ 174 h 190"/>
                <a:gd name="T118" fmla="*/ 173 w 186"/>
                <a:gd name="T119" fmla="*/ 139 h 190"/>
                <a:gd name="T120" fmla="*/ 180 w 186"/>
                <a:gd name="T121" fmla="*/ 62 h 190"/>
                <a:gd name="T122" fmla="*/ 179 w 186"/>
                <a:gd name="T123" fmla="*/ 3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6" h="190">
                  <a:moveTo>
                    <a:pt x="112" y="184"/>
                  </a:moveTo>
                  <a:cubicBezTo>
                    <a:pt x="112" y="183"/>
                    <a:pt x="112" y="183"/>
                    <a:pt x="112" y="182"/>
                  </a:cubicBezTo>
                  <a:cubicBezTo>
                    <a:pt x="112" y="183"/>
                    <a:pt x="112" y="183"/>
                    <a:pt x="112" y="183"/>
                  </a:cubicBezTo>
                  <a:cubicBezTo>
                    <a:pt x="112" y="184"/>
                    <a:pt x="112" y="184"/>
                    <a:pt x="112" y="184"/>
                  </a:cubicBezTo>
                  <a:cubicBezTo>
                    <a:pt x="112" y="184"/>
                    <a:pt x="112" y="184"/>
                    <a:pt x="112" y="184"/>
                  </a:cubicBezTo>
                  <a:moveTo>
                    <a:pt x="124" y="178"/>
                  </a:moveTo>
                  <a:cubicBezTo>
                    <a:pt x="124" y="177"/>
                    <a:pt x="123" y="177"/>
                    <a:pt x="123" y="176"/>
                  </a:cubicBezTo>
                  <a:cubicBezTo>
                    <a:pt x="123" y="175"/>
                    <a:pt x="124" y="175"/>
                    <a:pt x="124" y="174"/>
                  </a:cubicBezTo>
                  <a:cubicBezTo>
                    <a:pt x="124" y="175"/>
                    <a:pt x="124" y="176"/>
                    <a:pt x="124" y="178"/>
                  </a:cubicBezTo>
                  <a:moveTo>
                    <a:pt x="91" y="167"/>
                  </a:moveTo>
                  <a:cubicBezTo>
                    <a:pt x="92" y="167"/>
                    <a:pt x="92" y="167"/>
                    <a:pt x="92" y="167"/>
                  </a:cubicBezTo>
                  <a:cubicBezTo>
                    <a:pt x="94" y="167"/>
                    <a:pt x="96" y="167"/>
                    <a:pt x="98" y="167"/>
                  </a:cubicBezTo>
                  <a:cubicBezTo>
                    <a:pt x="95" y="173"/>
                    <a:pt x="92" y="180"/>
                    <a:pt x="90" y="186"/>
                  </a:cubicBezTo>
                  <a:cubicBezTo>
                    <a:pt x="89" y="186"/>
                    <a:pt x="89" y="186"/>
                    <a:pt x="89" y="186"/>
                  </a:cubicBezTo>
                  <a:cubicBezTo>
                    <a:pt x="87" y="186"/>
                    <a:pt x="85" y="186"/>
                    <a:pt x="83" y="186"/>
                  </a:cubicBezTo>
                  <a:cubicBezTo>
                    <a:pt x="86" y="179"/>
                    <a:pt x="88" y="173"/>
                    <a:pt x="90" y="167"/>
                  </a:cubicBezTo>
                  <a:cubicBezTo>
                    <a:pt x="91" y="167"/>
                    <a:pt x="91" y="167"/>
                    <a:pt x="91" y="167"/>
                  </a:cubicBezTo>
                  <a:moveTo>
                    <a:pt x="79" y="185"/>
                  </a:moveTo>
                  <a:cubicBezTo>
                    <a:pt x="77" y="185"/>
                    <a:pt x="75" y="185"/>
                    <a:pt x="73" y="184"/>
                  </a:cubicBezTo>
                  <a:cubicBezTo>
                    <a:pt x="75" y="178"/>
                    <a:pt x="77" y="172"/>
                    <a:pt x="80" y="167"/>
                  </a:cubicBezTo>
                  <a:cubicBezTo>
                    <a:pt x="82" y="167"/>
                    <a:pt x="84" y="167"/>
                    <a:pt x="86" y="167"/>
                  </a:cubicBezTo>
                  <a:cubicBezTo>
                    <a:pt x="84" y="173"/>
                    <a:pt x="81" y="179"/>
                    <a:pt x="79" y="185"/>
                  </a:cubicBezTo>
                  <a:moveTo>
                    <a:pt x="94" y="186"/>
                  </a:moveTo>
                  <a:cubicBezTo>
                    <a:pt x="97" y="179"/>
                    <a:pt x="100" y="173"/>
                    <a:pt x="102" y="167"/>
                  </a:cubicBezTo>
                  <a:cubicBezTo>
                    <a:pt x="104" y="166"/>
                    <a:pt x="106" y="166"/>
                    <a:pt x="108" y="166"/>
                  </a:cubicBezTo>
                  <a:cubicBezTo>
                    <a:pt x="106" y="172"/>
                    <a:pt x="103" y="179"/>
                    <a:pt x="101" y="185"/>
                  </a:cubicBezTo>
                  <a:cubicBezTo>
                    <a:pt x="98" y="185"/>
                    <a:pt x="96" y="186"/>
                    <a:pt x="94" y="186"/>
                  </a:cubicBezTo>
                  <a:moveTo>
                    <a:pt x="69" y="184"/>
                  </a:moveTo>
                  <a:cubicBezTo>
                    <a:pt x="67" y="183"/>
                    <a:pt x="65" y="183"/>
                    <a:pt x="62" y="182"/>
                  </a:cubicBezTo>
                  <a:cubicBezTo>
                    <a:pt x="65" y="176"/>
                    <a:pt x="67" y="170"/>
                    <a:pt x="70" y="165"/>
                  </a:cubicBezTo>
                  <a:cubicBezTo>
                    <a:pt x="72" y="165"/>
                    <a:pt x="74" y="166"/>
                    <a:pt x="76" y="166"/>
                  </a:cubicBezTo>
                  <a:cubicBezTo>
                    <a:pt x="73" y="172"/>
                    <a:pt x="71" y="178"/>
                    <a:pt x="69" y="184"/>
                  </a:cubicBezTo>
                  <a:moveTo>
                    <a:pt x="105" y="185"/>
                  </a:moveTo>
                  <a:cubicBezTo>
                    <a:pt x="107" y="178"/>
                    <a:pt x="110" y="172"/>
                    <a:pt x="113" y="165"/>
                  </a:cubicBezTo>
                  <a:cubicBezTo>
                    <a:pt x="113" y="165"/>
                    <a:pt x="114" y="165"/>
                    <a:pt x="114" y="165"/>
                  </a:cubicBezTo>
                  <a:cubicBezTo>
                    <a:pt x="114" y="165"/>
                    <a:pt x="114" y="165"/>
                    <a:pt x="114" y="165"/>
                  </a:cubicBezTo>
                  <a:cubicBezTo>
                    <a:pt x="114" y="167"/>
                    <a:pt x="114" y="169"/>
                    <a:pt x="114" y="170"/>
                  </a:cubicBezTo>
                  <a:cubicBezTo>
                    <a:pt x="113" y="171"/>
                    <a:pt x="113" y="171"/>
                    <a:pt x="113" y="171"/>
                  </a:cubicBezTo>
                  <a:cubicBezTo>
                    <a:pt x="111" y="176"/>
                    <a:pt x="109" y="180"/>
                    <a:pt x="107" y="184"/>
                  </a:cubicBezTo>
                  <a:cubicBezTo>
                    <a:pt x="106" y="185"/>
                    <a:pt x="106" y="185"/>
                    <a:pt x="105" y="185"/>
                  </a:cubicBezTo>
                  <a:moveTo>
                    <a:pt x="59" y="181"/>
                  </a:moveTo>
                  <a:cubicBezTo>
                    <a:pt x="55" y="180"/>
                    <a:pt x="52" y="178"/>
                    <a:pt x="50" y="177"/>
                  </a:cubicBezTo>
                  <a:cubicBezTo>
                    <a:pt x="50" y="176"/>
                    <a:pt x="50" y="176"/>
                    <a:pt x="50" y="176"/>
                  </a:cubicBezTo>
                  <a:cubicBezTo>
                    <a:pt x="53" y="171"/>
                    <a:pt x="55" y="166"/>
                    <a:pt x="58" y="161"/>
                  </a:cubicBezTo>
                  <a:cubicBezTo>
                    <a:pt x="61" y="162"/>
                    <a:pt x="64" y="163"/>
                    <a:pt x="66" y="164"/>
                  </a:cubicBezTo>
                  <a:cubicBezTo>
                    <a:pt x="63" y="169"/>
                    <a:pt x="61" y="175"/>
                    <a:pt x="59" y="181"/>
                  </a:cubicBezTo>
                  <a:moveTo>
                    <a:pt x="120" y="173"/>
                  </a:moveTo>
                  <a:cubicBezTo>
                    <a:pt x="120" y="172"/>
                    <a:pt x="120" y="172"/>
                    <a:pt x="120" y="172"/>
                  </a:cubicBezTo>
                  <a:cubicBezTo>
                    <a:pt x="120" y="171"/>
                    <a:pt x="120" y="171"/>
                    <a:pt x="120" y="171"/>
                  </a:cubicBezTo>
                  <a:cubicBezTo>
                    <a:pt x="121" y="168"/>
                    <a:pt x="122" y="165"/>
                    <a:pt x="123" y="162"/>
                  </a:cubicBezTo>
                  <a:cubicBezTo>
                    <a:pt x="124" y="161"/>
                    <a:pt x="125" y="160"/>
                    <a:pt x="126" y="159"/>
                  </a:cubicBezTo>
                  <a:cubicBezTo>
                    <a:pt x="126" y="159"/>
                    <a:pt x="126" y="159"/>
                    <a:pt x="126" y="159"/>
                  </a:cubicBezTo>
                  <a:cubicBezTo>
                    <a:pt x="126" y="159"/>
                    <a:pt x="126" y="159"/>
                    <a:pt x="126" y="159"/>
                  </a:cubicBezTo>
                  <a:cubicBezTo>
                    <a:pt x="126" y="160"/>
                    <a:pt x="125" y="162"/>
                    <a:pt x="125" y="165"/>
                  </a:cubicBezTo>
                  <a:cubicBezTo>
                    <a:pt x="125" y="165"/>
                    <a:pt x="124" y="165"/>
                    <a:pt x="124" y="166"/>
                  </a:cubicBezTo>
                  <a:cubicBezTo>
                    <a:pt x="123" y="168"/>
                    <a:pt x="122" y="170"/>
                    <a:pt x="120" y="173"/>
                  </a:cubicBezTo>
                  <a:moveTo>
                    <a:pt x="128" y="179"/>
                  </a:moveTo>
                  <a:cubicBezTo>
                    <a:pt x="128" y="177"/>
                    <a:pt x="128" y="174"/>
                    <a:pt x="129" y="171"/>
                  </a:cubicBezTo>
                  <a:cubicBezTo>
                    <a:pt x="129" y="167"/>
                    <a:pt x="129" y="164"/>
                    <a:pt x="129" y="161"/>
                  </a:cubicBezTo>
                  <a:cubicBezTo>
                    <a:pt x="132" y="160"/>
                    <a:pt x="134" y="160"/>
                    <a:pt x="136" y="159"/>
                  </a:cubicBezTo>
                  <a:cubicBezTo>
                    <a:pt x="134" y="165"/>
                    <a:pt x="132" y="172"/>
                    <a:pt x="130" y="178"/>
                  </a:cubicBezTo>
                  <a:cubicBezTo>
                    <a:pt x="130" y="179"/>
                    <a:pt x="130" y="179"/>
                    <a:pt x="130" y="179"/>
                  </a:cubicBezTo>
                  <a:cubicBezTo>
                    <a:pt x="129" y="179"/>
                    <a:pt x="128" y="179"/>
                    <a:pt x="128" y="179"/>
                  </a:cubicBezTo>
                  <a:moveTo>
                    <a:pt x="46" y="175"/>
                  </a:moveTo>
                  <a:cubicBezTo>
                    <a:pt x="44" y="174"/>
                    <a:pt x="42" y="172"/>
                    <a:pt x="40" y="171"/>
                  </a:cubicBezTo>
                  <a:cubicBezTo>
                    <a:pt x="42" y="166"/>
                    <a:pt x="44" y="161"/>
                    <a:pt x="47" y="157"/>
                  </a:cubicBezTo>
                  <a:cubicBezTo>
                    <a:pt x="50" y="158"/>
                    <a:pt x="52" y="159"/>
                    <a:pt x="54" y="160"/>
                  </a:cubicBezTo>
                  <a:cubicBezTo>
                    <a:pt x="52" y="165"/>
                    <a:pt x="49" y="170"/>
                    <a:pt x="47" y="174"/>
                  </a:cubicBezTo>
                  <a:cubicBezTo>
                    <a:pt x="46" y="175"/>
                    <a:pt x="46" y="175"/>
                    <a:pt x="46" y="175"/>
                  </a:cubicBezTo>
                  <a:moveTo>
                    <a:pt x="134" y="177"/>
                  </a:moveTo>
                  <a:cubicBezTo>
                    <a:pt x="136" y="170"/>
                    <a:pt x="138" y="163"/>
                    <a:pt x="141" y="157"/>
                  </a:cubicBezTo>
                  <a:cubicBezTo>
                    <a:pt x="141" y="156"/>
                    <a:pt x="141" y="156"/>
                    <a:pt x="141" y="156"/>
                  </a:cubicBezTo>
                  <a:cubicBezTo>
                    <a:pt x="141" y="156"/>
                    <a:pt x="142" y="156"/>
                    <a:pt x="143" y="155"/>
                  </a:cubicBezTo>
                  <a:cubicBezTo>
                    <a:pt x="141" y="162"/>
                    <a:pt x="139" y="169"/>
                    <a:pt x="137" y="175"/>
                  </a:cubicBezTo>
                  <a:cubicBezTo>
                    <a:pt x="136" y="176"/>
                    <a:pt x="135" y="176"/>
                    <a:pt x="134" y="177"/>
                  </a:cubicBezTo>
                  <a:moveTo>
                    <a:pt x="36" y="169"/>
                  </a:moveTo>
                  <a:cubicBezTo>
                    <a:pt x="35" y="167"/>
                    <a:pt x="33" y="166"/>
                    <a:pt x="31" y="164"/>
                  </a:cubicBezTo>
                  <a:cubicBezTo>
                    <a:pt x="33" y="160"/>
                    <a:pt x="35" y="156"/>
                    <a:pt x="38" y="152"/>
                  </a:cubicBezTo>
                  <a:cubicBezTo>
                    <a:pt x="40" y="153"/>
                    <a:pt x="42" y="154"/>
                    <a:pt x="44" y="155"/>
                  </a:cubicBezTo>
                  <a:cubicBezTo>
                    <a:pt x="41" y="159"/>
                    <a:pt x="38" y="164"/>
                    <a:pt x="36" y="169"/>
                  </a:cubicBezTo>
                  <a:moveTo>
                    <a:pt x="142" y="173"/>
                  </a:moveTo>
                  <a:cubicBezTo>
                    <a:pt x="144" y="166"/>
                    <a:pt x="146" y="159"/>
                    <a:pt x="148" y="153"/>
                  </a:cubicBezTo>
                  <a:cubicBezTo>
                    <a:pt x="148" y="152"/>
                    <a:pt x="148" y="152"/>
                    <a:pt x="148" y="152"/>
                  </a:cubicBezTo>
                  <a:cubicBezTo>
                    <a:pt x="149" y="152"/>
                    <a:pt x="150" y="151"/>
                    <a:pt x="152" y="150"/>
                  </a:cubicBezTo>
                  <a:cubicBezTo>
                    <a:pt x="150" y="157"/>
                    <a:pt x="148" y="164"/>
                    <a:pt x="145" y="171"/>
                  </a:cubicBezTo>
                  <a:cubicBezTo>
                    <a:pt x="144" y="171"/>
                    <a:pt x="143" y="172"/>
                    <a:pt x="142" y="173"/>
                  </a:cubicBezTo>
                  <a:moveTo>
                    <a:pt x="118" y="165"/>
                  </a:moveTo>
                  <a:cubicBezTo>
                    <a:pt x="118" y="164"/>
                    <a:pt x="118" y="163"/>
                    <a:pt x="118" y="162"/>
                  </a:cubicBezTo>
                  <a:cubicBezTo>
                    <a:pt x="118" y="161"/>
                    <a:pt x="117" y="160"/>
                    <a:pt x="116" y="160"/>
                  </a:cubicBezTo>
                  <a:cubicBezTo>
                    <a:pt x="116" y="160"/>
                    <a:pt x="116" y="160"/>
                    <a:pt x="116" y="160"/>
                  </a:cubicBezTo>
                  <a:cubicBezTo>
                    <a:pt x="116" y="160"/>
                    <a:pt x="116" y="160"/>
                    <a:pt x="116" y="160"/>
                  </a:cubicBezTo>
                  <a:cubicBezTo>
                    <a:pt x="118" y="156"/>
                    <a:pt x="119" y="153"/>
                    <a:pt x="121" y="150"/>
                  </a:cubicBezTo>
                  <a:cubicBezTo>
                    <a:pt x="122" y="150"/>
                    <a:pt x="122" y="150"/>
                    <a:pt x="122" y="150"/>
                  </a:cubicBezTo>
                  <a:cubicBezTo>
                    <a:pt x="122" y="151"/>
                    <a:pt x="123" y="152"/>
                    <a:pt x="123" y="153"/>
                  </a:cubicBezTo>
                  <a:cubicBezTo>
                    <a:pt x="123" y="154"/>
                    <a:pt x="123" y="154"/>
                    <a:pt x="123" y="154"/>
                  </a:cubicBezTo>
                  <a:cubicBezTo>
                    <a:pt x="123" y="154"/>
                    <a:pt x="123" y="154"/>
                    <a:pt x="123" y="154"/>
                  </a:cubicBezTo>
                  <a:cubicBezTo>
                    <a:pt x="123" y="155"/>
                    <a:pt x="123" y="156"/>
                    <a:pt x="122" y="157"/>
                  </a:cubicBezTo>
                  <a:cubicBezTo>
                    <a:pt x="122" y="158"/>
                    <a:pt x="121" y="159"/>
                    <a:pt x="120" y="160"/>
                  </a:cubicBezTo>
                  <a:cubicBezTo>
                    <a:pt x="119" y="162"/>
                    <a:pt x="118" y="163"/>
                    <a:pt x="118" y="165"/>
                  </a:cubicBezTo>
                  <a:moveTo>
                    <a:pt x="28" y="161"/>
                  </a:moveTo>
                  <a:cubicBezTo>
                    <a:pt x="28" y="161"/>
                    <a:pt x="27" y="161"/>
                    <a:pt x="27" y="160"/>
                  </a:cubicBezTo>
                  <a:cubicBezTo>
                    <a:pt x="26" y="159"/>
                    <a:pt x="26" y="159"/>
                    <a:pt x="25" y="158"/>
                  </a:cubicBezTo>
                  <a:cubicBezTo>
                    <a:pt x="27" y="154"/>
                    <a:pt x="28" y="150"/>
                    <a:pt x="30" y="146"/>
                  </a:cubicBezTo>
                  <a:cubicBezTo>
                    <a:pt x="31" y="147"/>
                    <a:pt x="33" y="148"/>
                    <a:pt x="34" y="149"/>
                  </a:cubicBezTo>
                  <a:cubicBezTo>
                    <a:pt x="32" y="153"/>
                    <a:pt x="30" y="157"/>
                    <a:pt x="28" y="161"/>
                  </a:cubicBezTo>
                  <a:moveTo>
                    <a:pt x="151" y="167"/>
                  </a:moveTo>
                  <a:cubicBezTo>
                    <a:pt x="153" y="160"/>
                    <a:pt x="155" y="154"/>
                    <a:pt x="156" y="147"/>
                  </a:cubicBezTo>
                  <a:cubicBezTo>
                    <a:pt x="157" y="147"/>
                    <a:pt x="157" y="147"/>
                    <a:pt x="157" y="147"/>
                  </a:cubicBezTo>
                  <a:cubicBezTo>
                    <a:pt x="158" y="146"/>
                    <a:pt x="159" y="145"/>
                    <a:pt x="160" y="144"/>
                  </a:cubicBezTo>
                  <a:cubicBezTo>
                    <a:pt x="159" y="150"/>
                    <a:pt x="157" y="157"/>
                    <a:pt x="154" y="163"/>
                  </a:cubicBezTo>
                  <a:cubicBezTo>
                    <a:pt x="154" y="163"/>
                    <a:pt x="154" y="163"/>
                    <a:pt x="154" y="163"/>
                  </a:cubicBezTo>
                  <a:cubicBezTo>
                    <a:pt x="153" y="165"/>
                    <a:pt x="152" y="166"/>
                    <a:pt x="151" y="167"/>
                  </a:cubicBezTo>
                  <a:moveTo>
                    <a:pt x="114" y="155"/>
                  </a:moveTo>
                  <a:cubicBezTo>
                    <a:pt x="114" y="153"/>
                    <a:pt x="113" y="152"/>
                    <a:pt x="112" y="150"/>
                  </a:cubicBezTo>
                  <a:cubicBezTo>
                    <a:pt x="113" y="150"/>
                    <a:pt x="113" y="150"/>
                    <a:pt x="113" y="150"/>
                  </a:cubicBezTo>
                  <a:cubicBezTo>
                    <a:pt x="114" y="147"/>
                    <a:pt x="115" y="144"/>
                    <a:pt x="117" y="142"/>
                  </a:cubicBezTo>
                  <a:cubicBezTo>
                    <a:pt x="118" y="143"/>
                    <a:pt x="118" y="144"/>
                    <a:pt x="119" y="146"/>
                  </a:cubicBezTo>
                  <a:cubicBezTo>
                    <a:pt x="117" y="149"/>
                    <a:pt x="116" y="152"/>
                    <a:pt x="114" y="155"/>
                  </a:cubicBezTo>
                  <a:moveTo>
                    <a:pt x="22" y="154"/>
                  </a:moveTo>
                  <a:cubicBezTo>
                    <a:pt x="21" y="153"/>
                    <a:pt x="20" y="151"/>
                    <a:pt x="18" y="149"/>
                  </a:cubicBezTo>
                  <a:cubicBezTo>
                    <a:pt x="20" y="146"/>
                    <a:pt x="21" y="144"/>
                    <a:pt x="23" y="141"/>
                  </a:cubicBezTo>
                  <a:cubicBezTo>
                    <a:pt x="24" y="142"/>
                    <a:pt x="25" y="143"/>
                    <a:pt x="27" y="144"/>
                  </a:cubicBezTo>
                  <a:cubicBezTo>
                    <a:pt x="25" y="148"/>
                    <a:pt x="24" y="151"/>
                    <a:pt x="22" y="154"/>
                  </a:cubicBezTo>
                  <a:moveTo>
                    <a:pt x="16" y="145"/>
                  </a:moveTo>
                  <a:cubicBezTo>
                    <a:pt x="15" y="145"/>
                    <a:pt x="15" y="144"/>
                    <a:pt x="14" y="143"/>
                  </a:cubicBezTo>
                  <a:cubicBezTo>
                    <a:pt x="16" y="140"/>
                    <a:pt x="17" y="138"/>
                    <a:pt x="18" y="136"/>
                  </a:cubicBezTo>
                  <a:cubicBezTo>
                    <a:pt x="19" y="136"/>
                    <a:pt x="19" y="137"/>
                    <a:pt x="20" y="138"/>
                  </a:cubicBezTo>
                  <a:cubicBezTo>
                    <a:pt x="18" y="140"/>
                    <a:pt x="17" y="143"/>
                    <a:pt x="16" y="145"/>
                  </a:cubicBezTo>
                  <a:moveTo>
                    <a:pt x="161" y="157"/>
                  </a:moveTo>
                  <a:cubicBezTo>
                    <a:pt x="163" y="151"/>
                    <a:pt x="164" y="145"/>
                    <a:pt x="165" y="139"/>
                  </a:cubicBezTo>
                  <a:cubicBezTo>
                    <a:pt x="167" y="138"/>
                    <a:pt x="168" y="136"/>
                    <a:pt x="169" y="135"/>
                  </a:cubicBezTo>
                  <a:cubicBezTo>
                    <a:pt x="169" y="137"/>
                    <a:pt x="169" y="138"/>
                    <a:pt x="168" y="140"/>
                  </a:cubicBezTo>
                  <a:cubicBezTo>
                    <a:pt x="168" y="142"/>
                    <a:pt x="168" y="144"/>
                    <a:pt x="168" y="145"/>
                  </a:cubicBezTo>
                  <a:cubicBezTo>
                    <a:pt x="168" y="146"/>
                    <a:pt x="168" y="146"/>
                    <a:pt x="168" y="146"/>
                  </a:cubicBezTo>
                  <a:cubicBezTo>
                    <a:pt x="168" y="146"/>
                    <a:pt x="168" y="146"/>
                    <a:pt x="168" y="146"/>
                  </a:cubicBezTo>
                  <a:cubicBezTo>
                    <a:pt x="166" y="150"/>
                    <a:pt x="164" y="153"/>
                    <a:pt x="161" y="157"/>
                  </a:cubicBezTo>
                  <a:moveTo>
                    <a:pt x="111" y="145"/>
                  </a:moveTo>
                  <a:cubicBezTo>
                    <a:pt x="110" y="143"/>
                    <a:pt x="109" y="142"/>
                    <a:pt x="109" y="140"/>
                  </a:cubicBezTo>
                  <a:cubicBezTo>
                    <a:pt x="110" y="137"/>
                    <a:pt x="111" y="135"/>
                    <a:pt x="112" y="132"/>
                  </a:cubicBezTo>
                  <a:cubicBezTo>
                    <a:pt x="112" y="132"/>
                    <a:pt x="112" y="132"/>
                    <a:pt x="112" y="132"/>
                  </a:cubicBezTo>
                  <a:cubicBezTo>
                    <a:pt x="113" y="134"/>
                    <a:pt x="114" y="136"/>
                    <a:pt x="115" y="138"/>
                  </a:cubicBezTo>
                  <a:cubicBezTo>
                    <a:pt x="113" y="140"/>
                    <a:pt x="112" y="142"/>
                    <a:pt x="111" y="145"/>
                  </a:cubicBezTo>
                  <a:moveTo>
                    <a:pt x="12" y="139"/>
                  </a:moveTo>
                  <a:cubicBezTo>
                    <a:pt x="11" y="137"/>
                    <a:pt x="11" y="135"/>
                    <a:pt x="10" y="134"/>
                  </a:cubicBezTo>
                  <a:cubicBezTo>
                    <a:pt x="11" y="132"/>
                    <a:pt x="12" y="131"/>
                    <a:pt x="13" y="129"/>
                  </a:cubicBezTo>
                  <a:cubicBezTo>
                    <a:pt x="14" y="130"/>
                    <a:pt x="15" y="131"/>
                    <a:pt x="15" y="132"/>
                  </a:cubicBezTo>
                  <a:cubicBezTo>
                    <a:pt x="14" y="134"/>
                    <a:pt x="13" y="136"/>
                    <a:pt x="12" y="139"/>
                  </a:cubicBezTo>
                  <a:moveTo>
                    <a:pt x="107" y="134"/>
                  </a:moveTo>
                  <a:cubicBezTo>
                    <a:pt x="106" y="133"/>
                    <a:pt x="106" y="131"/>
                    <a:pt x="105" y="130"/>
                  </a:cubicBezTo>
                  <a:cubicBezTo>
                    <a:pt x="105" y="130"/>
                    <a:pt x="105" y="130"/>
                    <a:pt x="105" y="130"/>
                  </a:cubicBezTo>
                  <a:cubicBezTo>
                    <a:pt x="106" y="128"/>
                    <a:pt x="107" y="126"/>
                    <a:pt x="108" y="124"/>
                  </a:cubicBezTo>
                  <a:cubicBezTo>
                    <a:pt x="108" y="126"/>
                    <a:pt x="109" y="127"/>
                    <a:pt x="110" y="128"/>
                  </a:cubicBezTo>
                  <a:cubicBezTo>
                    <a:pt x="109" y="130"/>
                    <a:pt x="108" y="132"/>
                    <a:pt x="107" y="134"/>
                  </a:cubicBezTo>
                  <a:moveTo>
                    <a:pt x="8" y="129"/>
                  </a:moveTo>
                  <a:cubicBezTo>
                    <a:pt x="8" y="127"/>
                    <a:pt x="7" y="125"/>
                    <a:pt x="7" y="123"/>
                  </a:cubicBezTo>
                  <a:cubicBezTo>
                    <a:pt x="7" y="122"/>
                    <a:pt x="8" y="121"/>
                    <a:pt x="8" y="120"/>
                  </a:cubicBezTo>
                  <a:cubicBezTo>
                    <a:pt x="9" y="122"/>
                    <a:pt x="10" y="123"/>
                    <a:pt x="11" y="125"/>
                  </a:cubicBezTo>
                  <a:cubicBezTo>
                    <a:pt x="11" y="125"/>
                    <a:pt x="11" y="125"/>
                    <a:pt x="11" y="125"/>
                  </a:cubicBezTo>
                  <a:cubicBezTo>
                    <a:pt x="10" y="126"/>
                    <a:pt x="9" y="128"/>
                    <a:pt x="8" y="129"/>
                  </a:cubicBezTo>
                  <a:moveTo>
                    <a:pt x="170" y="124"/>
                  </a:moveTo>
                  <a:cubicBezTo>
                    <a:pt x="169" y="124"/>
                    <a:pt x="169" y="124"/>
                    <a:pt x="168" y="123"/>
                  </a:cubicBezTo>
                  <a:cubicBezTo>
                    <a:pt x="169" y="121"/>
                    <a:pt x="170" y="120"/>
                    <a:pt x="171" y="118"/>
                  </a:cubicBezTo>
                  <a:cubicBezTo>
                    <a:pt x="172" y="119"/>
                    <a:pt x="173" y="119"/>
                    <a:pt x="174" y="119"/>
                  </a:cubicBezTo>
                  <a:cubicBezTo>
                    <a:pt x="174" y="120"/>
                    <a:pt x="174" y="120"/>
                    <a:pt x="174" y="120"/>
                  </a:cubicBezTo>
                  <a:cubicBezTo>
                    <a:pt x="174" y="120"/>
                    <a:pt x="174" y="120"/>
                    <a:pt x="174" y="120"/>
                  </a:cubicBezTo>
                  <a:cubicBezTo>
                    <a:pt x="172" y="122"/>
                    <a:pt x="171" y="123"/>
                    <a:pt x="170" y="124"/>
                  </a:cubicBezTo>
                  <a:moveTo>
                    <a:pt x="103" y="125"/>
                  </a:moveTo>
                  <a:cubicBezTo>
                    <a:pt x="103" y="123"/>
                    <a:pt x="103" y="122"/>
                    <a:pt x="102" y="121"/>
                  </a:cubicBezTo>
                  <a:cubicBezTo>
                    <a:pt x="103" y="121"/>
                    <a:pt x="103" y="121"/>
                    <a:pt x="103" y="121"/>
                  </a:cubicBezTo>
                  <a:cubicBezTo>
                    <a:pt x="103" y="120"/>
                    <a:pt x="104" y="119"/>
                    <a:pt x="104" y="118"/>
                  </a:cubicBezTo>
                  <a:cubicBezTo>
                    <a:pt x="105" y="119"/>
                    <a:pt x="105" y="119"/>
                    <a:pt x="106" y="120"/>
                  </a:cubicBezTo>
                  <a:cubicBezTo>
                    <a:pt x="105" y="122"/>
                    <a:pt x="104" y="123"/>
                    <a:pt x="103" y="125"/>
                  </a:cubicBezTo>
                  <a:moveTo>
                    <a:pt x="164" y="122"/>
                  </a:moveTo>
                  <a:cubicBezTo>
                    <a:pt x="163" y="121"/>
                    <a:pt x="161" y="121"/>
                    <a:pt x="159" y="120"/>
                  </a:cubicBezTo>
                  <a:cubicBezTo>
                    <a:pt x="160" y="118"/>
                    <a:pt x="161" y="117"/>
                    <a:pt x="162" y="115"/>
                  </a:cubicBezTo>
                  <a:cubicBezTo>
                    <a:pt x="162" y="115"/>
                    <a:pt x="162" y="115"/>
                    <a:pt x="162" y="115"/>
                  </a:cubicBezTo>
                  <a:cubicBezTo>
                    <a:pt x="164" y="116"/>
                    <a:pt x="166" y="116"/>
                    <a:pt x="167" y="117"/>
                  </a:cubicBezTo>
                  <a:cubicBezTo>
                    <a:pt x="166" y="118"/>
                    <a:pt x="165" y="120"/>
                    <a:pt x="164" y="122"/>
                  </a:cubicBezTo>
                  <a:moveTo>
                    <a:pt x="101" y="116"/>
                  </a:moveTo>
                  <a:cubicBezTo>
                    <a:pt x="100" y="115"/>
                    <a:pt x="100" y="115"/>
                    <a:pt x="100" y="114"/>
                  </a:cubicBezTo>
                  <a:cubicBezTo>
                    <a:pt x="100" y="113"/>
                    <a:pt x="101" y="112"/>
                    <a:pt x="101" y="112"/>
                  </a:cubicBezTo>
                  <a:cubicBezTo>
                    <a:pt x="102" y="113"/>
                    <a:pt x="102" y="113"/>
                    <a:pt x="102" y="113"/>
                  </a:cubicBezTo>
                  <a:cubicBezTo>
                    <a:pt x="101" y="114"/>
                    <a:pt x="101" y="115"/>
                    <a:pt x="101" y="116"/>
                  </a:cubicBezTo>
                  <a:moveTo>
                    <a:pt x="156" y="118"/>
                  </a:moveTo>
                  <a:cubicBezTo>
                    <a:pt x="154" y="117"/>
                    <a:pt x="151" y="116"/>
                    <a:pt x="149" y="115"/>
                  </a:cubicBezTo>
                  <a:cubicBezTo>
                    <a:pt x="150" y="114"/>
                    <a:pt x="150" y="113"/>
                    <a:pt x="151" y="111"/>
                  </a:cubicBezTo>
                  <a:cubicBezTo>
                    <a:pt x="154" y="112"/>
                    <a:pt x="156" y="113"/>
                    <a:pt x="158" y="114"/>
                  </a:cubicBezTo>
                  <a:cubicBezTo>
                    <a:pt x="157" y="115"/>
                    <a:pt x="156" y="117"/>
                    <a:pt x="156" y="118"/>
                  </a:cubicBezTo>
                  <a:moveTo>
                    <a:pt x="6" y="117"/>
                  </a:moveTo>
                  <a:cubicBezTo>
                    <a:pt x="5" y="115"/>
                    <a:pt x="5" y="112"/>
                    <a:pt x="5" y="110"/>
                  </a:cubicBezTo>
                  <a:cubicBezTo>
                    <a:pt x="5" y="112"/>
                    <a:pt x="6" y="114"/>
                    <a:pt x="6" y="115"/>
                  </a:cubicBezTo>
                  <a:cubicBezTo>
                    <a:pt x="6" y="116"/>
                    <a:pt x="6" y="117"/>
                    <a:pt x="6" y="117"/>
                  </a:cubicBezTo>
                  <a:moveTo>
                    <a:pt x="145" y="114"/>
                  </a:moveTo>
                  <a:cubicBezTo>
                    <a:pt x="144" y="113"/>
                    <a:pt x="144" y="113"/>
                    <a:pt x="143" y="113"/>
                  </a:cubicBezTo>
                  <a:cubicBezTo>
                    <a:pt x="143" y="112"/>
                    <a:pt x="144" y="110"/>
                    <a:pt x="144" y="109"/>
                  </a:cubicBezTo>
                  <a:cubicBezTo>
                    <a:pt x="145" y="109"/>
                    <a:pt x="146" y="110"/>
                    <a:pt x="147" y="110"/>
                  </a:cubicBezTo>
                  <a:cubicBezTo>
                    <a:pt x="147" y="111"/>
                    <a:pt x="146" y="113"/>
                    <a:pt x="145" y="114"/>
                  </a:cubicBezTo>
                  <a:moveTo>
                    <a:pt x="139" y="111"/>
                  </a:moveTo>
                  <a:cubicBezTo>
                    <a:pt x="137" y="110"/>
                    <a:pt x="135" y="110"/>
                    <a:pt x="133" y="109"/>
                  </a:cubicBezTo>
                  <a:cubicBezTo>
                    <a:pt x="133" y="109"/>
                    <a:pt x="133" y="109"/>
                    <a:pt x="133" y="109"/>
                  </a:cubicBezTo>
                  <a:cubicBezTo>
                    <a:pt x="133" y="108"/>
                    <a:pt x="134" y="107"/>
                    <a:pt x="134" y="106"/>
                  </a:cubicBezTo>
                  <a:cubicBezTo>
                    <a:pt x="136" y="106"/>
                    <a:pt x="139" y="107"/>
                    <a:pt x="141" y="108"/>
                  </a:cubicBezTo>
                  <a:cubicBezTo>
                    <a:pt x="140" y="109"/>
                    <a:pt x="140" y="110"/>
                    <a:pt x="139" y="111"/>
                  </a:cubicBezTo>
                  <a:moveTo>
                    <a:pt x="177" y="135"/>
                  </a:moveTo>
                  <a:cubicBezTo>
                    <a:pt x="177" y="130"/>
                    <a:pt x="178" y="125"/>
                    <a:pt x="178" y="119"/>
                  </a:cubicBezTo>
                  <a:cubicBezTo>
                    <a:pt x="179" y="119"/>
                    <a:pt x="179" y="119"/>
                    <a:pt x="179" y="119"/>
                  </a:cubicBezTo>
                  <a:cubicBezTo>
                    <a:pt x="180" y="114"/>
                    <a:pt x="181" y="109"/>
                    <a:pt x="182" y="103"/>
                  </a:cubicBezTo>
                  <a:cubicBezTo>
                    <a:pt x="182" y="114"/>
                    <a:pt x="181" y="125"/>
                    <a:pt x="177" y="135"/>
                  </a:cubicBezTo>
                  <a:moveTo>
                    <a:pt x="129" y="107"/>
                  </a:moveTo>
                  <a:cubicBezTo>
                    <a:pt x="128" y="106"/>
                    <a:pt x="126" y="106"/>
                    <a:pt x="125" y="105"/>
                  </a:cubicBezTo>
                  <a:cubicBezTo>
                    <a:pt x="126" y="104"/>
                    <a:pt x="126" y="104"/>
                    <a:pt x="126" y="103"/>
                  </a:cubicBezTo>
                  <a:cubicBezTo>
                    <a:pt x="128" y="103"/>
                    <a:pt x="129" y="104"/>
                    <a:pt x="131" y="104"/>
                  </a:cubicBezTo>
                  <a:cubicBezTo>
                    <a:pt x="130" y="105"/>
                    <a:pt x="130" y="106"/>
                    <a:pt x="129" y="107"/>
                  </a:cubicBezTo>
                  <a:moveTo>
                    <a:pt x="98" y="109"/>
                  </a:moveTo>
                  <a:cubicBezTo>
                    <a:pt x="97" y="106"/>
                    <a:pt x="97" y="104"/>
                    <a:pt x="96" y="102"/>
                  </a:cubicBezTo>
                  <a:cubicBezTo>
                    <a:pt x="97" y="104"/>
                    <a:pt x="98" y="106"/>
                    <a:pt x="99" y="107"/>
                  </a:cubicBezTo>
                  <a:cubicBezTo>
                    <a:pt x="99" y="108"/>
                    <a:pt x="99" y="108"/>
                    <a:pt x="99" y="108"/>
                  </a:cubicBezTo>
                  <a:cubicBezTo>
                    <a:pt x="98" y="108"/>
                    <a:pt x="98" y="108"/>
                    <a:pt x="98" y="109"/>
                  </a:cubicBezTo>
                  <a:moveTo>
                    <a:pt x="121" y="104"/>
                  </a:moveTo>
                  <a:cubicBezTo>
                    <a:pt x="120" y="103"/>
                    <a:pt x="118" y="102"/>
                    <a:pt x="117" y="102"/>
                  </a:cubicBezTo>
                  <a:cubicBezTo>
                    <a:pt x="117" y="101"/>
                    <a:pt x="117" y="100"/>
                    <a:pt x="117" y="100"/>
                  </a:cubicBezTo>
                  <a:cubicBezTo>
                    <a:pt x="119" y="100"/>
                    <a:pt x="121" y="101"/>
                    <a:pt x="123" y="102"/>
                  </a:cubicBezTo>
                  <a:cubicBezTo>
                    <a:pt x="122" y="102"/>
                    <a:pt x="122" y="103"/>
                    <a:pt x="121" y="104"/>
                  </a:cubicBezTo>
                  <a:moveTo>
                    <a:pt x="129" y="157"/>
                  </a:moveTo>
                  <a:cubicBezTo>
                    <a:pt x="129" y="156"/>
                    <a:pt x="129" y="156"/>
                    <a:pt x="129" y="156"/>
                  </a:cubicBezTo>
                  <a:cubicBezTo>
                    <a:pt x="128" y="154"/>
                    <a:pt x="126" y="150"/>
                    <a:pt x="124" y="146"/>
                  </a:cubicBezTo>
                  <a:cubicBezTo>
                    <a:pt x="123" y="145"/>
                    <a:pt x="123" y="145"/>
                    <a:pt x="123" y="145"/>
                  </a:cubicBezTo>
                  <a:cubicBezTo>
                    <a:pt x="123" y="144"/>
                    <a:pt x="123" y="144"/>
                    <a:pt x="123" y="144"/>
                  </a:cubicBezTo>
                  <a:cubicBezTo>
                    <a:pt x="118" y="135"/>
                    <a:pt x="111" y="123"/>
                    <a:pt x="105" y="112"/>
                  </a:cubicBezTo>
                  <a:cubicBezTo>
                    <a:pt x="105" y="111"/>
                    <a:pt x="105" y="111"/>
                    <a:pt x="105" y="111"/>
                  </a:cubicBezTo>
                  <a:cubicBezTo>
                    <a:pt x="103" y="106"/>
                    <a:pt x="100" y="102"/>
                    <a:pt x="98" y="98"/>
                  </a:cubicBezTo>
                  <a:cubicBezTo>
                    <a:pt x="101" y="99"/>
                    <a:pt x="103" y="100"/>
                    <a:pt x="106" y="101"/>
                  </a:cubicBezTo>
                  <a:cubicBezTo>
                    <a:pt x="115" y="105"/>
                    <a:pt x="127" y="110"/>
                    <a:pt x="138" y="115"/>
                  </a:cubicBezTo>
                  <a:cubicBezTo>
                    <a:pt x="138" y="115"/>
                    <a:pt x="139" y="116"/>
                    <a:pt x="139" y="116"/>
                  </a:cubicBezTo>
                  <a:cubicBezTo>
                    <a:pt x="139" y="116"/>
                    <a:pt x="140" y="116"/>
                    <a:pt x="140" y="116"/>
                  </a:cubicBezTo>
                  <a:cubicBezTo>
                    <a:pt x="140" y="116"/>
                    <a:pt x="140" y="116"/>
                    <a:pt x="140" y="116"/>
                  </a:cubicBezTo>
                  <a:cubicBezTo>
                    <a:pt x="149" y="120"/>
                    <a:pt x="158" y="123"/>
                    <a:pt x="164" y="126"/>
                  </a:cubicBezTo>
                  <a:cubicBezTo>
                    <a:pt x="164" y="126"/>
                    <a:pt x="164" y="126"/>
                    <a:pt x="165" y="127"/>
                  </a:cubicBezTo>
                  <a:cubicBezTo>
                    <a:pt x="165" y="127"/>
                    <a:pt x="165" y="127"/>
                    <a:pt x="165" y="127"/>
                  </a:cubicBezTo>
                  <a:cubicBezTo>
                    <a:pt x="166" y="127"/>
                    <a:pt x="167" y="127"/>
                    <a:pt x="168" y="128"/>
                  </a:cubicBezTo>
                  <a:cubicBezTo>
                    <a:pt x="168" y="128"/>
                    <a:pt x="168" y="128"/>
                    <a:pt x="168" y="128"/>
                  </a:cubicBezTo>
                  <a:cubicBezTo>
                    <a:pt x="168" y="129"/>
                    <a:pt x="168" y="130"/>
                    <a:pt x="168" y="130"/>
                  </a:cubicBezTo>
                  <a:cubicBezTo>
                    <a:pt x="167" y="132"/>
                    <a:pt x="165" y="134"/>
                    <a:pt x="163" y="136"/>
                  </a:cubicBezTo>
                  <a:cubicBezTo>
                    <a:pt x="162" y="137"/>
                    <a:pt x="162" y="137"/>
                    <a:pt x="162" y="137"/>
                  </a:cubicBezTo>
                  <a:cubicBezTo>
                    <a:pt x="155" y="144"/>
                    <a:pt x="144" y="152"/>
                    <a:pt x="129" y="157"/>
                  </a:cubicBezTo>
                  <a:moveTo>
                    <a:pt x="113" y="100"/>
                  </a:moveTo>
                  <a:cubicBezTo>
                    <a:pt x="112" y="100"/>
                    <a:pt x="111" y="99"/>
                    <a:pt x="110" y="99"/>
                  </a:cubicBezTo>
                  <a:cubicBezTo>
                    <a:pt x="110" y="98"/>
                    <a:pt x="110" y="98"/>
                    <a:pt x="110" y="98"/>
                  </a:cubicBezTo>
                  <a:cubicBezTo>
                    <a:pt x="110" y="98"/>
                    <a:pt x="110" y="98"/>
                    <a:pt x="110" y="97"/>
                  </a:cubicBezTo>
                  <a:cubicBezTo>
                    <a:pt x="111" y="97"/>
                    <a:pt x="111" y="97"/>
                    <a:pt x="111" y="97"/>
                  </a:cubicBezTo>
                  <a:cubicBezTo>
                    <a:pt x="112" y="98"/>
                    <a:pt x="113" y="98"/>
                    <a:pt x="114" y="98"/>
                  </a:cubicBezTo>
                  <a:cubicBezTo>
                    <a:pt x="113" y="99"/>
                    <a:pt x="113" y="100"/>
                    <a:pt x="113" y="100"/>
                  </a:cubicBezTo>
                  <a:moveTo>
                    <a:pt x="106" y="97"/>
                  </a:moveTo>
                  <a:cubicBezTo>
                    <a:pt x="103" y="96"/>
                    <a:pt x="100" y="94"/>
                    <a:pt x="97" y="93"/>
                  </a:cubicBezTo>
                  <a:cubicBezTo>
                    <a:pt x="97" y="92"/>
                    <a:pt x="97" y="92"/>
                    <a:pt x="97" y="92"/>
                  </a:cubicBezTo>
                  <a:cubicBezTo>
                    <a:pt x="97" y="92"/>
                    <a:pt x="97" y="92"/>
                    <a:pt x="97" y="92"/>
                  </a:cubicBezTo>
                  <a:cubicBezTo>
                    <a:pt x="98" y="92"/>
                    <a:pt x="98" y="92"/>
                    <a:pt x="98" y="92"/>
                  </a:cubicBezTo>
                  <a:cubicBezTo>
                    <a:pt x="99" y="93"/>
                    <a:pt x="102" y="94"/>
                    <a:pt x="107" y="96"/>
                  </a:cubicBezTo>
                  <a:cubicBezTo>
                    <a:pt x="106" y="96"/>
                    <a:pt x="106" y="97"/>
                    <a:pt x="106" y="97"/>
                  </a:cubicBezTo>
                  <a:moveTo>
                    <a:pt x="98" y="89"/>
                  </a:moveTo>
                  <a:cubicBezTo>
                    <a:pt x="98" y="87"/>
                    <a:pt x="98" y="85"/>
                    <a:pt x="98" y="83"/>
                  </a:cubicBezTo>
                  <a:cubicBezTo>
                    <a:pt x="99" y="83"/>
                    <a:pt x="99" y="83"/>
                    <a:pt x="99" y="83"/>
                  </a:cubicBezTo>
                  <a:cubicBezTo>
                    <a:pt x="100" y="82"/>
                    <a:pt x="102" y="81"/>
                    <a:pt x="106" y="79"/>
                  </a:cubicBezTo>
                  <a:cubicBezTo>
                    <a:pt x="104" y="82"/>
                    <a:pt x="103" y="85"/>
                    <a:pt x="103" y="88"/>
                  </a:cubicBezTo>
                  <a:cubicBezTo>
                    <a:pt x="101" y="88"/>
                    <a:pt x="99" y="89"/>
                    <a:pt x="99" y="89"/>
                  </a:cubicBezTo>
                  <a:cubicBezTo>
                    <a:pt x="99" y="89"/>
                    <a:pt x="99" y="89"/>
                    <a:pt x="99" y="89"/>
                  </a:cubicBezTo>
                  <a:cubicBezTo>
                    <a:pt x="99" y="89"/>
                    <a:pt x="99" y="89"/>
                    <a:pt x="99" y="89"/>
                  </a:cubicBezTo>
                  <a:cubicBezTo>
                    <a:pt x="99" y="89"/>
                    <a:pt x="99" y="89"/>
                    <a:pt x="99" y="89"/>
                  </a:cubicBezTo>
                  <a:cubicBezTo>
                    <a:pt x="98" y="89"/>
                    <a:pt x="98" y="89"/>
                    <a:pt x="98" y="89"/>
                  </a:cubicBezTo>
                  <a:cubicBezTo>
                    <a:pt x="98" y="89"/>
                    <a:pt x="98" y="89"/>
                    <a:pt x="98" y="89"/>
                  </a:cubicBezTo>
                  <a:cubicBezTo>
                    <a:pt x="98" y="89"/>
                    <a:pt x="98" y="89"/>
                    <a:pt x="98" y="89"/>
                  </a:cubicBezTo>
                  <a:moveTo>
                    <a:pt x="107" y="86"/>
                  </a:moveTo>
                  <a:cubicBezTo>
                    <a:pt x="108" y="83"/>
                    <a:pt x="109" y="80"/>
                    <a:pt x="111" y="76"/>
                  </a:cubicBezTo>
                  <a:cubicBezTo>
                    <a:pt x="111" y="75"/>
                    <a:pt x="111" y="75"/>
                    <a:pt x="111" y="75"/>
                  </a:cubicBezTo>
                  <a:cubicBezTo>
                    <a:pt x="113" y="74"/>
                    <a:pt x="116" y="73"/>
                    <a:pt x="118" y="71"/>
                  </a:cubicBezTo>
                  <a:cubicBezTo>
                    <a:pt x="117" y="75"/>
                    <a:pt x="115" y="79"/>
                    <a:pt x="114" y="83"/>
                  </a:cubicBezTo>
                  <a:cubicBezTo>
                    <a:pt x="113" y="84"/>
                    <a:pt x="112" y="84"/>
                    <a:pt x="111" y="84"/>
                  </a:cubicBezTo>
                  <a:cubicBezTo>
                    <a:pt x="110" y="85"/>
                    <a:pt x="110" y="85"/>
                    <a:pt x="110" y="85"/>
                  </a:cubicBezTo>
                  <a:cubicBezTo>
                    <a:pt x="109" y="86"/>
                    <a:pt x="108" y="86"/>
                    <a:pt x="107" y="86"/>
                  </a:cubicBezTo>
                  <a:moveTo>
                    <a:pt x="123" y="85"/>
                  </a:moveTo>
                  <a:cubicBezTo>
                    <a:pt x="124" y="85"/>
                    <a:pt x="124" y="85"/>
                    <a:pt x="124" y="84"/>
                  </a:cubicBezTo>
                  <a:cubicBezTo>
                    <a:pt x="129" y="83"/>
                    <a:pt x="134" y="81"/>
                    <a:pt x="140" y="79"/>
                  </a:cubicBezTo>
                  <a:cubicBezTo>
                    <a:pt x="153" y="73"/>
                    <a:pt x="167" y="68"/>
                    <a:pt x="178" y="66"/>
                  </a:cubicBezTo>
                  <a:cubicBezTo>
                    <a:pt x="179" y="72"/>
                    <a:pt x="180" y="79"/>
                    <a:pt x="180" y="86"/>
                  </a:cubicBezTo>
                  <a:cubicBezTo>
                    <a:pt x="180" y="96"/>
                    <a:pt x="178" y="106"/>
                    <a:pt x="176" y="115"/>
                  </a:cubicBezTo>
                  <a:cubicBezTo>
                    <a:pt x="175" y="115"/>
                    <a:pt x="175" y="115"/>
                    <a:pt x="175" y="115"/>
                  </a:cubicBezTo>
                  <a:cubicBezTo>
                    <a:pt x="169" y="113"/>
                    <a:pt x="161" y="110"/>
                    <a:pt x="151" y="107"/>
                  </a:cubicBezTo>
                  <a:cubicBezTo>
                    <a:pt x="151" y="107"/>
                    <a:pt x="151" y="107"/>
                    <a:pt x="151" y="107"/>
                  </a:cubicBezTo>
                  <a:cubicBezTo>
                    <a:pt x="150" y="107"/>
                    <a:pt x="150" y="107"/>
                    <a:pt x="150" y="107"/>
                  </a:cubicBezTo>
                  <a:cubicBezTo>
                    <a:pt x="145" y="105"/>
                    <a:pt x="139" y="103"/>
                    <a:pt x="134" y="101"/>
                  </a:cubicBezTo>
                  <a:cubicBezTo>
                    <a:pt x="128" y="99"/>
                    <a:pt x="123" y="97"/>
                    <a:pt x="118" y="96"/>
                  </a:cubicBezTo>
                  <a:cubicBezTo>
                    <a:pt x="118" y="95"/>
                    <a:pt x="117" y="95"/>
                    <a:pt x="117" y="95"/>
                  </a:cubicBezTo>
                  <a:cubicBezTo>
                    <a:pt x="116" y="95"/>
                    <a:pt x="116" y="95"/>
                    <a:pt x="116" y="95"/>
                  </a:cubicBezTo>
                  <a:cubicBezTo>
                    <a:pt x="116" y="95"/>
                    <a:pt x="116" y="95"/>
                    <a:pt x="115" y="95"/>
                  </a:cubicBezTo>
                  <a:cubicBezTo>
                    <a:pt x="114" y="94"/>
                    <a:pt x="113" y="94"/>
                    <a:pt x="112" y="94"/>
                  </a:cubicBezTo>
                  <a:cubicBezTo>
                    <a:pt x="111" y="93"/>
                    <a:pt x="111" y="93"/>
                    <a:pt x="111" y="93"/>
                  </a:cubicBezTo>
                  <a:cubicBezTo>
                    <a:pt x="111" y="93"/>
                    <a:pt x="111" y="93"/>
                    <a:pt x="111" y="93"/>
                  </a:cubicBezTo>
                  <a:cubicBezTo>
                    <a:pt x="111" y="92"/>
                    <a:pt x="110" y="92"/>
                    <a:pt x="110" y="92"/>
                  </a:cubicBezTo>
                  <a:cubicBezTo>
                    <a:pt x="109" y="92"/>
                    <a:pt x="109" y="92"/>
                    <a:pt x="109" y="92"/>
                  </a:cubicBezTo>
                  <a:cubicBezTo>
                    <a:pt x="108" y="92"/>
                    <a:pt x="106" y="92"/>
                    <a:pt x="105" y="91"/>
                  </a:cubicBezTo>
                  <a:cubicBezTo>
                    <a:pt x="110" y="90"/>
                    <a:pt x="116" y="88"/>
                    <a:pt x="123" y="85"/>
                  </a:cubicBezTo>
                  <a:cubicBezTo>
                    <a:pt x="123" y="85"/>
                    <a:pt x="123" y="85"/>
                    <a:pt x="123" y="85"/>
                  </a:cubicBezTo>
                  <a:moveTo>
                    <a:pt x="119" y="81"/>
                  </a:moveTo>
                  <a:cubicBezTo>
                    <a:pt x="120" y="77"/>
                    <a:pt x="122" y="73"/>
                    <a:pt x="123" y="69"/>
                  </a:cubicBezTo>
                  <a:cubicBezTo>
                    <a:pt x="123" y="68"/>
                    <a:pt x="123" y="68"/>
                    <a:pt x="123" y="68"/>
                  </a:cubicBezTo>
                  <a:cubicBezTo>
                    <a:pt x="125" y="67"/>
                    <a:pt x="126" y="66"/>
                    <a:pt x="128" y="65"/>
                  </a:cubicBezTo>
                  <a:cubicBezTo>
                    <a:pt x="126" y="70"/>
                    <a:pt x="124" y="75"/>
                    <a:pt x="122" y="79"/>
                  </a:cubicBezTo>
                  <a:cubicBezTo>
                    <a:pt x="121" y="80"/>
                    <a:pt x="120" y="80"/>
                    <a:pt x="119" y="81"/>
                  </a:cubicBezTo>
                  <a:moveTo>
                    <a:pt x="127" y="77"/>
                  </a:moveTo>
                  <a:cubicBezTo>
                    <a:pt x="129" y="73"/>
                    <a:pt x="131" y="69"/>
                    <a:pt x="133" y="65"/>
                  </a:cubicBezTo>
                  <a:cubicBezTo>
                    <a:pt x="133" y="64"/>
                    <a:pt x="133" y="63"/>
                    <a:pt x="132" y="63"/>
                  </a:cubicBezTo>
                  <a:cubicBezTo>
                    <a:pt x="134" y="62"/>
                    <a:pt x="136" y="61"/>
                    <a:pt x="138" y="60"/>
                  </a:cubicBezTo>
                  <a:cubicBezTo>
                    <a:pt x="136" y="65"/>
                    <a:pt x="134" y="70"/>
                    <a:pt x="132" y="75"/>
                  </a:cubicBezTo>
                  <a:cubicBezTo>
                    <a:pt x="130" y="76"/>
                    <a:pt x="129" y="76"/>
                    <a:pt x="127" y="77"/>
                  </a:cubicBezTo>
                  <a:moveTo>
                    <a:pt x="137" y="72"/>
                  </a:moveTo>
                  <a:cubicBezTo>
                    <a:pt x="139" y="67"/>
                    <a:pt x="141" y="62"/>
                    <a:pt x="143" y="57"/>
                  </a:cubicBezTo>
                  <a:cubicBezTo>
                    <a:pt x="143" y="57"/>
                    <a:pt x="143" y="57"/>
                    <a:pt x="143" y="57"/>
                  </a:cubicBezTo>
                  <a:cubicBezTo>
                    <a:pt x="146" y="55"/>
                    <a:pt x="148" y="54"/>
                    <a:pt x="150" y="53"/>
                  </a:cubicBezTo>
                  <a:cubicBezTo>
                    <a:pt x="149" y="58"/>
                    <a:pt x="147" y="63"/>
                    <a:pt x="146" y="68"/>
                  </a:cubicBezTo>
                  <a:cubicBezTo>
                    <a:pt x="143" y="70"/>
                    <a:pt x="140" y="71"/>
                    <a:pt x="137" y="72"/>
                  </a:cubicBezTo>
                  <a:moveTo>
                    <a:pt x="151" y="66"/>
                  </a:moveTo>
                  <a:cubicBezTo>
                    <a:pt x="152" y="61"/>
                    <a:pt x="154" y="55"/>
                    <a:pt x="155" y="50"/>
                  </a:cubicBezTo>
                  <a:cubicBezTo>
                    <a:pt x="157" y="49"/>
                    <a:pt x="159" y="48"/>
                    <a:pt x="161" y="47"/>
                  </a:cubicBezTo>
                  <a:cubicBezTo>
                    <a:pt x="159" y="52"/>
                    <a:pt x="157" y="57"/>
                    <a:pt x="155" y="63"/>
                  </a:cubicBezTo>
                  <a:cubicBezTo>
                    <a:pt x="155" y="63"/>
                    <a:pt x="155" y="63"/>
                    <a:pt x="155" y="63"/>
                  </a:cubicBezTo>
                  <a:cubicBezTo>
                    <a:pt x="155" y="64"/>
                    <a:pt x="155" y="64"/>
                    <a:pt x="155" y="64"/>
                  </a:cubicBezTo>
                  <a:cubicBezTo>
                    <a:pt x="154" y="65"/>
                    <a:pt x="152" y="65"/>
                    <a:pt x="151" y="66"/>
                  </a:cubicBezTo>
                  <a:moveTo>
                    <a:pt x="168" y="58"/>
                  </a:moveTo>
                  <a:cubicBezTo>
                    <a:pt x="170" y="53"/>
                    <a:pt x="172" y="48"/>
                    <a:pt x="174" y="43"/>
                  </a:cubicBezTo>
                  <a:cubicBezTo>
                    <a:pt x="172" y="47"/>
                    <a:pt x="171" y="52"/>
                    <a:pt x="171" y="57"/>
                  </a:cubicBezTo>
                  <a:cubicBezTo>
                    <a:pt x="170" y="57"/>
                    <a:pt x="169" y="57"/>
                    <a:pt x="168" y="58"/>
                  </a:cubicBezTo>
                  <a:moveTo>
                    <a:pt x="160" y="62"/>
                  </a:moveTo>
                  <a:cubicBezTo>
                    <a:pt x="162" y="56"/>
                    <a:pt x="164" y="50"/>
                    <a:pt x="166" y="44"/>
                  </a:cubicBezTo>
                  <a:cubicBezTo>
                    <a:pt x="167" y="44"/>
                    <a:pt x="168" y="43"/>
                    <a:pt x="169" y="43"/>
                  </a:cubicBezTo>
                  <a:cubicBezTo>
                    <a:pt x="168" y="49"/>
                    <a:pt x="166" y="54"/>
                    <a:pt x="163" y="60"/>
                  </a:cubicBezTo>
                  <a:cubicBezTo>
                    <a:pt x="162" y="61"/>
                    <a:pt x="161" y="61"/>
                    <a:pt x="160" y="62"/>
                  </a:cubicBezTo>
                  <a:moveTo>
                    <a:pt x="46" y="152"/>
                  </a:moveTo>
                  <a:cubicBezTo>
                    <a:pt x="41" y="149"/>
                    <a:pt x="35" y="145"/>
                    <a:pt x="29" y="141"/>
                  </a:cubicBezTo>
                  <a:cubicBezTo>
                    <a:pt x="21" y="135"/>
                    <a:pt x="15" y="126"/>
                    <a:pt x="11" y="116"/>
                  </a:cubicBezTo>
                  <a:cubicBezTo>
                    <a:pt x="11" y="115"/>
                    <a:pt x="11" y="114"/>
                    <a:pt x="10" y="114"/>
                  </a:cubicBezTo>
                  <a:cubicBezTo>
                    <a:pt x="7" y="106"/>
                    <a:pt x="6" y="98"/>
                    <a:pt x="6" y="90"/>
                  </a:cubicBezTo>
                  <a:cubicBezTo>
                    <a:pt x="6" y="90"/>
                    <a:pt x="6" y="89"/>
                    <a:pt x="6" y="89"/>
                  </a:cubicBezTo>
                  <a:cubicBezTo>
                    <a:pt x="6" y="88"/>
                    <a:pt x="6" y="88"/>
                    <a:pt x="6" y="87"/>
                  </a:cubicBezTo>
                  <a:cubicBezTo>
                    <a:pt x="6" y="73"/>
                    <a:pt x="10" y="59"/>
                    <a:pt x="18" y="48"/>
                  </a:cubicBezTo>
                  <a:cubicBezTo>
                    <a:pt x="33" y="26"/>
                    <a:pt x="60" y="13"/>
                    <a:pt x="90" y="11"/>
                  </a:cubicBezTo>
                  <a:cubicBezTo>
                    <a:pt x="89" y="12"/>
                    <a:pt x="89" y="15"/>
                    <a:pt x="89" y="17"/>
                  </a:cubicBezTo>
                  <a:cubicBezTo>
                    <a:pt x="89" y="31"/>
                    <a:pt x="89" y="54"/>
                    <a:pt x="89" y="71"/>
                  </a:cubicBezTo>
                  <a:cubicBezTo>
                    <a:pt x="89" y="81"/>
                    <a:pt x="89" y="88"/>
                    <a:pt x="89" y="91"/>
                  </a:cubicBezTo>
                  <a:cubicBezTo>
                    <a:pt x="89" y="92"/>
                    <a:pt x="89" y="92"/>
                    <a:pt x="89" y="92"/>
                  </a:cubicBezTo>
                  <a:cubicBezTo>
                    <a:pt x="89" y="93"/>
                    <a:pt x="89" y="93"/>
                    <a:pt x="89" y="93"/>
                  </a:cubicBezTo>
                  <a:cubicBezTo>
                    <a:pt x="90" y="95"/>
                    <a:pt x="92" y="104"/>
                    <a:pt x="96" y="114"/>
                  </a:cubicBezTo>
                  <a:cubicBezTo>
                    <a:pt x="95" y="114"/>
                    <a:pt x="95" y="114"/>
                    <a:pt x="95" y="114"/>
                  </a:cubicBezTo>
                  <a:cubicBezTo>
                    <a:pt x="95" y="115"/>
                    <a:pt x="95" y="117"/>
                    <a:pt x="96" y="117"/>
                  </a:cubicBezTo>
                  <a:cubicBezTo>
                    <a:pt x="97" y="117"/>
                    <a:pt x="97" y="117"/>
                    <a:pt x="97" y="117"/>
                  </a:cubicBezTo>
                  <a:cubicBezTo>
                    <a:pt x="99" y="124"/>
                    <a:pt x="102" y="132"/>
                    <a:pt x="105" y="140"/>
                  </a:cubicBezTo>
                  <a:cubicBezTo>
                    <a:pt x="104" y="140"/>
                    <a:pt x="105" y="141"/>
                    <a:pt x="105" y="141"/>
                  </a:cubicBezTo>
                  <a:cubicBezTo>
                    <a:pt x="108" y="149"/>
                    <a:pt x="110" y="156"/>
                    <a:pt x="113" y="161"/>
                  </a:cubicBezTo>
                  <a:cubicBezTo>
                    <a:pt x="112" y="161"/>
                    <a:pt x="112" y="161"/>
                    <a:pt x="112" y="161"/>
                  </a:cubicBezTo>
                  <a:cubicBezTo>
                    <a:pt x="112" y="161"/>
                    <a:pt x="112" y="161"/>
                    <a:pt x="111" y="161"/>
                  </a:cubicBezTo>
                  <a:cubicBezTo>
                    <a:pt x="111" y="161"/>
                    <a:pt x="111" y="161"/>
                    <a:pt x="110" y="162"/>
                  </a:cubicBezTo>
                  <a:cubicBezTo>
                    <a:pt x="104" y="163"/>
                    <a:pt x="98" y="163"/>
                    <a:pt x="92" y="163"/>
                  </a:cubicBezTo>
                  <a:cubicBezTo>
                    <a:pt x="91" y="163"/>
                    <a:pt x="91" y="163"/>
                    <a:pt x="91" y="163"/>
                  </a:cubicBezTo>
                  <a:cubicBezTo>
                    <a:pt x="91" y="163"/>
                    <a:pt x="90" y="163"/>
                    <a:pt x="90" y="162"/>
                  </a:cubicBezTo>
                  <a:cubicBezTo>
                    <a:pt x="90" y="162"/>
                    <a:pt x="89" y="162"/>
                    <a:pt x="89" y="162"/>
                  </a:cubicBezTo>
                  <a:cubicBezTo>
                    <a:pt x="89" y="162"/>
                    <a:pt x="88" y="163"/>
                    <a:pt x="88" y="163"/>
                  </a:cubicBezTo>
                  <a:cubicBezTo>
                    <a:pt x="82" y="163"/>
                    <a:pt x="77" y="162"/>
                    <a:pt x="71" y="161"/>
                  </a:cubicBezTo>
                  <a:cubicBezTo>
                    <a:pt x="71" y="161"/>
                    <a:pt x="71" y="160"/>
                    <a:pt x="71" y="160"/>
                  </a:cubicBezTo>
                  <a:cubicBezTo>
                    <a:pt x="70" y="160"/>
                    <a:pt x="70" y="160"/>
                    <a:pt x="70" y="160"/>
                  </a:cubicBezTo>
                  <a:cubicBezTo>
                    <a:pt x="69" y="160"/>
                    <a:pt x="69" y="160"/>
                    <a:pt x="68" y="160"/>
                  </a:cubicBezTo>
                  <a:cubicBezTo>
                    <a:pt x="62" y="159"/>
                    <a:pt x="55" y="156"/>
                    <a:pt x="49" y="153"/>
                  </a:cubicBezTo>
                  <a:cubicBezTo>
                    <a:pt x="49" y="153"/>
                    <a:pt x="48" y="153"/>
                    <a:pt x="48" y="152"/>
                  </a:cubicBezTo>
                  <a:cubicBezTo>
                    <a:pt x="48" y="152"/>
                    <a:pt x="47" y="152"/>
                    <a:pt x="47" y="152"/>
                  </a:cubicBezTo>
                  <a:cubicBezTo>
                    <a:pt x="47" y="152"/>
                    <a:pt x="47" y="152"/>
                    <a:pt x="46" y="152"/>
                  </a:cubicBezTo>
                  <a:moveTo>
                    <a:pt x="99" y="78"/>
                  </a:moveTo>
                  <a:cubicBezTo>
                    <a:pt x="101" y="51"/>
                    <a:pt x="104" y="32"/>
                    <a:pt x="108" y="4"/>
                  </a:cubicBezTo>
                  <a:cubicBezTo>
                    <a:pt x="111" y="4"/>
                    <a:pt x="114" y="4"/>
                    <a:pt x="117" y="5"/>
                  </a:cubicBezTo>
                  <a:cubicBezTo>
                    <a:pt x="138" y="7"/>
                    <a:pt x="158" y="15"/>
                    <a:pt x="170" y="29"/>
                  </a:cubicBezTo>
                  <a:cubicBezTo>
                    <a:pt x="172" y="32"/>
                    <a:pt x="173" y="34"/>
                    <a:pt x="174" y="36"/>
                  </a:cubicBezTo>
                  <a:cubicBezTo>
                    <a:pt x="172" y="37"/>
                    <a:pt x="168" y="39"/>
                    <a:pt x="165" y="40"/>
                  </a:cubicBezTo>
                  <a:cubicBezTo>
                    <a:pt x="165" y="40"/>
                    <a:pt x="165" y="40"/>
                    <a:pt x="165" y="40"/>
                  </a:cubicBezTo>
                  <a:cubicBezTo>
                    <a:pt x="164" y="40"/>
                    <a:pt x="164" y="41"/>
                    <a:pt x="163" y="41"/>
                  </a:cubicBezTo>
                  <a:cubicBezTo>
                    <a:pt x="151" y="47"/>
                    <a:pt x="138" y="55"/>
                    <a:pt x="126" y="62"/>
                  </a:cubicBezTo>
                  <a:cubicBezTo>
                    <a:pt x="117" y="67"/>
                    <a:pt x="110" y="72"/>
                    <a:pt x="105" y="75"/>
                  </a:cubicBezTo>
                  <a:cubicBezTo>
                    <a:pt x="102" y="76"/>
                    <a:pt x="100" y="77"/>
                    <a:pt x="99" y="78"/>
                  </a:cubicBezTo>
                  <a:moveTo>
                    <a:pt x="107" y="0"/>
                  </a:moveTo>
                  <a:cubicBezTo>
                    <a:pt x="106" y="0"/>
                    <a:pt x="106" y="0"/>
                    <a:pt x="105" y="1"/>
                  </a:cubicBezTo>
                  <a:cubicBezTo>
                    <a:pt x="105" y="1"/>
                    <a:pt x="104" y="2"/>
                    <a:pt x="104" y="3"/>
                  </a:cubicBezTo>
                  <a:cubicBezTo>
                    <a:pt x="101" y="32"/>
                    <a:pt x="97" y="50"/>
                    <a:pt x="95" y="79"/>
                  </a:cubicBezTo>
                  <a:cubicBezTo>
                    <a:pt x="95" y="79"/>
                    <a:pt x="94" y="80"/>
                    <a:pt x="94" y="80"/>
                  </a:cubicBezTo>
                  <a:cubicBezTo>
                    <a:pt x="94" y="83"/>
                    <a:pt x="94" y="88"/>
                    <a:pt x="94" y="91"/>
                  </a:cubicBezTo>
                  <a:cubicBezTo>
                    <a:pt x="93" y="91"/>
                    <a:pt x="93" y="91"/>
                    <a:pt x="93" y="91"/>
                  </a:cubicBezTo>
                  <a:cubicBezTo>
                    <a:pt x="93" y="91"/>
                    <a:pt x="93" y="91"/>
                    <a:pt x="93" y="91"/>
                  </a:cubicBezTo>
                  <a:cubicBezTo>
                    <a:pt x="93" y="88"/>
                    <a:pt x="92" y="81"/>
                    <a:pt x="92" y="71"/>
                  </a:cubicBezTo>
                  <a:cubicBezTo>
                    <a:pt x="92" y="60"/>
                    <a:pt x="93" y="46"/>
                    <a:pt x="93" y="33"/>
                  </a:cubicBezTo>
                  <a:cubicBezTo>
                    <a:pt x="93" y="27"/>
                    <a:pt x="93" y="22"/>
                    <a:pt x="93" y="18"/>
                  </a:cubicBezTo>
                  <a:cubicBezTo>
                    <a:pt x="93" y="13"/>
                    <a:pt x="94" y="10"/>
                    <a:pt x="94" y="9"/>
                  </a:cubicBezTo>
                  <a:cubicBezTo>
                    <a:pt x="94" y="9"/>
                    <a:pt x="94" y="9"/>
                    <a:pt x="94" y="9"/>
                  </a:cubicBezTo>
                  <a:cubicBezTo>
                    <a:pt x="94" y="8"/>
                    <a:pt x="94" y="8"/>
                    <a:pt x="94" y="8"/>
                  </a:cubicBezTo>
                  <a:cubicBezTo>
                    <a:pt x="94" y="8"/>
                    <a:pt x="94" y="8"/>
                    <a:pt x="94" y="8"/>
                  </a:cubicBezTo>
                  <a:cubicBezTo>
                    <a:pt x="94" y="8"/>
                    <a:pt x="94" y="8"/>
                    <a:pt x="94" y="8"/>
                  </a:cubicBezTo>
                  <a:cubicBezTo>
                    <a:pt x="93" y="7"/>
                    <a:pt x="93" y="7"/>
                    <a:pt x="93" y="7"/>
                  </a:cubicBezTo>
                  <a:cubicBezTo>
                    <a:pt x="93" y="7"/>
                    <a:pt x="93" y="7"/>
                    <a:pt x="93" y="7"/>
                  </a:cubicBezTo>
                  <a:cubicBezTo>
                    <a:pt x="93" y="7"/>
                    <a:pt x="93" y="7"/>
                    <a:pt x="93" y="7"/>
                  </a:cubicBezTo>
                  <a:cubicBezTo>
                    <a:pt x="93" y="7"/>
                    <a:pt x="93" y="7"/>
                    <a:pt x="93" y="7"/>
                  </a:cubicBezTo>
                  <a:cubicBezTo>
                    <a:pt x="92" y="7"/>
                    <a:pt x="92" y="7"/>
                    <a:pt x="92" y="7"/>
                  </a:cubicBezTo>
                  <a:cubicBezTo>
                    <a:pt x="92" y="6"/>
                    <a:pt x="92" y="6"/>
                    <a:pt x="92" y="6"/>
                  </a:cubicBezTo>
                  <a:cubicBezTo>
                    <a:pt x="92" y="6"/>
                    <a:pt x="92" y="6"/>
                    <a:pt x="92" y="6"/>
                  </a:cubicBezTo>
                  <a:cubicBezTo>
                    <a:pt x="92" y="6"/>
                    <a:pt x="92" y="6"/>
                    <a:pt x="92" y="6"/>
                  </a:cubicBezTo>
                  <a:cubicBezTo>
                    <a:pt x="61" y="9"/>
                    <a:pt x="31" y="22"/>
                    <a:pt x="14" y="46"/>
                  </a:cubicBezTo>
                  <a:cubicBezTo>
                    <a:pt x="6" y="58"/>
                    <a:pt x="2" y="74"/>
                    <a:pt x="2" y="89"/>
                  </a:cubicBezTo>
                  <a:cubicBezTo>
                    <a:pt x="2" y="90"/>
                    <a:pt x="2" y="90"/>
                    <a:pt x="2" y="90"/>
                  </a:cubicBezTo>
                  <a:cubicBezTo>
                    <a:pt x="1" y="95"/>
                    <a:pt x="0" y="99"/>
                    <a:pt x="0" y="104"/>
                  </a:cubicBezTo>
                  <a:cubicBezTo>
                    <a:pt x="0" y="111"/>
                    <a:pt x="1" y="117"/>
                    <a:pt x="3" y="123"/>
                  </a:cubicBezTo>
                  <a:cubicBezTo>
                    <a:pt x="2" y="123"/>
                    <a:pt x="2" y="123"/>
                    <a:pt x="2" y="123"/>
                  </a:cubicBezTo>
                  <a:cubicBezTo>
                    <a:pt x="2" y="124"/>
                    <a:pt x="2" y="125"/>
                    <a:pt x="3" y="126"/>
                  </a:cubicBezTo>
                  <a:cubicBezTo>
                    <a:pt x="3" y="126"/>
                    <a:pt x="3" y="126"/>
                    <a:pt x="3" y="126"/>
                  </a:cubicBezTo>
                  <a:cubicBezTo>
                    <a:pt x="4" y="129"/>
                    <a:pt x="5" y="131"/>
                    <a:pt x="6" y="134"/>
                  </a:cubicBezTo>
                  <a:cubicBezTo>
                    <a:pt x="6" y="134"/>
                    <a:pt x="6" y="135"/>
                    <a:pt x="6" y="135"/>
                  </a:cubicBezTo>
                  <a:cubicBezTo>
                    <a:pt x="8" y="138"/>
                    <a:pt x="9" y="140"/>
                    <a:pt x="10" y="143"/>
                  </a:cubicBezTo>
                  <a:cubicBezTo>
                    <a:pt x="10" y="144"/>
                    <a:pt x="10" y="145"/>
                    <a:pt x="11" y="145"/>
                  </a:cubicBezTo>
                  <a:cubicBezTo>
                    <a:pt x="11" y="146"/>
                    <a:pt x="11" y="146"/>
                    <a:pt x="11" y="146"/>
                  </a:cubicBezTo>
                  <a:cubicBezTo>
                    <a:pt x="12" y="147"/>
                    <a:pt x="13" y="149"/>
                    <a:pt x="14" y="150"/>
                  </a:cubicBezTo>
                  <a:cubicBezTo>
                    <a:pt x="14" y="151"/>
                    <a:pt x="14" y="151"/>
                    <a:pt x="14" y="151"/>
                  </a:cubicBezTo>
                  <a:cubicBezTo>
                    <a:pt x="14" y="151"/>
                    <a:pt x="15" y="152"/>
                    <a:pt x="16" y="152"/>
                  </a:cubicBezTo>
                  <a:cubicBezTo>
                    <a:pt x="17" y="154"/>
                    <a:pt x="19" y="156"/>
                    <a:pt x="20" y="158"/>
                  </a:cubicBezTo>
                  <a:cubicBezTo>
                    <a:pt x="20" y="159"/>
                    <a:pt x="21" y="160"/>
                    <a:pt x="21" y="161"/>
                  </a:cubicBezTo>
                  <a:cubicBezTo>
                    <a:pt x="22" y="161"/>
                    <a:pt x="22" y="161"/>
                    <a:pt x="22" y="161"/>
                  </a:cubicBezTo>
                  <a:cubicBezTo>
                    <a:pt x="23" y="161"/>
                    <a:pt x="24" y="162"/>
                    <a:pt x="24" y="163"/>
                  </a:cubicBezTo>
                  <a:cubicBezTo>
                    <a:pt x="29" y="168"/>
                    <a:pt x="36" y="174"/>
                    <a:pt x="46" y="179"/>
                  </a:cubicBezTo>
                  <a:cubicBezTo>
                    <a:pt x="46" y="180"/>
                    <a:pt x="46" y="180"/>
                    <a:pt x="46" y="180"/>
                  </a:cubicBezTo>
                  <a:cubicBezTo>
                    <a:pt x="46" y="181"/>
                    <a:pt x="47" y="181"/>
                    <a:pt x="48" y="181"/>
                  </a:cubicBezTo>
                  <a:cubicBezTo>
                    <a:pt x="48" y="181"/>
                    <a:pt x="48" y="181"/>
                    <a:pt x="48" y="181"/>
                  </a:cubicBezTo>
                  <a:cubicBezTo>
                    <a:pt x="48" y="181"/>
                    <a:pt x="48" y="181"/>
                    <a:pt x="48" y="181"/>
                  </a:cubicBezTo>
                  <a:cubicBezTo>
                    <a:pt x="51" y="182"/>
                    <a:pt x="54" y="183"/>
                    <a:pt x="57" y="184"/>
                  </a:cubicBezTo>
                  <a:cubicBezTo>
                    <a:pt x="57" y="185"/>
                    <a:pt x="58" y="186"/>
                    <a:pt x="59" y="186"/>
                  </a:cubicBezTo>
                  <a:cubicBezTo>
                    <a:pt x="59" y="186"/>
                    <a:pt x="59" y="186"/>
                    <a:pt x="59" y="186"/>
                  </a:cubicBezTo>
                  <a:cubicBezTo>
                    <a:pt x="60" y="186"/>
                    <a:pt x="61" y="186"/>
                    <a:pt x="61" y="186"/>
                  </a:cubicBezTo>
                  <a:cubicBezTo>
                    <a:pt x="63" y="186"/>
                    <a:pt x="65" y="187"/>
                    <a:pt x="68" y="187"/>
                  </a:cubicBezTo>
                  <a:cubicBezTo>
                    <a:pt x="68" y="188"/>
                    <a:pt x="68" y="189"/>
                    <a:pt x="69" y="190"/>
                  </a:cubicBezTo>
                  <a:cubicBezTo>
                    <a:pt x="69" y="190"/>
                    <a:pt x="70" y="190"/>
                    <a:pt x="70" y="190"/>
                  </a:cubicBezTo>
                  <a:cubicBezTo>
                    <a:pt x="71" y="190"/>
                    <a:pt x="71" y="189"/>
                    <a:pt x="72" y="188"/>
                  </a:cubicBezTo>
                  <a:cubicBezTo>
                    <a:pt x="72" y="188"/>
                    <a:pt x="72" y="188"/>
                    <a:pt x="72" y="188"/>
                  </a:cubicBezTo>
                  <a:cubicBezTo>
                    <a:pt x="74" y="189"/>
                    <a:pt x="76" y="189"/>
                    <a:pt x="78" y="189"/>
                  </a:cubicBezTo>
                  <a:cubicBezTo>
                    <a:pt x="79" y="189"/>
                    <a:pt x="79" y="190"/>
                    <a:pt x="79" y="190"/>
                  </a:cubicBezTo>
                  <a:cubicBezTo>
                    <a:pt x="80" y="190"/>
                    <a:pt x="80" y="190"/>
                    <a:pt x="80" y="190"/>
                  </a:cubicBezTo>
                  <a:cubicBezTo>
                    <a:pt x="81" y="190"/>
                    <a:pt x="81" y="190"/>
                    <a:pt x="82" y="189"/>
                  </a:cubicBezTo>
                  <a:cubicBezTo>
                    <a:pt x="84" y="190"/>
                    <a:pt x="87" y="190"/>
                    <a:pt x="89" y="190"/>
                  </a:cubicBezTo>
                  <a:cubicBezTo>
                    <a:pt x="89" y="190"/>
                    <a:pt x="89" y="190"/>
                    <a:pt x="89" y="190"/>
                  </a:cubicBezTo>
                  <a:cubicBezTo>
                    <a:pt x="93" y="190"/>
                    <a:pt x="97" y="189"/>
                    <a:pt x="100" y="189"/>
                  </a:cubicBezTo>
                  <a:cubicBezTo>
                    <a:pt x="100" y="190"/>
                    <a:pt x="101" y="190"/>
                    <a:pt x="102" y="190"/>
                  </a:cubicBezTo>
                  <a:cubicBezTo>
                    <a:pt x="102" y="190"/>
                    <a:pt x="102" y="190"/>
                    <a:pt x="102" y="190"/>
                  </a:cubicBezTo>
                  <a:cubicBezTo>
                    <a:pt x="103" y="190"/>
                    <a:pt x="103" y="190"/>
                    <a:pt x="104" y="189"/>
                  </a:cubicBezTo>
                  <a:cubicBezTo>
                    <a:pt x="104" y="189"/>
                    <a:pt x="104" y="189"/>
                    <a:pt x="104" y="189"/>
                  </a:cubicBezTo>
                  <a:cubicBezTo>
                    <a:pt x="108" y="188"/>
                    <a:pt x="111" y="188"/>
                    <a:pt x="115" y="187"/>
                  </a:cubicBezTo>
                  <a:cubicBezTo>
                    <a:pt x="116" y="187"/>
                    <a:pt x="117" y="186"/>
                    <a:pt x="117" y="185"/>
                  </a:cubicBezTo>
                  <a:cubicBezTo>
                    <a:pt x="117" y="184"/>
                    <a:pt x="117" y="184"/>
                    <a:pt x="116" y="184"/>
                  </a:cubicBezTo>
                  <a:cubicBezTo>
                    <a:pt x="117" y="181"/>
                    <a:pt x="117" y="178"/>
                    <a:pt x="117" y="175"/>
                  </a:cubicBezTo>
                  <a:cubicBezTo>
                    <a:pt x="118" y="176"/>
                    <a:pt x="118" y="177"/>
                    <a:pt x="119" y="178"/>
                  </a:cubicBezTo>
                  <a:cubicBezTo>
                    <a:pt x="121" y="180"/>
                    <a:pt x="122" y="182"/>
                    <a:pt x="124" y="184"/>
                  </a:cubicBezTo>
                  <a:cubicBezTo>
                    <a:pt x="124" y="184"/>
                    <a:pt x="124" y="184"/>
                    <a:pt x="124" y="184"/>
                  </a:cubicBezTo>
                  <a:cubicBezTo>
                    <a:pt x="124" y="184"/>
                    <a:pt x="124" y="184"/>
                    <a:pt x="124" y="184"/>
                  </a:cubicBezTo>
                  <a:cubicBezTo>
                    <a:pt x="124" y="184"/>
                    <a:pt x="124" y="184"/>
                    <a:pt x="124" y="184"/>
                  </a:cubicBezTo>
                  <a:cubicBezTo>
                    <a:pt x="125" y="184"/>
                    <a:pt x="125" y="184"/>
                    <a:pt x="125" y="184"/>
                  </a:cubicBezTo>
                  <a:cubicBezTo>
                    <a:pt x="125" y="184"/>
                    <a:pt x="125" y="184"/>
                    <a:pt x="125" y="184"/>
                  </a:cubicBezTo>
                  <a:cubicBezTo>
                    <a:pt x="126" y="184"/>
                    <a:pt x="126" y="184"/>
                    <a:pt x="126" y="184"/>
                  </a:cubicBezTo>
                  <a:cubicBezTo>
                    <a:pt x="126" y="184"/>
                    <a:pt x="126" y="184"/>
                    <a:pt x="126" y="184"/>
                  </a:cubicBezTo>
                  <a:cubicBezTo>
                    <a:pt x="126" y="184"/>
                    <a:pt x="126" y="184"/>
                    <a:pt x="126" y="184"/>
                  </a:cubicBezTo>
                  <a:cubicBezTo>
                    <a:pt x="126" y="184"/>
                    <a:pt x="126" y="184"/>
                    <a:pt x="126" y="184"/>
                  </a:cubicBezTo>
                  <a:cubicBezTo>
                    <a:pt x="131" y="183"/>
                    <a:pt x="135" y="181"/>
                    <a:pt x="139" y="179"/>
                  </a:cubicBezTo>
                  <a:cubicBezTo>
                    <a:pt x="139" y="179"/>
                    <a:pt x="139" y="179"/>
                    <a:pt x="140" y="178"/>
                  </a:cubicBezTo>
                  <a:cubicBezTo>
                    <a:pt x="142" y="177"/>
                    <a:pt x="144" y="176"/>
                    <a:pt x="147" y="174"/>
                  </a:cubicBezTo>
                  <a:cubicBezTo>
                    <a:pt x="147" y="174"/>
                    <a:pt x="147" y="174"/>
                    <a:pt x="147" y="174"/>
                  </a:cubicBezTo>
                  <a:cubicBezTo>
                    <a:pt x="148" y="174"/>
                    <a:pt x="148" y="174"/>
                    <a:pt x="149" y="173"/>
                  </a:cubicBezTo>
                  <a:cubicBezTo>
                    <a:pt x="149" y="173"/>
                    <a:pt x="149" y="173"/>
                    <a:pt x="149" y="173"/>
                  </a:cubicBezTo>
                  <a:cubicBezTo>
                    <a:pt x="158" y="166"/>
                    <a:pt x="166" y="159"/>
                    <a:pt x="170" y="149"/>
                  </a:cubicBezTo>
                  <a:cubicBezTo>
                    <a:pt x="171" y="149"/>
                    <a:pt x="171" y="149"/>
                    <a:pt x="171" y="149"/>
                  </a:cubicBezTo>
                  <a:cubicBezTo>
                    <a:pt x="171" y="148"/>
                    <a:pt x="171" y="148"/>
                    <a:pt x="171" y="148"/>
                  </a:cubicBezTo>
                  <a:cubicBezTo>
                    <a:pt x="171" y="148"/>
                    <a:pt x="171" y="148"/>
                    <a:pt x="172" y="147"/>
                  </a:cubicBezTo>
                  <a:cubicBezTo>
                    <a:pt x="172" y="145"/>
                    <a:pt x="172" y="142"/>
                    <a:pt x="173" y="139"/>
                  </a:cubicBezTo>
                  <a:cubicBezTo>
                    <a:pt x="173" y="139"/>
                    <a:pt x="173" y="139"/>
                    <a:pt x="173" y="139"/>
                  </a:cubicBezTo>
                  <a:cubicBezTo>
                    <a:pt x="173" y="140"/>
                    <a:pt x="173" y="141"/>
                    <a:pt x="174" y="141"/>
                  </a:cubicBezTo>
                  <a:cubicBezTo>
                    <a:pt x="175" y="142"/>
                    <a:pt x="175" y="142"/>
                    <a:pt x="176" y="142"/>
                  </a:cubicBezTo>
                  <a:cubicBezTo>
                    <a:pt x="176" y="142"/>
                    <a:pt x="177" y="142"/>
                    <a:pt x="177" y="142"/>
                  </a:cubicBezTo>
                  <a:cubicBezTo>
                    <a:pt x="178" y="142"/>
                    <a:pt x="178" y="141"/>
                    <a:pt x="179" y="141"/>
                  </a:cubicBezTo>
                  <a:cubicBezTo>
                    <a:pt x="184" y="129"/>
                    <a:pt x="186" y="116"/>
                    <a:pt x="186" y="103"/>
                  </a:cubicBezTo>
                  <a:cubicBezTo>
                    <a:pt x="186" y="103"/>
                    <a:pt x="186" y="102"/>
                    <a:pt x="186" y="102"/>
                  </a:cubicBezTo>
                  <a:cubicBezTo>
                    <a:pt x="186" y="89"/>
                    <a:pt x="184" y="76"/>
                    <a:pt x="182" y="63"/>
                  </a:cubicBezTo>
                  <a:cubicBezTo>
                    <a:pt x="182" y="62"/>
                    <a:pt x="181" y="62"/>
                    <a:pt x="180" y="62"/>
                  </a:cubicBezTo>
                  <a:cubicBezTo>
                    <a:pt x="180" y="61"/>
                    <a:pt x="180" y="61"/>
                    <a:pt x="179" y="61"/>
                  </a:cubicBezTo>
                  <a:cubicBezTo>
                    <a:pt x="179" y="61"/>
                    <a:pt x="179" y="61"/>
                    <a:pt x="179" y="61"/>
                  </a:cubicBezTo>
                  <a:cubicBezTo>
                    <a:pt x="179" y="61"/>
                    <a:pt x="179" y="61"/>
                    <a:pt x="179" y="61"/>
                  </a:cubicBezTo>
                  <a:cubicBezTo>
                    <a:pt x="171" y="63"/>
                    <a:pt x="162" y="66"/>
                    <a:pt x="152" y="70"/>
                  </a:cubicBezTo>
                  <a:cubicBezTo>
                    <a:pt x="160" y="66"/>
                    <a:pt x="167" y="63"/>
                    <a:pt x="173" y="60"/>
                  </a:cubicBezTo>
                  <a:cubicBezTo>
                    <a:pt x="174" y="60"/>
                    <a:pt x="174" y="59"/>
                    <a:pt x="174" y="58"/>
                  </a:cubicBezTo>
                  <a:cubicBezTo>
                    <a:pt x="175" y="52"/>
                    <a:pt x="177" y="46"/>
                    <a:pt x="178" y="39"/>
                  </a:cubicBezTo>
                  <a:cubicBezTo>
                    <a:pt x="179" y="39"/>
                    <a:pt x="180" y="38"/>
                    <a:pt x="179" y="37"/>
                  </a:cubicBezTo>
                  <a:cubicBezTo>
                    <a:pt x="177" y="33"/>
                    <a:pt x="175" y="30"/>
                    <a:pt x="173" y="27"/>
                  </a:cubicBezTo>
                  <a:cubicBezTo>
                    <a:pt x="160" y="11"/>
                    <a:pt x="139" y="3"/>
                    <a:pt x="118" y="1"/>
                  </a:cubicBezTo>
                  <a:cubicBezTo>
                    <a:pt x="114" y="0"/>
                    <a:pt x="111" y="0"/>
                    <a:pt x="107" y="0"/>
                  </a:cubicBezTo>
                  <a:cubicBezTo>
                    <a:pt x="107" y="0"/>
                    <a:pt x="107" y="0"/>
                    <a:pt x="10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762"/>
            <p:cNvSpPr>
              <a:spLocks noEditPoints="1"/>
            </p:cNvSpPr>
            <p:nvPr/>
          </p:nvSpPr>
          <p:spPr bwMode="auto">
            <a:xfrm>
              <a:off x="4730" y="1107"/>
              <a:ext cx="50" cy="64"/>
            </a:xfrm>
            <a:custGeom>
              <a:avLst/>
              <a:gdLst>
                <a:gd name="T0" fmla="*/ 9 w 21"/>
                <a:gd name="T1" fmla="*/ 24 h 27"/>
                <a:gd name="T2" fmla="*/ 9 w 21"/>
                <a:gd name="T3" fmla="*/ 24 h 27"/>
                <a:gd name="T4" fmla="*/ 6 w 21"/>
                <a:gd name="T5" fmla="*/ 23 h 27"/>
                <a:gd name="T6" fmla="*/ 4 w 21"/>
                <a:gd name="T7" fmla="*/ 21 h 27"/>
                <a:gd name="T8" fmla="*/ 4 w 21"/>
                <a:gd name="T9" fmla="*/ 20 h 27"/>
                <a:gd name="T10" fmla="*/ 5 w 21"/>
                <a:gd name="T11" fmla="*/ 20 h 27"/>
                <a:gd name="T12" fmla="*/ 10 w 21"/>
                <a:gd name="T13" fmla="*/ 12 h 27"/>
                <a:gd name="T14" fmla="*/ 13 w 21"/>
                <a:gd name="T15" fmla="*/ 12 h 27"/>
                <a:gd name="T16" fmla="*/ 13 w 21"/>
                <a:gd name="T17" fmla="*/ 12 h 27"/>
                <a:gd name="T18" fmla="*/ 13 w 21"/>
                <a:gd name="T19" fmla="*/ 12 h 27"/>
                <a:gd name="T20" fmla="*/ 15 w 21"/>
                <a:gd name="T21" fmla="*/ 12 h 27"/>
                <a:gd name="T22" fmla="*/ 16 w 21"/>
                <a:gd name="T23" fmla="*/ 13 h 27"/>
                <a:gd name="T24" fmla="*/ 17 w 21"/>
                <a:gd name="T25" fmla="*/ 15 h 27"/>
                <a:gd name="T26" fmla="*/ 15 w 21"/>
                <a:gd name="T27" fmla="*/ 20 h 27"/>
                <a:gd name="T28" fmla="*/ 9 w 21"/>
                <a:gd name="T29" fmla="*/ 24 h 27"/>
                <a:gd name="T30" fmla="*/ 5 w 21"/>
                <a:gd name="T31" fmla="*/ 12 h 27"/>
                <a:gd name="T32" fmla="*/ 5 w 21"/>
                <a:gd name="T33" fmla="*/ 12 h 27"/>
                <a:gd name="T34" fmla="*/ 6 w 21"/>
                <a:gd name="T35" fmla="*/ 9 h 27"/>
                <a:gd name="T36" fmla="*/ 6 w 21"/>
                <a:gd name="T37" fmla="*/ 11 h 27"/>
                <a:gd name="T38" fmla="*/ 5 w 21"/>
                <a:gd name="T39" fmla="*/ 12 h 27"/>
                <a:gd name="T40" fmla="*/ 17 w 21"/>
                <a:gd name="T41" fmla="*/ 9 h 27"/>
                <a:gd name="T42" fmla="*/ 17 w 21"/>
                <a:gd name="T43" fmla="*/ 9 h 27"/>
                <a:gd name="T44" fmla="*/ 17 w 21"/>
                <a:gd name="T45" fmla="*/ 7 h 27"/>
                <a:gd name="T46" fmla="*/ 17 w 21"/>
                <a:gd name="T47" fmla="*/ 8 h 27"/>
                <a:gd name="T48" fmla="*/ 17 w 21"/>
                <a:gd name="T49" fmla="*/ 9 h 27"/>
                <a:gd name="T50" fmla="*/ 17 w 21"/>
                <a:gd name="T51" fmla="*/ 9 h 27"/>
                <a:gd name="T52" fmla="*/ 9 w 21"/>
                <a:gd name="T53" fmla="*/ 9 h 27"/>
                <a:gd name="T54" fmla="*/ 10 w 21"/>
                <a:gd name="T55" fmla="*/ 4 h 27"/>
                <a:gd name="T56" fmla="*/ 11 w 21"/>
                <a:gd name="T57" fmla="*/ 4 h 27"/>
                <a:gd name="T58" fmla="*/ 10 w 21"/>
                <a:gd name="T59" fmla="*/ 9 h 27"/>
                <a:gd name="T60" fmla="*/ 9 w 21"/>
                <a:gd name="T61" fmla="*/ 9 h 27"/>
                <a:gd name="T62" fmla="*/ 14 w 21"/>
                <a:gd name="T63" fmla="*/ 8 h 27"/>
                <a:gd name="T64" fmla="*/ 13 w 21"/>
                <a:gd name="T65" fmla="*/ 8 h 27"/>
                <a:gd name="T66" fmla="*/ 14 w 21"/>
                <a:gd name="T67" fmla="*/ 3 h 27"/>
                <a:gd name="T68" fmla="*/ 15 w 21"/>
                <a:gd name="T69" fmla="*/ 4 h 27"/>
                <a:gd name="T70" fmla="*/ 16 w 21"/>
                <a:gd name="T71" fmla="*/ 4 h 27"/>
                <a:gd name="T72" fmla="*/ 14 w 21"/>
                <a:gd name="T73" fmla="*/ 8 h 27"/>
                <a:gd name="T74" fmla="*/ 13 w 21"/>
                <a:gd name="T75" fmla="*/ 0 h 27"/>
                <a:gd name="T76" fmla="*/ 8 w 21"/>
                <a:gd name="T77" fmla="*/ 1 h 27"/>
                <a:gd name="T78" fmla="*/ 2 w 21"/>
                <a:gd name="T79" fmla="*/ 11 h 27"/>
                <a:gd name="T80" fmla="*/ 0 w 21"/>
                <a:gd name="T81" fmla="*/ 18 h 27"/>
                <a:gd name="T82" fmla="*/ 1 w 21"/>
                <a:gd name="T83" fmla="*/ 22 h 27"/>
                <a:gd name="T84" fmla="*/ 4 w 21"/>
                <a:gd name="T85" fmla="*/ 26 h 27"/>
                <a:gd name="T86" fmla="*/ 9 w 21"/>
                <a:gd name="T87" fmla="*/ 27 h 27"/>
                <a:gd name="T88" fmla="*/ 9 w 21"/>
                <a:gd name="T89" fmla="*/ 27 h 27"/>
                <a:gd name="T90" fmla="*/ 18 w 21"/>
                <a:gd name="T91" fmla="*/ 22 h 27"/>
                <a:gd name="T92" fmla="*/ 21 w 21"/>
                <a:gd name="T93" fmla="*/ 9 h 27"/>
                <a:gd name="T94" fmla="*/ 19 w 21"/>
                <a:gd name="T95" fmla="*/ 9 h 27"/>
                <a:gd name="T96" fmla="*/ 21 w 21"/>
                <a:gd name="T97" fmla="*/ 9 h 27"/>
                <a:gd name="T98" fmla="*/ 21 w 21"/>
                <a:gd name="T99" fmla="*/ 8 h 27"/>
                <a:gd name="T100" fmla="*/ 20 w 21"/>
                <a:gd name="T101" fmla="*/ 4 h 27"/>
                <a:gd name="T102" fmla="*/ 17 w 21"/>
                <a:gd name="T103" fmla="*/ 1 h 27"/>
                <a:gd name="T104" fmla="*/ 13 w 21"/>
                <a:gd name="T10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 h="27">
                  <a:moveTo>
                    <a:pt x="9" y="24"/>
                  </a:moveTo>
                  <a:cubicBezTo>
                    <a:pt x="9" y="24"/>
                    <a:pt x="9" y="24"/>
                    <a:pt x="9" y="24"/>
                  </a:cubicBezTo>
                  <a:cubicBezTo>
                    <a:pt x="8" y="24"/>
                    <a:pt x="7" y="24"/>
                    <a:pt x="6" y="23"/>
                  </a:cubicBezTo>
                  <a:cubicBezTo>
                    <a:pt x="5" y="23"/>
                    <a:pt x="5" y="22"/>
                    <a:pt x="4" y="21"/>
                  </a:cubicBezTo>
                  <a:cubicBezTo>
                    <a:pt x="4" y="20"/>
                    <a:pt x="4" y="20"/>
                    <a:pt x="4" y="20"/>
                  </a:cubicBezTo>
                  <a:cubicBezTo>
                    <a:pt x="5" y="20"/>
                    <a:pt x="5" y="20"/>
                    <a:pt x="5" y="20"/>
                  </a:cubicBezTo>
                  <a:cubicBezTo>
                    <a:pt x="6" y="17"/>
                    <a:pt x="7" y="14"/>
                    <a:pt x="10" y="12"/>
                  </a:cubicBezTo>
                  <a:cubicBezTo>
                    <a:pt x="10" y="12"/>
                    <a:pt x="12" y="12"/>
                    <a:pt x="13" y="12"/>
                  </a:cubicBezTo>
                  <a:cubicBezTo>
                    <a:pt x="13" y="12"/>
                    <a:pt x="13" y="12"/>
                    <a:pt x="13" y="12"/>
                  </a:cubicBezTo>
                  <a:cubicBezTo>
                    <a:pt x="13" y="12"/>
                    <a:pt x="13" y="12"/>
                    <a:pt x="13" y="12"/>
                  </a:cubicBezTo>
                  <a:cubicBezTo>
                    <a:pt x="13" y="12"/>
                    <a:pt x="14" y="12"/>
                    <a:pt x="15" y="12"/>
                  </a:cubicBezTo>
                  <a:cubicBezTo>
                    <a:pt x="16" y="12"/>
                    <a:pt x="16" y="13"/>
                    <a:pt x="16" y="13"/>
                  </a:cubicBezTo>
                  <a:cubicBezTo>
                    <a:pt x="17" y="14"/>
                    <a:pt x="17" y="15"/>
                    <a:pt x="17" y="15"/>
                  </a:cubicBezTo>
                  <a:cubicBezTo>
                    <a:pt x="16" y="17"/>
                    <a:pt x="16" y="19"/>
                    <a:pt x="15" y="20"/>
                  </a:cubicBezTo>
                  <a:cubicBezTo>
                    <a:pt x="14" y="22"/>
                    <a:pt x="11" y="24"/>
                    <a:pt x="9" y="24"/>
                  </a:cubicBezTo>
                  <a:moveTo>
                    <a:pt x="5" y="12"/>
                  </a:moveTo>
                  <a:cubicBezTo>
                    <a:pt x="5" y="12"/>
                    <a:pt x="5" y="12"/>
                    <a:pt x="5" y="12"/>
                  </a:cubicBezTo>
                  <a:cubicBezTo>
                    <a:pt x="5" y="11"/>
                    <a:pt x="6" y="10"/>
                    <a:pt x="6" y="9"/>
                  </a:cubicBezTo>
                  <a:cubicBezTo>
                    <a:pt x="6" y="9"/>
                    <a:pt x="6" y="10"/>
                    <a:pt x="6" y="11"/>
                  </a:cubicBezTo>
                  <a:cubicBezTo>
                    <a:pt x="5" y="12"/>
                    <a:pt x="5" y="12"/>
                    <a:pt x="5" y="12"/>
                  </a:cubicBezTo>
                  <a:moveTo>
                    <a:pt x="17" y="9"/>
                  </a:moveTo>
                  <a:cubicBezTo>
                    <a:pt x="17" y="9"/>
                    <a:pt x="17" y="9"/>
                    <a:pt x="17" y="9"/>
                  </a:cubicBezTo>
                  <a:cubicBezTo>
                    <a:pt x="17" y="9"/>
                    <a:pt x="17" y="8"/>
                    <a:pt x="17" y="7"/>
                  </a:cubicBezTo>
                  <a:cubicBezTo>
                    <a:pt x="17" y="8"/>
                    <a:pt x="17" y="8"/>
                    <a:pt x="17" y="8"/>
                  </a:cubicBezTo>
                  <a:cubicBezTo>
                    <a:pt x="17" y="9"/>
                    <a:pt x="17" y="9"/>
                    <a:pt x="17" y="9"/>
                  </a:cubicBezTo>
                  <a:cubicBezTo>
                    <a:pt x="17" y="9"/>
                    <a:pt x="17" y="9"/>
                    <a:pt x="17" y="9"/>
                  </a:cubicBezTo>
                  <a:moveTo>
                    <a:pt x="9" y="9"/>
                  </a:moveTo>
                  <a:cubicBezTo>
                    <a:pt x="9" y="7"/>
                    <a:pt x="10" y="6"/>
                    <a:pt x="10" y="4"/>
                  </a:cubicBezTo>
                  <a:cubicBezTo>
                    <a:pt x="11" y="4"/>
                    <a:pt x="11" y="4"/>
                    <a:pt x="11" y="4"/>
                  </a:cubicBezTo>
                  <a:cubicBezTo>
                    <a:pt x="11" y="5"/>
                    <a:pt x="10" y="7"/>
                    <a:pt x="10" y="9"/>
                  </a:cubicBezTo>
                  <a:cubicBezTo>
                    <a:pt x="9" y="9"/>
                    <a:pt x="9" y="9"/>
                    <a:pt x="9" y="9"/>
                  </a:cubicBezTo>
                  <a:moveTo>
                    <a:pt x="14" y="8"/>
                  </a:moveTo>
                  <a:cubicBezTo>
                    <a:pt x="14" y="8"/>
                    <a:pt x="13" y="8"/>
                    <a:pt x="13" y="8"/>
                  </a:cubicBezTo>
                  <a:cubicBezTo>
                    <a:pt x="13" y="6"/>
                    <a:pt x="14" y="5"/>
                    <a:pt x="14" y="3"/>
                  </a:cubicBezTo>
                  <a:cubicBezTo>
                    <a:pt x="15" y="4"/>
                    <a:pt x="15" y="4"/>
                    <a:pt x="15" y="4"/>
                  </a:cubicBezTo>
                  <a:cubicBezTo>
                    <a:pt x="16" y="4"/>
                    <a:pt x="16" y="4"/>
                    <a:pt x="16" y="4"/>
                  </a:cubicBezTo>
                  <a:cubicBezTo>
                    <a:pt x="15" y="5"/>
                    <a:pt x="15" y="7"/>
                    <a:pt x="14" y="8"/>
                  </a:cubicBezTo>
                  <a:moveTo>
                    <a:pt x="13" y="0"/>
                  </a:moveTo>
                  <a:cubicBezTo>
                    <a:pt x="11" y="0"/>
                    <a:pt x="10" y="0"/>
                    <a:pt x="8" y="1"/>
                  </a:cubicBezTo>
                  <a:cubicBezTo>
                    <a:pt x="5" y="3"/>
                    <a:pt x="3" y="7"/>
                    <a:pt x="2" y="11"/>
                  </a:cubicBezTo>
                  <a:cubicBezTo>
                    <a:pt x="1" y="13"/>
                    <a:pt x="0" y="15"/>
                    <a:pt x="0" y="18"/>
                  </a:cubicBezTo>
                  <a:cubicBezTo>
                    <a:pt x="0" y="19"/>
                    <a:pt x="1" y="21"/>
                    <a:pt x="1" y="22"/>
                  </a:cubicBezTo>
                  <a:cubicBezTo>
                    <a:pt x="2" y="24"/>
                    <a:pt x="3" y="25"/>
                    <a:pt x="4" y="26"/>
                  </a:cubicBezTo>
                  <a:cubicBezTo>
                    <a:pt x="6" y="27"/>
                    <a:pt x="7" y="27"/>
                    <a:pt x="9" y="27"/>
                  </a:cubicBezTo>
                  <a:cubicBezTo>
                    <a:pt x="9" y="27"/>
                    <a:pt x="9" y="27"/>
                    <a:pt x="9" y="27"/>
                  </a:cubicBezTo>
                  <a:cubicBezTo>
                    <a:pt x="12" y="27"/>
                    <a:pt x="16" y="25"/>
                    <a:pt x="18" y="22"/>
                  </a:cubicBezTo>
                  <a:cubicBezTo>
                    <a:pt x="20" y="18"/>
                    <a:pt x="21" y="13"/>
                    <a:pt x="21" y="9"/>
                  </a:cubicBezTo>
                  <a:cubicBezTo>
                    <a:pt x="19" y="9"/>
                    <a:pt x="19" y="9"/>
                    <a:pt x="19" y="9"/>
                  </a:cubicBezTo>
                  <a:cubicBezTo>
                    <a:pt x="21" y="9"/>
                    <a:pt x="21" y="9"/>
                    <a:pt x="21" y="9"/>
                  </a:cubicBezTo>
                  <a:cubicBezTo>
                    <a:pt x="21" y="8"/>
                    <a:pt x="21" y="8"/>
                    <a:pt x="21" y="8"/>
                  </a:cubicBezTo>
                  <a:cubicBezTo>
                    <a:pt x="21" y="7"/>
                    <a:pt x="21" y="5"/>
                    <a:pt x="20" y="4"/>
                  </a:cubicBezTo>
                  <a:cubicBezTo>
                    <a:pt x="19" y="2"/>
                    <a:pt x="18" y="1"/>
                    <a:pt x="17" y="1"/>
                  </a:cubicBezTo>
                  <a:cubicBezTo>
                    <a:pt x="16" y="0"/>
                    <a:pt x="14" y="0"/>
                    <a:pt x="1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763"/>
            <p:cNvSpPr>
              <a:spLocks noEditPoints="1"/>
            </p:cNvSpPr>
            <p:nvPr/>
          </p:nvSpPr>
          <p:spPr bwMode="auto">
            <a:xfrm>
              <a:off x="4702" y="1079"/>
              <a:ext cx="104" cy="142"/>
            </a:xfrm>
            <a:custGeom>
              <a:avLst/>
              <a:gdLst>
                <a:gd name="T0" fmla="*/ 16 w 44"/>
                <a:gd name="T1" fmla="*/ 56 h 60"/>
                <a:gd name="T2" fmla="*/ 21 w 44"/>
                <a:gd name="T3" fmla="*/ 51 h 60"/>
                <a:gd name="T4" fmla="*/ 20 w 44"/>
                <a:gd name="T5" fmla="*/ 56 h 60"/>
                <a:gd name="T6" fmla="*/ 23 w 44"/>
                <a:gd name="T7" fmla="*/ 56 h 60"/>
                <a:gd name="T8" fmla="*/ 25 w 44"/>
                <a:gd name="T9" fmla="*/ 51 h 60"/>
                <a:gd name="T10" fmla="*/ 28 w 44"/>
                <a:gd name="T11" fmla="*/ 50 h 60"/>
                <a:gd name="T12" fmla="*/ 26 w 44"/>
                <a:gd name="T13" fmla="*/ 55 h 60"/>
                <a:gd name="T14" fmla="*/ 23 w 44"/>
                <a:gd name="T15" fmla="*/ 56 h 60"/>
                <a:gd name="T16" fmla="*/ 12 w 44"/>
                <a:gd name="T17" fmla="*/ 54 h 60"/>
                <a:gd name="T18" fmla="*/ 13 w 44"/>
                <a:gd name="T19" fmla="*/ 50 h 60"/>
                <a:gd name="T20" fmla="*/ 13 w 44"/>
                <a:gd name="T21" fmla="*/ 55 h 60"/>
                <a:gd name="T22" fmla="*/ 8 w 44"/>
                <a:gd name="T23" fmla="*/ 51 h 60"/>
                <a:gd name="T24" fmla="*/ 11 w 44"/>
                <a:gd name="T25" fmla="*/ 48 h 60"/>
                <a:gd name="T26" fmla="*/ 29 w 44"/>
                <a:gd name="T27" fmla="*/ 53 h 60"/>
                <a:gd name="T28" fmla="*/ 33 w 44"/>
                <a:gd name="T29" fmla="*/ 47 h 60"/>
                <a:gd name="T30" fmla="*/ 32 w 44"/>
                <a:gd name="T31" fmla="*/ 51 h 60"/>
                <a:gd name="T32" fmla="*/ 6 w 44"/>
                <a:gd name="T33" fmla="*/ 49 h 60"/>
                <a:gd name="T34" fmla="*/ 6 w 44"/>
                <a:gd name="T35" fmla="*/ 44 h 60"/>
                <a:gd name="T36" fmla="*/ 6 w 44"/>
                <a:gd name="T37" fmla="*/ 49 h 60"/>
                <a:gd name="T38" fmla="*/ 37 w 44"/>
                <a:gd name="T39" fmla="*/ 43 h 60"/>
                <a:gd name="T40" fmla="*/ 38 w 44"/>
                <a:gd name="T41" fmla="*/ 43 h 60"/>
                <a:gd name="T42" fmla="*/ 4 w 44"/>
                <a:gd name="T43" fmla="*/ 41 h 60"/>
                <a:gd name="T44" fmla="*/ 4 w 44"/>
                <a:gd name="T45" fmla="*/ 41 h 60"/>
                <a:gd name="T46" fmla="*/ 21 w 44"/>
                <a:gd name="T47" fmla="*/ 47 h 60"/>
                <a:gd name="T48" fmla="*/ 5 w 44"/>
                <a:gd name="T49" fmla="*/ 30 h 60"/>
                <a:gd name="T50" fmla="*/ 17 w 44"/>
                <a:gd name="T51" fmla="*/ 5 h 60"/>
                <a:gd name="T52" fmla="*/ 25 w 44"/>
                <a:gd name="T53" fmla="*/ 3 h 60"/>
                <a:gd name="T54" fmla="*/ 37 w 44"/>
                <a:gd name="T55" fmla="*/ 11 h 60"/>
                <a:gd name="T56" fmla="*/ 40 w 44"/>
                <a:gd name="T57" fmla="*/ 24 h 60"/>
                <a:gd name="T58" fmla="*/ 26 w 44"/>
                <a:gd name="T59" fmla="*/ 47 h 60"/>
                <a:gd name="T60" fmla="*/ 21 w 44"/>
                <a:gd name="T61" fmla="*/ 47 h 60"/>
                <a:gd name="T62" fmla="*/ 16 w 44"/>
                <a:gd name="T63" fmla="*/ 2 h 60"/>
                <a:gd name="T64" fmla="*/ 1 w 44"/>
                <a:gd name="T65" fmla="*/ 28 h 60"/>
                <a:gd name="T66" fmla="*/ 0 w 44"/>
                <a:gd name="T67" fmla="*/ 40 h 60"/>
                <a:gd name="T68" fmla="*/ 20 w 44"/>
                <a:gd name="T69" fmla="*/ 60 h 60"/>
                <a:gd name="T70" fmla="*/ 21 w 44"/>
                <a:gd name="T71" fmla="*/ 59 h 60"/>
                <a:gd name="T72" fmla="*/ 27 w 44"/>
                <a:gd name="T73" fmla="*/ 58 h 60"/>
                <a:gd name="T74" fmla="*/ 44 w 44"/>
                <a:gd name="T75" fmla="*/ 23 h 60"/>
                <a:gd name="T76" fmla="*/ 40 w 44"/>
                <a:gd name="T77" fmla="*/ 9 h 60"/>
                <a:gd name="T78" fmla="*/ 25 w 44"/>
                <a:gd name="T79"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4" h="60">
                  <a:moveTo>
                    <a:pt x="20" y="56"/>
                  </a:moveTo>
                  <a:cubicBezTo>
                    <a:pt x="18" y="56"/>
                    <a:pt x="17" y="56"/>
                    <a:pt x="16" y="56"/>
                  </a:cubicBezTo>
                  <a:cubicBezTo>
                    <a:pt x="17" y="54"/>
                    <a:pt x="17" y="52"/>
                    <a:pt x="18" y="51"/>
                  </a:cubicBezTo>
                  <a:cubicBezTo>
                    <a:pt x="19" y="51"/>
                    <a:pt x="20" y="51"/>
                    <a:pt x="21" y="51"/>
                  </a:cubicBezTo>
                  <a:cubicBezTo>
                    <a:pt x="22" y="51"/>
                    <a:pt x="22" y="51"/>
                    <a:pt x="22" y="51"/>
                  </a:cubicBezTo>
                  <a:cubicBezTo>
                    <a:pt x="21" y="53"/>
                    <a:pt x="21" y="54"/>
                    <a:pt x="20" y="56"/>
                  </a:cubicBezTo>
                  <a:cubicBezTo>
                    <a:pt x="20" y="56"/>
                    <a:pt x="20" y="56"/>
                    <a:pt x="20" y="56"/>
                  </a:cubicBezTo>
                  <a:moveTo>
                    <a:pt x="23" y="56"/>
                  </a:moveTo>
                  <a:cubicBezTo>
                    <a:pt x="24" y="54"/>
                    <a:pt x="24" y="53"/>
                    <a:pt x="25" y="51"/>
                  </a:cubicBezTo>
                  <a:cubicBezTo>
                    <a:pt x="25" y="51"/>
                    <a:pt x="25" y="51"/>
                    <a:pt x="25" y="51"/>
                  </a:cubicBezTo>
                  <a:cubicBezTo>
                    <a:pt x="26" y="50"/>
                    <a:pt x="26" y="50"/>
                    <a:pt x="27" y="50"/>
                  </a:cubicBezTo>
                  <a:cubicBezTo>
                    <a:pt x="28" y="50"/>
                    <a:pt x="28" y="50"/>
                    <a:pt x="28" y="50"/>
                  </a:cubicBezTo>
                  <a:cubicBezTo>
                    <a:pt x="27" y="51"/>
                    <a:pt x="27" y="53"/>
                    <a:pt x="26" y="54"/>
                  </a:cubicBezTo>
                  <a:cubicBezTo>
                    <a:pt x="26" y="55"/>
                    <a:pt x="26" y="55"/>
                    <a:pt x="26" y="55"/>
                  </a:cubicBezTo>
                  <a:cubicBezTo>
                    <a:pt x="26" y="55"/>
                    <a:pt x="26" y="55"/>
                    <a:pt x="26" y="55"/>
                  </a:cubicBezTo>
                  <a:cubicBezTo>
                    <a:pt x="25" y="55"/>
                    <a:pt x="24" y="55"/>
                    <a:pt x="23" y="56"/>
                  </a:cubicBezTo>
                  <a:moveTo>
                    <a:pt x="13" y="55"/>
                  </a:moveTo>
                  <a:cubicBezTo>
                    <a:pt x="13" y="55"/>
                    <a:pt x="12" y="54"/>
                    <a:pt x="12" y="54"/>
                  </a:cubicBezTo>
                  <a:cubicBezTo>
                    <a:pt x="12" y="54"/>
                    <a:pt x="12" y="54"/>
                    <a:pt x="12" y="54"/>
                  </a:cubicBezTo>
                  <a:cubicBezTo>
                    <a:pt x="12" y="52"/>
                    <a:pt x="13" y="51"/>
                    <a:pt x="13" y="50"/>
                  </a:cubicBezTo>
                  <a:cubicBezTo>
                    <a:pt x="14" y="50"/>
                    <a:pt x="15" y="50"/>
                    <a:pt x="15" y="50"/>
                  </a:cubicBezTo>
                  <a:cubicBezTo>
                    <a:pt x="15" y="52"/>
                    <a:pt x="14" y="53"/>
                    <a:pt x="13" y="55"/>
                  </a:cubicBezTo>
                  <a:moveTo>
                    <a:pt x="9" y="53"/>
                  </a:moveTo>
                  <a:cubicBezTo>
                    <a:pt x="9" y="52"/>
                    <a:pt x="8" y="52"/>
                    <a:pt x="8" y="51"/>
                  </a:cubicBezTo>
                  <a:cubicBezTo>
                    <a:pt x="8" y="50"/>
                    <a:pt x="9" y="48"/>
                    <a:pt x="9" y="47"/>
                  </a:cubicBezTo>
                  <a:cubicBezTo>
                    <a:pt x="10" y="47"/>
                    <a:pt x="10" y="48"/>
                    <a:pt x="11" y="48"/>
                  </a:cubicBezTo>
                  <a:cubicBezTo>
                    <a:pt x="11" y="50"/>
                    <a:pt x="10" y="51"/>
                    <a:pt x="9" y="53"/>
                  </a:cubicBezTo>
                  <a:moveTo>
                    <a:pt x="29" y="53"/>
                  </a:moveTo>
                  <a:cubicBezTo>
                    <a:pt x="30" y="51"/>
                    <a:pt x="31" y="50"/>
                    <a:pt x="31" y="48"/>
                  </a:cubicBezTo>
                  <a:cubicBezTo>
                    <a:pt x="32" y="47"/>
                    <a:pt x="33" y="47"/>
                    <a:pt x="33" y="47"/>
                  </a:cubicBezTo>
                  <a:cubicBezTo>
                    <a:pt x="33" y="48"/>
                    <a:pt x="33" y="49"/>
                    <a:pt x="32" y="50"/>
                  </a:cubicBezTo>
                  <a:cubicBezTo>
                    <a:pt x="32" y="51"/>
                    <a:pt x="32" y="51"/>
                    <a:pt x="32" y="51"/>
                  </a:cubicBezTo>
                  <a:cubicBezTo>
                    <a:pt x="32" y="52"/>
                    <a:pt x="31" y="53"/>
                    <a:pt x="29" y="53"/>
                  </a:cubicBezTo>
                  <a:moveTo>
                    <a:pt x="6" y="49"/>
                  </a:moveTo>
                  <a:cubicBezTo>
                    <a:pt x="6" y="48"/>
                    <a:pt x="5" y="48"/>
                    <a:pt x="5" y="47"/>
                  </a:cubicBezTo>
                  <a:cubicBezTo>
                    <a:pt x="6" y="46"/>
                    <a:pt x="6" y="45"/>
                    <a:pt x="6" y="44"/>
                  </a:cubicBezTo>
                  <a:cubicBezTo>
                    <a:pt x="7" y="45"/>
                    <a:pt x="7" y="45"/>
                    <a:pt x="7" y="45"/>
                  </a:cubicBezTo>
                  <a:cubicBezTo>
                    <a:pt x="7" y="46"/>
                    <a:pt x="6" y="47"/>
                    <a:pt x="6" y="49"/>
                  </a:cubicBezTo>
                  <a:moveTo>
                    <a:pt x="36" y="46"/>
                  </a:moveTo>
                  <a:cubicBezTo>
                    <a:pt x="37" y="45"/>
                    <a:pt x="37" y="44"/>
                    <a:pt x="37" y="43"/>
                  </a:cubicBezTo>
                  <a:cubicBezTo>
                    <a:pt x="38" y="42"/>
                    <a:pt x="38" y="42"/>
                    <a:pt x="38" y="41"/>
                  </a:cubicBezTo>
                  <a:cubicBezTo>
                    <a:pt x="38" y="42"/>
                    <a:pt x="38" y="42"/>
                    <a:pt x="38" y="43"/>
                  </a:cubicBezTo>
                  <a:cubicBezTo>
                    <a:pt x="37" y="44"/>
                    <a:pt x="37" y="45"/>
                    <a:pt x="36" y="46"/>
                  </a:cubicBezTo>
                  <a:moveTo>
                    <a:pt x="4" y="41"/>
                  </a:moveTo>
                  <a:cubicBezTo>
                    <a:pt x="4" y="41"/>
                    <a:pt x="4" y="41"/>
                    <a:pt x="4" y="41"/>
                  </a:cubicBezTo>
                  <a:cubicBezTo>
                    <a:pt x="4" y="41"/>
                    <a:pt x="4" y="41"/>
                    <a:pt x="4" y="41"/>
                  </a:cubicBezTo>
                  <a:cubicBezTo>
                    <a:pt x="4" y="41"/>
                    <a:pt x="4" y="41"/>
                    <a:pt x="4" y="41"/>
                  </a:cubicBezTo>
                  <a:moveTo>
                    <a:pt x="21" y="47"/>
                  </a:moveTo>
                  <a:cubicBezTo>
                    <a:pt x="17" y="47"/>
                    <a:pt x="13" y="46"/>
                    <a:pt x="10" y="43"/>
                  </a:cubicBezTo>
                  <a:cubicBezTo>
                    <a:pt x="6" y="39"/>
                    <a:pt x="5" y="35"/>
                    <a:pt x="5" y="30"/>
                  </a:cubicBezTo>
                  <a:cubicBezTo>
                    <a:pt x="5" y="26"/>
                    <a:pt x="6" y="23"/>
                    <a:pt x="7" y="20"/>
                  </a:cubicBezTo>
                  <a:cubicBezTo>
                    <a:pt x="9" y="14"/>
                    <a:pt x="12" y="8"/>
                    <a:pt x="17" y="5"/>
                  </a:cubicBezTo>
                  <a:cubicBezTo>
                    <a:pt x="20" y="4"/>
                    <a:pt x="23" y="3"/>
                    <a:pt x="25" y="3"/>
                  </a:cubicBezTo>
                  <a:cubicBezTo>
                    <a:pt x="25" y="3"/>
                    <a:pt x="25" y="3"/>
                    <a:pt x="25" y="3"/>
                  </a:cubicBezTo>
                  <a:cubicBezTo>
                    <a:pt x="29" y="3"/>
                    <a:pt x="32" y="4"/>
                    <a:pt x="34" y="7"/>
                  </a:cubicBezTo>
                  <a:cubicBezTo>
                    <a:pt x="35" y="8"/>
                    <a:pt x="36" y="9"/>
                    <a:pt x="37" y="11"/>
                  </a:cubicBezTo>
                  <a:cubicBezTo>
                    <a:pt x="37" y="11"/>
                    <a:pt x="37" y="11"/>
                    <a:pt x="37" y="11"/>
                  </a:cubicBezTo>
                  <a:cubicBezTo>
                    <a:pt x="39" y="15"/>
                    <a:pt x="40" y="19"/>
                    <a:pt x="40" y="24"/>
                  </a:cubicBezTo>
                  <a:cubicBezTo>
                    <a:pt x="40" y="27"/>
                    <a:pt x="39" y="31"/>
                    <a:pt x="38" y="34"/>
                  </a:cubicBezTo>
                  <a:cubicBezTo>
                    <a:pt x="36" y="40"/>
                    <a:pt x="31" y="45"/>
                    <a:pt x="26" y="47"/>
                  </a:cubicBezTo>
                  <a:cubicBezTo>
                    <a:pt x="24" y="47"/>
                    <a:pt x="23" y="47"/>
                    <a:pt x="21" y="47"/>
                  </a:cubicBezTo>
                  <a:cubicBezTo>
                    <a:pt x="21" y="47"/>
                    <a:pt x="21" y="47"/>
                    <a:pt x="21" y="47"/>
                  </a:cubicBezTo>
                  <a:moveTo>
                    <a:pt x="25" y="0"/>
                  </a:moveTo>
                  <a:cubicBezTo>
                    <a:pt x="22" y="0"/>
                    <a:pt x="19" y="1"/>
                    <a:pt x="16" y="2"/>
                  </a:cubicBezTo>
                  <a:cubicBezTo>
                    <a:pt x="9" y="6"/>
                    <a:pt x="5" y="12"/>
                    <a:pt x="3" y="19"/>
                  </a:cubicBezTo>
                  <a:cubicBezTo>
                    <a:pt x="2" y="22"/>
                    <a:pt x="2" y="25"/>
                    <a:pt x="1" y="28"/>
                  </a:cubicBezTo>
                  <a:cubicBezTo>
                    <a:pt x="1" y="29"/>
                    <a:pt x="1" y="29"/>
                    <a:pt x="1" y="29"/>
                  </a:cubicBezTo>
                  <a:cubicBezTo>
                    <a:pt x="1" y="33"/>
                    <a:pt x="0" y="36"/>
                    <a:pt x="0" y="40"/>
                  </a:cubicBezTo>
                  <a:cubicBezTo>
                    <a:pt x="0" y="44"/>
                    <a:pt x="1" y="49"/>
                    <a:pt x="4" y="52"/>
                  </a:cubicBezTo>
                  <a:cubicBezTo>
                    <a:pt x="8" y="58"/>
                    <a:pt x="14" y="60"/>
                    <a:pt x="20" y="60"/>
                  </a:cubicBezTo>
                  <a:cubicBezTo>
                    <a:pt x="20" y="60"/>
                    <a:pt x="20" y="60"/>
                    <a:pt x="20" y="60"/>
                  </a:cubicBezTo>
                  <a:cubicBezTo>
                    <a:pt x="20" y="60"/>
                    <a:pt x="20" y="59"/>
                    <a:pt x="21" y="59"/>
                  </a:cubicBezTo>
                  <a:cubicBezTo>
                    <a:pt x="21" y="59"/>
                    <a:pt x="21" y="59"/>
                    <a:pt x="21" y="59"/>
                  </a:cubicBezTo>
                  <a:cubicBezTo>
                    <a:pt x="23" y="59"/>
                    <a:pt x="25" y="59"/>
                    <a:pt x="27" y="58"/>
                  </a:cubicBezTo>
                  <a:cubicBezTo>
                    <a:pt x="34" y="56"/>
                    <a:pt x="39" y="50"/>
                    <a:pt x="41" y="44"/>
                  </a:cubicBezTo>
                  <a:cubicBezTo>
                    <a:pt x="43" y="39"/>
                    <a:pt x="44" y="31"/>
                    <a:pt x="44" y="23"/>
                  </a:cubicBezTo>
                  <a:cubicBezTo>
                    <a:pt x="44" y="23"/>
                    <a:pt x="44" y="22"/>
                    <a:pt x="43" y="22"/>
                  </a:cubicBezTo>
                  <a:cubicBezTo>
                    <a:pt x="43" y="17"/>
                    <a:pt x="42" y="13"/>
                    <a:pt x="40" y="9"/>
                  </a:cubicBezTo>
                  <a:cubicBezTo>
                    <a:pt x="39" y="7"/>
                    <a:pt x="38" y="6"/>
                    <a:pt x="36" y="4"/>
                  </a:cubicBezTo>
                  <a:cubicBezTo>
                    <a:pt x="33" y="1"/>
                    <a:pt x="29" y="0"/>
                    <a:pt x="25"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764"/>
            <p:cNvSpPr>
              <a:spLocks noEditPoints="1"/>
            </p:cNvSpPr>
            <p:nvPr/>
          </p:nvSpPr>
          <p:spPr bwMode="auto">
            <a:xfrm>
              <a:off x="4884" y="1244"/>
              <a:ext cx="47" cy="64"/>
            </a:xfrm>
            <a:custGeom>
              <a:avLst/>
              <a:gdLst>
                <a:gd name="T0" fmla="*/ 8 w 20"/>
                <a:gd name="T1" fmla="*/ 24 h 27"/>
                <a:gd name="T2" fmla="*/ 8 w 20"/>
                <a:gd name="T3" fmla="*/ 24 h 27"/>
                <a:gd name="T4" fmla="*/ 6 w 20"/>
                <a:gd name="T5" fmla="*/ 23 h 27"/>
                <a:gd name="T6" fmla="*/ 4 w 20"/>
                <a:gd name="T7" fmla="*/ 21 h 27"/>
                <a:gd name="T8" fmla="*/ 4 w 20"/>
                <a:gd name="T9" fmla="*/ 20 h 27"/>
                <a:gd name="T10" fmla="*/ 4 w 20"/>
                <a:gd name="T11" fmla="*/ 20 h 27"/>
                <a:gd name="T12" fmla="*/ 9 w 20"/>
                <a:gd name="T13" fmla="*/ 12 h 27"/>
                <a:gd name="T14" fmla="*/ 12 w 20"/>
                <a:gd name="T15" fmla="*/ 11 h 27"/>
                <a:gd name="T16" fmla="*/ 12 w 20"/>
                <a:gd name="T17" fmla="*/ 11 h 27"/>
                <a:gd name="T18" fmla="*/ 14 w 20"/>
                <a:gd name="T19" fmla="*/ 12 h 27"/>
                <a:gd name="T20" fmla="*/ 16 w 20"/>
                <a:gd name="T21" fmla="*/ 13 h 27"/>
                <a:gd name="T22" fmla="*/ 16 w 20"/>
                <a:gd name="T23" fmla="*/ 15 h 27"/>
                <a:gd name="T24" fmla="*/ 14 w 20"/>
                <a:gd name="T25" fmla="*/ 20 h 27"/>
                <a:gd name="T26" fmla="*/ 8 w 20"/>
                <a:gd name="T27" fmla="*/ 24 h 27"/>
                <a:gd name="T28" fmla="*/ 4 w 20"/>
                <a:gd name="T29" fmla="*/ 12 h 27"/>
                <a:gd name="T30" fmla="*/ 5 w 20"/>
                <a:gd name="T31" fmla="*/ 12 h 27"/>
                <a:gd name="T32" fmla="*/ 6 w 20"/>
                <a:gd name="T33" fmla="*/ 8 h 27"/>
                <a:gd name="T34" fmla="*/ 5 w 20"/>
                <a:gd name="T35" fmla="*/ 11 h 27"/>
                <a:gd name="T36" fmla="*/ 4 w 20"/>
                <a:gd name="T37" fmla="*/ 12 h 27"/>
                <a:gd name="T38" fmla="*/ 17 w 20"/>
                <a:gd name="T39" fmla="*/ 9 h 27"/>
                <a:gd name="T40" fmla="*/ 16 w 20"/>
                <a:gd name="T41" fmla="*/ 9 h 27"/>
                <a:gd name="T42" fmla="*/ 17 w 20"/>
                <a:gd name="T43" fmla="*/ 7 h 27"/>
                <a:gd name="T44" fmla="*/ 17 w 20"/>
                <a:gd name="T45" fmla="*/ 8 h 27"/>
                <a:gd name="T46" fmla="*/ 17 w 20"/>
                <a:gd name="T47" fmla="*/ 9 h 27"/>
                <a:gd name="T48" fmla="*/ 17 w 20"/>
                <a:gd name="T49" fmla="*/ 9 h 27"/>
                <a:gd name="T50" fmla="*/ 9 w 20"/>
                <a:gd name="T51" fmla="*/ 9 h 27"/>
                <a:gd name="T52" fmla="*/ 10 w 20"/>
                <a:gd name="T53" fmla="*/ 4 h 27"/>
                <a:gd name="T54" fmla="*/ 11 w 20"/>
                <a:gd name="T55" fmla="*/ 3 h 27"/>
                <a:gd name="T56" fmla="*/ 9 w 20"/>
                <a:gd name="T57" fmla="*/ 8 h 27"/>
                <a:gd name="T58" fmla="*/ 9 w 20"/>
                <a:gd name="T59" fmla="*/ 9 h 27"/>
                <a:gd name="T60" fmla="*/ 14 w 20"/>
                <a:gd name="T61" fmla="*/ 8 h 27"/>
                <a:gd name="T62" fmla="*/ 12 w 20"/>
                <a:gd name="T63" fmla="*/ 8 h 27"/>
                <a:gd name="T64" fmla="*/ 14 w 20"/>
                <a:gd name="T65" fmla="*/ 3 h 27"/>
                <a:gd name="T66" fmla="*/ 15 w 20"/>
                <a:gd name="T67" fmla="*/ 4 h 27"/>
                <a:gd name="T68" fmla="*/ 15 w 20"/>
                <a:gd name="T69" fmla="*/ 4 h 27"/>
                <a:gd name="T70" fmla="*/ 14 w 20"/>
                <a:gd name="T71" fmla="*/ 8 h 27"/>
                <a:gd name="T72" fmla="*/ 13 w 20"/>
                <a:gd name="T73" fmla="*/ 0 h 27"/>
                <a:gd name="T74" fmla="*/ 8 w 20"/>
                <a:gd name="T75" fmla="*/ 1 h 27"/>
                <a:gd name="T76" fmla="*/ 1 w 20"/>
                <a:gd name="T77" fmla="*/ 10 h 27"/>
                <a:gd name="T78" fmla="*/ 0 w 20"/>
                <a:gd name="T79" fmla="*/ 18 h 27"/>
                <a:gd name="T80" fmla="*/ 1 w 20"/>
                <a:gd name="T81" fmla="*/ 22 h 27"/>
                <a:gd name="T82" fmla="*/ 4 w 20"/>
                <a:gd name="T83" fmla="*/ 26 h 27"/>
                <a:gd name="T84" fmla="*/ 8 w 20"/>
                <a:gd name="T85" fmla="*/ 27 h 27"/>
                <a:gd name="T86" fmla="*/ 8 w 20"/>
                <a:gd name="T87" fmla="*/ 27 h 27"/>
                <a:gd name="T88" fmla="*/ 17 w 20"/>
                <a:gd name="T89" fmla="*/ 22 h 27"/>
                <a:gd name="T90" fmla="*/ 20 w 20"/>
                <a:gd name="T91" fmla="*/ 9 h 27"/>
                <a:gd name="T92" fmla="*/ 19 w 20"/>
                <a:gd name="T93" fmla="*/ 9 h 27"/>
                <a:gd name="T94" fmla="*/ 20 w 20"/>
                <a:gd name="T95" fmla="*/ 9 h 27"/>
                <a:gd name="T96" fmla="*/ 20 w 20"/>
                <a:gd name="T97" fmla="*/ 8 h 27"/>
                <a:gd name="T98" fmla="*/ 19 w 20"/>
                <a:gd name="T99" fmla="*/ 3 h 27"/>
                <a:gd name="T100" fmla="*/ 16 w 20"/>
                <a:gd name="T101" fmla="*/ 0 h 27"/>
                <a:gd name="T102" fmla="*/ 13 w 20"/>
                <a:gd name="T103"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 h="27">
                  <a:moveTo>
                    <a:pt x="8" y="24"/>
                  </a:moveTo>
                  <a:cubicBezTo>
                    <a:pt x="8" y="24"/>
                    <a:pt x="8" y="24"/>
                    <a:pt x="8" y="24"/>
                  </a:cubicBezTo>
                  <a:cubicBezTo>
                    <a:pt x="7" y="24"/>
                    <a:pt x="7" y="24"/>
                    <a:pt x="6" y="23"/>
                  </a:cubicBezTo>
                  <a:cubicBezTo>
                    <a:pt x="5" y="23"/>
                    <a:pt x="4" y="22"/>
                    <a:pt x="4" y="21"/>
                  </a:cubicBezTo>
                  <a:cubicBezTo>
                    <a:pt x="4" y="20"/>
                    <a:pt x="4" y="20"/>
                    <a:pt x="4" y="20"/>
                  </a:cubicBezTo>
                  <a:cubicBezTo>
                    <a:pt x="4" y="20"/>
                    <a:pt x="4" y="20"/>
                    <a:pt x="4" y="20"/>
                  </a:cubicBezTo>
                  <a:cubicBezTo>
                    <a:pt x="5" y="17"/>
                    <a:pt x="7" y="14"/>
                    <a:pt x="9" y="12"/>
                  </a:cubicBezTo>
                  <a:cubicBezTo>
                    <a:pt x="10" y="12"/>
                    <a:pt x="11" y="11"/>
                    <a:pt x="12" y="11"/>
                  </a:cubicBezTo>
                  <a:cubicBezTo>
                    <a:pt x="12" y="11"/>
                    <a:pt x="12" y="11"/>
                    <a:pt x="12" y="11"/>
                  </a:cubicBezTo>
                  <a:cubicBezTo>
                    <a:pt x="13" y="11"/>
                    <a:pt x="14" y="12"/>
                    <a:pt x="14" y="12"/>
                  </a:cubicBezTo>
                  <a:cubicBezTo>
                    <a:pt x="15" y="12"/>
                    <a:pt x="15" y="13"/>
                    <a:pt x="16" y="13"/>
                  </a:cubicBezTo>
                  <a:cubicBezTo>
                    <a:pt x="16" y="14"/>
                    <a:pt x="16" y="14"/>
                    <a:pt x="16" y="15"/>
                  </a:cubicBezTo>
                  <a:cubicBezTo>
                    <a:pt x="16" y="17"/>
                    <a:pt x="15" y="19"/>
                    <a:pt x="14" y="20"/>
                  </a:cubicBezTo>
                  <a:cubicBezTo>
                    <a:pt x="13" y="22"/>
                    <a:pt x="10" y="24"/>
                    <a:pt x="8" y="24"/>
                  </a:cubicBezTo>
                  <a:moveTo>
                    <a:pt x="4" y="12"/>
                  </a:moveTo>
                  <a:cubicBezTo>
                    <a:pt x="5" y="12"/>
                    <a:pt x="5" y="12"/>
                    <a:pt x="5" y="12"/>
                  </a:cubicBezTo>
                  <a:cubicBezTo>
                    <a:pt x="5" y="10"/>
                    <a:pt x="5" y="9"/>
                    <a:pt x="6" y="8"/>
                  </a:cubicBezTo>
                  <a:cubicBezTo>
                    <a:pt x="6" y="9"/>
                    <a:pt x="6" y="10"/>
                    <a:pt x="5" y="11"/>
                  </a:cubicBezTo>
                  <a:cubicBezTo>
                    <a:pt x="4" y="12"/>
                    <a:pt x="4" y="12"/>
                    <a:pt x="4" y="12"/>
                  </a:cubicBezTo>
                  <a:moveTo>
                    <a:pt x="17" y="9"/>
                  </a:moveTo>
                  <a:cubicBezTo>
                    <a:pt x="16" y="9"/>
                    <a:pt x="16" y="9"/>
                    <a:pt x="16" y="9"/>
                  </a:cubicBezTo>
                  <a:cubicBezTo>
                    <a:pt x="16" y="8"/>
                    <a:pt x="17" y="8"/>
                    <a:pt x="17" y="7"/>
                  </a:cubicBezTo>
                  <a:cubicBezTo>
                    <a:pt x="17" y="8"/>
                    <a:pt x="17" y="8"/>
                    <a:pt x="17" y="8"/>
                  </a:cubicBezTo>
                  <a:cubicBezTo>
                    <a:pt x="17" y="9"/>
                    <a:pt x="17" y="9"/>
                    <a:pt x="17" y="9"/>
                  </a:cubicBezTo>
                  <a:cubicBezTo>
                    <a:pt x="17" y="9"/>
                    <a:pt x="17" y="9"/>
                    <a:pt x="17" y="9"/>
                  </a:cubicBezTo>
                  <a:moveTo>
                    <a:pt x="9" y="9"/>
                  </a:moveTo>
                  <a:cubicBezTo>
                    <a:pt x="9" y="7"/>
                    <a:pt x="9" y="5"/>
                    <a:pt x="10" y="4"/>
                  </a:cubicBezTo>
                  <a:cubicBezTo>
                    <a:pt x="11" y="3"/>
                    <a:pt x="11" y="3"/>
                    <a:pt x="11" y="3"/>
                  </a:cubicBezTo>
                  <a:cubicBezTo>
                    <a:pt x="10" y="5"/>
                    <a:pt x="10" y="7"/>
                    <a:pt x="9" y="8"/>
                  </a:cubicBezTo>
                  <a:cubicBezTo>
                    <a:pt x="9" y="9"/>
                    <a:pt x="9" y="9"/>
                    <a:pt x="9" y="9"/>
                  </a:cubicBezTo>
                  <a:moveTo>
                    <a:pt x="14" y="8"/>
                  </a:moveTo>
                  <a:cubicBezTo>
                    <a:pt x="13" y="8"/>
                    <a:pt x="13" y="8"/>
                    <a:pt x="12" y="8"/>
                  </a:cubicBezTo>
                  <a:cubicBezTo>
                    <a:pt x="13" y="6"/>
                    <a:pt x="13" y="5"/>
                    <a:pt x="14" y="3"/>
                  </a:cubicBezTo>
                  <a:cubicBezTo>
                    <a:pt x="14" y="3"/>
                    <a:pt x="15" y="3"/>
                    <a:pt x="15" y="4"/>
                  </a:cubicBezTo>
                  <a:cubicBezTo>
                    <a:pt x="15" y="4"/>
                    <a:pt x="15" y="4"/>
                    <a:pt x="15" y="4"/>
                  </a:cubicBezTo>
                  <a:cubicBezTo>
                    <a:pt x="15" y="5"/>
                    <a:pt x="14" y="7"/>
                    <a:pt x="14" y="8"/>
                  </a:cubicBezTo>
                  <a:moveTo>
                    <a:pt x="13" y="0"/>
                  </a:moveTo>
                  <a:cubicBezTo>
                    <a:pt x="11" y="0"/>
                    <a:pt x="9" y="0"/>
                    <a:pt x="8" y="1"/>
                  </a:cubicBezTo>
                  <a:cubicBezTo>
                    <a:pt x="4" y="3"/>
                    <a:pt x="2" y="7"/>
                    <a:pt x="1" y="10"/>
                  </a:cubicBezTo>
                  <a:cubicBezTo>
                    <a:pt x="0" y="13"/>
                    <a:pt x="0" y="15"/>
                    <a:pt x="0" y="18"/>
                  </a:cubicBezTo>
                  <a:cubicBezTo>
                    <a:pt x="0" y="19"/>
                    <a:pt x="0" y="21"/>
                    <a:pt x="1" y="22"/>
                  </a:cubicBezTo>
                  <a:cubicBezTo>
                    <a:pt x="1" y="24"/>
                    <a:pt x="2" y="25"/>
                    <a:pt x="4" y="26"/>
                  </a:cubicBezTo>
                  <a:cubicBezTo>
                    <a:pt x="5" y="27"/>
                    <a:pt x="7" y="27"/>
                    <a:pt x="8" y="27"/>
                  </a:cubicBezTo>
                  <a:cubicBezTo>
                    <a:pt x="8" y="27"/>
                    <a:pt x="8" y="27"/>
                    <a:pt x="8" y="27"/>
                  </a:cubicBezTo>
                  <a:cubicBezTo>
                    <a:pt x="12" y="27"/>
                    <a:pt x="15" y="25"/>
                    <a:pt x="17" y="22"/>
                  </a:cubicBezTo>
                  <a:cubicBezTo>
                    <a:pt x="20" y="18"/>
                    <a:pt x="20" y="13"/>
                    <a:pt x="20" y="9"/>
                  </a:cubicBezTo>
                  <a:cubicBezTo>
                    <a:pt x="19" y="9"/>
                    <a:pt x="19" y="9"/>
                    <a:pt x="19" y="9"/>
                  </a:cubicBezTo>
                  <a:cubicBezTo>
                    <a:pt x="20" y="9"/>
                    <a:pt x="20" y="9"/>
                    <a:pt x="20" y="9"/>
                  </a:cubicBezTo>
                  <a:cubicBezTo>
                    <a:pt x="20" y="8"/>
                    <a:pt x="20" y="8"/>
                    <a:pt x="20" y="8"/>
                  </a:cubicBezTo>
                  <a:cubicBezTo>
                    <a:pt x="20" y="7"/>
                    <a:pt x="20" y="5"/>
                    <a:pt x="19" y="3"/>
                  </a:cubicBezTo>
                  <a:cubicBezTo>
                    <a:pt x="19" y="2"/>
                    <a:pt x="18" y="1"/>
                    <a:pt x="16" y="0"/>
                  </a:cubicBezTo>
                  <a:cubicBezTo>
                    <a:pt x="15" y="0"/>
                    <a:pt x="14" y="0"/>
                    <a:pt x="1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765"/>
            <p:cNvSpPr>
              <a:spLocks noEditPoints="1"/>
            </p:cNvSpPr>
            <p:nvPr/>
          </p:nvSpPr>
          <p:spPr bwMode="auto">
            <a:xfrm>
              <a:off x="4856" y="1216"/>
              <a:ext cx="101" cy="139"/>
            </a:xfrm>
            <a:custGeom>
              <a:avLst/>
              <a:gdLst>
                <a:gd name="T0" fmla="*/ 16 w 43"/>
                <a:gd name="T1" fmla="*/ 56 h 59"/>
                <a:gd name="T2" fmla="*/ 21 w 43"/>
                <a:gd name="T3" fmla="*/ 51 h 59"/>
                <a:gd name="T4" fmla="*/ 20 w 43"/>
                <a:gd name="T5" fmla="*/ 56 h 59"/>
                <a:gd name="T6" fmla="*/ 23 w 43"/>
                <a:gd name="T7" fmla="*/ 55 h 59"/>
                <a:gd name="T8" fmla="*/ 25 w 43"/>
                <a:gd name="T9" fmla="*/ 50 h 59"/>
                <a:gd name="T10" fmla="*/ 27 w 43"/>
                <a:gd name="T11" fmla="*/ 50 h 59"/>
                <a:gd name="T12" fmla="*/ 26 w 43"/>
                <a:gd name="T13" fmla="*/ 55 h 59"/>
                <a:gd name="T14" fmla="*/ 23 w 43"/>
                <a:gd name="T15" fmla="*/ 55 h 59"/>
                <a:gd name="T16" fmla="*/ 11 w 43"/>
                <a:gd name="T17" fmla="*/ 54 h 59"/>
                <a:gd name="T18" fmla="*/ 13 w 43"/>
                <a:gd name="T19" fmla="*/ 49 h 59"/>
                <a:gd name="T20" fmla="*/ 13 w 43"/>
                <a:gd name="T21" fmla="*/ 55 h 59"/>
                <a:gd name="T22" fmla="*/ 7 w 43"/>
                <a:gd name="T23" fmla="*/ 51 h 59"/>
                <a:gd name="T24" fmla="*/ 11 w 43"/>
                <a:gd name="T25" fmla="*/ 48 h 59"/>
                <a:gd name="T26" fmla="*/ 29 w 43"/>
                <a:gd name="T27" fmla="*/ 53 h 59"/>
                <a:gd name="T28" fmla="*/ 33 w 43"/>
                <a:gd name="T29" fmla="*/ 46 h 59"/>
                <a:gd name="T30" fmla="*/ 32 w 43"/>
                <a:gd name="T31" fmla="*/ 51 h 59"/>
                <a:gd name="T32" fmla="*/ 5 w 43"/>
                <a:gd name="T33" fmla="*/ 48 h 59"/>
                <a:gd name="T34" fmla="*/ 6 w 43"/>
                <a:gd name="T35" fmla="*/ 44 h 59"/>
                <a:gd name="T36" fmla="*/ 5 w 43"/>
                <a:gd name="T37" fmla="*/ 48 h 59"/>
                <a:gd name="T38" fmla="*/ 37 w 43"/>
                <a:gd name="T39" fmla="*/ 43 h 59"/>
                <a:gd name="T40" fmla="*/ 37 w 43"/>
                <a:gd name="T41" fmla="*/ 43 h 59"/>
                <a:gd name="T42" fmla="*/ 3 w 43"/>
                <a:gd name="T43" fmla="*/ 41 h 59"/>
                <a:gd name="T44" fmla="*/ 3 w 43"/>
                <a:gd name="T45" fmla="*/ 41 h 59"/>
                <a:gd name="T46" fmla="*/ 21 w 43"/>
                <a:gd name="T47" fmla="*/ 47 h 59"/>
                <a:gd name="T48" fmla="*/ 4 w 43"/>
                <a:gd name="T49" fmla="*/ 29 h 59"/>
                <a:gd name="T50" fmla="*/ 17 w 43"/>
                <a:gd name="T51" fmla="*/ 5 h 59"/>
                <a:gd name="T52" fmla="*/ 25 w 43"/>
                <a:gd name="T53" fmla="*/ 3 h 59"/>
                <a:gd name="T54" fmla="*/ 36 w 43"/>
                <a:gd name="T55" fmla="*/ 11 h 59"/>
                <a:gd name="T56" fmla="*/ 36 w 43"/>
                <a:gd name="T57" fmla="*/ 11 h 59"/>
                <a:gd name="T58" fmla="*/ 37 w 43"/>
                <a:gd name="T59" fmla="*/ 34 h 59"/>
                <a:gd name="T60" fmla="*/ 21 w 43"/>
                <a:gd name="T61" fmla="*/ 47 h 59"/>
                <a:gd name="T62" fmla="*/ 25 w 43"/>
                <a:gd name="T63" fmla="*/ 0 h 59"/>
                <a:gd name="T64" fmla="*/ 3 w 43"/>
                <a:gd name="T65" fmla="*/ 18 h 59"/>
                <a:gd name="T66" fmla="*/ 1 w 43"/>
                <a:gd name="T67" fmla="*/ 29 h 59"/>
                <a:gd name="T68" fmla="*/ 3 w 43"/>
                <a:gd name="T69" fmla="*/ 52 h 59"/>
                <a:gd name="T70" fmla="*/ 19 w 43"/>
                <a:gd name="T71" fmla="*/ 59 h 59"/>
                <a:gd name="T72" fmla="*/ 21 w 43"/>
                <a:gd name="T73" fmla="*/ 59 h 59"/>
                <a:gd name="T74" fmla="*/ 41 w 43"/>
                <a:gd name="T75" fmla="*/ 44 h 59"/>
                <a:gd name="T76" fmla="*/ 43 w 43"/>
                <a:gd name="T77" fmla="*/ 22 h 59"/>
                <a:gd name="T78" fmla="*/ 36 w 43"/>
                <a:gd name="T79"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 h="59">
                  <a:moveTo>
                    <a:pt x="19" y="56"/>
                  </a:moveTo>
                  <a:cubicBezTo>
                    <a:pt x="18" y="56"/>
                    <a:pt x="17" y="56"/>
                    <a:pt x="16" y="56"/>
                  </a:cubicBezTo>
                  <a:cubicBezTo>
                    <a:pt x="16" y="54"/>
                    <a:pt x="17" y="52"/>
                    <a:pt x="18" y="51"/>
                  </a:cubicBezTo>
                  <a:cubicBezTo>
                    <a:pt x="19" y="51"/>
                    <a:pt x="20" y="51"/>
                    <a:pt x="21" y="51"/>
                  </a:cubicBezTo>
                  <a:cubicBezTo>
                    <a:pt x="22" y="51"/>
                    <a:pt x="22" y="51"/>
                    <a:pt x="22" y="51"/>
                  </a:cubicBezTo>
                  <a:cubicBezTo>
                    <a:pt x="21" y="52"/>
                    <a:pt x="20" y="54"/>
                    <a:pt x="20" y="56"/>
                  </a:cubicBezTo>
                  <a:cubicBezTo>
                    <a:pt x="19" y="56"/>
                    <a:pt x="19" y="56"/>
                    <a:pt x="19" y="56"/>
                  </a:cubicBezTo>
                  <a:moveTo>
                    <a:pt x="23" y="55"/>
                  </a:moveTo>
                  <a:cubicBezTo>
                    <a:pt x="23" y="54"/>
                    <a:pt x="24" y="53"/>
                    <a:pt x="24" y="51"/>
                  </a:cubicBezTo>
                  <a:cubicBezTo>
                    <a:pt x="25" y="50"/>
                    <a:pt x="25" y="50"/>
                    <a:pt x="25" y="50"/>
                  </a:cubicBezTo>
                  <a:cubicBezTo>
                    <a:pt x="25" y="50"/>
                    <a:pt x="26" y="50"/>
                    <a:pt x="26" y="50"/>
                  </a:cubicBezTo>
                  <a:cubicBezTo>
                    <a:pt x="27" y="50"/>
                    <a:pt x="27" y="50"/>
                    <a:pt x="27" y="50"/>
                  </a:cubicBezTo>
                  <a:cubicBezTo>
                    <a:pt x="27" y="51"/>
                    <a:pt x="26" y="53"/>
                    <a:pt x="26" y="54"/>
                  </a:cubicBezTo>
                  <a:cubicBezTo>
                    <a:pt x="26" y="55"/>
                    <a:pt x="26" y="55"/>
                    <a:pt x="26" y="55"/>
                  </a:cubicBezTo>
                  <a:cubicBezTo>
                    <a:pt x="25" y="55"/>
                    <a:pt x="25" y="55"/>
                    <a:pt x="25" y="55"/>
                  </a:cubicBezTo>
                  <a:cubicBezTo>
                    <a:pt x="25" y="55"/>
                    <a:pt x="24" y="55"/>
                    <a:pt x="23" y="55"/>
                  </a:cubicBezTo>
                  <a:moveTo>
                    <a:pt x="13" y="55"/>
                  </a:moveTo>
                  <a:cubicBezTo>
                    <a:pt x="12" y="55"/>
                    <a:pt x="12" y="54"/>
                    <a:pt x="11" y="54"/>
                  </a:cubicBezTo>
                  <a:cubicBezTo>
                    <a:pt x="11" y="53"/>
                    <a:pt x="11" y="53"/>
                    <a:pt x="11" y="53"/>
                  </a:cubicBezTo>
                  <a:cubicBezTo>
                    <a:pt x="12" y="52"/>
                    <a:pt x="12" y="51"/>
                    <a:pt x="13" y="49"/>
                  </a:cubicBezTo>
                  <a:cubicBezTo>
                    <a:pt x="14" y="50"/>
                    <a:pt x="14" y="50"/>
                    <a:pt x="15" y="50"/>
                  </a:cubicBezTo>
                  <a:cubicBezTo>
                    <a:pt x="14" y="52"/>
                    <a:pt x="13" y="53"/>
                    <a:pt x="13" y="55"/>
                  </a:cubicBezTo>
                  <a:moveTo>
                    <a:pt x="9" y="53"/>
                  </a:moveTo>
                  <a:cubicBezTo>
                    <a:pt x="8" y="52"/>
                    <a:pt x="8" y="52"/>
                    <a:pt x="7" y="51"/>
                  </a:cubicBezTo>
                  <a:cubicBezTo>
                    <a:pt x="8" y="50"/>
                    <a:pt x="8" y="48"/>
                    <a:pt x="9" y="47"/>
                  </a:cubicBezTo>
                  <a:cubicBezTo>
                    <a:pt x="9" y="47"/>
                    <a:pt x="10" y="48"/>
                    <a:pt x="11" y="48"/>
                  </a:cubicBezTo>
                  <a:cubicBezTo>
                    <a:pt x="10" y="50"/>
                    <a:pt x="9" y="51"/>
                    <a:pt x="9" y="53"/>
                  </a:cubicBezTo>
                  <a:moveTo>
                    <a:pt x="29" y="53"/>
                  </a:moveTo>
                  <a:cubicBezTo>
                    <a:pt x="30" y="51"/>
                    <a:pt x="30" y="50"/>
                    <a:pt x="31" y="48"/>
                  </a:cubicBezTo>
                  <a:cubicBezTo>
                    <a:pt x="32" y="47"/>
                    <a:pt x="32" y="47"/>
                    <a:pt x="33" y="46"/>
                  </a:cubicBezTo>
                  <a:cubicBezTo>
                    <a:pt x="33" y="48"/>
                    <a:pt x="32" y="49"/>
                    <a:pt x="32" y="50"/>
                  </a:cubicBezTo>
                  <a:cubicBezTo>
                    <a:pt x="32" y="51"/>
                    <a:pt x="32" y="51"/>
                    <a:pt x="32" y="51"/>
                  </a:cubicBezTo>
                  <a:cubicBezTo>
                    <a:pt x="31" y="52"/>
                    <a:pt x="30" y="52"/>
                    <a:pt x="29" y="53"/>
                  </a:cubicBezTo>
                  <a:moveTo>
                    <a:pt x="5" y="48"/>
                  </a:moveTo>
                  <a:cubicBezTo>
                    <a:pt x="5" y="48"/>
                    <a:pt x="5" y="48"/>
                    <a:pt x="5" y="47"/>
                  </a:cubicBezTo>
                  <a:cubicBezTo>
                    <a:pt x="5" y="46"/>
                    <a:pt x="5" y="45"/>
                    <a:pt x="6" y="44"/>
                  </a:cubicBezTo>
                  <a:cubicBezTo>
                    <a:pt x="6" y="45"/>
                    <a:pt x="6" y="45"/>
                    <a:pt x="6" y="45"/>
                  </a:cubicBezTo>
                  <a:cubicBezTo>
                    <a:pt x="6" y="46"/>
                    <a:pt x="6" y="47"/>
                    <a:pt x="5" y="48"/>
                  </a:cubicBezTo>
                  <a:moveTo>
                    <a:pt x="36" y="46"/>
                  </a:moveTo>
                  <a:cubicBezTo>
                    <a:pt x="36" y="45"/>
                    <a:pt x="36" y="44"/>
                    <a:pt x="37" y="43"/>
                  </a:cubicBezTo>
                  <a:cubicBezTo>
                    <a:pt x="37" y="42"/>
                    <a:pt x="37" y="41"/>
                    <a:pt x="38" y="41"/>
                  </a:cubicBezTo>
                  <a:cubicBezTo>
                    <a:pt x="38" y="41"/>
                    <a:pt x="38" y="42"/>
                    <a:pt x="37" y="43"/>
                  </a:cubicBezTo>
                  <a:cubicBezTo>
                    <a:pt x="37" y="44"/>
                    <a:pt x="36" y="45"/>
                    <a:pt x="36" y="46"/>
                  </a:cubicBezTo>
                  <a:moveTo>
                    <a:pt x="3" y="41"/>
                  </a:moveTo>
                  <a:cubicBezTo>
                    <a:pt x="3" y="41"/>
                    <a:pt x="3" y="41"/>
                    <a:pt x="3" y="41"/>
                  </a:cubicBezTo>
                  <a:cubicBezTo>
                    <a:pt x="3" y="41"/>
                    <a:pt x="3" y="41"/>
                    <a:pt x="3" y="41"/>
                  </a:cubicBezTo>
                  <a:cubicBezTo>
                    <a:pt x="3" y="41"/>
                    <a:pt x="3" y="41"/>
                    <a:pt x="3" y="41"/>
                  </a:cubicBezTo>
                  <a:moveTo>
                    <a:pt x="21" y="47"/>
                  </a:moveTo>
                  <a:cubicBezTo>
                    <a:pt x="16" y="47"/>
                    <a:pt x="12" y="46"/>
                    <a:pt x="9" y="43"/>
                  </a:cubicBezTo>
                  <a:cubicBezTo>
                    <a:pt x="6" y="39"/>
                    <a:pt x="4" y="35"/>
                    <a:pt x="4" y="29"/>
                  </a:cubicBezTo>
                  <a:cubicBezTo>
                    <a:pt x="4" y="26"/>
                    <a:pt x="5" y="23"/>
                    <a:pt x="6" y="20"/>
                  </a:cubicBezTo>
                  <a:cubicBezTo>
                    <a:pt x="8" y="14"/>
                    <a:pt x="12" y="8"/>
                    <a:pt x="17" y="5"/>
                  </a:cubicBezTo>
                  <a:cubicBezTo>
                    <a:pt x="19" y="4"/>
                    <a:pt x="22" y="3"/>
                    <a:pt x="25" y="3"/>
                  </a:cubicBezTo>
                  <a:cubicBezTo>
                    <a:pt x="25" y="3"/>
                    <a:pt x="25" y="3"/>
                    <a:pt x="25" y="3"/>
                  </a:cubicBezTo>
                  <a:cubicBezTo>
                    <a:pt x="28" y="3"/>
                    <a:pt x="31" y="4"/>
                    <a:pt x="33" y="6"/>
                  </a:cubicBezTo>
                  <a:cubicBezTo>
                    <a:pt x="35" y="8"/>
                    <a:pt x="36" y="9"/>
                    <a:pt x="36" y="11"/>
                  </a:cubicBezTo>
                  <a:cubicBezTo>
                    <a:pt x="38" y="10"/>
                    <a:pt x="38" y="10"/>
                    <a:pt x="38" y="10"/>
                  </a:cubicBezTo>
                  <a:cubicBezTo>
                    <a:pt x="36" y="11"/>
                    <a:pt x="36" y="11"/>
                    <a:pt x="36" y="11"/>
                  </a:cubicBezTo>
                  <a:cubicBezTo>
                    <a:pt x="38" y="15"/>
                    <a:pt x="39" y="19"/>
                    <a:pt x="39" y="24"/>
                  </a:cubicBezTo>
                  <a:cubicBezTo>
                    <a:pt x="39" y="27"/>
                    <a:pt x="39" y="31"/>
                    <a:pt x="37" y="34"/>
                  </a:cubicBezTo>
                  <a:cubicBezTo>
                    <a:pt x="35" y="40"/>
                    <a:pt x="31" y="45"/>
                    <a:pt x="25" y="47"/>
                  </a:cubicBezTo>
                  <a:cubicBezTo>
                    <a:pt x="24" y="47"/>
                    <a:pt x="22" y="47"/>
                    <a:pt x="21" y="47"/>
                  </a:cubicBezTo>
                  <a:cubicBezTo>
                    <a:pt x="21" y="47"/>
                    <a:pt x="21" y="47"/>
                    <a:pt x="21" y="47"/>
                  </a:cubicBezTo>
                  <a:moveTo>
                    <a:pt x="25" y="0"/>
                  </a:moveTo>
                  <a:cubicBezTo>
                    <a:pt x="21" y="0"/>
                    <a:pt x="18" y="0"/>
                    <a:pt x="15" y="2"/>
                  </a:cubicBezTo>
                  <a:cubicBezTo>
                    <a:pt x="9" y="6"/>
                    <a:pt x="5" y="12"/>
                    <a:pt x="3" y="18"/>
                  </a:cubicBezTo>
                  <a:cubicBezTo>
                    <a:pt x="2" y="22"/>
                    <a:pt x="1" y="25"/>
                    <a:pt x="1" y="28"/>
                  </a:cubicBezTo>
                  <a:cubicBezTo>
                    <a:pt x="1" y="29"/>
                    <a:pt x="1" y="29"/>
                    <a:pt x="1" y="29"/>
                  </a:cubicBezTo>
                  <a:cubicBezTo>
                    <a:pt x="0" y="32"/>
                    <a:pt x="0" y="36"/>
                    <a:pt x="0" y="40"/>
                  </a:cubicBezTo>
                  <a:cubicBezTo>
                    <a:pt x="0" y="44"/>
                    <a:pt x="1" y="49"/>
                    <a:pt x="3" y="52"/>
                  </a:cubicBezTo>
                  <a:cubicBezTo>
                    <a:pt x="8" y="58"/>
                    <a:pt x="14" y="59"/>
                    <a:pt x="19" y="59"/>
                  </a:cubicBezTo>
                  <a:cubicBezTo>
                    <a:pt x="19" y="59"/>
                    <a:pt x="19" y="59"/>
                    <a:pt x="19" y="59"/>
                  </a:cubicBezTo>
                  <a:cubicBezTo>
                    <a:pt x="20" y="59"/>
                    <a:pt x="20" y="59"/>
                    <a:pt x="20" y="59"/>
                  </a:cubicBezTo>
                  <a:cubicBezTo>
                    <a:pt x="21" y="59"/>
                    <a:pt x="21" y="59"/>
                    <a:pt x="21" y="59"/>
                  </a:cubicBezTo>
                  <a:cubicBezTo>
                    <a:pt x="23" y="59"/>
                    <a:pt x="25" y="59"/>
                    <a:pt x="26" y="58"/>
                  </a:cubicBezTo>
                  <a:cubicBezTo>
                    <a:pt x="33" y="56"/>
                    <a:pt x="38" y="50"/>
                    <a:pt x="41" y="44"/>
                  </a:cubicBezTo>
                  <a:cubicBezTo>
                    <a:pt x="43" y="39"/>
                    <a:pt x="43" y="31"/>
                    <a:pt x="43" y="23"/>
                  </a:cubicBezTo>
                  <a:cubicBezTo>
                    <a:pt x="43" y="22"/>
                    <a:pt x="43" y="22"/>
                    <a:pt x="43" y="22"/>
                  </a:cubicBezTo>
                  <a:cubicBezTo>
                    <a:pt x="43" y="17"/>
                    <a:pt x="42" y="13"/>
                    <a:pt x="40" y="9"/>
                  </a:cubicBezTo>
                  <a:cubicBezTo>
                    <a:pt x="39" y="7"/>
                    <a:pt x="38" y="5"/>
                    <a:pt x="36" y="4"/>
                  </a:cubicBezTo>
                  <a:cubicBezTo>
                    <a:pt x="33" y="1"/>
                    <a:pt x="29" y="0"/>
                    <a:pt x="25"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766"/>
            <p:cNvSpPr>
              <a:spLocks noEditPoints="1"/>
            </p:cNvSpPr>
            <p:nvPr/>
          </p:nvSpPr>
          <p:spPr bwMode="auto">
            <a:xfrm>
              <a:off x="4740" y="1079"/>
              <a:ext cx="177" cy="276"/>
            </a:xfrm>
            <a:custGeom>
              <a:avLst/>
              <a:gdLst>
                <a:gd name="T0" fmla="*/ 13 w 75"/>
                <a:gd name="T1" fmla="*/ 109 h 117"/>
                <a:gd name="T2" fmla="*/ 13 w 75"/>
                <a:gd name="T3" fmla="*/ 108 h 117"/>
                <a:gd name="T4" fmla="*/ 14 w 75"/>
                <a:gd name="T5" fmla="*/ 111 h 117"/>
                <a:gd name="T6" fmla="*/ 8 w 75"/>
                <a:gd name="T7" fmla="*/ 106 h 117"/>
                <a:gd name="T8" fmla="*/ 13 w 75"/>
                <a:gd name="T9" fmla="*/ 100 h 117"/>
                <a:gd name="T10" fmla="*/ 6 w 75"/>
                <a:gd name="T11" fmla="*/ 104 h 117"/>
                <a:gd name="T12" fmla="*/ 5 w 75"/>
                <a:gd name="T13" fmla="*/ 103 h 117"/>
                <a:gd name="T14" fmla="*/ 9 w 75"/>
                <a:gd name="T15" fmla="*/ 97 h 117"/>
                <a:gd name="T16" fmla="*/ 4 w 75"/>
                <a:gd name="T17" fmla="*/ 97 h 117"/>
                <a:gd name="T18" fmla="*/ 4 w 75"/>
                <a:gd name="T19" fmla="*/ 93 h 117"/>
                <a:gd name="T20" fmla="*/ 4 w 75"/>
                <a:gd name="T21" fmla="*/ 97 h 117"/>
                <a:gd name="T22" fmla="*/ 18 w 75"/>
                <a:gd name="T23" fmla="*/ 102 h 117"/>
                <a:gd name="T24" fmla="*/ 71 w 75"/>
                <a:gd name="T25" fmla="*/ 21 h 117"/>
                <a:gd name="T26" fmla="*/ 18 w 75"/>
                <a:gd name="T27" fmla="*/ 110 h 117"/>
                <a:gd name="T28" fmla="*/ 5 w 75"/>
                <a:gd name="T29" fmla="*/ 89 h 117"/>
                <a:gd name="T30" fmla="*/ 61 w 75"/>
                <a:gd name="T31" fmla="*/ 4 h 117"/>
                <a:gd name="T32" fmla="*/ 71 w 75"/>
                <a:gd name="T33" fmla="*/ 10 h 117"/>
                <a:gd name="T34" fmla="*/ 60 w 75"/>
                <a:gd name="T35" fmla="*/ 0 h 117"/>
                <a:gd name="T36" fmla="*/ 30 w 75"/>
                <a:gd name="T37" fmla="*/ 46 h 117"/>
                <a:gd name="T38" fmla="*/ 1 w 75"/>
                <a:gd name="T39" fmla="*/ 88 h 117"/>
                <a:gd name="T40" fmla="*/ 1 w 75"/>
                <a:gd name="T41" fmla="*/ 88 h 117"/>
                <a:gd name="T42" fmla="*/ 0 w 75"/>
                <a:gd name="T43" fmla="*/ 89 h 117"/>
                <a:gd name="T44" fmla="*/ 1 w 75"/>
                <a:gd name="T45" fmla="*/ 95 h 117"/>
                <a:gd name="T46" fmla="*/ 1 w 75"/>
                <a:gd name="T47" fmla="*/ 104 h 117"/>
                <a:gd name="T48" fmla="*/ 2 w 75"/>
                <a:gd name="T49" fmla="*/ 106 h 117"/>
                <a:gd name="T50" fmla="*/ 15 w 75"/>
                <a:gd name="T51" fmla="*/ 117 h 117"/>
                <a:gd name="T52" fmla="*/ 16 w 75"/>
                <a:gd name="T53" fmla="*/ 117 h 117"/>
                <a:gd name="T54" fmla="*/ 16 w 75"/>
                <a:gd name="T55" fmla="*/ 117 h 117"/>
                <a:gd name="T56" fmla="*/ 17 w 75"/>
                <a:gd name="T57" fmla="*/ 117 h 117"/>
                <a:gd name="T58" fmla="*/ 18 w 75"/>
                <a:gd name="T59" fmla="*/ 117 h 117"/>
                <a:gd name="T60" fmla="*/ 18 w 75"/>
                <a:gd name="T61" fmla="*/ 117 h 117"/>
                <a:gd name="T62" fmla="*/ 75 w 75"/>
                <a:gd name="T63" fmla="*/ 25 h 117"/>
                <a:gd name="T64" fmla="*/ 75 w 75"/>
                <a:gd name="T65" fmla="*/ 21 h 117"/>
                <a:gd name="T66" fmla="*/ 75 w 75"/>
                <a:gd name="T67" fmla="*/ 10 h 117"/>
                <a:gd name="T68" fmla="*/ 75 w 75"/>
                <a:gd name="T69" fmla="*/ 9 h 117"/>
                <a:gd name="T70" fmla="*/ 74 w 75"/>
                <a:gd name="T71" fmla="*/ 9 h 117"/>
                <a:gd name="T72" fmla="*/ 74 w 75"/>
                <a:gd name="T73" fmla="*/ 8 h 117"/>
                <a:gd name="T74" fmla="*/ 60 w 75"/>
                <a:gd name="T75"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117">
                  <a:moveTo>
                    <a:pt x="14" y="111"/>
                  </a:moveTo>
                  <a:cubicBezTo>
                    <a:pt x="14" y="111"/>
                    <a:pt x="13" y="110"/>
                    <a:pt x="13" y="109"/>
                  </a:cubicBezTo>
                  <a:cubicBezTo>
                    <a:pt x="13" y="109"/>
                    <a:pt x="13" y="109"/>
                    <a:pt x="13" y="109"/>
                  </a:cubicBezTo>
                  <a:cubicBezTo>
                    <a:pt x="13" y="109"/>
                    <a:pt x="13" y="109"/>
                    <a:pt x="13" y="108"/>
                  </a:cubicBezTo>
                  <a:cubicBezTo>
                    <a:pt x="13" y="107"/>
                    <a:pt x="14" y="105"/>
                    <a:pt x="15" y="103"/>
                  </a:cubicBezTo>
                  <a:cubicBezTo>
                    <a:pt x="15" y="106"/>
                    <a:pt x="14" y="108"/>
                    <a:pt x="14" y="111"/>
                  </a:cubicBezTo>
                  <a:moveTo>
                    <a:pt x="10" y="107"/>
                  </a:moveTo>
                  <a:cubicBezTo>
                    <a:pt x="10" y="107"/>
                    <a:pt x="9" y="106"/>
                    <a:pt x="8" y="106"/>
                  </a:cubicBezTo>
                  <a:cubicBezTo>
                    <a:pt x="9" y="103"/>
                    <a:pt x="10" y="101"/>
                    <a:pt x="11" y="99"/>
                  </a:cubicBezTo>
                  <a:cubicBezTo>
                    <a:pt x="12" y="99"/>
                    <a:pt x="12" y="100"/>
                    <a:pt x="13" y="100"/>
                  </a:cubicBezTo>
                  <a:cubicBezTo>
                    <a:pt x="12" y="103"/>
                    <a:pt x="11" y="105"/>
                    <a:pt x="10" y="107"/>
                  </a:cubicBezTo>
                  <a:moveTo>
                    <a:pt x="6" y="104"/>
                  </a:moveTo>
                  <a:cubicBezTo>
                    <a:pt x="5" y="104"/>
                    <a:pt x="5" y="103"/>
                    <a:pt x="5" y="103"/>
                  </a:cubicBezTo>
                  <a:cubicBezTo>
                    <a:pt x="5" y="103"/>
                    <a:pt x="5" y="103"/>
                    <a:pt x="5" y="103"/>
                  </a:cubicBezTo>
                  <a:cubicBezTo>
                    <a:pt x="6" y="100"/>
                    <a:pt x="7" y="98"/>
                    <a:pt x="8" y="96"/>
                  </a:cubicBezTo>
                  <a:cubicBezTo>
                    <a:pt x="8" y="96"/>
                    <a:pt x="9" y="97"/>
                    <a:pt x="9" y="97"/>
                  </a:cubicBezTo>
                  <a:cubicBezTo>
                    <a:pt x="8" y="99"/>
                    <a:pt x="7" y="102"/>
                    <a:pt x="6" y="104"/>
                  </a:cubicBezTo>
                  <a:moveTo>
                    <a:pt x="4" y="97"/>
                  </a:moveTo>
                  <a:cubicBezTo>
                    <a:pt x="4" y="96"/>
                    <a:pt x="4" y="96"/>
                    <a:pt x="4" y="95"/>
                  </a:cubicBezTo>
                  <a:cubicBezTo>
                    <a:pt x="4" y="94"/>
                    <a:pt x="4" y="94"/>
                    <a:pt x="4" y="93"/>
                  </a:cubicBezTo>
                  <a:cubicBezTo>
                    <a:pt x="5" y="93"/>
                    <a:pt x="5" y="94"/>
                    <a:pt x="6" y="94"/>
                  </a:cubicBezTo>
                  <a:cubicBezTo>
                    <a:pt x="5" y="95"/>
                    <a:pt x="5" y="96"/>
                    <a:pt x="4" y="97"/>
                  </a:cubicBezTo>
                  <a:moveTo>
                    <a:pt x="18" y="110"/>
                  </a:moveTo>
                  <a:cubicBezTo>
                    <a:pt x="18" y="107"/>
                    <a:pt x="18" y="104"/>
                    <a:pt x="18" y="102"/>
                  </a:cubicBezTo>
                  <a:cubicBezTo>
                    <a:pt x="36" y="75"/>
                    <a:pt x="55" y="44"/>
                    <a:pt x="71" y="16"/>
                  </a:cubicBezTo>
                  <a:cubicBezTo>
                    <a:pt x="71" y="18"/>
                    <a:pt x="71" y="19"/>
                    <a:pt x="71" y="21"/>
                  </a:cubicBezTo>
                  <a:cubicBezTo>
                    <a:pt x="71" y="22"/>
                    <a:pt x="71" y="23"/>
                    <a:pt x="71" y="24"/>
                  </a:cubicBezTo>
                  <a:cubicBezTo>
                    <a:pt x="55" y="51"/>
                    <a:pt x="36" y="82"/>
                    <a:pt x="18" y="110"/>
                  </a:cubicBezTo>
                  <a:moveTo>
                    <a:pt x="16" y="98"/>
                  </a:moveTo>
                  <a:cubicBezTo>
                    <a:pt x="13" y="95"/>
                    <a:pt x="9" y="92"/>
                    <a:pt x="5" y="89"/>
                  </a:cubicBezTo>
                  <a:cubicBezTo>
                    <a:pt x="16" y="76"/>
                    <a:pt x="25" y="62"/>
                    <a:pt x="33" y="48"/>
                  </a:cubicBezTo>
                  <a:cubicBezTo>
                    <a:pt x="42" y="34"/>
                    <a:pt x="52" y="19"/>
                    <a:pt x="61" y="4"/>
                  </a:cubicBezTo>
                  <a:cubicBezTo>
                    <a:pt x="63" y="5"/>
                    <a:pt x="64" y="5"/>
                    <a:pt x="65" y="6"/>
                  </a:cubicBezTo>
                  <a:cubicBezTo>
                    <a:pt x="67" y="7"/>
                    <a:pt x="68" y="9"/>
                    <a:pt x="71" y="10"/>
                  </a:cubicBezTo>
                  <a:cubicBezTo>
                    <a:pt x="54" y="39"/>
                    <a:pt x="34" y="71"/>
                    <a:pt x="16" y="98"/>
                  </a:cubicBezTo>
                  <a:moveTo>
                    <a:pt x="60" y="0"/>
                  </a:moveTo>
                  <a:cubicBezTo>
                    <a:pt x="59" y="0"/>
                    <a:pt x="59" y="1"/>
                    <a:pt x="58" y="1"/>
                  </a:cubicBezTo>
                  <a:cubicBezTo>
                    <a:pt x="49" y="16"/>
                    <a:pt x="40" y="31"/>
                    <a:pt x="30" y="46"/>
                  </a:cubicBezTo>
                  <a:cubicBezTo>
                    <a:pt x="21" y="61"/>
                    <a:pt x="12" y="75"/>
                    <a:pt x="1" y="87"/>
                  </a:cubicBezTo>
                  <a:cubicBezTo>
                    <a:pt x="1" y="88"/>
                    <a:pt x="1" y="88"/>
                    <a:pt x="1" y="88"/>
                  </a:cubicBezTo>
                  <a:cubicBezTo>
                    <a:pt x="1" y="88"/>
                    <a:pt x="1" y="88"/>
                    <a:pt x="1" y="88"/>
                  </a:cubicBezTo>
                  <a:cubicBezTo>
                    <a:pt x="1" y="88"/>
                    <a:pt x="1" y="88"/>
                    <a:pt x="1" y="88"/>
                  </a:cubicBezTo>
                  <a:cubicBezTo>
                    <a:pt x="1" y="88"/>
                    <a:pt x="1" y="88"/>
                    <a:pt x="1" y="88"/>
                  </a:cubicBezTo>
                  <a:cubicBezTo>
                    <a:pt x="0" y="89"/>
                    <a:pt x="0" y="89"/>
                    <a:pt x="0" y="89"/>
                  </a:cubicBezTo>
                  <a:cubicBezTo>
                    <a:pt x="0" y="89"/>
                    <a:pt x="0" y="89"/>
                    <a:pt x="0" y="89"/>
                  </a:cubicBezTo>
                  <a:cubicBezTo>
                    <a:pt x="1" y="91"/>
                    <a:pt x="1" y="93"/>
                    <a:pt x="1" y="95"/>
                  </a:cubicBezTo>
                  <a:cubicBezTo>
                    <a:pt x="1" y="97"/>
                    <a:pt x="1" y="99"/>
                    <a:pt x="0" y="103"/>
                  </a:cubicBezTo>
                  <a:cubicBezTo>
                    <a:pt x="0" y="104"/>
                    <a:pt x="1" y="104"/>
                    <a:pt x="1" y="104"/>
                  </a:cubicBezTo>
                  <a:cubicBezTo>
                    <a:pt x="1" y="105"/>
                    <a:pt x="1" y="105"/>
                    <a:pt x="1" y="106"/>
                  </a:cubicBezTo>
                  <a:cubicBezTo>
                    <a:pt x="2" y="106"/>
                    <a:pt x="2" y="106"/>
                    <a:pt x="2" y="106"/>
                  </a:cubicBezTo>
                  <a:cubicBezTo>
                    <a:pt x="7" y="109"/>
                    <a:pt x="11" y="113"/>
                    <a:pt x="15" y="117"/>
                  </a:cubicBezTo>
                  <a:cubicBezTo>
                    <a:pt x="15" y="117"/>
                    <a:pt x="15" y="117"/>
                    <a:pt x="15" y="117"/>
                  </a:cubicBezTo>
                  <a:cubicBezTo>
                    <a:pt x="15" y="117"/>
                    <a:pt x="15" y="117"/>
                    <a:pt x="15" y="117"/>
                  </a:cubicBezTo>
                  <a:cubicBezTo>
                    <a:pt x="16" y="117"/>
                    <a:pt x="16" y="117"/>
                    <a:pt x="16" y="117"/>
                  </a:cubicBezTo>
                  <a:cubicBezTo>
                    <a:pt x="16" y="117"/>
                    <a:pt x="16" y="117"/>
                    <a:pt x="16" y="117"/>
                  </a:cubicBezTo>
                  <a:cubicBezTo>
                    <a:pt x="16" y="117"/>
                    <a:pt x="16" y="117"/>
                    <a:pt x="16" y="117"/>
                  </a:cubicBezTo>
                  <a:cubicBezTo>
                    <a:pt x="17" y="117"/>
                    <a:pt x="17" y="117"/>
                    <a:pt x="17" y="117"/>
                  </a:cubicBezTo>
                  <a:cubicBezTo>
                    <a:pt x="17" y="117"/>
                    <a:pt x="17" y="117"/>
                    <a:pt x="17" y="117"/>
                  </a:cubicBezTo>
                  <a:cubicBezTo>
                    <a:pt x="17" y="117"/>
                    <a:pt x="17" y="117"/>
                    <a:pt x="17" y="117"/>
                  </a:cubicBezTo>
                  <a:cubicBezTo>
                    <a:pt x="18" y="117"/>
                    <a:pt x="18" y="117"/>
                    <a:pt x="18" y="117"/>
                  </a:cubicBezTo>
                  <a:cubicBezTo>
                    <a:pt x="18" y="117"/>
                    <a:pt x="18" y="117"/>
                    <a:pt x="18" y="117"/>
                  </a:cubicBezTo>
                  <a:cubicBezTo>
                    <a:pt x="18" y="117"/>
                    <a:pt x="18" y="117"/>
                    <a:pt x="18" y="117"/>
                  </a:cubicBezTo>
                  <a:cubicBezTo>
                    <a:pt x="18" y="116"/>
                    <a:pt x="18" y="116"/>
                    <a:pt x="18" y="116"/>
                  </a:cubicBezTo>
                  <a:cubicBezTo>
                    <a:pt x="36" y="88"/>
                    <a:pt x="58" y="55"/>
                    <a:pt x="75" y="25"/>
                  </a:cubicBezTo>
                  <a:cubicBezTo>
                    <a:pt x="75" y="25"/>
                    <a:pt x="75" y="24"/>
                    <a:pt x="75" y="24"/>
                  </a:cubicBezTo>
                  <a:cubicBezTo>
                    <a:pt x="75" y="23"/>
                    <a:pt x="75" y="22"/>
                    <a:pt x="75" y="21"/>
                  </a:cubicBezTo>
                  <a:cubicBezTo>
                    <a:pt x="75" y="19"/>
                    <a:pt x="75" y="17"/>
                    <a:pt x="75" y="13"/>
                  </a:cubicBezTo>
                  <a:cubicBezTo>
                    <a:pt x="75" y="12"/>
                    <a:pt x="75" y="11"/>
                    <a:pt x="75" y="10"/>
                  </a:cubicBezTo>
                  <a:cubicBezTo>
                    <a:pt x="75" y="9"/>
                    <a:pt x="75" y="9"/>
                    <a:pt x="75" y="9"/>
                  </a:cubicBezTo>
                  <a:cubicBezTo>
                    <a:pt x="75" y="9"/>
                    <a:pt x="75" y="9"/>
                    <a:pt x="75" y="9"/>
                  </a:cubicBezTo>
                  <a:cubicBezTo>
                    <a:pt x="75" y="9"/>
                    <a:pt x="75" y="9"/>
                    <a:pt x="75" y="9"/>
                  </a:cubicBezTo>
                  <a:cubicBezTo>
                    <a:pt x="74" y="9"/>
                    <a:pt x="74" y="9"/>
                    <a:pt x="74" y="9"/>
                  </a:cubicBezTo>
                  <a:cubicBezTo>
                    <a:pt x="74" y="8"/>
                    <a:pt x="74" y="8"/>
                    <a:pt x="74" y="8"/>
                  </a:cubicBezTo>
                  <a:cubicBezTo>
                    <a:pt x="74" y="8"/>
                    <a:pt x="74" y="8"/>
                    <a:pt x="74" y="8"/>
                  </a:cubicBezTo>
                  <a:cubicBezTo>
                    <a:pt x="71" y="6"/>
                    <a:pt x="69" y="5"/>
                    <a:pt x="67" y="4"/>
                  </a:cubicBezTo>
                  <a:cubicBezTo>
                    <a:pt x="65" y="2"/>
                    <a:pt x="63" y="1"/>
                    <a:pt x="60" y="0"/>
                  </a:cubicBezTo>
                  <a:cubicBezTo>
                    <a:pt x="60" y="0"/>
                    <a:pt x="60" y="0"/>
                    <a:pt x="60"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767"/>
            <p:cNvSpPr>
              <a:spLocks noEditPoints="1"/>
            </p:cNvSpPr>
            <p:nvPr/>
          </p:nvSpPr>
          <p:spPr bwMode="auto">
            <a:xfrm>
              <a:off x="5213" y="3119"/>
              <a:ext cx="339" cy="440"/>
            </a:xfrm>
            <a:custGeom>
              <a:avLst/>
              <a:gdLst>
                <a:gd name="T0" fmla="*/ 68 w 143"/>
                <a:gd name="T1" fmla="*/ 164 h 186"/>
                <a:gd name="T2" fmla="*/ 55 w 143"/>
                <a:gd name="T3" fmla="*/ 181 h 186"/>
                <a:gd name="T4" fmla="*/ 66 w 143"/>
                <a:gd name="T5" fmla="*/ 179 h 186"/>
                <a:gd name="T6" fmla="*/ 33 w 143"/>
                <a:gd name="T7" fmla="*/ 182 h 186"/>
                <a:gd name="T8" fmla="*/ 38 w 143"/>
                <a:gd name="T9" fmla="*/ 181 h 186"/>
                <a:gd name="T10" fmla="*/ 70 w 143"/>
                <a:gd name="T11" fmla="*/ 180 h 186"/>
                <a:gd name="T12" fmla="*/ 77 w 143"/>
                <a:gd name="T13" fmla="*/ 178 h 186"/>
                <a:gd name="T14" fmla="*/ 21 w 143"/>
                <a:gd name="T15" fmla="*/ 181 h 186"/>
                <a:gd name="T16" fmla="*/ 47 w 143"/>
                <a:gd name="T17" fmla="*/ 162 h 186"/>
                <a:gd name="T18" fmla="*/ 109 w 143"/>
                <a:gd name="T19" fmla="*/ 160 h 186"/>
                <a:gd name="T20" fmla="*/ 99 w 143"/>
                <a:gd name="T21" fmla="*/ 160 h 186"/>
                <a:gd name="T22" fmla="*/ 88 w 143"/>
                <a:gd name="T23" fmla="*/ 177 h 186"/>
                <a:gd name="T24" fmla="*/ 5 w 143"/>
                <a:gd name="T25" fmla="*/ 179 h 186"/>
                <a:gd name="T26" fmla="*/ 21 w 143"/>
                <a:gd name="T27" fmla="*/ 156 h 186"/>
                <a:gd name="T28" fmla="*/ 10 w 143"/>
                <a:gd name="T29" fmla="*/ 180 h 186"/>
                <a:gd name="T30" fmla="*/ 24 w 143"/>
                <a:gd name="T31" fmla="*/ 139 h 186"/>
                <a:gd name="T32" fmla="*/ 20 w 143"/>
                <a:gd name="T33" fmla="*/ 151 h 186"/>
                <a:gd name="T34" fmla="*/ 16 w 143"/>
                <a:gd name="T35" fmla="*/ 155 h 186"/>
                <a:gd name="T36" fmla="*/ 30 w 143"/>
                <a:gd name="T37" fmla="*/ 133 h 186"/>
                <a:gd name="T38" fmla="*/ 31 w 143"/>
                <a:gd name="T39" fmla="*/ 124 h 186"/>
                <a:gd name="T40" fmla="*/ 35 w 143"/>
                <a:gd name="T41" fmla="*/ 123 h 186"/>
                <a:gd name="T42" fmla="*/ 68 w 143"/>
                <a:gd name="T43" fmla="*/ 113 h 186"/>
                <a:gd name="T44" fmla="*/ 73 w 143"/>
                <a:gd name="T45" fmla="*/ 112 h 186"/>
                <a:gd name="T46" fmla="*/ 35 w 143"/>
                <a:gd name="T47" fmla="*/ 114 h 186"/>
                <a:gd name="T48" fmla="*/ 76 w 143"/>
                <a:gd name="T49" fmla="*/ 104 h 186"/>
                <a:gd name="T50" fmla="*/ 76 w 143"/>
                <a:gd name="T51" fmla="*/ 104 h 186"/>
                <a:gd name="T52" fmla="*/ 92 w 143"/>
                <a:gd name="T53" fmla="*/ 89 h 186"/>
                <a:gd name="T54" fmla="*/ 95 w 143"/>
                <a:gd name="T55" fmla="*/ 74 h 186"/>
                <a:gd name="T56" fmla="*/ 93 w 143"/>
                <a:gd name="T57" fmla="*/ 79 h 186"/>
                <a:gd name="T58" fmla="*/ 106 w 143"/>
                <a:gd name="T59" fmla="*/ 61 h 186"/>
                <a:gd name="T60" fmla="*/ 103 w 143"/>
                <a:gd name="T61" fmla="*/ 53 h 186"/>
                <a:gd name="T62" fmla="*/ 106 w 143"/>
                <a:gd name="T63" fmla="*/ 58 h 186"/>
                <a:gd name="T64" fmla="*/ 110 w 143"/>
                <a:gd name="T65" fmla="*/ 40 h 186"/>
                <a:gd name="T66" fmla="*/ 105 w 143"/>
                <a:gd name="T67" fmla="*/ 33 h 186"/>
                <a:gd name="T68" fmla="*/ 105 w 143"/>
                <a:gd name="T69" fmla="*/ 30 h 186"/>
                <a:gd name="T70" fmla="*/ 105 w 143"/>
                <a:gd name="T71" fmla="*/ 30 h 186"/>
                <a:gd name="T72" fmla="*/ 110 w 143"/>
                <a:gd name="T73" fmla="*/ 21 h 186"/>
                <a:gd name="T74" fmla="*/ 104 w 143"/>
                <a:gd name="T75" fmla="*/ 17 h 186"/>
                <a:gd name="T76" fmla="*/ 110 w 143"/>
                <a:gd name="T77" fmla="*/ 15 h 186"/>
                <a:gd name="T78" fmla="*/ 114 w 143"/>
                <a:gd name="T79" fmla="*/ 29 h 186"/>
                <a:gd name="T80" fmla="*/ 139 w 143"/>
                <a:gd name="T81" fmla="*/ 53 h 186"/>
                <a:gd name="T82" fmla="*/ 112 w 143"/>
                <a:gd name="T83" fmla="*/ 151 h 186"/>
                <a:gd name="T84" fmla="*/ 37 w 143"/>
                <a:gd name="T85" fmla="*/ 127 h 186"/>
                <a:gd name="T86" fmla="*/ 63 w 143"/>
                <a:gd name="T87" fmla="*/ 115 h 186"/>
                <a:gd name="T88" fmla="*/ 66 w 143"/>
                <a:gd name="T89" fmla="*/ 116 h 186"/>
                <a:gd name="T90" fmla="*/ 109 w 143"/>
                <a:gd name="T91" fmla="*/ 0 h 186"/>
                <a:gd name="T92" fmla="*/ 103 w 143"/>
                <a:gd name="T93" fmla="*/ 7 h 186"/>
                <a:gd name="T94" fmla="*/ 99 w 143"/>
                <a:gd name="T95" fmla="*/ 12 h 186"/>
                <a:gd name="T96" fmla="*/ 101 w 143"/>
                <a:gd name="T97" fmla="*/ 25 h 186"/>
                <a:gd name="T98" fmla="*/ 64 w 143"/>
                <a:gd name="T99" fmla="*/ 110 h 186"/>
                <a:gd name="T100" fmla="*/ 45 w 143"/>
                <a:gd name="T101" fmla="*/ 96 h 186"/>
                <a:gd name="T102" fmla="*/ 43 w 143"/>
                <a:gd name="T103" fmla="*/ 97 h 186"/>
                <a:gd name="T104" fmla="*/ 14 w 143"/>
                <a:gd name="T105" fmla="*/ 150 h 186"/>
                <a:gd name="T106" fmla="*/ 3 w 143"/>
                <a:gd name="T107" fmla="*/ 172 h 186"/>
                <a:gd name="T108" fmla="*/ 1 w 143"/>
                <a:gd name="T109" fmla="*/ 178 h 186"/>
                <a:gd name="T110" fmla="*/ 1 w 143"/>
                <a:gd name="T111" fmla="*/ 181 h 186"/>
                <a:gd name="T112" fmla="*/ 23 w 143"/>
                <a:gd name="T113" fmla="*/ 185 h 186"/>
                <a:gd name="T114" fmla="*/ 35 w 143"/>
                <a:gd name="T115" fmla="*/ 186 h 186"/>
                <a:gd name="T116" fmla="*/ 100 w 143"/>
                <a:gd name="T117" fmla="*/ 177 h 186"/>
                <a:gd name="T118" fmla="*/ 117 w 143"/>
                <a:gd name="T119" fmla="*/ 149 h 186"/>
                <a:gd name="T120" fmla="*/ 134 w 143"/>
                <a:gd name="T121" fmla="*/ 5 h 186"/>
                <a:gd name="T122" fmla="*/ 111 w 143"/>
                <a:gd name="T123"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 h="186">
                  <a:moveTo>
                    <a:pt x="42" y="182"/>
                  </a:moveTo>
                  <a:cubicBezTo>
                    <a:pt x="48" y="176"/>
                    <a:pt x="53" y="170"/>
                    <a:pt x="59" y="165"/>
                  </a:cubicBezTo>
                  <a:cubicBezTo>
                    <a:pt x="60" y="164"/>
                    <a:pt x="60" y="164"/>
                    <a:pt x="60" y="163"/>
                  </a:cubicBezTo>
                  <a:cubicBezTo>
                    <a:pt x="63" y="164"/>
                    <a:pt x="65" y="164"/>
                    <a:pt x="68" y="164"/>
                  </a:cubicBezTo>
                  <a:cubicBezTo>
                    <a:pt x="63" y="169"/>
                    <a:pt x="58" y="174"/>
                    <a:pt x="52" y="179"/>
                  </a:cubicBezTo>
                  <a:cubicBezTo>
                    <a:pt x="52" y="180"/>
                    <a:pt x="52" y="180"/>
                    <a:pt x="52" y="181"/>
                  </a:cubicBezTo>
                  <a:cubicBezTo>
                    <a:pt x="49" y="181"/>
                    <a:pt x="45" y="181"/>
                    <a:pt x="42" y="182"/>
                  </a:cubicBezTo>
                  <a:moveTo>
                    <a:pt x="55" y="181"/>
                  </a:moveTo>
                  <a:cubicBezTo>
                    <a:pt x="60" y="175"/>
                    <a:pt x="66" y="170"/>
                    <a:pt x="72" y="165"/>
                  </a:cubicBezTo>
                  <a:cubicBezTo>
                    <a:pt x="72" y="164"/>
                    <a:pt x="72" y="164"/>
                    <a:pt x="72" y="164"/>
                  </a:cubicBezTo>
                  <a:cubicBezTo>
                    <a:pt x="75" y="164"/>
                    <a:pt x="78" y="164"/>
                    <a:pt x="81" y="163"/>
                  </a:cubicBezTo>
                  <a:cubicBezTo>
                    <a:pt x="76" y="169"/>
                    <a:pt x="71" y="174"/>
                    <a:pt x="66" y="179"/>
                  </a:cubicBezTo>
                  <a:cubicBezTo>
                    <a:pt x="65" y="180"/>
                    <a:pt x="65" y="180"/>
                    <a:pt x="65" y="180"/>
                  </a:cubicBezTo>
                  <a:cubicBezTo>
                    <a:pt x="62" y="180"/>
                    <a:pt x="58" y="181"/>
                    <a:pt x="55" y="181"/>
                  </a:cubicBezTo>
                  <a:moveTo>
                    <a:pt x="33" y="182"/>
                  </a:moveTo>
                  <a:cubicBezTo>
                    <a:pt x="33" y="182"/>
                    <a:pt x="33" y="182"/>
                    <a:pt x="33" y="182"/>
                  </a:cubicBezTo>
                  <a:cubicBezTo>
                    <a:pt x="31" y="182"/>
                    <a:pt x="30" y="182"/>
                    <a:pt x="29" y="182"/>
                  </a:cubicBezTo>
                  <a:cubicBezTo>
                    <a:pt x="36" y="175"/>
                    <a:pt x="44" y="169"/>
                    <a:pt x="51" y="163"/>
                  </a:cubicBezTo>
                  <a:cubicBezTo>
                    <a:pt x="53" y="163"/>
                    <a:pt x="55" y="163"/>
                    <a:pt x="57" y="163"/>
                  </a:cubicBezTo>
                  <a:cubicBezTo>
                    <a:pt x="50" y="169"/>
                    <a:pt x="44" y="175"/>
                    <a:pt x="38" y="181"/>
                  </a:cubicBezTo>
                  <a:cubicBezTo>
                    <a:pt x="38" y="181"/>
                    <a:pt x="38" y="181"/>
                    <a:pt x="37" y="181"/>
                  </a:cubicBezTo>
                  <a:cubicBezTo>
                    <a:pt x="37" y="181"/>
                    <a:pt x="37" y="181"/>
                    <a:pt x="36" y="182"/>
                  </a:cubicBezTo>
                  <a:cubicBezTo>
                    <a:pt x="35" y="182"/>
                    <a:pt x="34" y="182"/>
                    <a:pt x="33" y="182"/>
                  </a:cubicBezTo>
                  <a:moveTo>
                    <a:pt x="70" y="180"/>
                  </a:moveTo>
                  <a:cubicBezTo>
                    <a:pt x="75" y="174"/>
                    <a:pt x="80" y="169"/>
                    <a:pt x="86" y="163"/>
                  </a:cubicBezTo>
                  <a:cubicBezTo>
                    <a:pt x="86" y="163"/>
                    <a:pt x="86" y="163"/>
                    <a:pt x="86" y="163"/>
                  </a:cubicBezTo>
                  <a:cubicBezTo>
                    <a:pt x="89" y="162"/>
                    <a:pt x="91" y="162"/>
                    <a:pt x="94" y="161"/>
                  </a:cubicBezTo>
                  <a:cubicBezTo>
                    <a:pt x="88" y="167"/>
                    <a:pt x="83" y="173"/>
                    <a:pt x="77" y="178"/>
                  </a:cubicBezTo>
                  <a:cubicBezTo>
                    <a:pt x="77" y="179"/>
                    <a:pt x="77" y="179"/>
                    <a:pt x="77" y="179"/>
                  </a:cubicBezTo>
                  <a:cubicBezTo>
                    <a:pt x="74" y="179"/>
                    <a:pt x="72" y="179"/>
                    <a:pt x="70" y="180"/>
                  </a:cubicBezTo>
                  <a:moveTo>
                    <a:pt x="24" y="181"/>
                  </a:moveTo>
                  <a:cubicBezTo>
                    <a:pt x="23" y="181"/>
                    <a:pt x="22" y="181"/>
                    <a:pt x="21" y="181"/>
                  </a:cubicBezTo>
                  <a:cubicBezTo>
                    <a:pt x="19" y="181"/>
                    <a:pt x="16" y="181"/>
                    <a:pt x="14" y="181"/>
                  </a:cubicBezTo>
                  <a:cubicBezTo>
                    <a:pt x="19" y="176"/>
                    <a:pt x="32" y="166"/>
                    <a:pt x="38" y="161"/>
                  </a:cubicBezTo>
                  <a:cubicBezTo>
                    <a:pt x="39" y="160"/>
                    <a:pt x="39" y="160"/>
                    <a:pt x="39" y="160"/>
                  </a:cubicBezTo>
                  <a:cubicBezTo>
                    <a:pt x="42" y="161"/>
                    <a:pt x="45" y="162"/>
                    <a:pt x="47" y="162"/>
                  </a:cubicBezTo>
                  <a:cubicBezTo>
                    <a:pt x="40" y="169"/>
                    <a:pt x="32" y="175"/>
                    <a:pt x="24" y="181"/>
                  </a:cubicBezTo>
                  <a:moveTo>
                    <a:pt x="92" y="176"/>
                  </a:moveTo>
                  <a:cubicBezTo>
                    <a:pt x="97" y="171"/>
                    <a:pt x="102" y="166"/>
                    <a:pt x="108" y="161"/>
                  </a:cubicBezTo>
                  <a:cubicBezTo>
                    <a:pt x="108" y="160"/>
                    <a:pt x="108" y="160"/>
                    <a:pt x="109" y="160"/>
                  </a:cubicBezTo>
                  <a:cubicBezTo>
                    <a:pt x="105" y="164"/>
                    <a:pt x="102" y="169"/>
                    <a:pt x="99" y="174"/>
                  </a:cubicBezTo>
                  <a:cubicBezTo>
                    <a:pt x="97" y="174"/>
                    <a:pt x="94" y="175"/>
                    <a:pt x="92" y="176"/>
                  </a:cubicBezTo>
                  <a:moveTo>
                    <a:pt x="82" y="178"/>
                  </a:moveTo>
                  <a:cubicBezTo>
                    <a:pt x="88" y="172"/>
                    <a:pt x="94" y="166"/>
                    <a:pt x="99" y="160"/>
                  </a:cubicBezTo>
                  <a:cubicBezTo>
                    <a:pt x="102" y="159"/>
                    <a:pt x="105" y="158"/>
                    <a:pt x="107" y="157"/>
                  </a:cubicBezTo>
                  <a:cubicBezTo>
                    <a:pt x="107" y="158"/>
                    <a:pt x="106" y="158"/>
                    <a:pt x="106" y="159"/>
                  </a:cubicBezTo>
                  <a:cubicBezTo>
                    <a:pt x="100" y="164"/>
                    <a:pt x="94" y="170"/>
                    <a:pt x="88" y="175"/>
                  </a:cubicBezTo>
                  <a:cubicBezTo>
                    <a:pt x="88" y="176"/>
                    <a:pt x="88" y="176"/>
                    <a:pt x="88" y="177"/>
                  </a:cubicBezTo>
                  <a:cubicBezTo>
                    <a:pt x="86" y="177"/>
                    <a:pt x="84" y="177"/>
                    <a:pt x="82" y="178"/>
                  </a:cubicBezTo>
                  <a:moveTo>
                    <a:pt x="10" y="180"/>
                  </a:moveTo>
                  <a:cubicBezTo>
                    <a:pt x="8" y="180"/>
                    <a:pt x="7" y="179"/>
                    <a:pt x="5" y="179"/>
                  </a:cubicBezTo>
                  <a:cubicBezTo>
                    <a:pt x="5" y="179"/>
                    <a:pt x="5" y="179"/>
                    <a:pt x="5" y="179"/>
                  </a:cubicBezTo>
                  <a:cubicBezTo>
                    <a:pt x="8" y="175"/>
                    <a:pt x="10" y="172"/>
                    <a:pt x="13" y="168"/>
                  </a:cubicBezTo>
                  <a:cubicBezTo>
                    <a:pt x="15" y="163"/>
                    <a:pt x="18" y="159"/>
                    <a:pt x="20" y="156"/>
                  </a:cubicBezTo>
                  <a:cubicBezTo>
                    <a:pt x="21" y="156"/>
                    <a:pt x="21" y="156"/>
                    <a:pt x="21" y="156"/>
                  </a:cubicBezTo>
                  <a:cubicBezTo>
                    <a:pt x="21" y="156"/>
                    <a:pt x="21" y="156"/>
                    <a:pt x="21" y="156"/>
                  </a:cubicBezTo>
                  <a:cubicBezTo>
                    <a:pt x="25" y="157"/>
                    <a:pt x="30" y="159"/>
                    <a:pt x="35" y="160"/>
                  </a:cubicBezTo>
                  <a:cubicBezTo>
                    <a:pt x="31" y="163"/>
                    <a:pt x="25" y="168"/>
                    <a:pt x="20" y="172"/>
                  </a:cubicBezTo>
                  <a:cubicBezTo>
                    <a:pt x="17" y="174"/>
                    <a:pt x="14" y="176"/>
                    <a:pt x="12" y="178"/>
                  </a:cubicBezTo>
                  <a:cubicBezTo>
                    <a:pt x="12" y="179"/>
                    <a:pt x="11" y="179"/>
                    <a:pt x="10" y="180"/>
                  </a:cubicBezTo>
                  <a:cubicBezTo>
                    <a:pt x="10" y="180"/>
                    <a:pt x="10" y="180"/>
                    <a:pt x="10" y="180"/>
                  </a:cubicBezTo>
                  <a:moveTo>
                    <a:pt x="16" y="155"/>
                  </a:moveTo>
                  <a:cubicBezTo>
                    <a:pt x="18" y="151"/>
                    <a:pt x="20" y="146"/>
                    <a:pt x="23" y="141"/>
                  </a:cubicBezTo>
                  <a:cubicBezTo>
                    <a:pt x="23" y="140"/>
                    <a:pt x="24" y="139"/>
                    <a:pt x="24" y="139"/>
                  </a:cubicBezTo>
                  <a:cubicBezTo>
                    <a:pt x="25" y="138"/>
                    <a:pt x="26" y="137"/>
                    <a:pt x="28" y="136"/>
                  </a:cubicBezTo>
                  <a:cubicBezTo>
                    <a:pt x="27" y="137"/>
                    <a:pt x="27" y="138"/>
                    <a:pt x="27" y="138"/>
                  </a:cubicBezTo>
                  <a:cubicBezTo>
                    <a:pt x="25" y="142"/>
                    <a:pt x="23" y="145"/>
                    <a:pt x="21" y="148"/>
                  </a:cubicBezTo>
                  <a:cubicBezTo>
                    <a:pt x="21" y="149"/>
                    <a:pt x="20" y="150"/>
                    <a:pt x="20" y="151"/>
                  </a:cubicBezTo>
                  <a:cubicBezTo>
                    <a:pt x="19" y="152"/>
                    <a:pt x="19" y="152"/>
                    <a:pt x="19" y="152"/>
                  </a:cubicBezTo>
                  <a:cubicBezTo>
                    <a:pt x="19" y="152"/>
                    <a:pt x="19" y="152"/>
                    <a:pt x="19" y="152"/>
                  </a:cubicBezTo>
                  <a:cubicBezTo>
                    <a:pt x="19" y="152"/>
                    <a:pt x="18" y="152"/>
                    <a:pt x="18" y="153"/>
                  </a:cubicBezTo>
                  <a:cubicBezTo>
                    <a:pt x="17" y="153"/>
                    <a:pt x="17" y="154"/>
                    <a:pt x="16" y="155"/>
                  </a:cubicBezTo>
                  <a:moveTo>
                    <a:pt x="26" y="134"/>
                  </a:moveTo>
                  <a:cubicBezTo>
                    <a:pt x="27" y="132"/>
                    <a:pt x="28" y="131"/>
                    <a:pt x="29" y="129"/>
                  </a:cubicBezTo>
                  <a:cubicBezTo>
                    <a:pt x="30" y="128"/>
                    <a:pt x="31" y="127"/>
                    <a:pt x="33" y="127"/>
                  </a:cubicBezTo>
                  <a:cubicBezTo>
                    <a:pt x="32" y="129"/>
                    <a:pt x="31" y="131"/>
                    <a:pt x="30" y="133"/>
                  </a:cubicBezTo>
                  <a:cubicBezTo>
                    <a:pt x="29" y="133"/>
                    <a:pt x="29" y="133"/>
                    <a:pt x="29" y="133"/>
                  </a:cubicBezTo>
                  <a:cubicBezTo>
                    <a:pt x="29" y="133"/>
                    <a:pt x="28" y="133"/>
                    <a:pt x="28" y="133"/>
                  </a:cubicBezTo>
                  <a:cubicBezTo>
                    <a:pt x="28" y="133"/>
                    <a:pt x="27" y="133"/>
                    <a:pt x="26" y="134"/>
                  </a:cubicBezTo>
                  <a:moveTo>
                    <a:pt x="31" y="124"/>
                  </a:moveTo>
                  <a:cubicBezTo>
                    <a:pt x="31" y="124"/>
                    <a:pt x="31" y="124"/>
                    <a:pt x="31" y="124"/>
                  </a:cubicBezTo>
                  <a:cubicBezTo>
                    <a:pt x="32" y="122"/>
                    <a:pt x="33" y="120"/>
                    <a:pt x="33" y="118"/>
                  </a:cubicBezTo>
                  <a:cubicBezTo>
                    <a:pt x="35" y="118"/>
                    <a:pt x="36" y="117"/>
                    <a:pt x="38" y="116"/>
                  </a:cubicBezTo>
                  <a:cubicBezTo>
                    <a:pt x="37" y="118"/>
                    <a:pt x="36" y="120"/>
                    <a:pt x="35" y="123"/>
                  </a:cubicBezTo>
                  <a:cubicBezTo>
                    <a:pt x="35" y="122"/>
                    <a:pt x="34" y="122"/>
                    <a:pt x="34" y="122"/>
                  </a:cubicBezTo>
                  <a:cubicBezTo>
                    <a:pt x="34" y="122"/>
                    <a:pt x="33" y="123"/>
                    <a:pt x="33" y="123"/>
                  </a:cubicBezTo>
                  <a:cubicBezTo>
                    <a:pt x="32" y="123"/>
                    <a:pt x="32" y="124"/>
                    <a:pt x="31" y="124"/>
                  </a:cubicBezTo>
                  <a:moveTo>
                    <a:pt x="68" y="113"/>
                  </a:moveTo>
                  <a:cubicBezTo>
                    <a:pt x="69" y="111"/>
                    <a:pt x="70" y="110"/>
                    <a:pt x="71" y="109"/>
                  </a:cubicBezTo>
                  <a:cubicBezTo>
                    <a:pt x="72" y="109"/>
                    <a:pt x="72" y="109"/>
                    <a:pt x="72" y="109"/>
                  </a:cubicBezTo>
                  <a:cubicBezTo>
                    <a:pt x="74" y="108"/>
                    <a:pt x="76" y="107"/>
                    <a:pt x="78" y="107"/>
                  </a:cubicBezTo>
                  <a:cubicBezTo>
                    <a:pt x="77" y="108"/>
                    <a:pt x="75" y="110"/>
                    <a:pt x="73" y="112"/>
                  </a:cubicBezTo>
                  <a:cubicBezTo>
                    <a:pt x="73" y="112"/>
                    <a:pt x="73" y="112"/>
                    <a:pt x="73" y="112"/>
                  </a:cubicBezTo>
                  <a:cubicBezTo>
                    <a:pt x="73" y="112"/>
                    <a:pt x="73" y="112"/>
                    <a:pt x="73" y="112"/>
                  </a:cubicBezTo>
                  <a:cubicBezTo>
                    <a:pt x="71" y="112"/>
                    <a:pt x="69" y="112"/>
                    <a:pt x="68" y="113"/>
                  </a:cubicBezTo>
                  <a:moveTo>
                    <a:pt x="35" y="114"/>
                  </a:moveTo>
                  <a:cubicBezTo>
                    <a:pt x="37" y="111"/>
                    <a:pt x="40" y="108"/>
                    <a:pt x="42" y="105"/>
                  </a:cubicBezTo>
                  <a:cubicBezTo>
                    <a:pt x="41" y="107"/>
                    <a:pt x="40" y="109"/>
                    <a:pt x="40" y="112"/>
                  </a:cubicBezTo>
                  <a:cubicBezTo>
                    <a:pt x="38" y="112"/>
                    <a:pt x="37" y="113"/>
                    <a:pt x="35" y="114"/>
                  </a:cubicBezTo>
                  <a:moveTo>
                    <a:pt x="76" y="104"/>
                  </a:moveTo>
                  <a:cubicBezTo>
                    <a:pt x="78" y="102"/>
                    <a:pt x="80" y="99"/>
                    <a:pt x="82" y="96"/>
                  </a:cubicBezTo>
                  <a:cubicBezTo>
                    <a:pt x="84" y="95"/>
                    <a:pt x="87" y="95"/>
                    <a:pt x="89" y="94"/>
                  </a:cubicBezTo>
                  <a:cubicBezTo>
                    <a:pt x="87" y="96"/>
                    <a:pt x="85" y="99"/>
                    <a:pt x="83" y="101"/>
                  </a:cubicBezTo>
                  <a:cubicBezTo>
                    <a:pt x="80" y="102"/>
                    <a:pt x="78" y="103"/>
                    <a:pt x="76" y="104"/>
                  </a:cubicBezTo>
                  <a:moveTo>
                    <a:pt x="85" y="92"/>
                  </a:moveTo>
                  <a:cubicBezTo>
                    <a:pt x="87" y="89"/>
                    <a:pt x="89" y="86"/>
                    <a:pt x="91" y="83"/>
                  </a:cubicBezTo>
                  <a:cubicBezTo>
                    <a:pt x="93" y="82"/>
                    <a:pt x="95" y="82"/>
                    <a:pt x="97" y="81"/>
                  </a:cubicBezTo>
                  <a:cubicBezTo>
                    <a:pt x="96" y="84"/>
                    <a:pt x="94" y="86"/>
                    <a:pt x="92" y="89"/>
                  </a:cubicBezTo>
                  <a:cubicBezTo>
                    <a:pt x="92" y="89"/>
                    <a:pt x="92" y="89"/>
                    <a:pt x="92" y="89"/>
                  </a:cubicBezTo>
                  <a:cubicBezTo>
                    <a:pt x="90" y="90"/>
                    <a:pt x="88" y="91"/>
                    <a:pt x="85" y="92"/>
                  </a:cubicBezTo>
                  <a:moveTo>
                    <a:pt x="93" y="79"/>
                  </a:moveTo>
                  <a:cubicBezTo>
                    <a:pt x="94" y="77"/>
                    <a:pt x="95" y="76"/>
                    <a:pt x="95" y="74"/>
                  </a:cubicBezTo>
                  <a:cubicBezTo>
                    <a:pt x="97" y="73"/>
                    <a:pt x="99" y="73"/>
                    <a:pt x="101" y="72"/>
                  </a:cubicBezTo>
                  <a:cubicBezTo>
                    <a:pt x="101" y="74"/>
                    <a:pt x="100" y="76"/>
                    <a:pt x="99" y="77"/>
                  </a:cubicBezTo>
                  <a:cubicBezTo>
                    <a:pt x="98" y="77"/>
                    <a:pt x="98" y="77"/>
                    <a:pt x="98" y="77"/>
                  </a:cubicBezTo>
                  <a:cubicBezTo>
                    <a:pt x="97" y="78"/>
                    <a:pt x="95" y="79"/>
                    <a:pt x="93" y="79"/>
                  </a:cubicBezTo>
                  <a:moveTo>
                    <a:pt x="97" y="71"/>
                  </a:moveTo>
                  <a:cubicBezTo>
                    <a:pt x="98" y="68"/>
                    <a:pt x="99" y="66"/>
                    <a:pt x="100" y="63"/>
                  </a:cubicBezTo>
                  <a:cubicBezTo>
                    <a:pt x="100" y="63"/>
                    <a:pt x="100" y="63"/>
                    <a:pt x="100" y="63"/>
                  </a:cubicBezTo>
                  <a:cubicBezTo>
                    <a:pt x="102" y="62"/>
                    <a:pt x="104" y="61"/>
                    <a:pt x="106" y="61"/>
                  </a:cubicBezTo>
                  <a:cubicBezTo>
                    <a:pt x="105" y="63"/>
                    <a:pt x="104" y="66"/>
                    <a:pt x="103" y="69"/>
                  </a:cubicBezTo>
                  <a:cubicBezTo>
                    <a:pt x="101" y="69"/>
                    <a:pt x="99" y="70"/>
                    <a:pt x="97" y="71"/>
                  </a:cubicBezTo>
                  <a:moveTo>
                    <a:pt x="101" y="59"/>
                  </a:moveTo>
                  <a:cubicBezTo>
                    <a:pt x="102" y="57"/>
                    <a:pt x="102" y="55"/>
                    <a:pt x="103" y="53"/>
                  </a:cubicBezTo>
                  <a:cubicBezTo>
                    <a:pt x="103" y="52"/>
                    <a:pt x="103" y="52"/>
                    <a:pt x="103" y="52"/>
                  </a:cubicBezTo>
                  <a:cubicBezTo>
                    <a:pt x="105" y="52"/>
                    <a:pt x="107" y="51"/>
                    <a:pt x="108" y="51"/>
                  </a:cubicBezTo>
                  <a:cubicBezTo>
                    <a:pt x="108" y="53"/>
                    <a:pt x="107" y="55"/>
                    <a:pt x="107" y="58"/>
                  </a:cubicBezTo>
                  <a:cubicBezTo>
                    <a:pt x="106" y="58"/>
                    <a:pt x="106" y="58"/>
                    <a:pt x="106" y="58"/>
                  </a:cubicBezTo>
                  <a:cubicBezTo>
                    <a:pt x="105" y="58"/>
                    <a:pt x="103" y="58"/>
                    <a:pt x="101" y="59"/>
                  </a:cubicBezTo>
                  <a:moveTo>
                    <a:pt x="103" y="49"/>
                  </a:moveTo>
                  <a:cubicBezTo>
                    <a:pt x="104" y="47"/>
                    <a:pt x="104" y="44"/>
                    <a:pt x="104" y="42"/>
                  </a:cubicBezTo>
                  <a:cubicBezTo>
                    <a:pt x="106" y="42"/>
                    <a:pt x="108" y="41"/>
                    <a:pt x="110" y="40"/>
                  </a:cubicBezTo>
                  <a:cubicBezTo>
                    <a:pt x="110" y="43"/>
                    <a:pt x="109" y="45"/>
                    <a:pt x="109" y="47"/>
                  </a:cubicBezTo>
                  <a:cubicBezTo>
                    <a:pt x="107" y="48"/>
                    <a:pt x="105" y="48"/>
                    <a:pt x="103" y="49"/>
                  </a:cubicBezTo>
                  <a:moveTo>
                    <a:pt x="105" y="39"/>
                  </a:moveTo>
                  <a:cubicBezTo>
                    <a:pt x="105" y="37"/>
                    <a:pt x="105" y="35"/>
                    <a:pt x="105" y="33"/>
                  </a:cubicBezTo>
                  <a:cubicBezTo>
                    <a:pt x="107" y="32"/>
                    <a:pt x="109" y="32"/>
                    <a:pt x="111" y="31"/>
                  </a:cubicBezTo>
                  <a:cubicBezTo>
                    <a:pt x="110" y="33"/>
                    <a:pt x="110" y="35"/>
                    <a:pt x="110" y="37"/>
                  </a:cubicBezTo>
                  <a:cubicBezTo>
                    <a:pt x="108" y="38"/>
                    <a:pt x="106" y="38"/>
                    <a:pt x="105" y="39"/>
                  </a:cubicBezTo>
                  <a:moveTo>
                    <a:pt x="105" y="30"/>
                  </a:moveTo>
                  <a:cubicBezTo>
                    <a:pt x="105" y="29"/>
                    <a:pt x="105" y="28"/>
                    <a:pt x="105" y="27"/>
                  </a:cubicBezTo>
                  <a:cubicBezTo>
                    <a:pt x="107" y="26"/>
                    <a:pt x="109" y="25"/>
                    <a:pt x="110" y="24"/>
                  </a:cubicBezTo>
                  <a:cubicBezTo>
                    <a:pt x="110" y="25"/>
                    <a:pt x="111" y="27"/>
                    <a:pt x="111" y="28"/>
                  </a:cubicBezTo>
                  <a:cubicBezTo>
                    <a:pt x="109" y="29"/>
                    <a:pt x="107" y="29"/>
                    <a:pt x="105" y="30"/>
                  </a:cubicBezTo>
                  <a:moveTo>
                    <a:pt x="105" y="24"/>
                  </a:moveTo>
                  <a:cubicBezTo>
                    <a:pt x="105" y="22"/>
                    <a:pt x="104" y="21"/>
                    <a:pt x="104" y="20"/>
                  </a:cubicBezTo>
                  <a:cubicBezTo>
                    <a:pt x="106" y="19"/>
                    <a:pt x="108" y="19"/>
                    <a:pt x="110" y="18"/>
                  </a:cubicBezTo>
                  <a:cubicBezTo>
                    <a:pt x="110" y="19"/>
                    <a:pt x="110" y="20"/>
                    <a:pt x="110" y="21"/>
                  </a:cubicBezTo>
                  <a:cubicBezTo>
                    <a:pt x="110" y="21"/>
                    <a:pt x="110" y="21"/>
                    <a:pt x="110" y="21"/>
                  </a:cubicBezTo>
                  <a:cubicBezTo>
                    <a:pt x="110" y="21"/>
                    <a:pt x="109" y="21"/>
                    <a:pt x="109" y="21"/>
                  </a:cubicBezTo>
                  <a:cubicBezTo>
                    <a:pt x="108" y="22"/>
                    <a:pt x="106" y="23"/>
                    <a:pt x="105" y="24"/>
                  </a:cubicBezTo>
                  <a:moveTo>
                    <a:pt x="104" y="17"/>
                  </a:moveTo>
                  <a:cubicBezTo>
                    <a:pt x="104" y="16"/>
                    <a:pt x="103" y="14"/>
                    <a:pt x="103" y="13"/>
                  </a:cubicBezTo>
                  <a:cubicBezTo>
                    <a:pt x="104" y="12"/>
                    <a:pt x="105" y="11"/>
                    <a:pt x="106" y="9"/>
                  </a:cubicBezTo>
                  <a:cubicBezTo>
                    <a:pt x="107" y="8"/>
                    <a:pt x="107" y="7"/>
                    <a:pt x="108" y="6"/>
                  </a:cubicBezTo>
                  <a:cubicBezTo>
                    <a:pt x="109" y="9"/>
                    <a:pt x="109" y="12"/>
                    <a:pt x="110" y="15"/>
                  </a:cubicBezTo>
                  <a:cubicBezTo>
                    <a:pt x="108" y="16"/>
                    <a:pt x="106" y="16"/>
                    <a:pt x="104" y="17"/>
                  </a:cubicBezTo>
                  <a:moveTo>
                    <a:pt x="70" y="119"/>
                  </a:moveTo>
                  <a:cubicBezTo>
                    <a:pt x="71" y="119"/>
                    <a:pt x="71" y="119"/>
                    <a:pt x="72" y="119"/>
                  </a:cubicBezTo>
                  <a:cubicBezTo>
                    <a:pt x="107" y="87"/>
                    <a:pt x="115" y="53"/>
                    <a:pt x="114" y="29"/>
                  </a:cubicBezTo>
                  <a:cubicBezTo>
                    <a:pt x="114" y="19"/>
                    <a:pt x="113" y="11"/>
                    <a:pt x="112" y="5"/>
                  </a:cubicBezTo>
                  <a:cubicBezTo>
                    <a:pt x="113" y="5"/>
                    <a:pt x="113" y="5"/>
                    <a:pt x="113" y="5"/>
                  </a:cubicBezTo>
                  <a:cubicBezTo>
                    <a:pt x="118" y="7"/>
                    <a:pt x="126" y="7"/>
                    <a:pt x="131" y="7"/>
                  </a:cubicBezTo>
                  <a:cubicBezTo>
                    <a:pt x="133" y="14"/>
                    <a:pt x="139" y="32"/>
                    <a:pt x="139" y="53"/>
                  </a:cubicBezTo>
                  <a:cubicBezTo>
                    <a:pt x="139" y="80"/>
                    <a:pt x="130" y="113"/>
                    <a:pt x="98" y="140"/>
                  </a:cubicBezTo>
                  <a:cubicBezTo>
                    <a:pt x="98" y="140"/>
                    <a:pt x="97" y="141"/>
                    <a:pt x="97" y="141"/>
                  </a:cubicBezTo>
                  <a:cubicBezTo>
                    <a:pt x="97" y="142"/>
                    <a:pt x="98" y="142"/>
                    <a:pt x="98" y="143"/>
                  </a:cubicBezTo>
                  <a:cubicBezTo>
                    <a:pt x="103" y="145"/>
                    <a:pt x="107" y="148"/>
                    <a:pt x="112" y="151"/>
                  </a:cubicBezTo>
                  <a:cubicBezTo>
                    <a:pt x="100" y="157"/>
                    <a:pt x="86" y="160"/>
                    <a:pt x="70" y="160"/>
                  </a:cubicBezTo>
                  <a:cubicBezTo>
                    <a:pt x="56" y="160"/>
                    <a:pt x="40" y="158"/>
                    <a:pt x="23" y="153"/>
                  </a:cubicBezTo>
                  <a:cubicBezTo>
                    <a:pt x="23" y="152"/>
                    <a:pt x="24" y="152"/>
                    <a:pt x="24" y="151"/>
                  </a:cubicBezTo>
                  <a:cubicBezTo>
                    <a:pt x="26" y="147"/>
                    <a:pt x="32" y="137"/>
                    <a:pt x="37" y="127"/>
                  </a:cubicBezTo>
                  <a:cubicBezTo>
                    <a:pt x="40" y="122"/>
                    <a:pt x="42" y="117"/>
                    <a:pt x="44" y="112"/>
                  </a:cubicBezTo>
                  <a:cubicBezTo>
                    <a:pt x="45" y="108"/>
                    <a:pt x="46" y="105"/>
                    <a:pt x="47" y="102"/>
                  </a:cubicBezTo>
                  <a:cubicBezTo>
                    <a:pt x="51" y="105"/>
                    <a:pt x="57" y="110"/>
                    <a:pt x="62" y="114"/>
                  </a:cubicBezTo>
                  <a:cubicBezTo>
                    <a:pt x="62" y="114"/>
                    <a:pt x="62" y="114"/>
                    <a:pt x="63" y="115"/>
                  </a:cubicBezTo>
                  <a:cubicBezTo>
                    <a:pt x="63" y="115"/>
                    <a:pt x="64" y="115"/>
                    <a:pt x="64" y="115"/>
                  </a:cubicBezTo>
                  <a:cubicBezTo>
                    <a:pt x="64" y="115"/>
                    <a:pt x="64" y="115"/>
                    <a:pt x="64" y="115"/>
                  </a:cubicBezTo>
                  <a:cubicBezTo>
                    <a:pt x="65" y="115"/>
                    <a:pt x="65" y="116"/>
                    <a:pt x="66" y="116"/>
                  </a:cubicBezTo>
                  <a:cubicBezTo>
                    <a:pt x="66" y="116"/>
                    <a:pt x="66" y="116"/>
                    <a:pt x="66" y="116"/>
                  </a:cubicBezTo>
                  <a:cubicBezTo>
                    <a:pt x="67" y="117"/>
                    <a:pt x="68" y="118"/>
                    <a:pt x="69" y="119"/>
                  </a:cubicBezTo>
                  <a:cubicBezTo>
                    <a:pt x="70" y="119"/>
                    <a:pt x="70" y="119"/>
                    <a:pt x="70" y="119"/>
                  </a:cubicBezTo>
                  <a:moveTo>
                    <a:pt x="110" y="0"/>
                  </a:moveTo>
                  <a:cubicBezTo>
                    <a:pt x="109" y="0"/>
                    <a:pt x="109" y="0"/>
                    <a:pt x="109" y="0"/>
                  </a:cubicBezTo>
                  <a:cubicBezTo>
                    <a:pt x="109" y="0"/>
                    <a:pt x="109" y="0"/>
                    <a:pt x="109" y="0"/>
                  </a:cubicBezTo>
                  <a:cubicBezTo>
                    <a:pt x="108" y="0"/>
                    <a:pt x="108" y="0"/>
                    <a:pt x="108" y="0"/>
                  </a:cubicBezTo>
                  <a:cubicBezTo>
                    <a:pt x="108" y="1"/>
                    <a:pt x="108" y="1"/>
                    <a:pt x="108" y="1"/>
                  </a:cubicBezTo>
                  <a:cubicBezTo>
                    <a:pt x="106" y="3"/>
                    <a:pt x="104" y="5"/>
                    <a:pt x="103" y="7"/>
                  </a:cubicBezTo>
                  <a:cubicBezTo>
                    <a:pt x="101" y="9"/>
                    <a:pt x="100" y="11"/>
                    <a:pt x="100" y="11"/>
                  </a:cubicBezTo>
                  <a:cubicBezTo>
                    <a:pt x="100" y="12"/>
                    <a:pt x="100" y="12"/>
                    <a:pt x="100" y="12"/>
                  </a:cubicBezTo>
                  <a:cubicBezTo>
                    <a:pt x="99" y="12"/>
                    <a:pt x="99" y="12"/>
                    <a:pt x="99" y="12"/>
                  </a:cubicBezTo>
                  <a:cubicBezTo>
                    <a:pt x="99" y="12"/>
                    <a:pt x="99" y="12"/>
                    <a:pt x="99" y="12"/>
                  </a:cubicBezTo>
                  <a:cubicBezTo>
                    <a:pt x="99" y="13"/>
                    <a:pt x="99" y="13"/>
                    <a:pt x="99" y="13"/>
                  </a:cubicBezTo>
                  <a:cubicBezTo>
                    <a:pt x="99" y="13"/>
                    <a:pt x="99" y="13"/>
                    <a:pt x="99" y="13"/>
                  </a:cubicBezTo>
                  <a:cubicBezTo>
                    <a:pt x="99" y="13"/>
                    <a:pt x="99" y="13"/>
                    <a:pt x="99" y="13"/>
                  </a:cubicBezTo>
                  <a:cubicBezTo>
                    <a:pt x="100" y="15"/>
                    <a:pt x="101" y="19"/>
                    <a:pt x="101" y="25"/>
                  </a:cubicBezTo>
                  <a:cubicBezTo>
                    <a:pt x="101" y="25"/>
                    <a:pt x="100" y="26"/>
                    <a:pt x="101" y="26"/>
                  </a:cubicBezTo>
                  <a:cubicBezTo>
                    <a:pt x="101" y="27"/>
                    <a:pt x="101" y="27"/>
                    <a:pt x="101" y="27"/>
                  </a:cubicBezTo>
                  <a:cubicBezTo>
                    <a:pt x="101" y="28"/>
                    <a:pt x="101" y="29"/>
                    <a:pt x="101" y="31"/>
                  </a:cubicBezTo>
                  <a:cubicBezTo>
                    <a:pt x="101" y="50"/>
                    <a:pt x="95" y="81"/>
                    <a:pt x="64" y="110"/>
                  </a:cubicBezTo>
                  <a:cubicBezTo>
                    <a:pt x="58" y="105"/>
                    <a:pt x="51" y="100"/>
                    <a:pt x="46" y="96"/>
                  </a:cubicBezTo>
                  <a:cubicBezTo>
                    <a:pt x="46" y="96"/>
                    <a:pt x="46" y="96"/>
                    <a:pt x="46" y="96"/>
                  </a:cubicBezTo>
                  <a:cubicBezTo>
                    <a:pt x="45" y="96"/>
                    <a:pt x="45" y="96"/>
                    <a:pt x="45" y="96"/>
                  </a:cubicBezTo>
                  <a:cubicBezTo>
                    <a:pt x="45" y="96"/>
                    <a:pt x="45" y="96"/>
                    <a:pt x="45" y="96"/>
                  </a:cubicBezTo>
                  <a:cubicBezTo>
                    <a:pt x="44" y="96"/>
                    <a:pt x="44" y="96"/>
                    <a:pt x="44" y="96"/>
                  </a:cubicBezTo>
                  <a:cubicBezTo>
                    <a:pt x="44" y="96"/>
                    <a:pt x="44" y="96"/>
                    <a:pt x="44" y="96"/>
                  </a:cubicBezTo>
                  <a:cubicBezTo>
                    <a:pt x="44" y="96"/>
                    <a:pt x="44" y="96"/>
                    <a:pt x="44" y="96"/>
                  </a:cubicBezTo>
                  <a:cubicBezTo>
                    <a:pt x="43" y="97"/>
                    <a:pt x="43" y="97"/>
                    <a:pt x="43" y="97"/>
                  </a:cubicBezTo>
                  <a:cubicBezTo>
                    <a:pt x="37" y="104"/>
                    <a:pt x="32" y="112"/>
                    <a:pt x="27" y="120"/>
                  </a:cubicBezTo>
                  <a:cubicBezTo>
                    <a:pt x="26" y="121"/>
                    <a:pt x="26" y="122"/>
                    <a:pt x="27" y="122"/>
                  </a:cubicBezTo>
                  <a:cubicBezTo>
                    <a:pt x="27" y="122"/>
                    <a:pt x="27" y="122"/>
                    <a:pt x="27" y="122"/>
                  </a:cubicBezTo>
                  <a:cubicBezTo>
                    <a:pt x="24" y="130"/>
                    <a:pt x="19" y="140"/>
                    <a:pt x="14" y="150"/>
                  </a:cubicBezTo>
                  <a:cubicBezTo>
                    <a:pt x="11" y="157"/>
                    <a:pt x="7" y="164"/>
                    <a:pt x="5" y="169"/>
                  </a:cubicBezTo>
                  <a:cubicBezTo>
                    <a:pt x="5" y="170"/>
                    <a:pt x="4" y="170"/>
                    <a:pt x="4" y="171"/>
                  </a:cubicBezTo>
                  <a:cubicBezTo>
                    <a:pt x="4" y="171"/>
                    <a:pt x="4" y="171"/>
                    <a:pt x="4" y="171"/>
                  </a:cubicBezTo>
                  <a:cubicBezTo>
                    <a:pt x="3" y="172"/>
                    <a:pt x="3" y="172"/>
                    <a:pt x="3" y="172"/>
                  </a:cubicBezTo>
                  <a:cubicBezTo>
                    <a:pt x="3" y="172"/>
                    <a:pt x="3" y="173"/>
                    <a:pt x="3" y="173"/>
                  </a:cubicBezTo>
                  <a:cubicBezTo>
                    <a:pt x="2" y="174"/>
                    <a:pt x="2" y="176"/>
                    <a:pt x="1" y="177"/>
                  </a:cubicBezTo>
                  <a:cubicBezTo>
                    <a:pt x="1" y="177"/>
                    <a:pt x="1" y="177"/>
                    <a:pt x="1" y="178"/>
                  </a:cubicBezTo>
                  <a:cubicBezTo>
                    <a:pt x="1" y="178"/>
                    <a:pt x="1" y="178"/>
                    <a:pt x="1" y="178"/>
                  </a:cubicBezTo>
                  <a:cubicBezTo>
                    <a:pt x="1" y="179"/>
                    <a:pt x="1" y="179"/>
                    <a:pt x="1" y="179"/>
                  </a:cubicBezTo>
                  <a:cubicBezTo>
                    <a:pt x="1" y="179"/>
                    <a:pt x="0" y="179"/>
                    <a:pt x="0" y="179"/>
                  </a:cubicBezTo>
                  <a:cubicBezTo>
                    <a:pt x="1" y="180"/>
                    <a:pt x="1" y="180"/>
                    <a:pt x="1" y="180"/>
                  </a:cubicBezTo>
                  <a:cubicBezTo>
                    <a:pt x="1" y="180"/>
                    <a:pt x="1" y="181"/>
                    <a:pt x="1" y="181"/>
                  </a:cubicBezTo>
                  <a:cubicBezTo>
                    <a:pt x="1" y="182"/>
                    <a:pt x="2" y="182"/>
                    <a:pt x="2" y="182"/>
                  </a:cubicBezTo>
                  <a:cubicBezTo>
                    <a:pt x="3" y="183"/>
                    <a:pt x="3" y="183"/>
                    <a:pt x="4" y="183"/>
                  </a:cubicBezTo>
                  <a:cubicBezTo>
                    <a:pt x="9" y="184"/>
                    <a:pt x="15" y="185"/>
                    <a:pt x="21" y="185"/>
                  </a:cubicBezTo>
                  <a:cubicBezTo>
                    <a:pt x="22" y="185"/>
                    <a:pt x="23" y="185"/>
                    <a:pt x="23" y="185"/>
                  </a:cubicBezTo>
                  <a:cubicBezTo>
                    <a:pt x="24" y="185"/>
                    <a:pt x="24" y="185"/>
                    <a:pt x="24" y="185"/>
                  </a:cubicBezTo>
                  <a:cubicBezTo>
                    <a:pt x="27" y="186"/>
                    <a:pt x="30" y="186"/>
                    <a:pt x="33" y="186"/>
                  </a:cubicBezTo>
                  <a:cubicBezTo>
                    <a:pt x="33" y="186"/>
                    <a:pt x="34" y="186"/>
                    <a:pt x="35" y="186"/>
                  </a:cubicBezTo>
                  <a:cubicBezTo>
                    <a:pt x="35" y="186"/>
                    <a:pt x="35" y="186"/>
                    <a:pt x="35" y="186"/>
                  </a:cubicBezTo>
                  <a:cubicBezTo>
                    <a:pt x="35" y="186"/>
                    <a:pt x="36" y="186"/>
                    <a:pt x="36" y="186"/>
                  </a:cubicBezTo>
                  <a:cubicBezTo>
                    <a:pt x="36" y="186"/>
                    <a:pt x="37" y="186"/>
                    <a:pt x="37" y="186"/>
                  </a:cubicBezTo>
                  <a:cubicBezTo>
                    <a:pt x="37" y="186"/>
                    <a:pt x="37" y="186"/>
                    <a:pt x="37" y="186"/>
                  </a:cubicBezTo>
                  <a:cubicBezTo>
                    <a:pt x="58" y="185"/>
                    <a:pt x="84" y="183"/>
                    <a:pt x="100" y="177"/>
                  </a:cubicBezTo>
                  <a:cubicBezTo>
                    <a:pt x="101" y="177"/>
                    <a:pt x="101" y="177"/>
                    <a:pt x="101" y="177"/>
                  </a:cubicBezTo>
                  <a:cubicBezTo>
                    <a:pt x="107" y="169"/>
                    <a:pt x="113" y="160"/>
                    <a:pt x="119" y="152"/>
                  </a:cubicBezTo>
                  <a:cubicBezTo>
                    <a:pt x="119" y="151"/>
                    <a:pt x="119" y="150"/>
                    <a:pt x="118" y="149"/>
                  </a:cubicBezTo>
                  <a:cubicBezTo>
                    <a:pt x="118" y="149"/>
                    <a:pt x="117" y="149"/>
                    <a:pt x="117" y="149"/>
                  </a:cubicBezTo>
                  <a:cubicBezTo>
                    <a:pt x="117" y="149"/>
                    <a:pt x="117" y="149"/>
                    <a:pt x="117" y="149"/>
                  </a:cubicBezTo>
                  <a:cubicBezTo>
                    <a:pt x="112" y="146"/>
                    <a:pt x="107" y="143"/>
                    <a:pt x="103" y="141"/>
                  </a:cubicBezTo>
                  <a:cubicBezTo>
                    <a:pt x="134" y="113"/>
                    <a:pt x="143" y="80"/>
                    <a:pt x="143" y="53"/>
                  </a:cubicBezTo>
                  <a:cubicBezTo>
                    <a:pt x="143" y="30"/>
                    <a:pt x="137" y="11"/>
                    <a:pt x="134" y="5"/>
                  </a:cubicBezTo>
                  <a:cubicBezTo>
                    <a:pt x="134" y="4"/>
                    <a:pt x="133" y="4"/>
                    <a:pt x="132" y="4"/>
                  </a:cubicBezTo>
                  <a:cubicBezTo>
                    <a:pt x="130" y="3"/>
                    <a:pt x="125" y="3"/>
                    <a:pt x="120" y="3"/>
                  </a:cubicBezTo>
                  <a:cubicBezTo>
                    <a:pt x="118" y="2"/>
                    <a:pt x="116" y="2"/>
                    <a:pt x="114" y="2"/>
                  </a:cubicBezTo>
                  <a:cubicBezTo>
                    <a:pt x="112" y="1"/>
                    <a:pt x="111" y="1"/>
                    <a:pt x="111" y="0"/>
                  </a:cubicBezTo>
                  <a:cubicBezTo>
                    <a:pt x="111" y="0"/>
                    <a:pt x="111" y="0"/>
                    <a:pt x="111" y="0"/>
                  </a:cubicBezTo>
                  <a:cubicBezTo>
                    <a:pt x="110" y="0"/>
                    <a:pt x="110" y="0"/>
                    <a:pt x="110" y="0"/>
                  </a:cubicBezTo>
                  <a:cubicBezTo>
                    <a:pt x="110" y="0"/>
                    <a:pt x="110" y="0"/>
                    <a:pt x="110"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768"/>
            <p:cNvSpPr>
              <a:spLocks noEditPoints="1"/>
            </p:cNvSpPr>
            <p:nvPr/>
          </p:nvSpPr>
          <p:spPr bwMode="auto">
            <a:xfrm>
              <a:off x="3625" y="937"/>
              <a:ext cx="336" cy="326"/>
            </a:xfrm>
            <a:custGeom>
              <a:avLst/>
              <a:gdLst>
                <a:gd name="T0" fmla="*/ 80 w 142"/>
                <a:gd name="T1" fmla="*/ 133 h 138"/>
                <a:gd name="T2" fmla="*/ 80 w 142"/>
                <a:gd name="T3" fmla="*/ 133 h 138"/>
                <a:gd name="T4" fmla="*/ 78 w 142"/>
                <a:gd name="T5" fmla="*/ 133 h 138"/>
                <a:gd name="T6" fmla="*/ 83 w 142"/>
                <a:gd name="T7" fmla="*/ 95 h 138"/>
                <a:gd name="T8" fmla="*/ 77 w 142"/>
                <a:gd name="T9" fmla="*/ 92 h 138"/>
                <a:gd name="T10" fmla="*/ 53 w 142"/>
                <a:gd name="T11" fmla="*/ 74 h 138"/>
                <a:gd name="T12" fmla="*/ 65 w 142"/>
                <a:gd name="T13" fmla="*/ 91 h 138"/>
                <a:gd name="T14" fmla="*/ 52 w 142"/>
                <a:gd name="T15" fmla="*/ 83 h 138"/>
                <a:gd name="T16" fmla="*/ 49 w 142"/>
                <a:gd name="T17" fmla="*/ 74 h 138"/>
                <a:gd name="T18" fmla="*/ 137 w 142"/>
                <a:gd name="T19" fmla="*/ 82 h 138"/>
                <a:gd name="T20" fmla="*/ 124 w 142"/>
                <a:gd name="T21" fmla="*/ 83 h 138"/>
                <a:gd name="T22" fmla="*/ 132 w 142"/>
                <a:gd name="T23" fmla="*/ 56 h 138"/>
                <a:gd name="T24" fmla="*/ 125 w 142"/>
                <a:gd name="T25" fmla="*/ 83 h 138"/>
                <a:gd name="T26" fmla="*/ 124 w 142"/>
                <a:gd name="T27" fmla="*/ 59 h 138"/>
                <a:gd name="T28" fmla="*/ 120 w 142"/>
                <a:gd name="T29" fmla="*/ 76 h 138"/>
                <a:gd name="T30" fmla="*/ 84 w 142"/>
                <a:gd name="T31" fmla="*/ 49 h 138"/>
                <a:gd name="T32" fmla="*/ 56 w 142"/>
                <a:gd name="T33" fmla="*/ 35 h 138"/>
                <a:gd name="T34" fmla="*/ 126 w 142"/>
                <a:gd name="T35" fmla="*/ 33 h 138"/>
                <a:gd name="T36" fmla="*/ 29 w 142"/>
                <a:gd name="T37" fmla="*/ 64 h 138"/>
                <a:gd name="T38" fmla="*/ 75 w 142"/>
                <a:gd name="T39" fmla="*/ 31 h 138"/>
                <a:gd name="T40" fmla="*/ 111 w 142"/>
                <a:gd name="T41" fmla="*/ 30 h 138"/>
                <a:gd name="T42" fmla="*/ 50 w 142"/>
                <a:gd name="T43" fmla="*/ 66 h 138"/>
                <a:gd name="T44" fmla="*/ 54 w 142"/>
                <a:gd name="T45" fmla="*/ 65 h 138"/>
                <a:gd name="T46" fmla="*/ 25 w 142"/>
                <a:gd name="T47" fmla="*/ 47 h 138"/>
                <a:gd name="T48" fmla="*/ 121 w 142"/>
                <a:gd name="T49" fmla="*/ 40 h 138"/>
                <a:gd name="T50" fmla="*/ 55 w 142"/>
                <a:gd name="T51" fmla="*/ 22 h 138"/>
                <a:gd name="T52" fmla="*/ 28 w 142"/>
                <a:gd name="T53" fmla="*/ 61 h 138"/>
                <a:gd name="T54" fmla="*/ 115 w 142"/>
                <a:gd name="T55" fmla="*/ 19 h 138"/>
                <a:gd name="T56" fmla="*/ 65 w 142"/>
                <a:gd name="T57" fmla="*/ 12 h 138"/>
                <a:gd name="T58" fmla="*/ 84 w 142"/>
                <a:gd name="T59" fmla="*/ 16 h 138"/>
                <a:gd name="T60" fmla="*/ 97 w 142"/>
                <a:gd name="T61" fmla="*/ 24 h 138"/>
                <a:gd name="T62" fmla="*/ 110 w 142"/>
                <a:gd name="T63" fmla="*/ 19 h 138"/>
                <a:gd name="T64" fmla="*/ 111 w 142"/>
                <a:gd name="T65" fmla="*/ 31 h 138"/>
                <a:gd name="T66" fmla="*/ 124 w 142"/>
                <a:gd name="T67" fmla="*/ 46 h 138"/>
                <a:gd name="T68" fmla="*/ 134 w 142"/>
                <a:gd name="T69" fmla="*/ 52 h 138"/>
                <a:gd name="T70" fmla="*/ 127 w 142"/>
                <a:gd name="T71" fmla="*/ 52 h 138"/>
                <a:gd name="T72" fmla="*/ 119 w 142"/>
                <a:gd name="T73" fmla="*/ 86 h 138"/>
                <a:gd name="T74" fmla="*/ 129 w 142"/>
                <a:gd name="T75" fmla="*/ 86 h 138"/>
                <a:gd name="T76" fmla="*/ 128 w 142"/>
                <a:gd name="T77" fmla="*/ 104 h 138"/>
                <a:gd name="T78" fmla="*/ 100 w 142"/>
                <a:gd name="T79" fmla="*/ 98 h 138"/>
                <a:gd name="T80" fmla="*/ 63 w 142"/>
                <a:gd name="T81" fmla="*/ 83 h 138"/>
                <a:gd name="T82" fmla="*/ 75 w 142"/>
                <a:gd name="T83" fmla="*/ 52 h 138"/>
                <a:gd name="T84" fmla="*/ 92 w 142"/>
                <a:gd name="T85" fmla="*/ 41 h 138"/>
                <a:gd name="T86" fmla="*/ 71 w 142"/>
                <a:gd name="T87" fmla="*/ 25 h 138"/>
                <a:gd name="T88" fmla="*/ 57 w 142"/>
                <a:gd name="T89" fmla="*/ 17 h 138"/>
                <a:gd name="T90" fmla="*/ 21 w 142"/>
                <a:gd name="T91" fmla="*/ 48 h 138"/>
                <a:gd name="T92" fmla="*/ 25 w 142"/>
                <a:gd name="T93" fmla="*/ 70 h 138"/>
                <a:gd name="T94" fmla="*/ 51 w 142"/>
                <a:gd name="T95" fmla="*/ 88 h 138"/>
                <a:gd name="T96" fmla="*/ 55 w 142"/>
                <a:gd name="T97" fmla="*/ 114 h 138"/>
                <a:gd name="T98" fmla="*/ 61 w 142"/>
                <a:gd name="T99" fmla="*/ 119 h 138"/>
                <a:gd name="T100" fmla="*/ 60 w 142"/>
                <a:gd name="T101" fmla="*/ 132 h 138"/>
                <a:gd name="T102" fmla="*/ 97 w 142"/>
                <a:gd name="T103" fmla="*/ 18 h 138"/>
                <a:gd name="T104" fmla="*/ 38 w 142"/>
                <a:gd name="T105" fmla="*/ 15 h 138"/>
                <a:gd name="T106" fmla="*/ 38 w 142"/>
                <a:gd name="T107" fmla="*/ 15 h 138"/>
                <a:gd name="T108" fmla="*/ 91 w 142"/>
                <a:gd name="T109" fmla="*/ 15 h 138"/>
                <a:gd name="T110" fmla="*/ 75 w 142"/>
                <a:gd name="T111" fmla="*/ 8 h 138"/>
                <a:gd name="T112" fmla="*/ 62 w 142"/>
                <a:gd name="T113" fmla="*/ 6 h 138"/>
                <a:gd name="T114" fmla="*/ 71 w 142"/>
                <a:gd name="T115" fmla="*/ 0 h 138"/>
                <a:gd name="T116" fmla="*/ 23 w 142"/>
                <a:gd name="T117" fmla="*/ 18 h 138"/>
                <a:gd name="T118" fmla="*/ 141 w 142"/>
                <a:gd name="T119" fmla="*/ 82 h 138"/>
                <a:gd name="T120" fmla="*/ 117 w 142"/>
                <a:gd name="T121" fmla="*/ 1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2" h="138">
                  <a:moveTo>
                    <a:pt x="90" y="131"/>
                  </a:moveTo>
                  <a:cubicBezTo>
                    <a:pt x="90" y="131"/>
                    <a:pt x="90" y="131"/>
                    <a:pt x="90" y="131"/>
                  </a:cubicBezTo>
                  <a:cubicBezTo>
                    <a:pt x="94" y="121"/>
                    <a:pt x="99" y="112"/>
                    <a:pt x="103" y="103"/>
                  </a:cubicBezTo>
                  <a:cubicBezTo>
                    <a:pt x="114" y="112"/>
                    <a:pt x="97" y="126"/>
                    <a:pt x="91" y="131"/>
                  </a:cubicBezTo>
                  <a:cubicBezTo>
                    <a:pt x="90" y="131"/>
                    <a:pt x="90" y="131"/>
                    <a:pt x="90" y="131"/>
                  </a:cubicBezTo>
                  <a:cubicBezTo>
                    <a:pt x="90" y="131"/>
                    <a:pt x="90" y="131"/>
                    <a:pt x="90" y="131"/>
                  </a:cubicBezTo>
                  <a:moveTo>
                    <a:pt x="80" y="133"/>
                  </a:moveTo>
                  <a:cubicBezTo>
                    <a:pt x="84" y="123"/>
                    <a:pt x="89" y="112"/>
                    <a:pt x="93" y="102"/>
                  </a:cubicBezTo>
                  <a:cubicBezTo>
                    <a:pt x="95" y="102"/>
                    <a:pt x="98" y="103"/>
                    <a:pt x="100" y="103"/>
                  </a:cubicBezTo>
                  <a:cubicBezTo>
                    <a:pt x="100" y="103"/>
                    <a:pt x="100" y="103"/>
                    <a:pt x="100" y="103"/>
                  </a:cubicBezTo>
                  <a:cubicBezTo>
                    <a:pt x="96" y="112"/>
                    <a:pt x="92" y="121"/>
                    <a:pt x="88" y="130"/>
                  </a:cubicBezTo>
                  <a:cubicBezTo>
                    <a:pt x="88" y="130"/>
                    <a:pt x="88" y="130"/>
                    <a:pt x="88" y="130"/>
                  </a:cubicBezTo>
                  <a:cubicBezTo>
                    <a:pt x="88" y="131"/>
                    <a:pt x="87" y="131"/>
                    <a:pt x="87" y="132"/>
                  </a:cubicBezTo>
                  <a:cubicBezTo>
                    <a:pt x="85" y="132"/>
                    <a:pt x="83" y="133"/>
                    <a:pt x="80" y="133"/>
                  </a:cubicBezTo>
                  <a:moveTo>
                    <a:pt x="71" y="133"/>
                  </a:moveTo>
                  <a:cubicBezTo>
                    <a:pt x="70" y="133"/>
                    <a:pt x="69" y="133"/>
                    <a:pt x="68" y="133"/>
                  </a:cubicBezTo>
                  <a:cubicBezTo>
                    <a:pt x="74" y="121"/>
                    <a:pt x="79" y="109"/>
                    <a:pt x="85" y="97"/>
                  </a:cubicBezTo>
                  <a:cubicBezTo>
                    <a:pt x="86" y="99"/>
                    <a:pt x="87" y="100"/>
                    <a:pt x="85" y="101"/>
                  </a:cubicBezTo>
                  <a:cubicBezTo>
                    <a:pt x="85" y="101"/>
                    <a:pt x="86" y="101"/>
                    <a:pt x="87" y="101"/>
                  </a:cubicBezTo>
                  <a:cubicBezTo>
                    <a:pt x="88" y="101"/>
                    <a:pt x="89" y="101"/>
                    <a:pt x="91" y="102"/>
                  </a:cubicBezTo>
                  <a:cubicBezTo>
                    <a:pt x="86" y="112"/>
                    <a:pt x="82" y="123"/>
                    <a:pt x="78" y="133"/>
                  </a:cubicBezTo>
                  <a:cubicBezTo>
                    <a:pt x="76" y="133"/>
                    <a:pt x="73" y="133"/>
                    <a:pt x="71" y="133"/>
                  </a:cubicBezTo>
                  <a:moveTo>
                    <a:pt x="66" y="133"/>
                  </a:moveTo>
                  <a:cubicBezTo>
                    <a:pt x="65" y="133"/>
                    <a:pt x="65" y="133"/>
                    <a:pt x="64" y="133"/>
                  </a:cubicBezTo>
                  <a:cubicBezTo>
                    <a:pt x="66" y="126"/>
                    <a:pt x="69" y="120"/>
                    <a:pt x="65" y="116"/>
                  </a:cubicBezTo>
                  <a:cubicBezTo>
                    <a:pt x="68" y="110"/>
                    <a:pt x="71" y="104"/>
                    <a:pt x="75" y="98"/>
                  </a:cubicBezTo>
                  <a:cubicBezTo>
                    <a:pt x="76" y="96"/>
                    <a:pt x="78" y="94"/>
                    <a:pt x="79" y="93"/>
                  </a:cubicBezTo>
                  <a:cubicBezTo>
                    <a:pt x="81" y="94"/>
                    <a:pt x="82" y="95"/>
                    <a:pt x="83" y="95"/>
                  </a:cubicBezTo>
                  <a:cubicBezTo>
                    <a:pt x="77" y="108"/>
                    <a:pt x="72" y="121"/>
                    <a:pt x="66" y="133"/>
                  </a:cubicBezTo>
                  <a:moveTo>
                    <a:pt x="63" y="115"/>
                  </a:moveTo>
                  <a:cubicBezTo>
                    <a:pt x="61" y="114"/>
                    <a:pt x="60" y="112"/>
                    <a:pt x="59" y="111"/>
                  </a:cubicBezTo>
                  <a:cubicBezTo>
                    <a:pt x="62" y="104"/>
                    <a:pt x="65" y="97"/>
                    <a:pt x="68" y="90"/>
                  </a:cubicBezTo>
                  <a:cubicBezTo>
                    <a:pt x="68" y="90"/>
                    <a:pt x="68" y="90"/>
                    <a:pt x="68" y="90"/>
                  </a:cubicBezTo>
                  <a:cubicBezTo>
                    <a:pt x="68" y="90"/>
                    <a:pt x="68" y="90"/>
                    <a:pt x="68" y="90"/>
                  </a:cubicBezTo>
                  <a:cubicBezTo>
                    <a:pt x="71" y="90"/>
                    <a:pt x="74" y="91"/>
                    <a:pt x="77" y="92"/>
                  </a:cubicBezTo>
                  <a:cubicBezTo>
                    <a:pt x="75" y="93"/>
                    <a:pt x="74" y="95"/>
                    <a:pt x="73" y="97"/>
                  </a:cubicBezTo>
                  <a:cubicBezTo>
                    <a:pt x="69" y="103"/>
                    <a:pt x="66" y="109"/>
                    <a:pt x="63" y="115"/>
                  </a:cubicBezTo>
                  <a:moveTo>
                    <a:pt x="50" y="75"/>
                  </a:moveTo>
                  <a:cubicBezTo>
                    <a:pt x="51" y="75"/>
                    <a:pt x="51" y="74"/>
                    <a:pt x="52" y="74"/>
                  </a:cubicBezTo>
                  <a:cubicBezTo>
                    <a:pt x="52" y="74"/>
                    <a:pt x="52" y="74"/>
                    <a:pt x="53" y="74"/>
                  </a:cubicBezTo>
                  <a:cubicBezTo>
                    <a:pt x="53" y="74"/>
                    <a:pt x="53" y="74"/>
                    <a:pt x="53" y="74"/>
                  </a:cubicBezTo>
                  <a:cubicBezTo>
                    <a:pt x="53" y="74"/>
                    <a:pt x="53" y="74"/>
                    <a:pt x="53" y="74"/>
                  </a:cubicBezTo>
                  <a:cubicBezTo>
                    <a:pt x="53" y="74"/>
                    <a:pt x="53" y="74"/>
                    <a:pt x="53" y="74"/>
                  </a:cubicBezTo>
                  <a:cubicBezTo>
                    <a:pt x="56" y="76"/>
                    <a:pt x="57" y="80"/>
                    <a:pt x="56" y="82"/>
                  </a:cubicBezTo>
                  <a:cubicBezTo>
                    <a:pt x="56" y="82"/>
                    <a:pt x="60" y="85"/>
                    <a:pt x="60" y="87"/>
                  </a:cubicBezTo>
                  <a:cubicBezTo>
                    <a:pt x="61" y="87"/>
                    <a:pt x="62" y="87"/>
                    <a:pt x="63" y="87"/>
                  </a:cubicBezTo>
                  <a:cubicBezTo>
                    <a:pt x="63" y="88"/>
                    <a:pt x="63" y="89"/>
                    <a:pt x="63" y="90"/>
                  </a:cubicBezTo>
                  <a:cubicBezTo>
                    <a:pt x="63" y="90"/>
                    <a:pt x="64" y="91"/>
                    <a:pt x="64" y="91"/>
                  </a:cubicBezTo>
                  <a:cubicBezTo>
                    <a:pt x="65" y="91"/>
                    <a:pt x="65" y="91"/>
                    <a:pt x="65" y="91"/>
                  </a:cubicBezTo>
                  <a:cubicBezTo>
                    <a:pt x="62" y="97"/>
                    <a:pt x="60" y="102"/>
                    <a:pt x="58" y="108"/>
                  </a:cubicBezTo>
                  <a:cubicBezTo>
                    <a:pt x="57" y="105"/>
                    <a:pt x="57" y="102"/>
                    <a:pt x="58" y="99"/>
                  </a:cubicBezTo>
                  <a:cubicBezTo>
                    <a:pt x="58" y="96"/>
                    <a:pt x="58" y="93"/>
                    <a:pt x="61" y="91"/>
                  </a:cubicBezTo>
                  <a:cubicBezTo>
                    <a:pt x="60" y="91"/>
                    <a:pt x="59" y="90"/>
                    <a:pt x="58" y="89"/>
                  </a:cubicBezTo>
                  <a:cubicBezTo>
                    <a:pt x="58" y="89"/>
                    <a:pt x="57" y="89"/>
                    <a:pt x="57" y="89"/>
                  </a:cubicBezTo>
                  <a:cubicBezTo>
                    <a:pt x="56" y="88"/>
                    <a:pt x="57" y="87"/>
                    <a:pt x="57" y="87"/>
                  </a:cubicBezTo>
                  <a:cubicBezTo>
                    <a:pt x="55" y="87"/>
                    <a:pt x="54" y="84"/>
                    <a:pt x="52" y="83"/>
                  </a:cubicBezTo>
                  <a:cubicBezTo>
                    <a:pt x="53" y="81"/>
                    <a:pt x="54" y="80"/>
                    <a:pt x="55" y="78"/>
                  </a:cubicBezTo>
                  <a:cubicBezTo>
                    <a:pt x="55" y="77"/>
                    <a:pt x="55" y="77"/>
                    <a:pt x="54" y="76"/>
                  </a:cubicBezTo>
                  <a:cubicBezTo>
                    <a:pt x="54" y="76"/>
                    <a:pt x="54" y="76"/>
                    <a:pt x="54" y="76"/>
                  </a:cubicBezTo>
                  <a:cubicBezTo>
                    <a:pt x="53" y="76"/>
                    <a:pt x="53" y="77"/>
                    <a:pt x="53" y="77"/>
                  </a:cubicBezTo>
                  <a:cubicBezTo>
                    <a:pt x="52" y="79"/>
                    <a:pt x="51" y="81"/>
                    <a:pt x="50" y="82"/>
                  </a:cubicBezTo>
                  <a:cubicBezTo>
                    <a:pt x="49" y="82"/>
                    <a:pt x="48" y="81"/>
                    <a:pt x="46" y="81"/>
                  </a:cubicBezTo>
                  <a:cubicBezTo>
                    <a:pt x="48" y="79"/>
                    <a:pt x="48" y="77"/>
                    <a:pt x="49" y="74"/>
                  </a:cubicBezTo>
                  <a:cubicBezTo>
                    <a:pt x="50" y="75"/>
                    <a:pt x="50" y="75"/>
                    <a:pt x="50" y="75"/>
                  </a:cubicBezTo>
                  <a:moveTo>
                    <a:pt x="128" y="82"/>
                  </a:moveTo>
                  <a:cubicBezTo>
                    <a:pt x="128" y="82"/>
                    <a:pt x="128" y="82"/>
                    <a:pt x="128" y="82"/>
                  </a:cubicBezTo>
                  <a:cubicBezTo>
                    <a:pt x="128" y="82"/>
                    <a:pt x="128" y="82"/>
                    <a:pt x="128" y="82"/>
                  </a:cubicBezTo>
                  <a:cubicBezTo>
                    <a:pt x="130" y="75"/>
                    <a:pt x="133" y="68"/>
                    <a:pt x="136" y="62"/>
                  </a:cubicBezTo>
                  <a:cubicBezTo>
                    <a:pt x="137" y="64"/>
                    <a:pt x="138" y="67"/>
                    <a:pt x="138" y="70"/>
                  </a:cubicBezTo>
                  <a:cubicBezTo>
                    <a:pt x="138" y="74"/>
                    <a:pt x="137" y="78"/>
                    <a:pt x="137" y="82"/>
                  </a:cubicBezTo>
                  <a:cubicBezTo>
                    <a:pt x="136" y="83"/>
                    <a:pt x="136" y="85"/>
                    <a:pt x="136" y="86"/>
                  </a:cubicBezTo>
                  <a:cubicBezTo>
                    <a:pt x="135" y="86"/>
                    <a:pt x="135" y="86"/>
                    <a:pt x="135" y="86"/>
                  </a:cubicBezTo>
                  <a:cubicBezTo>
                    <a:pt x="135" y="85"/>
                    <a:pt x="134" y="83"/>
                    <a:pt x="133" y="83"/>
                  </a:cubicBezTo>
                  <a:cubicBezTo>
                    <a:pt x="132" y="82"/>
                    <a:pt x="131" y="82"/>
                    <a:pt x="129" y="82"/>
                  </a:cubicBezTo>
                  <a:cubicBezTo>
                    <a:pt x="129" y="82"/>
                    <a:pt x="129" y="82"/>
                    <a:pt x="129" y="82"/>
                  </a:cubicBezTo>
                  <a:cubicBezTo>
                    <a:pt x="129" y="82"/>
                    <a:pt x="128" y="82"/>
                    <a:pt x="128" y="82"/>
                  </a:cubicBezTo>
                  <a:moveTo>
                    <a:pt x="124" y="83"/>
                  </a:moveTo>
                  <a:cubicBezTo>
                    <a:pt x="123" y="83"/>
                    <a:pt x="122" y="83"/>
                    <a:pt x="122" y="83"/>
                  </a:cubicBezTo>
                  <a:cubicBezTo>
                    <a:pt x="122" y="82"/>
                    <a:pt x="121" y="82"/>
                    <a:pt x="121" y="81"/>
                  </a:cubicBezTo>
                  <a:cubicBezTo>
                    <a:pt x="121" y="81"/>
                    <a:pt x="121" y="81"/>
                    <a:pt x="121" y="81"/>
                  </a:cubicBezTo>
                  <a:cubicBezTo>
                    <a:pt x="121" y="80"/>
                    <a:pt x="121" y="80"/>
                    <a:pt x="121" y="80"/>
                  </a:cubicBezTo>
                  <a:cubicBezTo>
                    <a:pt x="123" y="72"/>
                    <a:pt x="126" y="65"/>
                    <a:pt x="130" y="57"/>
                  </a:cubicBezTo>
                  <a:cubicBezTo>
                    <a:pt x="130" y="57"/>
                    <a:pt x="130" y="57"/>
                    <a:pt x="130" y="57"/>
                  </a:cubicBezTo>
                  <a:cubicBezTo>
                    <a:pt x="131" y="57"/>
                    <a:pt x="132" y="57"/>
                    <a:pt x="132" y="56"/>
                  </a:cubicBezTo>
                  <a:cubicBezTo>
                    <a:pt x="133" y="56"/>
                    <a:pt x="133" y="56"/>
                    <a:pt x="134" y="56"/>
                  </a:cubicBezTo>
                  <a:cubicBezTo>
                    <a:pt x="134" y="57"/>
                    <a:pt x="134" y="57"/>
                    <a:pt x="134" y="57"/>
                  </a:cubicBezTo>
                  <a:cubicBezTo>
                    <a:pt x="134" y="58"/>
                    <a:pt x="134" y="58"/>
                    <a:pt x="134" y="58"/>
                  </a:cubicBezTo>
                  <a:cubicBezTo>
                    <a:pt x="134" y="59"/>
                    <a:pt x="134" y="59"/>
                    <a:pt x="134" y="60"/>
                  </a:cubicBezTo>
                  <a:cubicBezTo>
                    <a:pt x="131" y="67"/>
                    <a:pt x="128" y="74"/>
                    <a:pt x="125" y="81"/>
                  </a:cubicBezTo>
                  <a:cubicBezTo>
                    <a:pt x="125" y="81"/>
                    <a:pt x="125" y="82"/>
                    <a:pt x="125" y="82"/>
                  </a:cubicBezTo>
                  <a:cubicBezTo>
                    <a:pt x="125" y="83"/>
                    <a:pt x="125" y="83"/>
                    <a:pt x="125" y="83"/>
                  </a:cubicBezTo>
                  <a:cubicBezTo>
                    <a:pt x="125" y="83"/>
                    <a:pt x="125" y="83"/>
                    <a:pt x="124" y="83"/>
                  </a:cubicBezTo>
                  <a:cubicBezTo>
                    <a:pt x="124" y="83"/>
                    <a:pt x="124" y="83"/>
                    <a:pt x="124" y="83"/>
                  </a:cubicBezTo>
                  <a:moveTo>
                    <a:pt x="120" y="76"/>
                  </a:moveTo>
                  <a:cubicBezTo>
                    <a:pt x="120" y="76"/>
                    <a:pt x="120" y="75"/>
                    <a:pt x="120" y="74"/>
                  </a:cubicBezTo>
                  <a:cubicBezTo>
                    <a:pt x="120" y="72"/>
                    <a:pt x="120" y="70"/>
                    <a:pt x="120" y="68"/>
                  </a:cubicBezTo>
                  <a:cubicBezTo>
                    <a:pt x="120" y="66"/>
                    <a:pt x="121" y="65"/>
                    <a:pt x="121" y="64"/>
                  </a:cubicBezTo>
                  <a:cubicBezTo>
                    <a:pt x="122" y="63"/>
                    <a:pt x="123" y="61"/>
                    <a:pt x="124" y="59"/>
                  </a:cubicBezTo>
                  <a:cubicBezTo>
                    <a:pt x="125" y="58"/>
                    <a:pt x="125" y="57"/>
                    <a:pt x="126" y="57"/>
                  </a:cubicBezTo>
                  <a:cubicBezTo>
                    <a:pt x="126" y="56"/>
                    <a:pt x="127" y="56"/>
                    <a:pt x="127" y="56"/>
                  </a:cubicBezTo>
                  <a:cubicBezTo>
                    <a:pt x="127" y="56"/>
                    <a:pt x="127" y="56"/>
                    <a:pt x="127" y="56"/>
                  </a:cubicBezTo>
                  <a:cubicBezTo>
                    <a:pt x="128" y="56"/>
                    <a:pt x="128" y="56"/>
                    <a:pt x="128" y="56"/>
                  </a:cubicBezTo>
                  <a:cubicBezTo>
                    <a:pt x="128" y="56"/>
                    <a:pt x="128" y="56"/>
                    <a:pt x="128" y="56"/>
                  </a:cubicBezTo>
                  <a:cubicBezTo>
                    <a:pt x="128" y="56"/>
                    <a:pt x="128" y="56"/>
                    <a:pt x="128" y="56"/>
                  </a:cubicBezTo>
                  <a:cubicBezTo>
                    <a:pt x="125" y="63"/>
                    <a:pt x="122" y="70"/>
                    <a:pt x="120" y="76"/>
                  </a:cubicBezTo>
                  <a:moveTo>
                    <a:pt x="75" y="48"/>
                  </a:moveTo>
                  <a:cubicBezTo>
                    <a:pt x="77" y="44"/>
                    <a:pt x="79" y="40"/>
                    <a:pt x="82" y="37"/>
                  </a:cubicBezTo>
                  <a:cubicBezTo>
                    <a:pt x="82" y="37"/>
                    <a:pt x="82" y="37"/>
                    <a:pt x="82" y="37"/>
                  </a:cubicBezTo>
                  <a:cubicBezTo>
                    <a:pt x="82" y="37"/>
                    <a:pt x="82" y="37"/>
                    <a:pt x="82" y="37"/>
                  </a:cubicBezTo>
                  <a:cubicBezTo>
                    <a:pt x="83" y="37"/>
                    <a:pt x="87" y="39"/>
                    <a:pt x="88" y="39"/>
                  </a:cubicBezTo>
                  <a:cubicBezTo>
                    <a:pt x="88" y="39"/>
                    <a:pt x="88" y="39"/>
                    <a:pt x="88" y="39"/>
                  </a:cubicBezTo>
                  <a:cubicBezTo>
                    <a:pt x="87" y="40"/>
                    <a:pt x="82" y="47"/>
                    <a:pt x="84" y="49"/>
                  </a:cubicBezTo>
                  <a:cubicBezTo>
                    <a:pt x="82" y="48"/>
                    <a:pt x="79" y="48"/>
                    <a:pt x="76" y="48"/>
                  </a:cubicBezTo>
                  <a:cubicBezTo>
                    <a:pt x="76" y="48"/>
                    <a:pt x="75" y="48"/>
                    <a:pt x="75" y="48"/>
                  </a:cubicBezTo>
                  <a:moveTo>
                    <a:pt x="44" y="80"/>
                  </a:moveTo>
                  <a:cubicBezTo>
                    <a:pt x="42" y="79"/>
                    <a:pt x="40" y="78"/>
                    <a:pt x="39" y="77"/>
                  </a:cubicBezTo>
                  <a:cubicBezTo>
                    <a:pt x="38" y="77"/>
                    <a:pt x="36" y="74"/>
                    <a:pt x="34" y="72"/>
                  </a:cubicBezTo>
                  <a:cubicBezTo>
                    <a:pt x="41" y="59"/>
                    <a:pt x="48" y="47"/>
                    <a:pt x="56" y="35"/>
                  </a:cubicBezTo>
                  <a:cubicBezTo>
                    <a:pt x="56" y="35"/>
                    <a:pt x="56" y="35"/>
                    <a:pt x="56" y="35"/>
                  </a:cubicBezTo>
                  <a:cubicBezTo>
                    <a:pt x="57" y="36"/>
                    <a:pt x="59" y="37"/>
                    <a:pt x="61" y="38"/>
                  </a:cubicBezTo>
                  <a:cubicBezTo>
                    <a:pt x="56" y="47"/>
                    <a:pt x="51" y="56"/>
                    <a:pt x="46" y="65"/>
                  </a:cubicBezTo>
                  <a:cubicBezTo>
                    <a:pt x="46" y="66"/>
                    <a:pt x="46" y="66"/>
                    <a:pt x="45" y="66"/>
                  </a:cubicBezTo>
                  <a:cubicBezTo>
                    <a:pt x="43" y="68"/>
                    <a:pt x="46" y="71"/>
                    <a:pt x="47" y="72"/>
                  </a:cubicBezTo>
                  <a:cubicBezTo>
                    <a:pt x="47" y="75"/>
                    <a:pt x="46" y="78"/>
                    <a:pt x="44" y="80"/>
                  </a:cubicBezTo>
                  <a:moveTo>
                    <a:pt x="124" y="37"/>
                  </a:moveTo>
                  <a:cubicBezTo>
                    <a:pt x="125" y="36"/>
                    <a:pt x="125" y="34"/>
                    <a:pt x="126" y="33"/>
                  </a:cubicBezTo>
                  <a:cubicBezTo>
                    <a:pt x="127" y="34"/>
                    <a:pt x="128" y="36"/>
                    <a:pt x="128" y="38"/>
                  </a:cubicBezTo>
                  <a:cubicBezTo>
                    <a:pt x="128" y="37"/>
                    <a:pt x="127" y="37"/>
                    <a:pt x="126" y="37"/>
                  </a:cubicBezTo>
                  <a:cubicBezTo>
                    <a:pt x="126" y="37"/>
                    <a:pt x="126" y="37"/>
                    <a:pt x="126" y="37"/>
                  </a:cubicBezTo>
                  <a:cubicBezTo>
                    <a:pt x="125" y="37"/>
                    <a:pt x="125" y="37"/>
                    <a:pt x="125" y="37"/>
                  </a:cubicBezTo>
                  <a:cubicBezTo>
                    <a:pt x="124" y="37"/>
                    <a:pt x="124" y="37"/>
                    <a:pt x="124" y="37"/>
                  </a:cubicBezTo>
                  <a:moveTo>
                    <a:pt x="33" y="70"/>
                  </a:moveTo>
                  <a:cubicBezTo>
                    <a:pt x="31" y="68"/>
                    <a:pt x="30" y="66"/>
                    <a:pt x="29" y="64"/>
                  </a:cubicBezTo>
                  <a:cubicBezTo>
                    <a:pt x="35" y="53"/>
                    <a:pt x="44" y="43"/>
                    <a:pt x="49" y="32"/>
                  </a:cubicBezTo>
                  <a:cubicBezTo>
                    <a:pt x="50" y="32"/>
                    <a:pt x="50" y="32"/>
                    <a:pt x="50" y="32"/>
                  </a:cubicBezTo>
                  <a:cubicBezTo>
                    <a:pt x="52" y="34"/>
                    <a:pt x="53" y="33"/>
                    <a:pt x="54" y="34"/>
                  </a:cubicBezTo>
                  <a:cubicBezTo>
                    <a:pt x="46" y="45"/>
                    <a:pt x="39" y="57"/>
                    <a:pt x="33" y="70"/>
                  </a:cubicBezTo>
                  <a:moveTo>
                    <a:pt x="59" y="69"/>
                  </a:moveTo>
                  <a:cubicBezTo>
                    <a:pt x="58" y="69"/>
                    <a:pt x="58" y="68"/>
                    <a:pt x="57" y="67"/>
                  </a:cubicBezTo>
                  <a:cubicBezTo>
                    <a:pt x="62" y="54"/>
                    <a:pt x="68" y="43"/>
                    <a:pt x="75" y="31"/>
                  </a:cubicBezTo>
                  <a:cubicBezTo>
                    <a:pt x="75" y="31"/>
                    <a:pt x="75" y="31"/>
                    <a:pt x="75" y="31"/>
                  </a:cubicBezTo>
                  <a:cubicBezTo>
                    <a:pt x="77" y="32"/>
                    <a:pt x="80" y="31"/>
                    <a:pt x="81" y="34"/>
                  </a:cubicBezTo>
                  <a:cubicBezTo>
                    <a:pt x="78" y="39"/>
                    <a:pt x="75" y="43"/>
                    <a:pt x="72" y="48"/>
                  </a:cubicBezTo>
                  <a:cubicBezTo>
                    <a:pt x="71" y="49"/>
                    <a:pt x="71" y="49"/>
                    <a:pt x="71" y="50"/>
                  </a:cubicBezTo>
                  <a:cubicBezTo>
                    <a:pt x="71" y="51"/>
                    <a:pt x="59" y="69"/>
                    <a:pt x="59" y="69"/>
                  </a:cubicBezTo>
                  <a:moveTo>
                    <a:pt x="111" y="30"/>
                  </a:moveTo>
                  <a:cubicBezTo>
                    <a:pt x="111" y="30"/>
                    <a:pt x="111" y="30"/>
                    <a:pt x="111" y="30"/>
                  </a:cubicBezTo>
                  <a:cubicBezTo>
                    <a:pt x="111" y="30"/>
                    <a:pt x="111" y="30"/>
                    <a:pt x="111" y="30"/>
                  </a:cubicBezTo>
                  <a:moveTo>
                    <a:pt x="61" y="32"/>
                  </a:moveTo>
                  <a:cubicBezTo>
                    <a:pt x="60" y="32"/>
                    <a:pt x="59" y="32"/>
                    <a:pt x="59" y="31"/>
                  </a:cubicBezTo>
                  <a:cubicBezTo>
                    <a:pt x="58" y="31"/>
                    <a:pt x="58" y="31"/>
                    <a:pt x="58" y="31"/>
                  </a:cubicBezTo>
                  <a:cubicBezTo>
                    <a:pt x="59" y="30"/>
                    <a:pt x="60" y="30"/>
                    <a:pt x="61" y="29"/>
                  </a:cubicBezTo>
                  <a:cubicBezTo>
                    <a:pt x="61" y="30"/>
                    <a:pt x="61" y="31"/>
                    <a:pt x="61" y="32"/>
                  </a:cubicBezTo>
                  <a:moveTo>
                    <a:pt x="50" y="66"/>
                  </a:moveTo>
                  <a:cubicBezTo>
                    <a:pt x="49" y="65"/>
                    <a:pt x="49" y="65"/>
                    <a:pt x="49" y="65"/>
                  </a:cubicBezTo>
                  <a:cubicBezTo>
                    <a:pt x="54" y="56"/>
                    <a:pt x="59" y="47"/>
                    <a:pt x="64" y="38"/>
                  </a:cubicBezTo>
                  <a:cubicBezTo>
                    <a:pt x="65" y="38"/>
                    <a:pt x="66" y="37"/>
                    <a:pt x="65" y="34"/>
                  </a:cubicBezTo>
                  <a:cubicBezTo>
                    <a:pt x="65" y="29"/>
                    <a:pt x="65" y="28"/>
                    <a:pt x="66" y="28"/>
                  </a:cubicBezTo>
                  <a:cubicBezTo>
                    <a:pt x="67" y="28"/>
                    <a:pt x="69" y="30"/>
                    <a:pt x="72" y="31"/>
                  </a:cubicBezTo>
                  <a:cubicBezTo>
                    <a:pt x="66" y="42"/>
                    <a:pt x="60" y="53"/>
                    <a:pt x="55" y="65"/>
                  </a:cubicBezTo>
                  <a:cubicBezTo>
                    <a:pt x="55" y="65"/>
                    <a:pt x="55" y="65"/>
                    <a:pt x="54" y="65"/>
                  </a:cubicBezTo>
                  <a:cubicBezTo>
                    <a:pt x="54" y="65"/>
                    <a:pt x="53" y="65"/>
                    <a:pt x="51" y="65"/>
                  </a:cubicBezTo>
                  <a:cubicBezTo>
                    <a:pt x="51" y="65"/>
                    <a:pt x="50" y="66"/>
                    <a:pt x="50" y="66"/>
                  </a:cubicBezTo>
                  <a:moveTo>
                    <a:pt x="25" y="47"/>
                  </a:moveTo>
                  <a:cubicBezTo>
                    <a:pt x="25" y="45"/>
                    <a:pt x="24" y="43"/>
                    <a:pt x="24" y="42"/>
                  </a:cubicBezTo>
                  <a:cubicBezTo>
                    <a:pt x="27" y="37"/>
                    <a:pt x="34" y="27"/>
                    <a:pt x="40" y="27"/>
                  </a:cubicBezTo>
                  <a:cubicBezTo>
                    <a:pt x="40" y="27"/>
                    <a:pt x="40" y="27"/>
                    <a:pt x="40" y="27"/>
                  </a:cubicBezTo>
                  <a:cubicBezTo>
                    <a:pt x="35" y="33"/>
                    <a:pt x="30" y="40"/>
                    <a:pt x="25" y="47"/>
                  </a:cubicBezTo>
                  <a:moveTo>
                    <a:pt x="121" y="40"/>
                  </a:moveTo>
                  <a:cubicBezTo>
                    <a:pt x="121" y="40"/>
                    <a:pt x="120" y="39"/>
                    <a:pt x="120" y="39"/>
                  </a:cubicBezTo>
                  <a:cubicBezTo>
                    <a:pt x="119" y="38"/>
                    <a:pt x="119" y="37"/>
                    <a:pt x="118" y="35"/>
                  </a:cubicBezTo>
                  <a:cubicBezTo>
                    <a:pt x="119" y="32"/>
                    <a:pt x="120" y="29"/>
                    <a:pt x="121" y="25"/>
                  </a:cubicBezTo>
                  <a:cubicBezTo>
                    <a:pt x="122" y="27"/>
                    <a:pt x="123" y="28"/>
                    <a:pt x="124" y="30"/>
                  </a:cubicBezTo>
                  <a:cubicBezTo>
                    <a:pt x="124" y="30"/>
                    <a:pt x="124" y="30"/>
                    <a:pt x="124" y="30"/>
                  </a:cubicBezTo>
                  <a:cubicBezTo>
                    <a:pt x="123" y="33"/>
                    <a:pt x="122" y="37"/>
                    <a:pt x="121" y="40"/>
                  </a:cubicBezTo>
                  <a:moveTo>
                    <a:pt x="28" y="61"/>
                  </a:moveTo>
                  <a:cubicBezTo>
                    <a:pt x="26" y="58"/>
                    <a:pt x="26" y="56"/>
                    <a:pt x="26" y="55"/>
                  </a:cubicBezTo>
                  <a:cubicBezTo>
                    <a:pt x="26" y="53"/>
                    <a:pt x="26" y="51"/>
                    <a:pt x="26" y="50"/>
                  </a:cubicBezTo>
                  <a:cubicBezTo>
                    <a:pt x="31" y="42"/>
                    <a:pt x="37" y="35"/>
                    <a:pt x="42" y="27"/>
                  </a:cubicBezTo>
                  <a:cubicBezTo>
                    <a:pt x="42" y="27"/>
                    <a:pt x="43" y="26"/>
                    <a:pt x="43" y="26"/>
                  </a:cubicBezTo>
                  <a:cubicBezTo>
                    <a:pt x="46" y="25"/>
                    <a:pt x="52" y="22"/>
                    <a:pt x="55" y="20"/>
                  </a:cubicBezTo>
                  <a:cubicBezTo>
                    <a:pt x="54" y="21"/>
                    <a:pt x="55" y="21"/>
                    <a:pt x="55" y="22"/>
                  </a:cubicBezTo>
                  <a:cubicBezTo>
                    <a:pt x="56" y="23"/>
                    <a:pt x="57" y="24"/>
                    <a:pt x="58" y="25"/>
                  </a:cubicBezTo>
                  <a:cubicBezTo>
                    <a:pt x="59" y="26"/>
                    <a:pt x="52" y="28"/>
                    <a:pt x="50" y="30"/>
                  </a:cubicBezTo>
                  <a:cubicBezTo>
                    <a:pt x="50" y="30"/>
                    <a:pt x="50" y="30"/>
                    <a:pt x="50" y="30"/>
                  </a:cubicBezTo>
                  <a:cubicBezTo>
                    <a:pt x="50" y="30"/>
                    <a:pt x="50" y="29"/>
                    <a:pt x="49" y="29"/>
                  </a:cubicBezTo>
                  <a:cubicBezTo>
                    <a:pt x="49" y="29"/>
                    <a:pt x="49" y="29"/>
                    <a:pt x="49" y="29"/>
                  </a:cubicBezTo>
                  <a:cubicBezTo>
                    <a:pt x="49" y="29"/>
                    <a:pt x="48" y="29"/>
                    <a:pt x="48" y="29"/>
                  </a:cubicBezTo>
                  <a:cubicBezTo>
                    <a:pt x="43" y="41"/>
                    <a:pt x="34" y="50"/>
                    <a:pt x="28" y="61"/>
                  </a:cubicBezTo>
                  <a:moveTo>
                    <a:pt x="117" y="32"/>
                  </a:moveTo>
                  <a:cubicBezTo>
                    <a:pt x="117" y="32"/>
                    <a:pt x="117" y="32"/>
                    <a:pt x="117" y="32"/>
                  </a:cubicBezTo>
                  <a:cubicBezTo>
                    <a:pt x="116" y="31"/>
                    <a:pt x="116" y="30"/>
                    <a:pt x="115" y="29"/>
                  </a:cubicBezTo>
                  <a:cubicBezTo>
                    <a:pt x="115" y="28"/>
                    <a:pt x="115" y="28"/>
                    <a:pt x="115" y="28"/>
                  </a:cubicBezTo>
                  <a:cubicBezTo>
                    <a:pt x="115" y="27"/>
                    <a:pt x="115" y="25"/>
                    <a:pt x="115" y="24"/>
                  </a:cubicBezTo>
                  <a:cubicBezTo>
                    <a:pt x="115" y="22"/>
                    <a:pt x="115" y="21"/>
                    <a:pt x="115" y="19"/>
                  </a:cubicBezTo>
                  <a:cubicBezTo>
                    <a:pt x="115" y="19"/>
                    <a:pt x="115" y="19"/>
                    <a:pt x="115" y="19"/>
                  </a:cubicBezTo>
                  <a:cubicBezTo>
                    <a:pt x="116" y="20"/>
                    <a:pt x="118" y="22"/>
                    <a:pt x="119" y="23"/>
                  </a:cubicBezTo>
                  <a:cubicBezTo>
                    <a:pt x="119" y="23"/>
                    <a:pt x="119" y="23"/>
                    <a:pt x="119" y="23"/>
                  </a:cubicBezTo>
                  <a:cubicBezTo>
                    <a:pt x="119" y="24"/>
                    <a:pt x="119" y="24"/>
                    <a:pt x="119" y="24"/>
                  </a:cubicBezTo>
                  <a:cubicBezTo>
                    <a:pt x="118" y="27"/>
                    <a:pt x="118" y="30"/>
                    <a:pt x="117" y="32"/>
                  </a:cubicBezTo>
                  <a:moveTo>
                    <a:pt x="38" y="20"/>
                  </a:moveTo>
                  <a:cubicBezTo>
                    <a:pt x="42" y="20"/>
                    <a:pt x="45" y="18"/>
                    <a:pt x="48" y="17"/>
                  </a:cubicBezTo>
                  <a:cubicBezTo>
                    <a:pt x="53" y="13"/>
                    <a:pt x="59" y="12"/>
                    <a:pt x="65" y="12"/>
                  </a:cubicBezTo>
                  <a:cubicBezTo>
                    <a:pt x="65" y="12"/>
                    <a:pt x="65" y="12"/>
                    <a:pt x="65" y="12"/>
                  </a:cubicBezTo>
                  <a:cubicBezTo>
                    <a:pt x="71" y="12"/>
                    <a:pt x="76" y="13"/>
                    <a:pt x="81" y="15"/>
                  </a:cubicBezTo>
                  <a:cubicBezTo>
                    <a:pt x="81" y="15"/>
                    <a:pt x="81" y="16"/>
                    <a:pt x="81" y="16"/>
                  </a:cubicBezTo>
                  <a:cubicBezTo>
                    <a:pt x="81" y="17"/>
                    <a:pt x="81" y="17"/>
                    <a:pt x="82" y="18"/>
                  </a:cubicBezTo>
                  <a:cubicBezTo>
                    <a:pt x="82" y="18"/>
                    <a:pt x="82" y="18"/>
                    <a:pt x="82" y="18"/>
                  </a:cubicBezTo>
                  <a:cubicBezTo>
                    <a:pt x="83" y="18"/>
                    <a:pt x="83" y="17"/>
                    <a:pt x="83" y="17"/>
                  </a:cubicBezTo>
                  <a:cubicBezTo>
                    <a:pt x="84" y="16"/>
                    <a:pt x="84" y="16"/>
                    <a:pt x="84" y="16"/>
                  </a:cubicBezTo>
                  <a:cubicBezTo>
                    <a:pt x="84" y="16"/>
                    <a:pt x="84" y="16"/>
                    <a:pt x="84" y="16"/>
                  </a:cubicBezTo>
                  <a:cubicBezTo>
                    <a:pt x="85" y="16"/>
                    <a:pt x="85" y="16"/>
                    <a:pt x="85" y="16"/>
                  </a:cubicBezTo>
                  <a:cubicBezTo>
                    <a:pt x="87" y="18"/>
                    <a:pt x="89" y="19"/>
                    <a:pt x="91" y="20"/>
                  </a:cubicBezTo>
                  <a:cubicBezTo>
                    <a:pt x="92" y="20"/>
                    <a:pt x="93" y="20"/>
                    <a:pt x="93" y="21"/>
                  </a:cubicBezTo>
                  <a:cubicBezTo>
                    <a:pt x="94" y="21"/>
                    <a:pt x="94" y="22"/>
                    <a:pt x="95" y="23"/>
                  </a:cubicBezTo>
                  <a:cubicBezTo>
                    <a:pt x="95" y="23"/>
                    <a:pt x="96" y="24"/>
                    <a:pt x="97" y="24"/>
                  </a:cubicBezTo>
                  <a:cubicBezTo>
                    <a:pt x="97" y="24"/>
                    <a:pt x="97" y="24"/>
                    <a:pt x="97" y="24"/>
                  </a:cubicBezTo>
                  <a:cubicBezTo>
                    <a:pt x="98" y="23"/>
                    <a:pt x="98" y="23"/>
                    <a:pt x="98" y="23"/>
                  </a:cubicBezTo>
                  <a:cubicBezTo>
                    <a:pt x="98" y="23"/>
                    <a:pt x="99" y="23"/>
                    <a:pt x="99" y="22"/>
                  </a:cubicBezTo>
                  <a:cubicBezTo>
                    <a:pt x="99" y="22"/>
                    <a:pt x="101" y="20"/>
                    <a:pt x="102" y="18"/>
                  </a:cubicBezTo>
                  <a:cubicBezTo>
                    <a:pt x="104" y="17"/>
                    <a:pt x="106" y="16"/>
                    <a:pt x="108" y="15"/>
                  </a:cubicBezTo>
                  <a:cubicBezTo>
                    <a:pt x="108" y="15"/>
                    <a:pt x="108" y="15"/>
                    <a:pt x="108" y="15"/>
                  </a:cubicBezTo>
                  <a:cubicBezTo>
                    <a:pt x="109" y="15"/>
                    <a:pt x="110" y="16"/>
                    <a:pt x="110" y="16"/>
                  </a:cubicBezTo>
                  <a:cubicBezTo>
                    <a:pt x="110" y="17"/>
                    <a:pt x="110" y="18"/>
                    <a:pt x="110" y="19"/>
                  </a:cubicBezTo>
                  <a:cubicBezTo>
                    <a:pt x="110" y="19"/>
                    <a:pt x="110" y="19"/>
                    <a:pt x="110" y="19"/>
                  </a:cubicBezTo>
                  <a:cubicBezTo>
                    <a:pt x="110" y="19"/>
                    <a:pt x="110" y="19"/>
                    <a:pt x="111" y="20"/>
                  </a:cubicBezTo>
                  <a:cubicBezTo>
                    <a:pt x="111" y="22"/>
                    <a:pt x="111" y="23"/>
                    <a:pt x="111" y="24"/>
                  </a:cubicBezTo>
                  <a:cubicBezTo>
                    <a:pt x="111" y="25"/>
                    <a:pt x="111" y="27"/>
                    <a:pt x="110" y="27"/>
                  </a:cubicBezTo>
                  <a:cubicBezTo>
                    <a:pt x="110" y="28"/>
                    <a:pt x="110" y="29"/>
                    <a:pt x="111" y="30"/>
                  </a:cubicBezTo>
                  <a:cubicBezTo>
                    <a:pt x="111" y="30"/>
                    <a:pt x="111" y="30"/>
                    <a:pt x="111" y="30"/>
                  </a:cubicBezTo>
                  <a:cubicBezTo>
                    <a:pt x="111" y="30"/>
                    <a:pt x="111" y="30"/>
                    <a:pt x="111" y="31"/>
                  </a:cubicBezTo>
                  <a:cubicBezTo>
                    <a:pt x="112" y="32"/>
                    <a:pt x="113" y="35"/>
                    <a:pt x="114" y="38"/>
                  </a:cubicBezTo>
                  <a:cubicBezTo>
                    <a:pt x="115" y="39"/>
                    <a:pt x="116" y="40"/>
                    <a:pt x="116" y="41"/>
                  </a:cubicBezTo>
                  <a:cubicBezTo>
                    <a:pt x="117" y="43"/>
                    <a:pt x="118" y="44"/>
                    <a:pt x="118" y="44"/>
                  </a:cubicBezTo>
                  <a:cubicBezTo>
                    <a:pt x="119" y="45"/>
                    <a:pt x="119" y="45"/>
                    <a:pt x="120" y="46"/>
                  </a:cubicBezTo>
                  <a:cubicBezTo>
                    <a:pt x="121" y="46"/>
                    <a:pt x="121" y="46"/>
                    <a:pt x="122" y="46"/>
                  </a:cubicBezTo>
                  <a:cubicBezTo>
                    <a:pt x="122" y="46"/>
                    <a:pt x="122" y="46"/>
                    <a:pt x="122" y="46"/>
                  </a:cubicBezTo>
                  <a:cubicBezTo>
                    <a:pt x="123" y="46"/>
                    <a:pt x="123" y="46"/>
                    <a:pt x="124" y="46"/>
                  </a:cubicBezTo>
                  <a:cubicBezTo>
                    <a:pt x="125" y="45"/>
                    <a:pt x="125" y="44"/>
                    <a:pt x="125" y="44"/>
                  </a:cubicBezTo>
                  <a:cubicBezTo>
                    <a:pt x="126" y="43"/>
                    <a:pt x="126" y="42"/>
                    <a:pt x="126" y="42"/>
                  </a:cubicBezTo>
                  <a:cubicBezTo>
                    <a:pt x="127" y="42"/>
                    <a:pt x="128" y="42"/>
                    <a:pt x="129" y="43"/>
                  </a:cubicBezTo>
                  <a:cubicBezTo>
                    <a:pt x="131" y="44"/>
                    <a:pt x="132" y="46"/>
                    <a:pt x="133" y="47"/>
                  </a:cubicBezTo>
                  <a:cubicBezTo>
                    <a:pt x="134" y="48"/>
                    <a:pt x="134" y="48"/>
                    <a:pt x="135" y="48"/>
                  </a:cubicBezTo>
                  <a:cubicBezTo>
                    <a:pt x="135" y="49"/>
                    <a:pt x="135" y="51"/>
                    <a:pt x="136" y="52"/>
                  </a:cubicBezTo>
                  <a:cubicBezTo>
                    <a:pt x="135" y="52"/>
                    <a:pt x="134" y="52"/>
                    <a:pt x="134" y="52"/>
                  </a:cubicBezTo>
                  <a:cubicBezTo>
                    <a:pt x="133" y="52"/>
                    <a:pt x="132" y="52"/>
                    <a:pt x="132" y="52"/>
                  </a:cubicBezTo>
                  <a:cubicBezTo>
                    <a:pt x="131" y="52"/>
                    <a:pt x="130" y="52"/>
                    <a:pt x="130" y="52"/>
                  </a:cubicBezTo>
                  <a:cubicBezTo>
                    <a:pt x="130" y="52"/>
                    <a:pt x="130" y="52"/>
                    <a:pt x="130" y="52"/>
                  </a:cubicBezTo>
                  <a:cubicBezTo>
                    <a:pt x="129" y="52"/>
                    <a:pt x="129" y="52"/>
                    <a:pt x="129" y="52"/>
                  </a:cubicBezTo>
                  <a:cubicBezTo>
                    <a:pt x="129" y="52"/>
                    <a:pt x="129" y="52"/>
                    <a:pt x="129" y="52"/>
                  </a:cubicBezTo>
                  <a:cubicBezTo>
                    <a:pt x="129" y="52"/>
                    <a:pt x="128" y="52"/>
                    <a:pt x="127" y="52"/>
                  </a:cubicBezTo>
                  <a:cubicBezTo>
                    <a:pt x="127" y="52"/>
                    <a:pt x="127" y="52"/>
                    <a:pt x="127" y="52"/>
                  </a:cubicBezTo>
                  <a:cubicBezTo>
                    <a:pt x="126" y="52"/>
                    <a:pt x="124" y="52"/>
                    <a:pt x="123" y="53"/>
                  </a:cubicBezTo>
                  <a:cubicBezTo>
                    <a:pt x="122" y="55"/>
                    <a:pt x="120" y="56"/>
                    <a:pt x="119" y="58"/>
                  </a:cubicBezTo>
                  <a:cubicBezTo>
                    <a:pt x="118" y="60"/>
                    <a:pt x="117" y="61"/>
                    <a:pt x="117" y="63"/>
                  </a:cubicBezTo>
                  <a:cubicBezTo>
                    <a:pt x="116" y="64"/>
                    <a:pt x="116" y="65"/>
                    <a:pt x="116" y="67"/>
                  </a:cubicBezTo>
                  <a:cubicBezTo>
                    <a:pt x="115" y="69"/>
                    <a:pt x="115" y="72"/>
                    <a:pt x="115" y="74"/>
                  </a:cubicBezTo>
                  <a:cubicBezTo>
                    <a:pt x="115" y="77"/>
                    <a:pt x="116" y="80"/>
                    <a:pt x="117" y="83"/>
                  </a:cubicBezTo>
                  <a:cubicBezTo>
                    <a:pt x="117" y="84"/>
                    <a:pt x="118" y="85"/>
                    <a:pt x="119" y="86"/>
                  </a:cubicBezTo>
                  <a:cubicBezTo>
                    <a:pt x="121" y="87"/>
                    <a:pt x="122" y="88"/>
                    <a:pt x="124" y="88"/>
                  </a:cubicBezTo>
                  <a:cubicBezTo>
                    <a:pt x="124" y="88"/>
                    <a:pt x="124" y="88"/>
                    <a:pt x="124" y="88"/>
                  </a:cubicBezTo>
                  <a:cubicBezTo>
                    <a:pt x="125" y="87"/>
                    <a:pt x="125" y="87"/>
                    <a:pt x="125" y="87"/>
                  </a:cubicBezTo>
                  <a:cubicBezTo>
                    <a:pt x="125" y="87"/>
                    <a:pt x="125" y="87"/>
                    <a:pt x="125" y="87"/>
                  </a:cubicBezTo>
                  <a:cubicBezTo>
                    <a:pt x="126" y="87"/>
                    <a:pt x="128" y="87"/>
                    <a:pt x="128" y="86"/>
                  </a:cubicBezTo>
                  <a:cubicBezTo>
                    <a:pt x="129" y="86"/>
                    <a:pt x="129" y="86"/>
                    <a:pt x="129" y="86"/>
                  </a:cubicBezTo>
                  <a:cubicBezTo>
                    <a:pt x="129" y="86"/>
                    <a:pt x="129" y="86"/>
                    <a:pt x="129" y="86"/>
                  </a:cubicBezTo>
                  <a:cubicBezTo>
                    <a:pt x="129" y="86"/>
                    <a:pt x="129" y="86"/>
                    <a:pt x="129" y="86"/>
                  </a:cubicBezTo>
                  <a:cubicBezTo>
                    <a:pt x="129" y="86"/>
                    <a:pt x="130" y="86"/>
                    <a:pt x="131" y="87"/>
                  </a:cubicBezTo>
                  <a:cubicBezTo>
                    <a:pt x="131" y="87"/>
                    <a:pt x="131" y="87"/>
                    <a:pt x="131" y="87"/>
                  </a:cubicBezTo>
                  <a:cubicBezTo>
                    <a:pt x="131" y="88"/>
                    <a:pt x="132" y="88"/>
                    <a:pt x="132" y="89"/>
                  </a:cubicBezTo>
                  <a:cubicBezTo>
                    <a:pt x="132" y="91"/>
                    <a:pt x="131" y="94"/>
                    <a:pt x="130" y="97"/>
                  </a:cubicBezTo>
                  <a:cubicBezTo>
                    <a:pt x="130" y="99"/>
                    <a:pt x="129" y="102"/>
                    <a:pt x="128" y="103"/>
                  </a:cubicBezTo>
                  <a:cubicBezTo>
                    <a:pt x="128" y="104"/>
                    <a:pt x="128" y="104"/>
                    <a:pt x="128" y="104"/>
                  </a:cubicBezTo>
                  <a:cubicBezTo>
                    <a:pt x="128" y="104"/>
                    <a:pt x="128" y="104"/>
                    <a:pt x="128" y="104"/>
                  </a:cubicBezTo>
                  <a:cubicBezTo>
                    <a:pt x="122" y="114"/>
                    <a:pt x="113" y="122"/>
                    <a:pt x="102" y="127"/>
                  </a:cubicBezTo>
                  <a:cubicBezTo>
                    <a:pt x="107" y="122"/>
                    <a:pt x="111" y="117"/>
                    <a:pt x="111" y="111"/>
                  </a:cubicBezTo>
                  <a:cubicBezTo>
                    <a:pt x="111" y="106"/>
                    <a:pt x="109" y="102"/>
                    <a:pt x="106" y="99"/>
                  </a:cubicBezTo>
                  <a:cubicBezTo>
                    <a:pt x="105" y="99"/>
                    <a:pt x="104" y="98"/>
                    <a:pt x="103" y="98"/>
                  </a:cubicBezTo>
                  <a:cubicBezTo>
                    <a:pt x="102" y="98"/>
                    <a:pt x="102" y="98"/>
                    <a:pt x="102" y="98"/>
                  </a:cubicBezTo>
                  <a:cubicBezTo>
                    <a:pt x="101" y="98"/>
                    <a:pt x="101" y="98"/>
                    <a:pt x="100" y="98"/>
                  </a:cubicBezTo>
                  <a:cubicBezTo>
                    <a:pt x="98" y="98"/>
                    <a:pt x="96" y="98"/>
                    <a:pt x="94" y="98"/>
                  </a:cubicBezTo>
                  <a:cubicBezTo>
                    <a:pt x="92" y="97"/>
                    <a:pt x="91" y="97"/>
                    <a:pt x="90" y="97"/>
                  </a:cubicBezTo>
                  <a:cubicBezTo>
                    <a:pt x="87" y="90"/>
                    <a:pt x="74" y="85"/>
                    <a:pt x="68" y="85"/>
                  </a:cubicBezTo>
                  <a:cubicBezTo>
                    <a:pt x="67" y="85"/>
                    <a:pt x="67" y="85"/>
                    <a:pt x="67" y="85"/>
                  </a:cubicBezTo>
                  <a:cubicBezTo>
                    <a:pt x="67" y="84"/>
                    <a:pt x="65" y="83"/>
                    <a:pt x="63" y="83"/>
                  </a:cubicBezTo>
                  <a:cubicBezTo>
                    <a:pt x="63" y="83"/>
                    <a:pt x="63" y="83"/>
                    <a:pt x="63" y="83"/>
                  </a:cubicBezTo>
                  <a:cubicBezTo>
                    <a:pt x="63" y="83"/>
                    <a:pt x="63" y="83"/>
                    <a:pt x="63" y="83"/>
                  </a:cubicBezTo>
                  <a:cubicBezTo>
                    <a:pt x="62" y="82"/>
                    <a:pt x="61" y="81"/>
                    <a:pt x="61" y="80"/>
                  </a:cubicBezTo>
                  <a:cubicBezTo>
                    <a:pt x="61" y="79"/>
                    <a:pt x="61" y="78"/>
                    <a:pt x="61" y="77"/>
                  </a:cubicBezTo>
                  <a:cubicBezTo>
                    <a:pt x="60" y="76"/>
                    <a:pt x="60" y="74"/>
                    <a:pt x="59" y="73"/>
                  </a:cubicBezTo>
                  <a:cubicBezTo>
                    <a:pt x="59" y="73"/>
                    <a:pt x="59" y="73"/>
                    <a:pt x="59" y="73"/>
                  </a:cubicBezTo>
                  <a:cubicBezTo>
                    <a:pt x="62" y="73"/>
                    <a:pt x="63" y="72"/>
                    <a:pt x="64" y="70"/>
                  </a:cubicBezTo>
                  <a:cubicBezTo>
                    <a:pt x="65" y="68"/>
                    <a:pt x="68" y="63"/>
                    <a:pt x="70" y="60"/>
                  </a:cubicBezTo>
                  <a:cubicBezTo>
                    <a:pt x="73" y="56"/>
                    <a:pt x="74" y="54"/>
                    <a:pt x="75" y="52"/>
                  </a:cubicBezTo>
                  <a:cubicBezTo>
                    <a:pt x="75" y="52"/>
                    <a:pt x="76" y="52"/>
                    <a:pt x="76" y="52"/>
                  </a:cubicBezTo>
                  <a:cubicBezTo>
                    <a:pt x="79" y="52"/>
                    <a:pt x="82" y="53"/>
                    <a:pt x="83" y="53"/>
                  </a:cubicBezTo>
                  <a:cubicBezTo>
                    <a:pt x="84" y="53"/>
                    <a:pt x="84" y="53"/>
                    <a:pt x="84" y="53"/>
                  </a:cubicBezTo>
                  <a:cubicBezTo>
                    <a:pt x="85" y="53"/>
                    <a:pt x="87" y="52"/>
                    <a:pt x="87" y="51"/>
                  </a:cubicBezTo>
                  <a:cubicBezTo>
                    <a:pt x="88" y="50"/>
                    <a:pt x="88" y="49"/>
                    <a:pt x="88" y="48"/>
                  </a:cubicBezTo>
                  <a:cubicBezTo>
                    <a:pt x="88" y="47"/>
                    <a:pt x="89" y="45"/>
                    <a:pt x="91" y="42"/>
                  </a:cubicBezTo>
                  <a:cubicBezTo>
                    <a:pt x="91" y="42"/>
                    <a:pt x="92" y="41"/>
                    <a:pt x="92" y="41"/>
                  </a:cubicBezTo>
                  <a:cubicBezTo>
                    <a:pt x="93" y="39"/>
                    <a:pt x="92" y="37"/>
                    <a:pt x="91" y="36"/>
                  </a:cubicBezTo>
                  <a:cubicBezTo>
                    <a:pt x="90" y="35"/>
                    <a:pt x="89" y="35"/>
                    <a:pt x="88" y="34"/>
                  </a:cubicBezTo>
                  <a:cubicBezTo>
                    <a:pt x="88" y="34"/>
                    <a:pt x="87" y="34"/>
                    <a:pt x="87" y="34"/>
                  </a:cubicBezTo>
                  <a:cubicBezTo>
                    <a:pt x="86" y="34"/>
                    <a:pt x="86" y="34"/>
                    <a:pt x="86" y="33"/>
                  </a:cubicBezTo>
                  <a:cubicBezTo>
                    <a:pt x="84" y="28"/>
                    <a:pt x="80" y="27"/>
                    <a:pt x="77" y="27"/>
                  </a:cubicBezTo>
                  <a:cubicBezTo>
                    <a:pt x="76" y="27"/>
                    <a:pt x="75" y="27"/>
                    <a:pt x="74" y="27"/>
                  </a:cubicBezTo>
                  <a:cubicBezTo>
                    <a:pt x="73" y="26"/>
                    <a:pt x="72" y="26"/>
                    <a:pt x="71" y="25"/>
                  </a:cubicBezTo>
                  <a:cubicBezTo>
                    <a:pt x="69" y="24"/>
                    <a:pt x="68" y="23"/>
                    <a:pt x="66" y="23"/>
                  </a:cubicBezTo>
                  <a:cubicBezTo>
                    <a:pt x="66" y="23"/>
                    <a:pt x="66" y="23"/>
                    <a:pt x="66" y="23"/>
                  </a:cubicBezTo>
                  <a:cubicBezTo>
                    <a:pt x="65" y="23"/>
                    <a:pt x="64" y="24"/>
                    <a:pt x="63" y="24"/>
                  </a:cubicBezTo>
                  <a:cubicBezTo>
                    <a:pt x="63" y="24"/>
                    <a:pt x="63" y="24"/>
                    <a:pt x="63" y="24"/>
                  </a:cubicBezTo>
                  <a:cubicBezTo>
                    <a:pt x="62" y="23"/>
                    <a:pt x="62" y="22"/>
                    <a:pt x="61" y="22"/>
                  </a:cubicBezTo>
                  <a:cubicBezTo>
                    <a:pt x="60" y="21"/>
                    <a:pt x="60" y="20"/>
                    <a:pt x="59" y="20"/>
                  </a:cubicBezTo>
                  <a:cubicBezTo>
                    <a:pt x="59" y="18"/>
                    <a:pt x="58" y="17"/>
                    <a:pt x="57" y="17"/>
                  </a:cubicBezTo>
                  <a:cubicBezTo>
                    <a:pt x="56" y="16"/>
                    <a:pt x="56" y="16"/>
                    <a:pt x="55" y="16"/>
                  </a:cubicBezTo>
                  <a:cubicBezTo>
                    <a:pt x="54" y="16"/>
                    <a:pt x="53" y="16"/>
                    <a:pt x="52" y="17"/>
                  </a:cubicBezTo>
                  <a:cubicBezTo>
                    <a:pt x="49" y="19"/>
                    <a:pt x="41" y="22"/>
                    <a:pt x="39" y="22"/>
                  </a:cubicBezTo>
                  <a:cubicBezTo>
                    <a:pt x="39" y="22"/>
                    <a:pt x="39" y="22"/>
                    <a:pt x="39" y="22"/>
                  </a:cubicBezTo>
                  <a:cubicBezTo>
                    <a:pt x="32" y="22"/>
                    <a:pt x="26" y="30"/>
                    <a:pt x="21" y="39"/>
                  </a:cubicBezTo>
                  <a:cubicBezTo>
                    <a:pt x="20" y="40"/>
                    <a:pt x="20" y="40"/>
                    <a:pt x="20" y="41"/>
                  </a:cubicBezTo>
                  <a:cubicBezTo>
                    <a:pt x="20" y="43"/>
                    <a:pt x="20" y="45"/>
                    <a:pt x="21" y="48"/>
                  </a:cubicBezTo>
                  <a:cubicBezTo>
                    <a:pt x="21" y="49"/>
                    <a:pt x="21" y="51"/>
                    <a:pt x="22" y="52"/>
                  </a:cubicBezTo>
                  <a:cubicBezTo>
                    <a:pt x="21" y="52"/>
                    <a:pt x="21" y="52"/>
                    <a:pt x="21" y="52"/>
                  </a:cubicBezTo>
                  <a:cubicBezTo>
                    <a:pt x="21" y="53"/>
                    <a:pt x="21" y="53"/>
                    <a:pt x="22" y="53"/>
                  </a:cubicBezTo>
                  <a:cubicBezTo>
                    <a:pt x="22" y="54"/>
                    <a:pt x="22" y="54"/>
                    <a:pt x="22" y="54"/>
                  </a:cubicBezTo>
                  <a:cubicBezTo>
                    <a:pt x="21" y="57"/>
                    <a:pt x="22" y="61"/>
                    <a:pt x="25" y="66"/>
                  </a:cubicBezTo>
                  <a:cubicBezTo>
                    <a:pt x="25" y="67"/>
                    <a:pt x="25" y="68"/>
                    <a:pt x="24" y="68"/>
                  </a:cubicBezTo>
                  <a:cubicBezTo>
                    <a:pt x="24" y="69"/>
                    <a:pt x="24" y="69"/>
                    <a:pt x="25" y="70"/>
                  </a:cubicBezTo>
                  <a:cubicBezTo>
                    <a:pt x="25" y="70"/>
                    <a:pt x="25" y="70"/>
                    <a:pt x="25" y="70"/>
                  </a:cubicBezTo>
                  <a:cubicBezTo>
                    <a:pt x="26" y="70"/>
                    <a:pt x="26" y="69"/>
                    <a:pt x="26" y="69"/>
                  </a:cubicBezTo>
                  <a:cubicBezTo>
                    <a:pt x="27" y="69"/>
                    <a:pt x="27" y="69"/>
                    <a:pt x="27" y="69"/>
                  </a:cubicBezTo>
                  <a:cubicBezTo>
                    <a:pt x="27" y="69"/>
                    <a:pt x="27" y="69"/>
                    <a:pt x="27" y="69"/>
                  </a:cubicBezTo>
                  <a:cubicBezTo>
                    <a:pt x="28" y="71"/>
                    <a:pt x="33" y="79"/>
                    <a:pt x="37" y="81"/>
                  </a:cubicBezTo>
                  <a:cubicBezTo>
                    <a:pt x="40" y="83"/>
                    <a:pt x="46" y="86"/>
                    <a:pt x="50" y="87"/>
                  </a:cubicBezTo>
                  <a:cubicBezTo>
                    <a:pt x="51" y="88"/>
                    <a:pt x="51" y="88"/>
                    <a:pt x="51" y="88"/>
                  </a:cubicBezTo>
                  <a:cubicBezTo>
                    <a:pt x="51" y="89"/>
                    <a:pt x="52" y="89"/>
                    <a:pt x="52" y="90"/>
                  </a:cubicBezTo>
                  <a:cubicBezTo>
                    <a:pt x="53" y="90"/>
                    <a:pt x="53" y="91"/>
                    <a:pt x="53" y="92"/>
                  </a:cubicBezTo>
                  <a:cubicBezTo>
                    <a:pt x="54" y="92"/>
                    <a:pt x="54" y="92"/>
                    <a:pt x="54" y="93"/>
                  </a:cubicBezTo>
                  <a:cubicBezTo>
                    <a:pt x="54" y="94"/>
                    <a:pt x="54" y="96"/>
                    <a:pt x="54" y="97"/>
                  </a:cubicBezTo>
                  <a:cubicBezTo>
                    <a:pt x="54" y="97"/>
                    <a:pt x="53" y="98"/>
                    <a:pt x="53" y="99"/>
                  </a:cubicBezTo>
                  <a:cubicBezTo>
                    <a:pt x="53" y="101"/>
                    <a:pt x="52" y="108"/>
                    <a:pt x="55" y="114"/>
                  </a:cubicBezTo>
                  <a:cubicBezTo>
                    <a:pt x="55" y="114"/>
                    <a:pt x="55" y="114"/>
                    <a:pt x="55" y="114"/>
                  </a:cubicBezTo>
                  <a:cubicBezTo>
                    <a:pt x="55" y="115"/>
                    <a:pt x="55" y="115"/>
                    <a:pt x="55" y="116"/>
                  </a:cubicBezTo>
                  <a:cubicBezTo>
                    <a:pt x="55" y="116"/>
                    <a:pt x="55" y="117"/>
                    <a:pt x="56" y="117"/>
                  </a:cubicBezTo>
                  <a:cubicBezTo>
                    <a:pt x="56" y="117"/>
                    <a:pt x="56" y="117"/>
                    <a:pt x="56" y="117"/>
                  </a:cubicBezTo>
                  <a:cubicBezTo>
                    <a:pt x="56" y="118"/>
                    <a:pt x="56" y="118"/>
                    <a:pt x="56" y="118"/>
                  </a:cubicBezTo>
                  <a:cubicBezTo>
                    <a:pt x="57" y="118"/>
                    <a:pt x="57" y="117"/>
                    <a:pt x="58" y="117"/>
                  </a:cubicBezTo>
                  <a:cubicBezTo>
                    <a:pt x="58" y="117"/>
                    <a:pt x="58" y="117"/>
                    <a:pt x="58" y="117"/>
                  </a:cubicBezTo>
                  <a:cubicBezTo>
                    <a:pt x="59" y="117"/>
                    <a:pt x="60" y="118"/>
                    <a:pt x="61" y="119"/>
                  </a:cubicBezTo>
                  <a:cubicBezTo>
                    <a:pt x="61" y="119"/>
                    <a:pt x="60" y="120"/>
                    <a:pt x="60" y="121"/>
                  </a:cubicBezTo>
                  <a:cubicBezTo>
                    <a:pt x="60" y="121"/>
                    <a:pt x="60" y="122"/>
                    <a:pt x="61" y="122"/>
                  </a:cubicBezTo>
                  <a:cubicBezTo>
                    <a:pt x="61" y="122"/>
                    <a:pt x="61" y="122"/>
                    <a:pt x="61" y="122"/>
                  </a:cubicBezTo>
                  <a:cubicBezTo>
                    <a:pt x="61" y="122"/>
                    <a:pt x="62" y="122"/>
                    <a:pt x="62" y="121"/>
                  </a:cubicBezTo>
                  <a:cubicBezTo>
                    <a:pt x="62" y="121"/>
                    <a:pt x="62" y="121"/>
                    <a:pt x="62" y="121"/>
                  </a:cubicBezTo>
                  <a:cubicBezTo>
                    <a:pt x="63" y="122"/>
                    <a:pt x="62" y="124"/>
                    <a:pt x="61" y="127"/>
                  </a:cubicBezTo>
                  <a:cubicBezTo>
                    <a:pt x="61" y="129"/>
                    <a:pt x="60" y="131"/>
                    <a:pt x="60" y="132"/>
                  </a:cubicBezTo>
                  <a:cubicBezTo>
                    <a:pt x="31" y="128"/>
                    <a:pt x="5" y="107"/>
                    <a:pt x="5" y="69"/>
                  </a:cubicBezTo>
                  <a:cubicBezTo>
                    <a:pt x="5" y="46"/>
                    <a:pt x="15" y="29"/>
                    <a:pt x="29" y="18"/>
                  </a:cubicBezTo>
                  <a:cubicBezTo>
                    <a:pt x="30" y="19"/>
                    <a:pt x="30" y="19"/>
                    <a:pt x="30" y="19"/>
                  </a:cubicBezTo>
                  <a:cubicBezTo>
                    <a:pt x="31" y="19"/>
                    <a:pt x="32" y="19"/>
                    <a:pt x="33" y="19"/>
                  </a:cubicBezTo>
                  <a:cubicBezTo>
                    <a:pt x="34" y="19"/>
                    <a:pt x="35" y="19"/>
                    <a:pt x="35" y="20"/>
                  </a:cubicBezTo>
                  <a:cubicBezTo>
                    <a:pt x="36" y="20"/>
                    <a:pt x="37" y="20"/>
                    <a:pt x="38" y="20"/>
                  </a:cubicBezTo>
                  <a:moveTo>
                    <a:pt x="97" y="18"/>
                  </a:moveTo>
                  <a:cubicBezTo>
                    <a:pt x="96" y="17"/>
                    <a:pt x="96" y="17"/>
                    <a:pt x="96" y="17"/>
                  </a:cubicBezTo>
                  <a:cubicBezTo>
                    <a:pt x="95" y="17"/>
                    <a:pt x="94" y="16"/>
                    <a:pt x="93" y="16"/>
                  </a:cubicBezTo>
                  <a:cubicBezTo>
                    <a:pt x="94" y="14"/>
                    <a:pt x="95" y="12"/>
                    <a:pt x="96" y="10"/>
                  </a:cubicBezTo>
                  <a:cubicBezTo>
                    <a:pt x="98" y="11"/>
                    <a:pt x="100" y="12"/>
                    <a:pt x="102" y="13"/>
                  </a:cubicBezTo>
                  <a:cubicBezTo>
                    <a:pt x="101" y="14"/>
                    <a:pt x="99" y="15"/>
                    <a:pt x="98" y="16"/>
                  </a:cubicBezTo>
                  <a:cubicBezTo>
                    <a:pt x="98" y="17"/>
                    <a:pt x="97" y="17"/>
                    <a:pt x="97" y="18"/>
                  </a:cubicBezTo>
                  <a:moveTo>
                    <a:pt x="38" y="15"/>
                  </a:moveTo>
                  <a:cubicBezTo>
                    <a:pt x="38" y="15"/>
                    <a:pt x="38" y="15"/>
                    <a:pt x="38" y="15"/>
                  </a:cubicBezTo>
                  <a:cubicBezTo>
                    <a:pt x="38" y="15"/>
                    <a:pt x="37" y="15"/>
                    <a:pt x="37" y="15"/>
                  </a:cubicBezTo>
                  <a:cubicBezTo>
                    <a:pt x="36" y="15"/>
                    <a:pt x="35" y="15"/>
                    <a:pt x="34" y="15"/>
                  </a:cubicBezTo>
                  <a:cubicBezTo>
                    <a:pt x="38" y="12"/>
                    <a:pt x="43" y="10"/>
                    <a:pt x="47" y="9"/>
                  </a:cubicBezTo>
                  <a:cubicBezTo>
                    <a:pt x="47" y="10"/>
                    <a:pt x="46" y="11"/>
                    <a:pt x="46" y="13"/>
                  </a:cubicBezTo>
                  <a:cubicBezTo>
                    <a:pt x="45" y="13"/>
                    <a:pt x="45" y="13"/>
                    <a:pt x="45" y="13"/>
                  </a:cubicBezTo>
                  <a:cubicBezTo>
                    <a:pt x="43" y="14"/>
                    <a:pt x="41" y="15"/>
                    <a:pt x="38" y="15"/>
                  </a:cubicBezTo>
                  <a:moveTo>
                    <a:pt x="91" y="15"/>
                  </a:moveTo>
                  <a:cubicBezTo>
                    <a:pt x="89" y="14"/>
                    <a:pt x="88" y="13"/>
                    <a:pt x="87" y="12"/>
                  </a:cubicBezTo>
                  <a:cubicBezTo>
                    <a:pt x="87" y="12"/>
                    <a:pt x="86" y="12"/>
                    <a:pt x="85" y="12"/>
                  </a:cubicBezTo>
                  <a:cubicBezTo>
                    <a:pt x="85" y="12"/>
                    <a:pt x="85" y="12"/>
                    <a:pt x="85" y="12"/>
                  </a:cubicBezTo>
                  <a:cubicBezTo>
                    <a:pt x="86" y="10"/>
                    <a:pt x="87" y="9"/>
                    <a:pt x="88" y="7"/>
                  </a:cubicBezTo>
                  <a:cubicBezTo>
                    <a:pt x="90" y="8"/>
                    <a:pt x="92" y="8"/>
                    <a:pt x="94" y="9"/>
                  </a:cubicBezTo>
                  <a:cubicBezTo>
                    <a:pt x="93" y="11"/>
                    <a:pt x="92" y="13"/>
                    <a:pt x="91" y="15"/>
                  </a:cubicBezTo>
                  <a:moveTo>
                    <a:pt x="49" y="11"/>
                  </a:moveTo>
                  <a:cubicBezTo>
                    <a:pt x="49" y="10"/>
                    <a:pt x="49" y="9"/>
                    <a:pt x="49" y="8"/>
                  </a:cubicBezTo>
                  <a:cubicBezTo>
                    <a:pt x="52" y="7"/>
                    <a:pt x="55" y="7"/>
                    <a:pt x="58" y="6"/>
                  </a:cubicBezTo>
                  <a:cubicBezTo>
                    <a:pt x="58" y="7"/>
                    <a:pt x="58" y="7"/>
                    <a:pt x="58" y="8"/>
                  </a:cubicBezTo>
                  <a:cubicBezTo>
                    <a:pt x="55" y="9"/>
                    <a:pt x="52" y="10"/>
                    <a:pt x="49" y="11"/>
                  </a:cubicBezTo>
                  <a:moveTo>
                    <a:pt x="83" y="11"/>
                  </a:moveTo>
                  <a:cubicBezTo>
                    <a:pt x="81" y="10"/>
                    <a:pt x="78" y="9"/>
                    <a:pt x="75" y="8"/>
                  </a:cubicBezTo>
                  <a:cubicBezTo>
                    <a:pt x="75" y="7"/>
                    <a:pt x="76" y="6"/>
                    <a:pt x="77" y="5"/>
                  </a:cubicBezTo>
                  <a:cubicBezTo>
                    <a:pt x="79" y="6"/>
                    <a:pt x="82" y="6"/>
                    <a:pt x="84" y="7"/>
                  </a:cubicBezTo>
                  <a:cubicBezTo>
                    <a:pt x="84" y="7"/>
                    <a:pt x="84" y="7"/>
                    <a:pt x="84" y="7"/>
                  </a:cubicBezTo>
                  <a:cubicBezTo>
                    <a:pt x="84" y="7"/>
                    <a:pt x="85" y="7"/>
                    <a:pt x="86" y="7"/>
                  </a:cubicBezTo>
                  <a:cubicBezTo>
                    <a:pt x="85" y="8"/>
                    <a:pt x="84" y="10"/>
                    <a:pt x="83" y="11"/>
                  </a:cubicBezTo>
                  <a:moveTo>
                    <a:pt x="61" y="8"/>
                  </a:moveTo>
                  <a:cubicBezTo>
                    <a:pt x="61" y="7"/>
                    <a:pt x="61" y="6"/>
                    <a:pt x="62" y="6"/>
                  </a:cubicBezTo>
                  <a:cubicBezTo>
                    <a:pt x="63" y="5"/>
                    <a:pt x="64" y="5"/>
                    <a:pt x="65" y="5"/>
                  </a:cubicBezTo>
                  <a:cubicBezTo>
                    <a:pt x="66" y="5"/>
                    <a:pt x="68" y="5"/>
                    <a:pt x="69" y="5"/>
                  </a:cubicBezTo>
                  <a:cubicBezTo>
                    <a:pt x="71" y="5"/>
                    <a:pt x="73" y="5"/>
                    <a:pt x="74" y="5"/>
                  </a:cubicBezTo>
                  <a:cubicBezTo>
                    <a:pt x="74" y="6"/>
                    <a:pt x="73" y="7"/>
                    <a:pt x="73" y="8"/>
                  </a:cubicBezTo>
                  <a:cubicBezTo>
                    <a:pt x="70" y="8"/>
                    <a:pt x="67" y="7"/>
                    <a:pt x="65" y="7"/>
                  </a:cubicBezTo>
                  <a:cubicBezTo>
                    <a:pt x="64" y="7"/>
                    <a:pt x="62" y="7"/>
                    <a:pt x="61" y="8"/>
                  </a:cubicBezTo>
                  <a:moveTo>
                    <a:pt x="71" y="0"/>
                  </a:moveTo>
                  <a:cubicBezTo>
                    <a:pt x="69" y="0"/>
                    <a:pt x="68" y="1"/>
                    <a:pt x="66" y="1"/>
                  </a:cubicBezTo>
                  <a:cubicBezTo>
                    <a:pt x="65" y="1"/>
                    <a:pt x="65" y="1"/>
                    <a:pt x="65" y="1"/>
                  </a:cubicBezTo>
                  <a:cubicBezTo>
                    <a:pt x="64" y="1"/>
                    <a:pt x="64" y="1"/>
                    <a:pt x="64" y="1"/>
                  </a:cubicBezTo>
                  <a:cubicBezTo>
                    <a:pt x="53" y="2"/>
                    <a:pt x="41" y="5"/>
                    <a:pt x="27" y="13"/>
                  </a:cubicBezTo>
                  <a:cubicBezTo>
                    <a:pt x="27" y="14"/>
                    <a:pt x="27" y="14"/>
                    <a:pt x="27" y="14"/>
                  </a:cubicBezTo>
                  <a:cubicBezTo>
                    <a:pt x="26" y="14"/>
                    <a:pt x="26" y="15"/>
                    <a:pt x="26" y="15"/>
                  </a:cubicBezTo>
                  <a:cubicBezTo>
                    <a:pt x="25" y="16"/>
                    <a:pt x="24" y="17"/>
                    <a:pt x="23" y="18"/>
                  </a:cubicBezTo>
                  <a:cubicBezTo>
                    <a:pt x="8" y="30"/>
                    <a:pt x="0" y="48"/>
                    <a:pt x="0" y="69"/>
                  </a:cubicBezTo>
                  <a:cubicBezTo>
                    <a:pt x="0" y="110"/>
                    <a:pt x="30" y="133"/>
                    <a:pt x="62" y="137"/>
                  </a:cubicBezTo>
                  <a:cubicBezTo>
                    <a:pt x="62" y="138"/>
                    <a:pt x="63" y="138"/>
                    <a:pt x="64" y="138"/>
                  </a:cubicBezTo>
                  <a:cubicBezTo>
                    <a:pt x="64" y="138"/>
                    <a:pt x="67" y="138"/>
                    <a:pt x="72" y="138"/>
                  </a:cubicBezTo>
                  <a:cubicBezTo>
                    <a:pt x="85" y="138"/>
                    <a:pt x="90" y="136"/>
                    <a:pt x="92" y="135"/>
                  </a:cubicBezTo>
                  <a:cubicBezTo>
                    <a:pt x="103" y="132"/>
                    <a:pt x="112" y="127"/>
                    <a:pt x="120" y="121"/>
                  </a:cubicBezTo>
                  <a:cubicBezTo>
                    <a:pt x="131" y="111"/>
                    <a:pt x="138" y="98"/>
                    <a:pt x="141" y="82"/>
                  </a:cubicBezTo>
                  <a:cubicBezTo>
                    <a:pt x="142" y="79"/>
                    <a:pt x="142" y="75"/>
                    <a:pt x="142" y="72"/>
                  </a:cubicBezTo>
                  <a:cubicBezTo>
                    <a:pt x="142" y="71"/>
                    <a:pt x="142" y="71"/>
                    <a:pt x="142" y="70"/>
                  </a:cubicBezTo>
                  <a:cubicBezTo>
                    <a:pt x="142" y="69"/>
                    <a:pt x="142" y="69"/>
                    <a:pt x="142" y="69"/>
                  </a:cubicBezTo>
                  <a:cubicBezTo>
                    <a:pt x="142" y="49"/>
                    <a:pt x="135" y="32"/>
                    <a:pt x="122" y="20"/>
                  </a:cubicBezTo>
                  <a:cubicBezTo>
                    <a:pt x="122" y="19"/>
                    <a:pt x="122" y="19"/>
                    <a:pt x="122" y="19"/>
                  </a:cubicBezTo>
                  <a:cubicBezTo>
                    <a:pt x="120" y="18"/>
                    <a:pt x="119" y="17"/>
                    <a:pt x="118" y="16"/>
                  </a:cubicBezTo>
                  <a:cubicBezTo>
                    <a:pt x="118" y="15"/>
                    <a:pt x="117" y="15"/>
                    <a:pt x="117" y="15"/>
                  </a:cubicBezTo>
                  <a:cubicBezTo>
                    <a:pt x="104" y="6"/>
                    <a:pt x="88" y="0"/>
                    <a:pt x="71"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769"/>
            <p:cNvSpPr>
              <a:spLocks noEditPoints="1"/>
            </p:cNvSpPr>
            <p:nvPr/>
          </p:nvSpPr>
          <p:spPr bwMode="auto">
            <a:xfrm>
              <a:off x="4235" y="529"/>
              <a:ext cx="325" cy="434"/>
            </a:xfrm>
            <a:custGeom>
              <a:avLst/>
              <a:gdLst>
                <a:gd name="T0" fmla="*/ 107 w 137"/>
                <a:gd name="T1" fmla="*/ 84 h 183"/>
                <a:gd name="T2" fmla="*/ 125 w 137"/>
                <a:gd name="T3" fmla="*/ 157 h 183"/>
                <a:gd name="T4" fmla="*/ 128 w 137"/>
                <a:gd name="T5" fmla="*/ 169 h 183"/>
                <a:gd name="T6" fmla="*/ 121 w 137"/>
                <a:gd name="T7" fmla="*/ 169 h 183"/>
                <a:gd name="T8" fmla="*/ 116 w 137"/>
                <a:gd name="T9" fmla="*/ 167 h 183"/>
                <a:gd name="T10" fmla="*/ 35 w 137"/>
                <a:gd name="T11" fmla="*/ 172 h 183"/>
                <a:gd name="T12" fmla="*/ 16 w 137"/>
                <a:gd name="T13" fmla="*/ 177 h 183"/>
                <a:gd name="T14" fmla="*/ 5 w 137"/>
                <a:gd name="T15" fmla="*/ 133 h 183"/>
                <a:gd name="T16" fmla="*/ 39 w 137"/>
                <a:gd name="T17" fmla="*/ 62 h 183"/>
                <a:gd name="T18" fmla="*/ 35 w 137"/>
                <a:gd name="T19" fmla="*/ 59 h 183"/>
                <a:gd name="T20" fmla="*/ 122 w 137"/>
                <a:gd name="T21" fmla="*/ 64 h 183"/>
                <a:gd name="T22" fmla="*/ 124 w 137"/>
                <a:gd name="T23" fmla="*/ 64 h 183"/>
                <a:gd name="T24" fmla="*/ 52 w 137"/>
                <a:gd name="T25" fmla="*/ 60 h 183"/>
                <a:gd name="T26" fmla="*/ 115 w 137"/>
                <a:gd name="T27" fmla="*/ 57 h 183"/>
                <a:gd name="T28" fmla="*/ 65 w 137"/>
                <a:gd name="T29" fmla="*/ 56 h 183"/>
                <a:gd name="T30" fmla="*/ 104 w 137"/>
                <a:gd name="T31" fmla="*/ 56 h 183"/>
                <a:gd name="T32" fmla="*/ 76 w 137"/>
                <a:gd name="T33" fmla="*/ 54 h 183"/>
                <a:gd name="T34" fmla="*/ 96 w 137"/>
                <a:gd name="T35" fmla="*/ 54 h 183"/>
                <a:gd name="T36" fmla="*/ 82 w 137"/>
                <a:gd name="T37" fmla="*/ 53 h 183"/>
                <a:gd name="T38" fmla="*/ 81 w 137"/>
                <a:gd name="T39" fmla="*/ 57 h 183"/>
                <a:gd name="T40" fmla="*/ 88 w 137"/>
                <a:gd name="T41" fmla="*/ 55 h 183"/>
                <a:gd name="T42" fmla="*/ 89 w 137"/>
                <a:gd name="T43" fmla="*/ 57 h 183"/>
                <a:gd name="T44" fmla="*/ 38 w 137"/>
                <a:gd name="T45" fmla="*/ 55 h 183"/>
                <a:gd name="T46" fmla="*/ 35 w 137"/>
                <a:gd name="T47" fmla="*/ 49 h 183"/>
                <a:gd name="T48" fmla="*/ 89 w 137"/>
                <a:gd name="T49" fmla="*/ 46 h 183"/>
                <a:gd name="T50" fmla="*/ 51 w 137"/>
                <a:gd name="T51" fmla="*/ 53 h 183"/>
                <a:gd name="T52" fmla="*/ 63 w 137"/>
                <a:gd name="T53" fmla="*/ 52 h 183"/>
                <a:gd name="T54" fmla="*/ 100 w 137"/>
                <a:gd name="T55" fmla="*/ 43 h 183"/>
                <a:gd name="T56" fmla="*/ 73 w 137"/>
                <a:gd name="T57" fmla="*/ 50 h 183"/>
                <a:gd name="T58" fmla="*/ 85 w 137"/>
                <a:gd name="T59" fmla="*/ 45 h 183"/>
                <a:gd name="T60" fmla="*/ 82 w 137"/>
                <a:gd name="T61" fmla="*/ 49 h 183"/>
                <a:gd name="T62" fmla="*/ 111 w 137"/>
                <a:gd name="T63" fmla="*/ 40 h 183"/>
                <a:gd name="T64" fmla="*/ 49 w 137"/>
                <a:gd name="T65" fmla="*/ 28 h 183"/>
                <a:gd name="T66" fmla="*/ 65 w 137"/>
                <a:gd name="T67" fmla="*/ 5 h 183"/>
                <a:gd name="T68" fmla="*/ 63 w 137"/>
                <a:gd name="T69" fmla="*/ 30 h 183"/>
                <a:gd name="T70" fmla="*/ 78 w 137"/>
                <a:gd name="T71" fmla="*/ 8 h 183"/>
                <a:gd name="T72" fmla="*/ 44 w 137"/>
                <a:gd name="T73" fmla="*/ 42 h 183"/>
                <a:gd name="T74" fmla="*/ 41 w 137"/>
                <a:gd name="T75" fmla="*/ 32 h 183"/>
                <a:gd name="T76" fmla="*/ 65 w 137"/>
                <a:gd name="T77" fmla="*/ 0 h 183"/>
                <a:gd name="T78" fmla="*/ 31 w 137"/>
                <a:gd name="T79" fmla="*/ 10 h 183"/>
                <a:gd name="T80" fmla="*/ 34 w 137"/>
                <a:gd name="T81" fmla="*/ 42 h 183"/>
                <a:gd name="T82" fmla="*/ 31 w 137"/>
                <a:gd name="T83" fmla="*/ 59 h 183"/>
                <a:gd name="T84" fmla="*/ 0 w 137"/>
                <a:gd name="T85" fmla="*/ 133 h 183"/>
                <a:gd name="T86" fmla="*/ 12 w 137"/>
                <a:gd name="T87" fmla="*/ 180 h 183"/>
                <a:gd name="T88" fmla="*/ 35 w 137"/>
                <a:gd name="T89" fmla="*/ 177 h 183"/>
                <a:gd name="T90" fmla="*/ 106 w 137"/>
                <a:gd name="T91" fmla="*/ 174 h 183"/>
                <a:gd name="T92" fmla="*/ 131 w 137"/>
                <a:gd name="T93" fmla="*/ 173 h 183"/>
                <a:gd name="T94" fmla="*/ 130 w 137"/>
                <a:gd name="T95" fmla="*/ 157 h 183"/>
                <a:gd name="T96" fmla="*/ 89 w 137"/>
                <a:gd name="T97" fmla="*/ 64 h 183"/>
                <a:gd name="T98" fmla="*/ 124 w 137"/>
                <a:gd name="T99" fmla="*/ 69 h 183"/>
                <a:gd name="T100" fmla="*/ 134 w 137"/>
                <a:gd name="T101" fmla="*/ 54 h 183"/>
                <a:gd name="T102" fmla="*/ 115 w 137"/>
                <a:gd name="T103" fmla="*/ 43 h 183"/>
                <a:gd name="T104" fmla="*/ 112 w 137"/>
                <a:gd name="T105" fmla="*/ 32 h 183"/>
                <a:gd name="T106" fmla="*/ 100 w 137"/>
                <a:gd name="T107" fmla="*/ 15 h 183"/>
                <a:gd name="T108" fmla="*/ 82 w 137"/>
                <a:gd name="T109" fmla="*/ 4 h 183"/>
                <a:gd name="T110" fmla="*/ 69 w 137"/>
                <a:gd name="T11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7" h="183">
                  <a:moveTo>
                    <a:pt x="41" y="66"/>
                  </a:moveTo>
                  <a:cubicBezTo>
                    <a:pt x="43" y="66"/>
                    <a:pt x="45" y="66"/>
                    <a:pt x="45" y="66"/>
                  </a:cubicBezTo>
                  <a:cubicBezTo>
                    <a:pt x="62" y="65"/>
                    <a:pt x="72" y="64"/>
                    <a:pt x="80" y="62"/>
                  </a:cubicBezTo>
                  <a:cubicBezTo>
                    <a:pt x="80" y="63"/>
                    <a:pt x="81" y="64"/>
                    <a:pt x="82" y="65"/>
                  </a:cubicBezTo>
                  <a:cubicBezTo>
                    <a:pt x="84" y="67"/>
                    <a:pt x="87" y="69"/>
                    <a:pt x="90" y="71"/>
                  </a:cubicBezTo>
                  <a:cubicBezTo>
                    <a:pt x="95" y="75"/>
                    <a:pt x="101" y="79"/>
                    <a:pt x="107" y="84"/>
                  </a:cubicBezTo>
                  <a:cubicBezTo>
                    <a:pt x="113" y="88"/>
                    <a:pt x="118" y="93"/>
                    <a:pt x="122" y="98"/>
                  </a:cubicBezTo>
                  <a:cubicBezTo>
                    <a:pt x="128" y="107"/>
                    <a:pt x="131" y="117"/>
                    <a:pt x="131" y="128"/>
                  </a:cubicBezTo>
                  <a:cubicBezTo>
                    <a:pt x="131" y="131"/>
                    <a:pt x="131" y="134"/>
                    <a:pt x="130" y="137"/>
                  </a:cubicBezTo>
                  <a:cubicBezTo>
                    <a:pt x="129" y="141"/>
                    <a:pt x="128" y="143"/>
                    <a:pt x="127" y="146"/>
                  </a:cubicBezTo>
                  <a:cubicBezTo>
                    <a:pt x="126" y="149"/>
                    <a:pt x="125" y="153"/>
                    <a:pt x="125" y="157"/>
                  </a:cubicBezTo>
                  <a:cubicBezTo>
                    <a:pt x="125" y="157"/>
                    <a:pt x="125" y="157"/>
                    <a:pt x="125" y="157"/>
                  </a:cubicBezTo>
                  <a:cubicBezTo>
                    <a:pt x="125" y="157"/>
                    <a:pt x="125" y="157"/>
                    <a:pt x="125" y="157"/>
                  </a:cubicBezTo>
                  <a:cubicBezTo>
                    <a:pt x="125" y="157"/>
                    <a:pt x="125" y="157"/>
                    <a:pt x="125" y="157"/>
                  </a:cubicBezTo>
                  <a:cubicBezTo>
                    <a:pt x="125" y="157"/>
                    <a:pt x="125" y="157"/>
                    <a:pt x="125" y="157"/>
                  </a:cubicBezTo>
                  <a:cubicBezTo>
                    <a:pt x="125" y="158"/>
                    <a:pt x="125" y="159"/>
                    <a:pt x="126" y="160"/>
                  </a:cubicBezTo>
                  <a:cubicBezTo>
                    <a:pt x="126" y="162"/>
                    <a:pt x="126" y="163"/>
                    <a:pt x="127" y="165"/>
                  </a:cubicBezTo>
                  <a:cubicBezTo>
                    <a:pt x="127" y="167"/>
                    <a:pt x="128" y="168"/>
                    <a:pt x="128" y="169"/>
                  </a:cubicBezTo>
                  <a:cubicBezTo>
                    <a:pt x="128" y="170"/>
                    <a:pt x="128" y="170"/>
                    <a:pt x="128" y="170"/>
                  </a:cubicBezTo>
                  <a:cubicBezTo>
                    <a:pt x="127" y="170"/>
                    <a:pt x="127" y="170"/>
                    <a:pt x="127" y="170"/>
                  </a:cubicBezTo>
                  <a:cubicBezTo>
                    <a:pt x="127" y="170"/>
                    <a:pt x="126" y="170"/>
                    <a:pt x="126" y="170"/>
                  </a:cubicBezTo>
                  <a:cubicBezTo>
                    <a:pt x="126" y="170"/>
                    <a:pt x="126" y="170"/>
                    <a:pt x="126" y="170"/>
                  </a:cubicBezTo>
                  <a:cubicBezTo>
                    <a:pt x="126" y="170"/>
                    <a:pt x="126" y="170"/>
                    <a:pt x="126" y="170"/>
                  </a:cubicBezTo>
                  <a:cubicBezTo>
                    <a:pt x="125" y="170"/>
                    <a:pt x="122" y="170"/>
                    <a:pt x="121" y="169"/>
                  </a:cubicBezTo>
                  <a:cubicBezTo>
                    <a:pt x="120" y="168"/>
                    <a:pt x="119" y="168"/>
                    <a:pt x="118" y="168"/>
                  </a:cubicBezTo>
                  <a:cubicBezTo>
                    <a:pt x="117" y="167"/>
                    <a:pt x="117" y="167"/>
                    <a:pt x="117" y="167"/>
                  </a:cubicBezTo>
                  <a:cubicBezTo>
                    <a:pt x="117" y="167"/>
                    <a:pt x="117" y="167"/>
                    <a:pt x="117" y="167"/>
                  </a:cubicBezTo>
                  <a:cubicBezTo>
                    <a:pt x="117" y="167"/>
                    <a:pt x="116" y="167"/>
                    <a:pt x="116" y="167"/>
                  </a:cubicBezTo>
                  <a:cubicBezTo>
                    <a:pt x="116" y="167"/>
                    <a:pt x="116" y="167"/>
                    <a:pt x="116" y="167"/>
                  </a:cubicBezTo>
                  <a:cubicBezTo>
                    <a:pt x="116" y="167"/>
                    <a:pt x="116" y="167"/>
                    <a:pt x="116" y="167"/>
                  </a:cubicBezTo>
                  <a:cubicBezTo>
                    <a:pt x="111" y="168"/>
                    <a:pt x="108" y="168"/>
                    <a:pt x="105" y="169"/>
                  </a:cubicBezTo>
                  <a:cubicBezTo>
                    <a:pt x="102" y="169"/>
                    <a:pt x="99" y="170"/>
                    <a:pt x="94" y="171"/>
                  </a:cubicBezTo>
                  <a:cubicBezTo>
                    <a:pt x="86" y="172"/>
                    <a:pt x="79" y="173"/>
                    <a:pt x="71" y="173"/>
                  </a:cubicBezTo>
                  <a:cubicBezTo>
                    <a:pt x="67" y="173"/>
                    <a:pt x="64" y="173"/>
                    <a:pt x="61" y="173"/>
                  </a:cubicBezTo>
                  <a:cubicBezTo>
                    <a:pt x="56" y="173"/>
                    <a:pt x="51" y="173"/>
                    <a:pt x="46" y="173"/>
                  </a:cubicBezTo>
                  <a:cubicBezTo>
                    <a:pt x="43" y="173"/>
                    <a:pt x="39" y="172"/>
                    <a:pt x="35" y="172"/>
                  </a:cubicBezTo>
                  <a:cubicBezTo>
                    <a:pt x="30" y="172"/>
                    <a:pt x="25" y="173"/>
                    <a:pt x="21" y="176"/>
                  </a:cubicBezTo>
                  <a:cubicBezTo>
                    <a:pt x="20" y="176"/>
                    <a:pt x="19" y="177"/>
                    <a:pt x="19" y="177"/>
                  </a:cubicBezTo>
                  <a:cubicBezTo>
                    <a:pt x="18" y="177"/>
                    <a:pt x="17" y="178"/>
                    <a:pt x="17" y="178"/>
                  </a:cubicBezTo>
                  <a:cubicBezTo>
                    <a:pt x="17" y="178"/>
                    <a:pt x="17" y="178"/>
                    <a:pt x="17" y="178"/>
                  </a:cubicBezTo>
                  <a:cubicBezTo>
                    <a:pt x="16" y="178"/>
                    <a:pt x="16" y="178"/>
                    <a:pt x="16" y="178"/>
                  </a:cubicBezTo>
                  <a:cubicBezTo>
                    <a:pt x="16" y="177"/>
                    <a:pt x="16" y="177"/>
                    <a:pt x="16" y="177"/>
                  </a:cubicBezTo>
                  <a:cubicBezTo>
                    <a:pt x="16" y="176"/>
                    <a:pt x="16" y="174"/>
                    <a:pt x="16" y="173"/>
                  </a:cubicBezTo>
                  <a:cubicBezTo>
                    <a:pt x="16" y="172"/>
                    <a:pt x="16" y="172"/>
                    <a:pt x="16" y="171"/>
                  </a:cubicBezTo>
                  <a:cubicBezTo>
                    <a:pt x="16" y="170"/>
                    <a:pt x="16" y="170"/>
                    <a:pt x="16" y="170"/>
                  </a:cubicBezTo>
                  <a:cubicBezTo>
                    <a:pt x="16" y="170"/>
                    <a:pt x="16" y="170"/>
                    <a:pt x="16" y="169"/>
                  </a:cubicBezTo>
                  <a:cubicBezTo>
                    <a:pt x="13" y="162"/>
                    <a:pt x="11" y="157"/>
                    <a:pt x="9" y="151"/>
                  </a:cubicBezTo>
                  <a:cubicBezTo>
                    <a:pt x="7" y="146"/>
                    <a:pt x="6" y="140"/>
                    <a:pt x="5" y="133"/>
                  </a:cubicBezTo>
                  <a:cubicBezTo>
                    <a:pt x="5" y="132"/>
                    <a:pt x="5" y="131"/>
                    <a:pt x="5" y="130"/>
                  </a:cubicBezTo>
                  <a:cubicBezTo>
                    <a:pt x="5" y="117"/>
                    <a:pt x="9" y="103"/>
                    <a:pt x="16" y="92"/>
                  </a:cubicBezTo>
                  <a:cubicBezTo>
                    <a:pt x="20" y="88"/>
                    <a:pt x="24" y="84"/>
                    <a:pt x="28" y="81"/>
                  </a:cubicBezTo>
                  <a:cubicBezTo>
                    <a:pt x="33" y="77"/>
                    <a:pt x="37" y="72"/>
                    <a:pt x="39" y="66"/>
                  </a:cubicBezTo>
                  <a:cubicBezTo>
                    <a:pt x="40" y="66"/>
                    <a:pt x="41" y="66"/>
                    <a:pt x="41" y="66"/>
                  </a:cubicBezTo>
                  <a:moveTo>
                    <a:pt x="39" y="62"/>
                  </a:moveTo>
                  <a:cubicBezTo>
                    <a:pt x="39" y="62"/>
                    <a:pt x="38" y="62"/>
                    <a:pt x="38" y="62"/>
                  </a:cubicBezTo>
                  <a:cubicBezTo>
                    <a:pt x="37" y="61"/>
                    <a:pt x="36" y="61"/>
                    <a:pt x="36" y="61"/>
                  </a:cubicBezTo>
                  <a:cubicBezTo>
                    <a:pt x="36" y="60"/>
                    <a:pt x="36" y="60"/>
                    <a:pt x="36" y="60"/>
                  </a:cubicBezTo>
                  <a:cubicBezTo>
                    <a:pt x="35" y="59"/>
                    <a:pt x="35" y="59"/>
                    <a:pt x="35" y="59"/>
                  </a:cubicBezTo>
                  <a:cubicBezTo>
                    <a:pt x="35" y="59"/>
                    <a:pt x="35" y="59"/>
                    <a:pt x="35" y="59"/>
                  </a:cubicBezTo>
                  <a:cubicBezTo>
                    <a:pt x="35" y="59"/>
                    <a:pt x="35" y="59"/>
                    <a:pt x="35" y="59"/>
                  </a:cubicBezTo>
                  <a:cubicBezTo>
                    <a:pt x="36" y="59"/>
                    <a:pt x="37" y="59"/>
                    <a:pt x="38" y="59"/>
                  </a:cubicBezTo>
                  <a:cubicBezTo>
                    <a:pt x="38" y="59"/>
                    <a:pt x="39" y="59"/>
                    <a:pt x="39" y="59"/>
                  </a:cubicBezTo>
                  <a:cubicBezTo>
                    <a:pt x="40" y="59"/>
                    <a:pt x="40" y="59"/>
                    <a:pt x="41" y="59"/>
                  </a:cubicBezTo>
                  <a:cubicBezTo>
                    <a:pt x="40" y="60"/>
                    <a:pt x="40" y="61"/>
                    <a:pt x="39" y="62"/>
                  </a:cubicBezTo>
                  <a:moveTo>
                    <a:pt x="124" y="64"/>
                  </a:moveTo>
                  <a:cubicBezTo>
                    <a:pt x="123" y="64"/>
                    <a:pt x="123" y="64"/>
                    <a:pt x="122" y="64"/>
                  </a:cubicBezTo>
                  <a:cubicBezTo>
                    <a:pt x="123" y="62"/>
                    <a:pt x="125" y="60"/>
                    <a:pt x="126" y="58"/>
                  </a:cubicBezTo>
                  <a:cubicBezTo>
                    <a:pt x="127" y="58"/>
                    <a:pt x="129" y="58"/>
                    <a:pt x="130" y="58"/>
                  </a:cubicBezTo>
                  <a:cubicBezTo>
                    <a:pt x="130" y="58"/>
                    <a:pt x="131" y="58"/>
                    <a:pt x="131" y="58"/>
                  </a:cubicBezTo>
                  <a:cubicBezTo>
                    <a:pt x="131" y="60"/>
                    <a:pt x="131" y="62"/>
                    <a:pt x="131" y="64"/>
                  </a:cubicBezTo>
                  <a:cubicBezTo>
                    <a:pt x="129" y="64"/>
                    <a:pt x="127" y="64"/>
                    <a:pt x="124" y="64"/>
                  </a:cubicBezTo>
                  <a:cubicBezTo>
                    <a:pt x="124" y="64"/>
                    <a:pt x="124" y="64"/>
                    <a:pt x="124" y="64"/>
                  </a:cubicBezTo>
                  <a:cubicBezTo>
                    <a:pt x="124" y="64"/>
                    <a:pt x="124" y="64"/>
                    <a:pt x="124" y="64"/>
                  </a:cubicBezTo>
                  <a:moveTo>
                    <a:pt x="44" y="62"/>
                  </a:moveTo>
                  <a:cubicBezTo>
                    <a:pt x="45" y="61"/>
                    <a:pt x="46" y="60"/>
                    <a:pt x="46" y="59"/>
                  </a:cubicBezTo>
                  <a:cubicBezTo>
                    <a:pt x="46" y="59"/>
                    <a:pt x="46" y="59"/>
                    <a:pt x="46" y="59"/>
                  </a:cubicBezTo>
                  <a:cubicBezTo>
                    <a:pt x="48" y="58"/>
                    <a:pt x="51" y="58"/>
                    <a:pt x="54" y="58"/>
                  </a:cubicBezTo>
                  <a:cubicBezTo>
                    <a:pt x="53" y="59"/>
                    <a:pt x="53" y="59"/>
                    <a:pt x="52" y="60"/>
                  </a:cubicBezTo>
                  <a:cubicBezTo>
                    <a:pt x="52" y="61"/>
                    <a:pt x="52" y="61"/>
                    <a:pt x="52" y="61"/>
                  </a:cubicBezTo>
                  <a:cubicBezTo>
                    <a:pt x="50" y="61"/>
                    <a:pt x="48" y="61"/>
                    <a:pt x="45" y="62"/>
                  </a:cubicBezTo>
                  <a:cubicBezTo>
                    <a:pt x="44" y="62"/>
                    <a:pt x="44" y="62"/>
                    <a:pt x="44" y="62"/>
                  </a:cubicBezTo>
                  <a:moveTo>
                    <a:pt x="117" y="64"/>
                  </a:moveTo>
                  <a:cubicBezTo>
                    <a:pt x="115" y="64"/>
                    <a:pt x="113" y="63"/>
                    <a:pt x="111" y="63"/>
                  </a:cubicBezTo>
                  <a:cubicBezTo>
                    <a:pt x="112" y="61"/>
                    <a:pt x="113" y="59"/>
                    <a:pt x="115" y="57"/>
                  </a:cubicBezTo>
                  <a:cubicBezTo>
                    <a:pt x="117" y="58"/>
                    <a:pt x="119" y="58"/>
                    <a:pt x="121" y="58"/>
                  </a:cubicBezTo>
                  <a:cubicBezTo>
                    <a:pt x="119" y="60"/>
                    <a:pt x="118" y="62"/>
                    <a:pt x="117" y="64"/>
                  </a:cubicBezTo>
                  <a:moveTo>
                    <a:pt x="57" y="61"/>
                  </a:moveTo>
                  <a:cubicBezTo>
                    <a:pt x="58" y="60"/>
                    <a:pt x="58" y="58"/>
                    <a:pt x="59" y="57"/>
                  </a:cubicBezTo>
                  <a:cubicBezTo>
                    <a:pt x="61" y="57"/>
                    <a:pt x="63" y="56"/>
                    <a:pt x="65" y="56"/>
                  </a:cubicBezTo>
                  <a:cubicBezTo>
                    <a:pt x="65" y="56"/>
                    <a:pt x="65" y="56"/>
                    <a:pt x="65" y="56"/>
                  </a:cubicBezTo>
                  <a:cubicBezTo>
                    <a:pt x="65" y="57"/>
                    <a:pt x="64" y="58"/>
                    <a:pt x="64" y="59"/>
                  </a:cubicBezTo>
                  <a:cubicBezTo>
                    <a:pt x="64" y="60"/>
                    <a:pt x="64" y="60"/>
                    <a:pt x="64" y="60"/>
                  </a:cubicBezTo>
                  <a:cubicBezTo>
                    <a:pt x="62" y="60"/>
                    <a:pt x="59" y="61"/>
                    <a:pt x="57" y="61"/>
                  </a:cubicBezTo>
                  <a:moveTo>
                    <a:pt x="106" y="62"/>
                  </a:moveTo>
                  <a:cubicBezTo>
                    <a:pt x="104" y="62"/>
                    <a:pt x="102" y="61"/>
                    <a:pt x="100" y="61"/>
                  </a:cubicBezTo>
                  <a:cubicBezTo>
                    <a:pt x="102" y="59"/>
                    <a:pt x="103" y="57"/>
                    <a:pt x="104" y="56"/>
                  </a:cubicBezTo>
                  <a:cubicBezTo>
                    <a:pt x="106" y="56"/>
                    <a:pt x="108" y="57"/>
                    <a:pt x="110" y="57"/>
                  </a:cubicBezTo>
                  <a:cubicBezTo>
                    <a:pt x="109" y="59"/>
                    <a:pt x="107" y="60"/>
                    <a:pt x="106" y="62"/>
                  </a:cubicBezTo>
                  <a:moveTo>
                    <a:pt x="69" y="60"/>
                  </a:moveTo>
                  <a:cubicBezTo>
                    <a:pt x="69" y="58"/>
                    <a:pt x="70" y="57"/>
                    <a:pt x="71" y="56"/>
                  </a:cubicBezTo>
                  <a:cubicBezTo>
                    <a:pt x="71" y="55"/>
                    <a:pt x="71" y="55"/>
                    <a:pt x="71" y="55"/>
                  </a:cubicBezTo>
                  <a:cubicBezTo>
                    <a:pt x="73" y="55"/>
                    <a:pt x="74" y="55"/>
                    <a:pt x="76" y="54"/>
                  </a:cubicBezTo>
                  <a:cubicBezTo>
                    <a:pt x="75" y="56"/>
                    <a:pt x="74" y="57"/>
                    <a:pt x="73" y="58"/>
                  </a:cubicBezTo>
                  <a:cubicBezTo>
                    <a:pt x="73" y="59"/>
                    <a:pt x="73" y="59"/>
                    <a:pt x="73" y="59"/>
                  </a:cubicBezTo>
                  <a:cubicBezTo>
                    <a:pt x="72" y="59"/>
                    <a:pt x="70" y="59"/>
                    <a:pt x="69" y="60"/>
                  </a:cubicBezTo>
                  <a:moveTo>
                    <a:pt x="96" y="60"/>
                  </a:moveTo>
                  <a:cubicBezTo>
                    <a:pt x="95" y="59"/>
                    <a:pt x="94" y="59"/>
                    <a:pt x="93" y="59"/>
                  </a:cubicBezTo>
                  <a:cubicBezTo>
                    <a:pt x="94" y="57"/>
                    <a:pt x="95" y="55"/>
                    <a:pt x="96" y="54"/>
                  </a:cubicBezTo>
                  <a:cubicBezTo>
                    <a:pt x="97" y="54"/>
                    <a:pt x="97" y="54"/>
                    <a:pt x="97" y="54"/>
                  </a:cubicBezTo>
                  <a:cubicBezTo>
                    <a:pt x="97" y="54"/>
                    <a:pt x="98" y="55"/>
                    <a:pt x="99" y="55"/>
                  </a:cubicBezTo>
                  <a:cubicBezTo>
                    <a:pt x="98" y="56"/>
                    <a:pt x="97" y="58"/>
                    <a:pt x="96" y="60"/>
                  </a:cubicBezTo>
                  <a:moveTo>
                    <a:pt x="79" y="58"/>
                  </a:moveTo>
                  <a:cubicBezTo>
                    <a:pt x="79" y="56"/>
                    <a:pt x="80" y="55"/>
                    <a:pt x="81" y="54"/>
                  </a:cubicBezTo>
                  <a:cubicBezTo>
                    <a:pt x="82" y="53"/>
                    <a:pt x="82" y="53"/>
                    <a:pt x="82" y="53"/>
                  </a:cubicBezTo>
                  <a:cubicBezTo>
                    <a:pt x="82" y="53"/>
                    <a:pt x="83" y="53"/>
                    <a:pt x="83" y="53"/>
                  </a:cubicBezTo>
                  <a:cubicBezTo>
                    <a:pt x="83" y="54"/>
                    <a:pt x="84" y="55"/>
                    <a:pt x="84" y="55"/>
                  </a:cubicBezTo>
                  <a:cubicBezTo>
                    <a:pt x="84" y="56"/>
                    <a:pt x="83" y="56"/>
                    <a:pt x="83" y="56"/>
                  </a:cubicBezTo>
                  <a:cubicBezTo>
                    <a:pt x="83" y="57"/>
                    <a:pt x="83" y="57"/>
                    <a:pt x="82" y="57"/>
                  </a:cubicBezTo>
                  <a:cubicBezTo>
                    <a:pt x="82" y="57"/>
                    <a:pt x="82" y="57"/>
                    <a:pt x="82" y="57"/>
                  </a:cubicBezTo>
                  <a:cubicBezTo>
                    <a:pt x="81" y="57"/>
                    <a:pt x="81" y="57"/>
                    <a:pt x="81" y="57"/>
                  </a:cubicBezTo>
                  <a:cubicBezTo>
                    <a:pt x="81" y="57"/>
                    <a:pt x="81" y="57"/>
                    <a:pt x="81" y="57"/>
                  </a:cubicBezTo>
                  <a:cubicBezTo>
                    <a:pt x="80" y="57"/>
                    <a:pt x="80" y="57"/>
                    <a:pt x="80" y="57"/>
                  </a:cubicBezTo>
                  <a:cubicBezTo>
                    <a:pt x="80" y="58"/>
                    <a:pt x="79" y="58"/>
                    <a:pt x="79" y="58"/>
                  </a:cubicBezTo>
                  <a:moveTo>
                    <a:pt x="89" y="57"/>
                  </a:moveTo>
                  <a:cubicBezTo>
                    <a:pt x="88" y="57"/>
                    <a:pt x="88" y="57"/>
                    <a:pt x="88" y="57"/>
                  </a:cubicBezTo>
                  <a:cubicBezTo>
                    <a:pt x="88" y="56"/>
                    <a:pt x="88" y="56"/>
                    <a:pt x="88" y="55"/>
                  </a:cubicBezTo>
                  <a:cubicBezTo>
                    <a:pt x="88" y="54"/>
                    <a:pt x="87" y="52"/>
                    <a:pt x="87" y="51"/>
                  </a:cubicBezTo>
                  <a:cubicBezTo>
                    <a:pt x="87" y="51"/>
                    <a:pt x="87" y="51"/>
                    <a:pt x="87" y="51"/>
                  </a:cubicBezTo>
                  <a:cubicBezTo>
                    <a:pt x="87" y="51"/>
                    <a:pt x="87" y="51"/>
                    <a:pt x="87" y="51"/>
                  </a:cubicBezTo>
                  <a:cubicBezTo>
                    <a:pt x="87" y="51"/>
                    <a:pt x="88" y="51"/>
                    <a:pt x="88" y="51"/>
                  </a:cubicBezTo>
                  <a:cubicBezTo>
                    <a:pt x="89" y="52"/>
                    <a:pt x="90" y="52"/>
                    <a:pt x="91" y="52"/>
                  </a:cubicBezTo>
                  <a:cubicBezTo>
                    <a:pt x="90" y="54"/>
                    <a:pt x="89" y="55"/>
                    <a:pt x="89" y="57"/>
                  </a:cubicBezTo>
                  <a:moveTo>
                    <a:pt x="37" y="48"/>
                  </a:moveTo>
                  <a:cubicBezTo>
                    <a:pt x="38" y="48"/>
                    <a:pt x="38" y="48"/>
                    <a:pt x="39" y="48"/>
                  </a:cubicBezTo>
                  <a:cubicBezTo>
                    <a:pt x="39" y="47"/>
                    <a:pt x="39" y="47"/>
                    <a:pt x="40" y="47"/>
                  </a:cubicBezTo>
                  <a:cubicBezTo>
                    <a:pt x="40" y="47"/>
                    <a:pt x="41" y="47"/>
                    <a:pt x="41" y="47"/>
                  </a:cubicBezTo>
                  <a:cubicBezTo>
                    <a:pt x="40" y="50"/>
                    <a:pt x="40" y="52"/>
                    <a:pt x="38" y="54"/>
                  </a:cubicBezTo>
                  <a:cubicBezTo>
                    <a:pt x="38" y="55"/>
                    <a:pt x="38" y="55"/>
                    <a:pt x="38" y="55"/>
                  </a:cubicBezTo>
                  <a:cubicBezTo>
                    <a:pt x="38" y="55"/>
                    <a:pt x="38" y="55"/>
                    <a:pt x="38" y="55"/>
                  </a:cubicBezTo>
                  <a:cubicBezTo>
                    <a:pt x="38" y="55"/>
                    <a:pt x="38" y="55"/>
                    <a:pt x="38" y="55"/>
                  </a:cubicBezTo>
                  <a:cubicBezTo>
                    <a:pt x="37" y="55"/>
                    <a:pt x="36" y="55"/>
                    <a:pt x="35" y="54"/>
                  </a:cubicBezTo>
                  <a:cubicBezTo>
                    <a:pt x="35" y="54"/>
                    <a:pt x="34" y="54"/>
                    <a:pt x="34" y="52"/>
                  </a:cubicBezTo>
                  <a:cubicBezTo>
                    <a:pt x="34" y="51"/>
                    <a:pt x="34" y="51"/>
                    <a:pt x="34" y="51"/>
                  </a:cubicBezTo>
                  <a:cubicBezTo>
                    <a:pt x="34" y="51"/>
                    <a:pt x="34" y="50"/>
                    <a:pt x="35" y="49"/>
                  </a:cubicBezTo>
                  <a:cubicBezTo>
                    <a:pt x="35" y="49"/>
                    <a:pt x="36" y="48"/>
                    <a:pt x="37" y="48"/>
                  </a:cubicBezTo>
                  <a:cubicBezTo>
                    <a:pt x="37" y="48"/>
                    <a:pt x="37" y="48"/>
                    <a:pt x="37" y="48"/>
                  </a:cubicBezTo>
                  <a:moveTo>
                    <a:pt x="91" y="48"/>
                  </a:moveTo>
                  <a:cubicBezTo>
                    <a:pt x="91" y="48"/>
                    <a:pt x="90" y="48"/>
                    <a:pt x="89" y="47"/>
                  </a:cubicBezTo>
                  <a:cubicBezTo>
                    <a:pt x="89" y="47"/>
                    <a:pt x="89" y="47"/>
                    <a:pt x="89" y="47"/>
                  </a:cubicBezTo>
                  <a:cubicBezTo>
                    <a:pt x="89" y="46"/>
                    <a:pt x="89" y="46"/>
                    <a:pt x="89" y="46"/>
                  </a:cubicBezTo>
                  <a:cubicBezTo>
                    <a:pt x="90" y="46"/>
                    <a:pt x="90" y="46"/>
                    <a:pt x="91" y="46"/>
                  </a:cubicBezTo>
                  <a:cubicBezTo>
                    <a:pt x="91" y="47"/>
                    <a:pt x="91" y="47"/>
                    <a:pt x="91" y="48"/>
                  </a:cubicBezTo>
                  <a:moveTo>
                    <a:pt x="43" y="55"/>
                  </a:moveTo>
                  <a:cubicBezTo>
                    <a:pt x="44" y="52"/>
                    <a:pt x="45" y="49"/>
                    <a:pt x="45" y="47"/>
                  </a:cubicBezTo>
                  <a:cubicBezTo>
                    <a:pt x="48" y="46"/>
                    <a:pt x="51" y="46"/>
                    <a:pt x="54" y="45"/>
                  </a:cubicBezTo>
                  <a:cubicBezTo>
                    <a:pt x="53" y="48"/>
                    <a:pt x="52" y="51"/>
                    <a:pt x="51" y="53"/>
                  </a:cubicBezTo>
                  <a:cubicBezTo>
                    <a:pt x="51" y="54"/>
                    <a:pt x="51" y="54"/>
                    <a:pt x="51" y="54"/>
                  </a:cubicBezTo>
                  <a:cubicBezTo>
                    <a:pt x="48" y="54"/>
                    <a:pt x="45" y="54"/>
                    <a:pt x="43" y="55"/>
                  </a:cubicBezTo>
                  <a:moveTo>
                    <a:pt x="56" y="53"/>
                  </a:moveTo>
                  <a:cubicBezTo>
                    <a:pt x="57" y="50"/>
                    <a:pt x="58" y="48"/>
                    <a:pt x="59" y="45"/>
                  </a:cubicBezTo>
                  <a:cubicBezTo>
                    <a:pt x="61" y="45"/>
                    <a:pt x="64" y="44"/>
                    <a:pt x="66" y="44"/>
                  </a:cubicBezTo>
                  <a:cubicBezTo>
                    <a:pt x="65" y="47"/>
                    <a:pt x="64" y="49"/>
                    <a:pt x="63" y="52"/>
                  </a:cubicBezTo>
                  <a:cubicBezTo>
                    <a:pt x="61" y="52"/>
                    <a:pt x="58" y="53"/>
                    <a:pt x="56" y="53"/>
                  </a:cubicBezTo>
                  <a:moveTo>
                    <a:pt x="96" y="49"/>
                  </a:moveTo>
                  <a:cubicBezTo>
                    <a:pt x="95" y="49"/>
                    <a:pt x="95" y="49"/>
                    <a:pt x="95" y="49"/>
                  </a:cubicBezTo>
                  <a:cubicBezTo>
                    <a:pt x="95" y="49"/>
                    <a:pt x="95" y="48"/>
                    <a:pt x="95" y="48"/>
                  </a:cubicBezTo>
                  <a:cubicBezTo>
                    <a:pt x="95" y="47"/>
                    <a:pt x="96" y="46"/>
                    <a:pt x="96" y="45"/>
                  </a:cubicBezTo>
                  <a:cubicBezTo>
                    <a:pt x="97" y="44"/>
                    <a:pt x="99" y="44"/>
                    <a:pt x="100" y="43"/>
                  </a:cubicBezTo>
                  <a:cubicBezTo>
                    <a:pt x="100" y="45"/>
                    <a:pt x="100" y="46"/>
                    <a:pt x="100" y="48"/>
                  </a:cubicBezTo>
                  <a:cubicBezTo>
                    <a:pt x="99" y="48"/>
                    <a:pt x="98" y="49"/>
                    <a:pt x="96" y="49"/>
                  </a:cubicBezTo>
                  <a:moveTo>
                    <a:pt x="68" y="51"/>
                  </a:moveTo>
                  <a:cubicBezTo>
                    <a:pt x="69" y="49"/>
                    <a:pt x="70" y="46"/>
                    <a:pt x="71" y="43"/>
                  </a:cubicBezTo>
                  <a:cubicBezTo>
                    <a:pt x="73" y="43"/>
                    <a:pt x="75" y="43"/>
                    <a:pt x="76" y="43"/>
                  </a:cubicBezTo>
                  <a:cubicBezTo>
                    <a:pt x="75" y="45"/>
                    <a:pt x="74" y="48"/>
                    <a:pt x="73" y="50"/>
                  </a:cubicBezTo>
                  <a:cubicBezTo>
                    <a:pt x="72" y="51"/>
                    <a:pt x="70" y="51"/>
                    <a:pt x="68" y="51"/>
                  </a:cubicBezTo>
                  <a:moveTo>
                    <a:pt x="78" y="50"/>
                  </a:moveTo>
                  <a:cubicBezTo>
                    <a:pt x="79" y="47"/>
                    <a:pt x="80" y="45"/>
                    <a:pt x="81" y="43"/>
                  </a:cubicBezTo>
                  <a:cubicBezTo>
                    <a:pt x="81" y="43"/>
                    <a:pt x="82" y="43"/>
                    <a:pt x="83" y="43"/>
                  </a:cubicBezTo>
                  <a:cubicBezTo>
                    <a:pt x="83" y="43"/>
                    <a:pt x="84" y="43"/>
                    <a:pt x="84" y="44"/>
                  </a:cubicBezTo>
                  <a:cubicBezTo>
                    <a:pt x="85" y="44"/>
                    <a:pt x="85" y="44"/>
                    <a:pt x="85" y="45"/>
                  </a:cubicBezTo>
                  <a:cubicBezTo>
                    <a:pt x="85" y="45"/>
                    <a:pt x="85" y="45"/>
                    <a:pt x="85" y="45"/>
                  </a:cubicBezTo>
                  <a:cubicBezTo>
                    <a:pt x="85" y="46"/>
                    <a:pt x="85" y="46"/>
                    <a:pt x="85" y="46"/>
                  </a:cubicBezTo>
                  <a:cubicBezTo>
                    <a:pt x="84" y="46"/>
                    <a:pt x="84" y="46"/>
                    <a:pt x="84" y="46"/>
                  </a:cubicBezTo>
                  <a:cubicBezTo>
                    <a:pt x="84" y="47"/>
                    <a:pt x="84" y="47"/>
                    <a:pt x="84" y="47"/>
                  </a:cubicBezTo>
                  <a:cubicBezTo>
                    <a:pt x="84" y="47"/>
                    <a:pt x="84" y="47"/>
                    <a:pt x="84" y="47"/>
                  </a:cubicBezTo>
                  <a:cubicBezTo>
                    <a:pt x="83" y="48"/>
                    <a:pt x="83" y="49"/>
                    <a:pt x="82" y="49"/>
                  </a:cubicBezTo>
                  <a:cubicBezTo>
                    <a:pt x="82" y="49"/>
                    <a:pt x="82" y="49"/>
                    <a:pt x="81" y="49"/>
                  </a:cubicBezTo>
                  <a:cubicBezTo>
                    <a:pt x="80" y="49"/>
                    <a:pt x="79" y="49"/>
                    <a:pt x="78" y="50"/>
                  </a:cubicBezTo>
                  <a:moveTo>
                    <a:pt x="104" y="45"/>
                  </a:moveTo>
                  <a:cubicBezTo>
                    <a:pt x="105" y="44"/>
                    <a:pt x="105" y="42"/>
                    <a:pt x="105" y="41"/>
                  </a:cubicBezTo>
                  <a:cubicBezTo>
                    <a:pt x="107" y="40"/>
                    <a:pt x="109" y="39"/>
                    <a:pt x="110" y="37"/>
                  </a:cubicBezTo>
                  <a:cubicBezTo>
                    <a:pt x="111" y="38"/>
                    <a:pt x="111" y="39"/>
                    <a:pt x="111" y="40"/>
                  </a:cubicBezTo>
                  <a:cubicBezTo>
                    <a:pt x="109" y="42"/>
                    <a:pt x="107" y="44"/>
                    <a:pt x="104" y="45"/>
                  </a:cubicBezTo>
                  <a:moveTo>
                    <a:pt x="47" y="35"/>
                  </a:moveTo>
                  <a:cubicBezTo>
                    <a:pt x="48" y="35"/>
                    <a:pt x="48" y="35"/>
                    <a:pt x="48" y="35"/>
                  </a:cubicBezTo>
                  <a:cubicBezTo>
                    <a:pt x="49" y="35"/>
                    <a:pt x="50" y="35"/>
                    <a:pt x="50" y="34"/>
                  </a:cubicBezTo>
                  <a:cubicBezTo>
                    <a:pt x="50" y="33"/>
                    <a:pt x="50" y="32"/>
                    <a:pt x="50" y="32"/>
                  </a:cubicBezTo>
                  <a:cubicBezTo>
                    <a:pt x="50" y="30"/>
                    <a:pt x="50" y="29"/>
                    <a:pt x="49" y="28"/>
                  </a:cubicBezTo>
                  <a:cubicBezTo>
                    <a:pt x="46" y="21"/>
                    <a:pt x="41" y="14"/>
                    <a:pt x="39" y="8"/>
                  </a:cubicBezTo>
                  <a:cubicBezTo>
                    <a:pt x="39" y="8"/>
                    <a:pt x="39" y="8"/>
                    <a:pt x="39" y="8"/>
                  </a:cubicBezTo>
                  <a:cubicBezTo>
                    <a:pt x="39" y="7"/>
                    <a:pt x="39" y="7"/>
                    <a:pt x="40" y="7"/>
                  </a:cubicBezTo>
                  <a:cubicBezTo>
                    <a:pt x="50" y="7"/>
                    <a:pt x="56" y="5"/>
                    <a:pt x="65" y="5"/>
                  </a:cubicBezTo>
                  <a:cubicBezTo>
                    <a:pt x="65" y="5"/>
                    <a:pt x="65" y="5"/>
                    <a:pt x="65" y="5"/>
                  </a:cubicBezTo>
                  <a:cubicBezTo>
                    <a:pt x="65" y="5"/>
                    <a:pt x="65" y="5"/>
                    <a:pt x="65" y="5"/>
                  </a:cubicBezTo>
                  <a:cubicBezTo>
                    <a:pt x="65" y="5"/>
                    <a:pt x="65" y="5"/>
                    <a:pt x="65" y="5"/>
                  </a:cubicBezTo>
                  <a:cubicBezTo>
                    <a:pt x="65" y="6"/>
                    <a:pt x="65" y="6"/>
                    <a:pt x="65" y="6"/>
                  </a:cubicBezTo>
                  <a:cubicBezTo>
                    <a:pt x="65" y="6"/>
                    <a:pt x="65" y="6"/>
                    <a:pt x="65" y="6"/>
                  </a:cubicBezTo>
                  <a:cubicBezTo>
                    <a:pt x="64" y="8"/>
                    <a:pt x="62" y="11"/>
                    <a:pt x="61" y="14"/>
                  </a:cubicBezTo>
                  <a:cubicBezTo>
                    <a:pt x="61" y="16"/>
                    <a:pt x="60" y="19"/>
                    <a:pt x="60" y="21"/>
                  </a:cubicBezTo>
                  <a:cubicBezTo>
                    <a:pt x="60" y="24"/>
                    <a:pt x="61" y="27"/>
                    <a:pt x="63" y="30"/>
                  </a:cubicBezTo>
                  <a:cubicBezTo>
                    <a:pt x="63" y="31"/>
                    <a:pt x="64" y="32"/>
                    <a:pt x="65" y="32"/>
                  </a:cubicBezTo>
                  <a:cubicBezTo>
                    <a:pt x="65" y="32"/>
                    <a:pt x="65" y="32"/>
                    <a:pt x="65" y="32"/>
                  </a:cubicBezTo>
                  <a:cubicBezTo>
                    <a:pt x="66" y="31"/>
                    <a:pt x="67" y="31"/>
                    <a:pt x="67" y="30"/>
                  </a:cubicBezTo>
                  <a:cubicBezTo>
                    <a:pt x="69" y="26"/>
                    <a:pt x="69" y="23"/>
                    <a:pt x="70" y="19"/>
                  </a:cubicBezTo>
                  <a:cubicBezTo>
                    <a:pt x="71" y="16"/>
                    <a:pt x="72" y="13"/>
                    <a:pt x="74" y="10"/>
                  </a:cubicBezTo>
                  <a:cubicBezTo>
                    <a:pt x="75" y="9"/>
                    <a:pt x="76" y="9"/>
                    <a:pt x="78" y="8"/>
                  </a:cubicBezTo>
                  <a:cubicBezTo>
                    <a:pt x="79" y="9"/>
                    <a:pt x="79" y="9"/>
                    <a:pt x="80" y="10"/>
                  </a:cubicBezTo>
                  <a:cubicBezTo>
                    <a:pt x="85" y="10"/>
                    <a:pt x="90" y="11"/>
                    <a:pt x="94" y="13"/>
                  </a:cubicBezTo>
                  <a:cubicBezTo>
                    <a:pt x="86" y="19"/>
                    <a:pt x="80" y="29"/>
                    <a:pt x="79" y="38"/>
                  </a:cubicBezTo>
                  <a:cubicBezTo>
                    <a:pt x="78" y="38"/>
                    <a:pt x="78" y="38"/>
                    <a:pt x="78" y="38"/>
                  </a:cubicBezTo>
                  <a:cubicBezTo>
                    <a:pt x="75" y="39"/>
                    <a:pt x="65" y="40"/>
                    <a:pt x="56" y="41"/>
                  </a:cubicBezTo>
                  <a:cubicBezTo>
                    <a:pt x="52" y="41"/>
                    <a:pt x="47" y="42"/>
                    <a:pt x="44" y="42"/>
                  </a:cubicBezTo>
                  <a:cubicBezTo>
                    <a:pt x="42" y="43"/>
                    <a:pt x="40" y="43"/>
                    <a:pt x="39" y="43"/>
                  </a:cubicBezTo>
                  <a:cubicBezTo>
                    <a:pt x="39" y="42"/>
                    <a:pt x="39" y="41"/>
                    <a:pt x="39" y="40"/>
                  </a:cubicBezTo>
                  <a:cubicBezTo>
                    <a:pt x="37" y="35"/>
                    <a:pt x="35" y="31"/>
                    <a:pt x="31" y="27"/>
                  </a:cubicBezTo>
                  <a:cubicBezTo>
                    <a:pt x="29" y="24"/>
                    <a:pt x="25" y="22"/>
                    <a:pt x="21" y="20"/>
                  </a:cubicBezTo>
                  <a:cubicBezTo>
                    <a:pt x="24" y="17"/>
                    <a:pt x="27" y="16"/>
                    <a:pt x="31" y="15"/>
                  </a:cubicBezTo>
                  <a:cubicBezTo>
                    <a:pt x="33" y="18"/>
                    <a:pt x="36" y="24"/>
                    <a:pt x="41" y="32"/>
                  </a:cubicBezTo>
                  <a:cubicBezTo>
                    <a:pt x="42" y="33"/>
                    <a:pt x="43" y="34"/>
                    <a:pt x="44" y="34"/>
                  </a:cubicBezTo>
                  <a:cubicBezTo>
                    <a:pt x="45" y="35"/>
                    <a:pt x="46" y="35"/>
                    <a:pt x="47" y="35"/>
                  </a:cubicBezTo>
                  <a:moveTo>
                    <a:pt x="65" y="0"/>
                  </a:moveTo>
                  <a:cubicBezTo>
                    <a:pt x="65" y="0"/>
                    <a:pt x="65" y="0"/>
                    <a:pt x="65" y="0"/>
                  </a:cubicBezTo>
                  <a:cubicBezTo>
                    <a:pt x="65" y="0"/>
                    <a:pt x="65" y="0"/>
                    <a:pt x="65" y="0"/>
                  </a:cubicBezTo>
                  <a:cubicBezTo>
                    <a:pt x="65" y="0"/>
                    <a:pt x="65" y="0"/>
                    <a:pt x="65" y="0"/>
                  </a:cubicBezTo>
                  <a:cubicBezTo>
                    <a:pt x="55" y="0"/>
                    <a:pt x="49" y="1"/>
                    <a:pt x="40" y="1"/>
                  </a:cubicBezTo>
                  <a:cubicBezTo>
                    <a:pt x="36" y="1"/>
                    <a:pt x="33" y="4"/>
                    <a:pt x="33" y="8"/>
                  </a:cubicBezTo>
                  <a:cubicBezTo>
                    <a:pt x="33" y="9"/>
                    <a:pt x="33" y="9"/>
                    <a:pt x="34" y="10"/>
                  </a:cubicBezTo>
                  <a:cubicBezTo>
                    <a:pt x="34" y="11"/>
                    <a:pt x="34" y="11"/>
                    <a:pt x="34" y="11"/>
                  </a:cubicBezTo>
                  <a:cubicBezTo>
                    <a:pt x="34" y="10"/>
                    <a:pt x="33" y="10"/>
                    <a:pt x="32" y="10"/>
                  </a:cubicBezTo>
                  <a:cubicBezTo>
                    <a:pt x="32" y="10"/>
                    <a:pt x="32" y="10"/>
                    <a:pt x="31" y="10"/>
                  </a:cubicBezTo>
                  <a:cubicBezTo>
                    <a:pt x="31" y="10"/>
                    <a:pt x="31" y="10"/>
                    <a:pt x="31" y="10"/>
                  </a:cubicBezTo>
                  <a:cubicBezTo>
                    <a:pt x="25" y="10"/>
                    <a:pt x="19" y="14"/>
                    <a:pt x="15" y="19"/>
                  </a:cubicBezTo>
                  <a:cubicBezTo>
                    <a:pt x="15" y="20"/>
                    <a:pt x="15" y="21"/>
                    <a:pt x="16" y="22"/>
                  </a:cubicBezTo>
                  <a:cubicBezTo>
                    <a:pt x="16" y="23"/>
                    <a:pt x="16" y="23"/>
                    <a:pt x="17" y="24"/>
                  </a:cubicBezTo>
                  <a:cubicBezTo>
                    <a:pt x="21" y="26"/>
                    <a:pt x="25" y="28"/>
                    <a:pt x="28" y="31"/>
                  </a:cubicBezTo>
                  <a:cubicBezTo>
                    <a:pt x="30" y="34"/>
                    <a:pt x="32" y="37"/>
                    <a:pt x="34" y="42"/>
                  </a:cubicBezTo>
                  <a:cubicBezTo>
                    <a:pt x="34" y="42"/>
                    <a:pt x="34" y="43"/>
                    <a:pt x="34" y="44"/>
                  </a:cubicBezTo>
                  <a:cubicBezTo>
                    <a:pt x="33" y="45"/>
                    <a:pt x="33" y="46"/>
                    <a:pt x="32" y="46"/>
                  </a:cubicBezTo>
                  <a:cubicBezTo>
                    <a:pt x="31" y="48"/>
                    <a:pt x="30" y="49"/>
                    <a:pt x="30" y="51"/>
                  </a:cubicBezTo>
                  <a:cubicBezTo>
                    <a:pt x="30" y="52"/>
                    <a:pt x="30" y="52"/>
                    <a:pt x="30" y="53"/>
                  </a:cubicBezTo>
                  <a:cubicBezTo>
                    <a:pt x="30" y="54"/>
                    <a:pt x="31" y="56"/>
                    <a:pt x="32" y="57"/>
                  </a:cubicBezTo>
                  <a:cubicBezTo>
                    <a:pt x="31" y="58"/>
                    <a:pt x="31" y="59"/>
                    <a:pt x="31" y="59"/>
                  </a:cubicBezTo>
                  <a:cubicBezTo>
                    <a:pt x="31" y="61"/>
                    <a:pt x="31" y="62"/>
                    <a:pt x="32" y="63"/>
                  </a:cubicBezTo>
                  <a:cubicBezTo>
                    <a:pt x="32" y="63"/>
                    <a:pt x="33" y="64"/>
                    <a:pt x="34" y="65"/>
                  </a:cubicBezTo>
                  <a:cubicBezTo>
                    <a:pt x="32" y="70"/>
                    <a:pt x="29" y="73"/>
                    <a:pt x="25" y="77"/>
                  </a:cubicBezTo>
                  <a:cubicBezTo>
                    <a:pt x="21" y="80"/>
                    <a:pt x="16" y="84"/>
                    <a:pt x="12" y="89"/>
                  </a:cubicBezTo>
                  <a:cubicBezTo>
                    <a:pt x="4" y="101"/>
                    <a:pt x="0" y="116"/>
                    <a:pt x="0" y="130"/>
                  </a:cubicBezTo>
                  <a:cubicBezTo>
                    <a:pt x="0" y="131"/>
                    <a:pt x="0" y="132"/>
                    <a:pt x="0" y="133"/>
                  </a:cubicBezTo>
                  <a:cubicBezTo>
                    <a:pt x="0" y="141"/>
                    <a:pt x="2" y="147"/>
                    <a:pt x="4" y="153"/>
                  </a:cubicBezTo>
                  <a:cubicBezTo>
                    <a:pt x="6" y="159"/>
                    <a:pt x="8" y="164"/>
                    <a:pt x="11" y="171"/>
                  </a:cubicBezTo>
                  <a:cubicBezTo>
                    <a:pt x="11" y="171"/>
                    <a:pt x="11" y="172"/>
                    <a:pt x="11" y="173"/>
                  </a:cubicBezTo>
                  <a:cubicBezTo>
                    <a:pt x="11" y="174"/>
                    <a:pt x="11" y="176"/>
                    <a:pt x="11" y="177"/>
                  </a:cubicBezTo>
                  <a:cubicBezTo>
                    <a:pt x="11" y="178"/>
                    <a:pt x="11" y="178"/>
                    <a:pt x="11" y="179"/>
                  </a:cubicBezTo>
                  <a:cubicBezTo>
                    <a:pt x="11" y="179"/>
                    <a:pt x="12" y="180"/>
                    <a:pt x="12" y="180"/>
                  </a:cubicBezTo>
                  <a:cubicBezTo>
                    <a:pt x="12" y="180"/>
                    <a:pt x="12" y="181"/>
                    <a:pt x="13" y="182"/>
                  </a:cubicBezTo>
                  <a:cubicBezTo>
                    <a:pt x="14" y="183"/>
                    <a:pt x="15" y="183"/>
                    <a:pt x="16" y="183"/>
                  </a:cubicBezTo>
                  <a:cubicBezTo>
                    <a:pt x="17" y="183"/>
                    <a:pt x="17" y="183"/>
                    <a:pt x="17" y="183"/>
                  </a:cubicBezTo>
                  <a:cubicBezTo>
                    <a:pt x="18" y="183"/>
                    <a:pt x="20" y="182"/>
                    <a:pt x="21" y="182"/>
                  </a:cubicBezTo>
                  <a:cubicBezTo>
                    <a:pt x="22" y="181"/>
                    <a:pt x="23" y="180"/>
                    <a:pt x="24" y="180"/>
                  </a:cubicBezTo>
                  <a:cubicBezTo>
                    <a:pt x="27" y="178"/>
                    <a:pt x="31" y="177"/>
                    <a:pt x="35" y="177"/>
                  </a:cubicBezTo>
                  <a:cubicBezTo>
                    <a:pt x="35" y="177"/>
                    <a:pt x="35" y="177"/>
                    <a:pt x="35" y="177"/>
                  </a:cubicBezTo>
                  <a:cubicBezTo>
                    <a:pt x="39" y="177"/>
                    <a:pt x="42" y="178"/>
                    <a:pt x="46" y="178"/>
                  </a:cubicBezTo>
                  <a:cubicBezTo>
                    <a:pt x="51" y="178"/>
                    <a:pt x="56" y="179"/>
                    <a:pt x="61" y="179"/>
                  </a:cubicBezTo>
                  <a:cubicBezTo>
                    <a:pt x="64" y="179"/>
                    <a:pt x="67" y="179"/>
                    <a:pt x="71" y="178"/>
                  </a:cubicBezTo>
                  <a:cubicBezTo>
                    <a:pt x="79" y="178"/>
                    <a:pt x="87" y="177"/>
                    <a:pt x="95" y="176"/>
                  </a:cubicBezTo>
                  <a:cubicBezTo>
                    <a:pt x="100" y="175"/>
                    <a:pt x="103" y="175"/>
                    <a:pt x="106" y="174"/>
                  </a:cubicBezTo>
                  <a:cubicBezTo>
                    <a:pt x="109" y="173"/>
                    <a:pt x="112" y="173"/>
                    <a:pt x="116" y="172"/>
                  </a:cubicBezTo>
                  <a:cubicBezTo>
                    <a:pt x="116" y="172"/>
                    <a:pt x="116" y="173"/>
                    <a:pt x="117" y="173"/>
                  </a:cubicBezTo>
                  <a:cubicBezTo>
                    <a:pt x="118" y="173"/>
                    <a:pt x="119" y="174"/>
                    <a:pt x="121" y="174"/>
                  </a:cubicBezTo>
                  <a:cubicBezTo>
                    <a:pt x="122" y="175"/>
                    <a:pt x="124" y="175"/>
                    <a:pt x="126" y="175"/>
                  </a:cubicBezTo>
                  <a:cubicBezTo>
                    <a:pt x="127" y="175"/>
                    <a:pt x="128" y="175"/>
                    <a:pt x="129" y="175"/>
                  </a:cubicBezTo>
                  <a:cubicBezTo>
                    <a:pt x="130" y="175"/>
                    <a:pt x="131" y="174"/>
                    <a:pt x="131" y="173"/>
                  </a:cubicBezTo>
                  <a:cubicBezTo>
                    <a:pt x="133" y="172"/>
                    <a:pt x="133" y="170"/>
                    <a:pt x="133" y="169"/>
                  </a:cubicBezTo>
                  <a:cubicBezTo>
                    <a:pt x="133" y="167"/>
                    <a:pt x="132" y="164"/>
                    <a:pt x="131" y="162"/>
                  </a:cubicBezTo>
                  <a:cubicBezTo>
                    <a:pt x="131" y="161"/>
                    <a:pt x="131" y="160"/>
                    <a:pt x="131" y="159"/>
                  </a:cubicBezTo>
                  <a:cubicBezTo>
                    <a:pt x="130" y="158"/>
                    <a:pt x="130" y="157"/>
                    <a:pt x="130" y="157"/>
                  </a:cubicBezTo>
                  <a:cubicBezTo>
                    <a:pt x="130" y="157"/>
                    <a:pt x="130" y="157"/>
                    <a:pt x="130" y="157"/>
                  </a:cubicBezTo>
                  <a:cubicBezTo>
                    <a:pt x="130" y="157"/>
                    <a:pt x="130" y="157"/>
                    <a:pt x="130" y="157"/>
                  </a:cubicBezTo>
                  <a:cubicBezTo>
                    <a:pt x="130" y="153"/>
                    <a:pt x="131" y="151"/>
                    <a:pt x="132" y="148"/>
                  </a:cubicBezTo>
                  <a:cubicBezTo>
                    <a:pt x="133" y="145"/>
                    <a:pt x="134" y="142"/>
                    <a:pt x="135" y="138"/>
                  </a:cubicBezTo>
                  <a:cubicBezTo>
                    <a:pt x="136" y="135"/>
                    <a:pt x="136" y="131"/>
                    <a:pt x="136" y="128"/>
                  </a:cubicBezTo>
                  <a:cubicBezTo>
                    <a:pt x="136" y="116"/>
                    <a:pt x="133" y="105"/>
                    <a:pt x="126" y="95"/>
                  </a:cubicBezTo>
                  <a:cubicBezTo>
                    <a:pt x="120" y="86"/>
                    <a:pt x="110" y="79"/>
                    <a:pt x="101" y="73"/>
                  </a:cubicBezTo>
                  <a:cubicBezTo>
                    <a:pt x="96" y="69"/>
                    <a:pt x="92" y="67"/>
                    <a:pt x="89" y="64"/>
                  </a:cubicBezTo>
                  <a:cubicBezTo>
                    <a:pt x="88" y="63"/>
                    <a:pt x="86" y="62"/>
                    <a:pt x="86" y="61"/>
                  </a:cubicBezTo>
                  <a:cubicBezTo>
                    <a:pt x="85" y="60"/>
                    <a:pt x="85" y="60"/>
                    <a:pt x="85" y="60"/>
                  </a:cubicBezTo>
                  <a:cubicBezTo>
                    <a:pt x="85" y="60"/>
                    <a:pt x="85" y="60"/>
                    <a:pt x="85" y="60"/>
                  </a:cubicBezTo>
                  <a:cubicBezTo>
                    <a:pt x="91" y="63"/>
                    <a:pt x="98" y="65"/>
                    <a:pt x="106" y="67"/>
                  </a:cubicBezTo>
                  <a:cubicBezTo>
                    <a:pt x="106" y="67"/>
                    <a:pt x="106" y="67"/>
                    <a:pt x="106" y="67"/>
                  </a:cubicBezTo>
                  <a:cubicBezTo>
                    <a:pt x="112" y="68"/>
                    <a:pt x="119" y="69"/>
                    <a:pt x="124" y="69"/>
                  </a:cubicBezTo>
                  <a:cubicBezTo>
                    <a:pt x="128" y="69"/>
                    <a:pt x="131" y="69"/>
                    <a:pt x="133" y="68"/>
                  </a:cubicBezTo>
                  <a:cubicBezTo>
                    <a:pt x="134" y="68"/>
                    <a:pt x="135" y="67"/>
                    <a:pt x="135" y="66"/>
                  </a:cubicBezTo>
                  <a:cubicBezTo>
                    <a:pt x="135" y="65"/>
                    <a:pt x="135" y="65"/>
                    <a:pt x="135" y="64"/>
                  </a:cubicBezTo>
                  <a:cubicBezTo>
                    <a:pt x="135" y="62"/>
                    <a:pt x="135" y="59"/>
                    <a:pt x="136" y="57"/>
                  </a:cubicBezTo>
                  <a:cubicBezTo>
                    <a:pt x="137" y="56"/>
                    <a:pt x="137" y="56"/>
                    <a:pt x="136" y="55"/>
                  </a:cubicBezTo>
                  <a:cubicBezTo>
                    <a:pt x="136" y="54"/>
                    <a:pt x="135" y="54"/>
                    <a:pt x="134" y="54"/>
                  </a:cubicBezTo>
                  <a:cubicBezTo>
                    <a:pt x="134" y="54"/>
                    <a:pt x="134" y="54"/>
                    <a:pt x="134" y="54"/>
                  </a:cubicBezTo>
                  <a:cubicBezTo>
                    <a:pt x="133" y="54"/>
                    <a:pt x="131" y="54"/>
                    <a:pt x="130" y="54"/>
                  </a:cubicBezTo>
                  <a:cubicBezTo>
                    <a:pt x="121" y="54"/>
                    <a:pt x="112" y="53"/>
                    <a:pt x="103" y="51"/>
                  </a:cubicBezTo>
                  <a:cubicBezTo>
                    <a:pt x="104" y="50"/>
                    <a:pt x="104" y="50"/>
                    <a:pt x="104" y="50"/>
                  </a:cubicBezTo>
                  <a:cubicBezTo>
                    <a:pt x="108" y="48"/>
                    <a:pt x="111" y="46"/>
                    <a:pt x="115" y="43"/>
                  </a:cubicBezTo>
                  <a:cubicBezTo>
                    <a:pt x="115" y="43"/>
                    <a:pt x="115" y="43"/>
                    <a:pt x="115" y="43"/>
                  </a:cubicBezTo>
                  <a:cubicBezTo>
                    <a:pt x="115" y="42"/>
                    <a:pt x="115" y="42"/>
                    <a:pt x="115" y="42"/>
                  </a:cubicBezTo>
                  <a:cubicBezTo>
                    <a:pt x="116" y="42"/>
                    <a:pt x="116" y="42"/>
                    <a:pt x="116" y="41"/>
                  </a:cubicBezTo>
                  <a:cubicBezTo>
                    <a:pt x="116" y="40"/>
                    <a:pt x="116" y="40"/>
                    <a:pt x="116" y="40"/>
                  </a:cubicBezTo>
                  <a:cubicBezTo>
                    <a:pt x="116" y="40"/>
                    <a:pt x="116" y="40"/>
                    <a:pt x="116" y="40"/>
                  </a:cubicBezTo>
                  <a:cubicBezTo>
                    <a:pt x="115" y="37"/>
                    <a:pt x="114" y="35"/>
                    <a:pt x="113" y="33"/>
                  </a:cubicBezTo>
                  <a:cubicBezTo>
                    <a:pt x="113" y="33"/>
                    <a:pt x="112" y="32"/>
                    <a:pt x="112" y="32"/>
                  </a:cubicBezTo>
                  <a:cubicBezTo>
                    <a:pt x="112" y="32"/>
                    <a:pt x="111" y="32"/>
                    <a:pt x="111" y="32"/>
                  </a:cubicBezTo>
                  <a:cubicBezTo>
                    <a:pt x="111" y="32"/>
                    <a:pt x="110" y="32"/>
                    <a:pt x="110" y="32"/>
                  </a:cubicBezTo>
                  <a:cubicBezTo>
                    <a:pt x="103" y="37"/>
                    <a:pt x="96" y="42"/>
                    <a:pt x="88" y="42"/>
                  </a:cubicBezTo>
                  <a:cubicBezTo>
                    <a:pt x="88" y="41"/>
                    <a:pt x="88" y="41"/>
                    <a:pt x="87" y="41"/>
                  </a:cubicBezTo>
                  <a:cubicBezTo>
                    <a:pt x="87" y="40"/>
                    <a:pt x="85" y="39"/>
                    <a:pt x="84" y="39"/>
                  </a:cubicBezTo>
                  <a:cubicBezTo>
                    <a:pt x="85" y="30"/>
                    <a:pt x="92" y="21"/>
                    <a:pt x="100" y="15"/>
                  </a:cubicBezTo>
                  <a:cubicBezTo>
                    <a:pt x="101" y="15"/>
                    <a:pt x="101" y="14"/>
                    <a:pt x="101" y="13"/>
                  </a:cubicBezTo>
                  <a:cubicBezTo>
                    <a:pt x="101" y="12"/>
                    <a:pt x="101" y="11"/>
                    <a:pt x="100" y="11"/>
                  </a:cubicBezTo>
                  <a:cubicBezTo>
                    <a:pt x="95" y="8"/>
                    <a:pt x="90" y="6"/>
                    <a:pt x="84" y="5"/>
                  </a:cubicBezTo>
                  <a:cubicBezTo>
                    <a:pt x="84" y="4"/>
                    <a:pt x="83" y="4"/>
                    <a:pt x="83" y="4"/>
                  </a:cubicBezTo>
                  <a:cubicBezTo>
                    <a:pt x="82" y="4"/>
                    <a:pt x="82" y="4"/>
                    <a:pt x="82" y="4"/>
                  </a:cubicBezTo>
                  <a:cubicBezTo>
                    <a:pt x="82" y="4"/>
                    <a:pt x="82" y="4"/>
                    <a:pt x="82" y="4"/>
                  </a:cubicBezTo>
                  <a:cubicBezTo>
                    <a:pt x="81" y="3"/>
                    <a:pt x="81" y="3"/>
                    <a:pt x="80" y="3"/>
                  </a:cubicBezTo>
                  <a:cubicBezTo>
                    <a:pt x="80" y="3"/>
                    <a:pt x="80" y="3"/>
                    <a:pt x="80" y="3"/>
                  </a:cubicBezTo>
                  <a:cubicBezTo>
                    <a:pt x="80" y="3"/>
                    <a:pt x="79" y="3"/>
                    <a:pt x="79" y="3"/>
                  </a:cubicBezTo>
                  <a:cubicBezTo>
                    <a:pt x="76" y="3"/>
                    <a:pt x="73" y="4"/>
                    <a:pt x="70" y="6"/>
                  </a:cubicBezTo>
                  <a:cubicBezTo>
                    <a:pt x="71" y="6"/>
                    <a:pt x="71" y="6"/>
                    <a:pt x="71" y="6"/>
                  </a:cubicBezTo>
                  <a:cubicBezTo>
                    <a:pt x="71" y="4"/>
                    <a:pt x="70" y="3"/>
                    <a:pt x="69" y="2"/>
                  </a:cubicBezTo>
                  <a:cubicBezTo>
                    <a:pt x="68" y="1"/>
                    <a:pt x="67" y="0"/>
                    <a:pt x="65"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770"/>
            <p:cNvSpPr>
              <a:spLocks noEditPoints="1"/>
            </p:cNvSpPr>
            <p:nvPr/>
          </p:nvSpPr>
          <p:spPr bwMode="auto">
            <a:xfrm>
              <a:off x="4332" y="726"/>
              <a:ext cx="126" cy="189"/>
            </a:xfrm>
            <a:custGeom>
              <a:avLst/>
              <a:gdLst>
                <a:gd name="T0" fmla="*/ 26 w 53"/>
                <a:gd name="T1" fmla="*/ 65 h 80"/>
                <a:gd name="T2" fmla="*/ 24 w 53"/>
                <a:gd name="T3" fmla="*/ 43 h 80"/>
                <a:gd name="T4" fmla="*/ 10 w 53"/>
                <a:gd name="T5" fmla="*/ 34 h 80"/>
                <a:gd name="T6" fmla="*/ 8 w 53"/>
                <a:gd name="T7" fmla="*/ 22 h 80"/>
                <a:gd name="T8" fmla="*/ 20 w 53"/>
                <a:gd name="T9" fmla="*/ 13 h 80"/>
                <a:gd name="T10" fmla="*/ 21 w 53"/>
                <a:gd name="T11" fmla="*/ 5 h 80"/>
                <a:gd name="T12" fmla="*/ 25 w 53"/>
                <a:gd name="T13" fmla="*/ 9 h 80"/>
                <a:gd name="T14" fmla="*/ 28 w 53"/>
                <a:gd name="T15" fmla="*/ 11 h 80"/>
                <a:gd name="T16" fmla="*/ 28 w 53"/>
                <a:gd name="T17" fmla="*/ 11 h 80"/>
                <a:gd name="T18" fmla="*/ 31 w 53"/>
                <a:gd name="T19" fmla="*/ 12 h 80"/>
                <a:gd name="T20" fmla="*/ 45 w 53"/>
                <a:gd name="T21" fmla="*/ 17 h 80"/>
                <a:gd name="T22" fmla="*/ 41 w 53"/>
                <a:gd name="T23" fmla="*/ 23 h 80"/>
                <a:gd name="T24" fmla="*/ 35 w 53"/>
                <a:gd name="T25" fmla="*/ 19 h 80"/>
                <a:gd name="T26" fmla="*/ 29 w 53"/>
                <a:gd name="T27" fmla="*/ 16 h 80"/>
                <a:gd name="T28" fmla="*/ 27 w 53"/>
                <a:gd name="T29" fmla="*/ 17 h 80"/>
                <a:gd name="T30" fmla="*/ 27 w 53"/>
                <a:gd name="T31" fmla="*/ 37 h 80"/>
                <a:gd name="T32" fmla="*/ 30 w 53"/>
                <a:gd name="T33" fmla="*/ 39 h 80"/>
                <a:gd name="T34" fmla="*/ 48 w 53"/>
                <a:gd name="T35" fmla="*/ 52 h 80"/>
                <a:gd name="T36" fmla="*/ 46 w 53"/>
                <a:gd name="T37" fmla="*/ 63 h 80"/>
                <a:gd name="T38" fmla="*/ 33 w 53"/>
                <a:gd name="T39" fmla="*/ 69 h 80"/>
                <a:gd name="T40" fmla="*/ 31 w 53"/>
                <a:gd name="T41" fmla="*/ 75 h 80"/>
                <a:gd name="T42" fmla="*/ 28 w 53"/>
                <a:gd name="T43" fmla="*/ 71 h 80"/>
                <a:gd name="T44" fmla="*/ 23 w 53"/>
                <a:gd name="T45" fmla="*/ 69 h 80"/>
                <a:gd name="T46" fmla="*/ 9 w 53"/>
                <a:gd name="T47" fmla="*/ 60 h 80"/>
                <a:gd name="T48" fmla="*/ 24 w 53"/>
                <a:gd name="T49" fmla="*/ 66 h 80"/>
                <a:gd name="T50" fmla="*/ 27 w 53"/>
                <a:gd name="T51" fmla="*/ 0 h 80"/>
                <a:gd name="T52" fmla="*/ 17 w 53"/>
                <a:gd name="T53" fmla="*/ 3 h 80"/>
                <a:gd name="T54" fmla="*/ 7 w 53"/>
                <a:gd name="T55" fmla="*/ 16 h 80"/>
                <a:gd name="T56" fmla="*/ 2 w 53"/>
                <a:gd name="T57" fmla="*/ 27 h 80"/>
                <a:gd name="T58" fmla="*/ 20 w 53"/>
                <a:gd name="T59" fmla="*/ 45 h 80"/>
                <a:gd name="T60" fmla="*/ 9 w 53"/>
                <a:gd name="T61" fmla="*/ 56 h 80"/>
                <a:gd name="T62" fmla="*/ 7 w 53"/>
                <a:gd name="T63" fmla="*/ 55 h 80"/>
                <a:gd name="T64" fmla="*/ 0 w 53"/>
                <a:gd name="T65" fmla="*/ 65 h 80"/>
                <a:gd name="T66" fmla="*/ 1 w 53"/>
                <a:gd name="T67" fmla="*/ 68 h 80"/>
                <a:gd name="T68" fmla="*/ 22 w 53"/>
                <a:gd name="T69" fmla="*/ 73 h 80"/>
                <a:gd name="T70" fmla="*/ 25 w 53"/>
                <a:gd name="T71" fmla="*/ 78 h 80"/>
                <a:gd name="T72" fmla="*/ 27 w 53"/>
                <a:gd name="T73" fmla="*/ 80 h 80"/>
                <a:gd name="T74" fmla="*/ 36 w 53"/>
                <a:gd name="T75" fmla="*/ 77 h 80"/>
                <a:gd name="T76" fmla="*/ 36 w 53"/>
                <a:gd name="T77" fmla="*/ 73 h 80"/>
                <a:gd name="T78" fmla="*/ 53 w 53"/>
                <a:gd name="T79" fmla="*/ 55 h 80"/>
                <a:gd name="T80" fmla="*/ 45 w 53"/>
                <a:gd name="T81" fmla="*/ 42 h 80"/>
                <a:gd name="T82" fmla="*/ 31 w 53"/>
                <a:gd name="T83" fmla="*/ 22 h 80"/>
                <a:gd name="T84" fmla="*/ 41 w 53"/>
                <a:gd name="T85" fmla="*/ 27 h 80"/>
                <a:gd name="T86" fmla="*/ 41 w 53"/>
                <a:gd name="T87" fmla="*/ 27 h 80"/>
                <a:gd name="T88" fmla="*/ 44 w 53"/>
                <a:gd name="T89" fmla="*/ 25 h 80"/>
                <a:gd name="T90" fmla="*/ 49 w 53"/>
                <a:gd name="T91" fmla="*/ 19 h 80"/>
                <a:gd name="T92" fmla="*/ 48 w 53"/>
                <a:gd name="T93" fmla="*/ 14 h 80"/>
                <a:gd name="T94" fmla="*/ 32 w 53"/>
                <a:gd name="T95" fmla="*/ 8 h 80"/>
                <a:gd name="T96" fmla="*/ 29 w 53"/>
                <a:gd name="T97" fmla="*/ 2 h 80"/>
                <a:gd name="T98" fmla="*/ 27 w 53"/>
                <a:gd name="T9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3" h="80">
                  <a:moveTo>
                    <a:pt x="24" y="66"/>
                  </a:moveTo>
                  <a:cubicBezTo>
                    <a:pt x="25" y="66"/>
                    <a:pt x="25" y="66"/>
                    <a:pt x="26" y="65"/>
                  </a:cubicBezTo>
                  <a:cubicBezTo>
                    <a:pt x="26" y="65"/>
                    <a:pt x="27" y="64"/>
                    <a:pt x="27" y="63"/>
                  </a:cubicBezTo>
                  <a:cubicBezTo>
                    <a:pt x="26" y="57"/>
                    <a:pt x="25" y="50"/>
                    <a:pt x="24" y="43"/>
                  </a:cubicBezTo>
                  <a:cubicBezTo>
                    <a:pt x="24" y="42"/>
                    <a:pt x="23" y="41"/>
                    <a:pt x="22" y="41"/>
                  </a:cubicBezTo>
                  <a:cubicBezTo>
                    <a:pt x="16" y="39"/>
                    <a:pt x="12" y="37"/>
                    <a:pt x="10" y="34"/>
                  </a:cubicBezTo>
                  <a:cubicBezTo>
                    <a:pt x="7" y="32"/>
                    <a:pt x="7" y="29"/>
                    <a:pt x="7" y="27"/>
                  </a:cubicBezTo>
                  <a:cubicBezTo>
                    <a:pt x="7" y="25"/>
                    <a:pt x="7" y="24"/>
                    <a:pt x="8" y="22"/>
                  </a:cubicBezTo>
                  <a:cubicBezTo>
                    <a:pt x="8" y="21"/>
                    <a:pt x="9" y="20"/>
                    <a:pt x="10" y="19"/>
                  </a:cubicBezTo>
                  <a:cubicBezTo>
                    <a:pt x="12" y="16"/>
                    <a:pt x="16" y="15"/>
                    <a:pt x="20" y="13"/>
                  </a:cubicBezTo>
                  <a:cubicBezTo>
                    <a:pt x="21" y="13"/>
                    <a:pt x="22" y="12"/>
                    <a:pt x="22" y="11"/>
                  </a:cubicBezTo>
                  <a:cubicBezTo>
                    <a:pt x="22" y="9"/>
                    <a:pt x="21" y="7"/>
                    <a:pt x="21" y="5"/>
                  </a:cubicBezTo>
                  <a:cubicBezTo>
                    <a:pt x="23" y="4"/>
                    <a:pt x="24" y="4"/>
                    <a:pt x="25" y="4"/>
                  </a:cubicBezTo>
                  <a:cubicBezTo>
                    <a:pt x="25" y="6"/>
                    <a:pt x="25" y="8"/>
                    <a:pt x="25" y="9"/>
                  </a:cubicBezTo>
                  <a:cubicBezTo>
                    <a:pt x="25" y="10"/>
                    <a:pt x="26" y="11"/>
                    <a:pt x="26" y="11"/>
                  </a:cubicBezTo>
                  <a:cubicBezTo>
                    <a:pt x="27" y="11"/>
                    <a:pt x="27" y="11"/>
                    <a:pt x="28" y="11"/>
                  </a:cubicBezTo>
                  <a:cubicBezTo>
                    <a:pt x="28" y="11"/>
                    <a:pt x="28" y="11"/>
                    <a:pt x="28" y="11"/>
                  </a:cubicBezTo>
                  <a:cubicBezTo>
                    <a:pt x="28" y="11"/>
                    <a:pt x="28" y="11"/>
                    <a:pt x="28" y="11"/>
                  </a:cubicBezTo>
                  <a:cubicBezTo>
                    <a:pt x="28" y="11"/>
                    <a:pt x="28" y="11"/>
                    <a:pt x="28" y="11"/>
                  </a:cubicBezTo>
                  <a:cubicBezTo>
                    <a:pt x="28" y="11"/>
                    <a:pt x="30" y="12"/>
                    <a:pt x="31" y="12"/>
                  </a:cubicBezTo>
                  <a:cubicBezTo>
                    <a:pt x="33" y="13"/>
                    <a:pt x="36" y="13"/>
                    <a:pt x="39" y="14"/>
                  </a:cubicBezTo>
                  <a:cubicBezTo>
                    <a:pt x="41" y="15"/>
                    <a:pt x="43" y="16"/>
                    <a:pt x="45" y="17"/>
                  </a:cubicBezTo>
                  <a:cubicBezTo>
                    <a:pt x="44" y="18"/>
                    <a:pt x="44" y="18"/>
                    <a:pt x="44" y="18"/>
                  </a:cubicBezTo>
                  <a:cubicBezTo>
                    <a:pt x="43" y="19"/>
                    <a:pt x="42" y="21"/>
                    <a:pt x="41" y="23"/>
                  </a:cubicBezTo>
                  <a:cubicBezTo>
                    <a:pt x="41" y="23"/>
                    <a:pt x="41" y="23"/>
                    <a:pt x="41" y="23"/>
                  </a:cubicBezTo>
                  <a:cubicBezTo>
                    <a:pt x="39" y="22"/>
                    <a:pt x="37" y="20"/>
                    <a:pt x="35" y="19"/>
                  </a:cubicBezTo>
                  <a:cubicBezTo>
                    <a:pt x="34" y="18"/>
                    <a:pt x="32" y="18"/>
                    <a:pt x="31" y="17"/>
                  </a:cubicBezTo>
                  <a:cubicBezTo>
                    <a:pt x="30" y="17"/>
                    <a:pt x="29" y="16"/>
                    <a:pt x="29" y="16"/>
                  </a:cubicBezTo>
                  <a:cubicBezTo>
                    <a:pt x="28" y="16"/>
                    <a:pt x="28" y="16"/>
                    <a:pt x="28" y="16"/>
                  </a:cubicBezTo>
                  <a:cubicBezTo>
                    <a:pt x="28" y="16"/>
                    <a:pt x="27" y="16"/>
                    <a:pt x="27" y="17"/>
                  </a:cubicBezTo>
                  <a:cubicBezTo>
                    <a:pt x="26" y="17"/>
                    <a:pt x="26" y="18"/>
                    <a:pt x="26" y="18"/>
                  </a:cubicBezTo>
                  <a:cubicBezTo>
                    <a:pt x="26" y="25"/>
                    <a:pt x="27" y="31"/>
                    <a:pt x="27" y="37"/>
                  </a:cubicBezTo>
                  <a:cubicBezTo>
                    <a:pt x="27" y="38"/>
                    <a:pt x="28" y="39"/>
                    <a:pt x="29" y="39"/>
                  </a:cubicBezTo>
                  <a:cubicBezTo>
                    <a:pt x="30" y="39"/>
                    <a:pt x="30" y="39"/>
                    <a:pt x="30" y="39"/>
                  </a:cubicBezTo>
                  <a:cubicBezTo>
                    <a:pt x="34" y="41"/>
                    <a:pt x="38" y="43"/>
                    <a:pt x="42" y="46"/>
                  </a:cubicBezTo>
                  <a:cubicBezTo>
                    <a:pt x="45" y="48"/>
                    <a:pt x="47" y="50"/>
                    <a:pt x="48" y="52"/>
                  </a:cubicBezTo>
                  <a:cubicBezTo>
                    <a:pt x="48" y="53"/>
                    <a:pt x="49" y="54"/>
                    <a:pt x="49" y="55"/>
                  </a:cubicBezTo>
                  <a:cubicBezTo>
                    <a:pt x="49" y="58"/>
                    <a:pt x="48" y="61"/>
                    <a:pt x="46" y="63"/>
                  </a:cubicBezTo>
                  <a:cubicBezTo>
                    <a:pt x="43" y="66"/>
                    <a:pt x="40" y="68"/>
                    <a:pt x="35" y="69"/>
                  </a:cubicBezTo>
                  <a:cubicBezTo>
                    <a:pt x="35" y="69"/>
                    <a:pt x="34" y="69"/>
                    <a:pt x="33" y="69"/>
                  </a:cubicBezTo>
                  <a:cubicBezTo>
                    <a:pt x="32" y="69"/>
                    <a:pt x="31" y="71"/>
                    <a:pt x="31" y="72"/>
                  </a:cubicBezTo>
                  <a:cubicBezTo>
                    <a:pt x="31" y="73"/>
                    <a:pt x="31" y="74"/>
                    <a:pt x="31" y="75"/>
                  </a:cubicBezTo>
                  <a:cubicBezTo>
                    <a:pt x="30" y="75"/>
                    <a:pt x="29" y="76"/>
                    <a:pt x="28" y="76"/>
                  </a:cubicBezTo>
                  <a:cubicBezTo>
                    <a:pt x="28" y="74"/>
                    <a:pt x="28" y="73"/>
                    <a:pt x="28" y="71"/>
                  </a:cubicBezTo>
                  <a:cubicBezTo>
                    <a:pt x="28" y="70"/>
                    <a:pt x="27" y="69"/>
                    <a:pt x="26" y="69"/>
                  </a:cubicBezTo>
                  <a:cubicBezTo>
                    <a:pt x="25" y="69"/>
                    <a:pt x="24" y="69"/>
                    <a:pt x="23" y="69"/>
                  </a:cubicBezTo>
                  <a:cubicBezTo>
                    <a:pt x="19" y="69"/>
                    <a:pt x="12" y="68"/>
                    <a:pt x="6" y="66"/>
                  </a:cubicBezTo>
                  <a:cubicBezTo>
                    <a:pt x="7" y="64"/>
                    <a:pt x="8" y="62"/>
                    <a:pt x="9" y="60"/>
                  </a:cubicBezTo>
                  <a:cubicBezTo>
                    <a:pt x="14" y="63"/>
                    <a:pt x="19" y="65"/>
                    <a:pt x="24" y="66"/>
                  </a:cubicBezTo>
                  <a:cubicBezTo>
                    <a:pt x="24" y="66"/>
                    <a:pt x="24" y="66"/>
                    <a:pt x="24" y="66"/>
                  </a:cubicBezTo>
                  <a:moveTo>
                    <a:pt x="27" y="0"/>
                  </a:moveTo>
                  <a:cubicBezTo>
                    <a:pt x="27" y="0"/>
                    <a:pt x="27" y="0"/>
                    <a:pt x="27" y="0"/>
                  </a:cubicBezTo>
                  <a:cubicBezTo>
                    <a:pt x="24" y="0"/>
                    <a:pt x="22" y="0"/>
                    <a:pt x="19" y="1"/>
                  </a:cubicBezTo>
                  <a:cubicBezTo>
                    <a:pt x="18" y="1"/>
                    <a:pt x="17" y="2"/>
                    <a:pt x="17" y="3"/>
                  </a:cubicBezTo>
                  <a:cubicBezTo>
                    <a:pt x="17" y="5"/>
                    <a:pt x="17" y="7"/>
                    <a:pt x="17" y="10"/>
                  </a:cubicBezTo>
                  <a:cubicBezTo>
                    <a:pt x="13" y="11"/>
                    <a:pt x="10" y="13"/>
                    <a:pt x="7" y="16"/>
                  </a:cubicBezTo>
                  <a:cubicBezTo>
                    <a:pt x="6" y="17"/>
                    <a:pt x="5" y="19"/>
                    <a:pt x="4" y="20"/>
                  </a:cubicBezTo>
                  <a:cubicBezTo>
                    <a:pt x="3" y="22"/>
                    <a:pt x="2" y="25"/>
                    <a:pt x="2" y="27"/>
                  </a:cubicBezTo>
                  <a:cubicBezTo>
                    <a:pt x="2" y="30"/>
                    <a:pt x="3" y="34"/>
                    <a:pt x="6" y="37"/>
                  </a:cubicBezTo>
                  <a:cubicBezTo>
                    <a:pt x="9" y="40"/>
                    <a:pt x="14" y="43"/>
                    <a:pt x="20" y="45"/>
                  </a:cubicBezTo>
                  <a:cubicBezTo>
                    <a:pt x="20" y="50"/>
                    <a:pt x="21" y="56"/>
                    <a:pt x="22" y="61"/>
                  </a:cubicBezTo>
                  <a:cubicBezTo>
                    <a:pt x="17" y="60"/>
                    <a:pt x="13" y="58"/>
                    <a:pt x="9" y="56"/>
                  </a:cubicBezTo>
                  <a:cubicBezTo>
                    <a:pt x="9" y="55"/>
                    <a:pt x="8" y="55"/>
                    <a:pt x="8" y="55"/>
                  </a:cubicBezTo>
                  <a:cubicBezTo>
                    <a:pt x="8" y="55"/>
                    <a:pt x="8" y="55"/>
                    <a:pt x="7" y="55"/>
                  </a:cubicBezTo>
                  <a:cubicBezTo>
                    <a:pt x="7" y="56"/>
                    <a:pt x="6" y="56"/>
                    <a:pt x="6" y="57"/>
                  </a:cubicBezTo>
                  <a:cubicBezTo>
                    <a:pt x="5" y="60"/>
                    <a:pt x="3" y="62"/>
                    <a:pt x="0" y="65"/>
                  </a:cubicBezTo>
                  <a:cubicBezTo>
                    <a:pt x="0" y="65"/>
                    <a:pt x="0" y="66"/>
                    <a:pt x="0" y="67"/>
                  </a:cubicBezTo>
                  <a:cubicBezTo>
                    <a:pt x="0" y="67"/>
                    <a:pt x="0" y="68"/>
                    <a:pt x="1" y="68"/>
                  </a:cubicBezTo>
                  <a:cubicBezTo>
                    <a:pt x="7" y="71"/>
                    <a:pt x="12" y="72"/>
                    <a:pt x="17" y="73"/>
                  </a:cubicBezTo>
                  <a:cubicBezTo>
                    <a:pt x="19" y="73"/>
                    <a:pt x="21" y="73"/>
                    <a:pt x="22" y="73"/>
                  </a:cubicBezTo>
                  <a:cubicBezTo>
                    <a:pt x="23" y="73"/>
                    <a:pt x="23" y="73"/>
                    <a:pt x="24" y="74"/>
                  </a:cubicBezTo>
                  <a:cubicBezTo>
                    <a:pt x="24" y="75"/>
                    <a:pt x="24" y="77"/>
                    <a:pt x="25" y="78"/>
                  </a:cubicBezTo>
                  <a:cubicBezTo>
                    <a:pt x="25" y="80"/>
                    <a:pt x="26" y="80"/>
                    <a:pt x="27" y="80"/>
                  </a:cubicBezTo>
                  <a:cubicBezTo>
                    <a:pt x="27" y="80"/>
                    <a:pt x="27" y="80"/>
                    <a:pt x="27" y="80"/>
                  </a:cubicBezTo>
                  <a:cubicBezTo>
                    <a:pt x="29" y="80"/>
                    <a:pt x="32" y="80"/>
                    <a:pt x="34" y="79"/>
                  </a:cubicBezTo>
                  <a:cubicBezTo>
                    <a:pt x="35" y="79"/>
                    <a:pt x="36" y="78"/>
                    <a:pt x="36" y="77"/>
                  </a:cubicBezTo>
                  <a:cubicBezTo>
                    <a:pt x="36" y="76"/>
                    <a:pt x="36" y="74"/>
                    <a:pt x="35" y="73"/>
                  </a:cubicBezTo>
                  <a:cubicBezTo>
                    <a:pt x="36" y="73"/>
                    <a:pt x="36" y="73"/>
                    <a:pt x="36" y="73"/>
                  </a:cubicBezTo>
                  <a:cubicBezTo>
                    <a:pt x="41" y="72"/>
                    <a:pt x="46" y="69"/>
                    <a:pt x="49" y="65"/>
                  </a:cubicBezTo>
                  <a:cubicBezTo>
                    <a:pt x="52" y="63"/>
                    <a:pt x="53" y="59"/>
                    <a:pt x="53" y="55"/>
                  </a:cubicBezTo>
                  <a:cubicBezTo>
                    <a:pt x="53" y="54"/>
                    <a:pt x="53" y="52"/>
                    <a:pt x="52" y="50"/>
                  </a:cubicBezTo>
                  <a:cubicBezTo>
                    <a:pt x="50" y="47"/>
                    <a:pt x="47" y="44"/>
                    <a:pt x="45" y="42"/>
                  </a:cubicBezTo>
                  <a:cubicBezTo>
                    <a:pt x="41" y="39"/>
                    <a:pt x="36" y="37"/>
                    <a:pt x="32" y="35"/>
                  </a:cubicBezTo>
                  <a:cubicBezTo>
                    <a:pt x="31" y="31"/>
                    <a:pt x="31" y="26"/>
                    <a:pt x="31" y="22"/>
                  </a:cubicBezTo>
                  <a:cubicBezTo>
                    <a:pt x="33" y="23"/>
                    <a:pt x="37" y="25"/>
                    <a:pt x="38" y="26"/>
                  </a:cubicBezTo>
                  <a:cubicBezTo>
                    <a:pt x="39" y="27"/>
                    <a:pt x="39" y="27"/>
                    <a:pt x="41" y="27"/>
                  </a:cubicBezTo>
                  <a:cubicBezTo>
                    <a:pt x="41" y="27"/>
                    <a:pt x="41" y="27"/>
                    <a:pt x="41" y="27"/>
                  </a:cubicBezTo>
                  <a:cubicBezTo>
                    <a:pt x="41" y="27"/>
                    <a:pt x="41" y="27"/>
                    <a:pt x="41" y="27"/>
                  </a:cubicBezTo>
                  <a:cubicBezTo>
                    <a:pt x="42" y="27"/>
                    <a:pt x="43" y="27"/>
                    <a:pt x="43" y="26"/>
                  </a:cubicBezTo>
                  <a:cubicBezTo>
                    <a:pt x="44" y="26"/>
                    <a:pt x="44" y="26"/>
                    <a:pt x="44" y="25"/>
                  </a:cubicBezTo>
                  <a:cubicBezTo>
                    <a:pt x="45" y="24"/>
                    <a:pt x="47" y="22"/>
                    <a:pt x="48" y="20"/>
                  </a:cubicBezTo>
                  <a:cubicBezTo>
                    <a:pt x="48" y="20"/>
                    <a:pt x="48" y="20"/>
                    <a:pt x="49" y="19"/>
                  </a:cubicBezTo>
                  <a:cubicBezTo>
                    <a:pt x="49" y="18"/>
                    <a:pt x="49" y="18"/>
                    <a:pt x="49" y="17"/>
                  </a:cubicBezTo>
                  <a:cubicBezTo>
                    <a:pt x="49" y="16"/>
                    <a:pt x="49" y="15"/>
                    <a:pt x="48" y="14"/>
                  </a:cubicBezTo>
                  <a:cubicBezTo>
                    <a:pt x="46" y="12"/>
                    <a:pt x="42" y="11"/>
                    <a:pt x="38" y="9"/>
                  </a:cubicBezTo>
                  <a:cubicBezTo>
                    <a:pt x="36" y="9"/>
                    <a:pt x="34" y="8"/>
                    <a:pt x="32" y="8"/>
                  </a:cubicBezTo>
                  <a:cubicBezTo>
                    <a:pt x="31" y="8"/>
                    <a:pt x="30" y="7"/>
                    <a:pt x="30" y="7"/>
                  </a:cubicBezTo>
                  <a:cubicBezTo>
                    <a:pt x="29" y="5"/>
                    <a:pt x="29" y="3"/>
                    <a:pt x="29" y="2"/>
                  </a:cubicBezTo>
                  <a:cubicBezTo>
                    <a:pt x="29" y="1"/>
                    <a:pt x="29" y="0"/>
                    <a:pt x="28" y="0"/>
                  </a:cubicBezTo>
                  <a:cubicBezTo>
                    <a:pt x="28" y="0"/>
                    <a:pt x="28" y="0"/>
                    <a:pt x="2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771"/>
            <p:cNvSpPr>
              <a:spLocks noEditPoints="1"/>
            </p:cNvSpPr>
            <p:nvPr/>
          </p:nvSpPr>
          <p:spPr bwMode="auto">
            <a:xfrm>
              <a:off x="4359" y="764"/>
              <a:ext cx="28" cy="47"/>
            </a:xfrm>
            <a:custGeom>
              <a:avLst/>
              <a:gdLst>
                <a:gd name="T0" fmla="*/ 7 w 12"/>
                <a:gd name="T1" fmla="*/ 14 h 20"/>
                <a:gd name="T2" fmla="*/ 6 w 12"/>
                <a:gd name="T3" fmla="*/ 13 h 20"/>
                <a:gd name="T4" fmla="*/ 5 w 12"/>
                <a:gd name="T5" fmla="*/ 9 h 20"/>
                <a:gd name="T6" fmla="*/ 5 w 12"/>
                <a:gd name="T7" fmla="*/ 9 h 20"/>
                <a:gd name="T8" fmla="*/ 5 w 12"/>
                <a:gd name="T9" fmla="*/ 8 h 20"/>
                <a:gd name="T10" fmla="*/ 7 w 12"/>
                <a:gd name="T11" fmla="*/ 6 h 20"/>
                <a:gd name="T12" fmla="*/ 7 w 12"/>
                <a:gd name="T13" fmla="*/ 14 h 20"/>
                <a:gd name="T14" fmla="*/ 9 w 12"/>
                <a:gd name="T15" fmla="*/ 0 h 20"/>
                <a:gd name="T16" fmla="*/ 8 w 12"/>
                <a:gd name="T17" fmla="*/ 0 h 20"/>
                <a:gd name="T18" fmla="*/ 6 w 12"/>
                <a:gd name="T19" fmla="*/ 1 h 20"/>
                <a:gd name="T20" fmla="*/ 2 w 12"/>
                <a:gd name="T21" fmla="*/ 4 h 20"/>
                <a:gd name="T22" fmla="*/ 0 w 12"/>
                <a:gd name="T23" fmla="*/ 9 h 20"/>
                <a:gd name="T24" fmla="*/ 0 w 12"/>
                <a:gd name="T25" fmla="*/ 10 h 20"/>
                <a:gd name="T26" fmla="*/ 3 w 12"/>
                <a:gd name="T27" fmla="*/ 15 h 20"/>
                <a:gd name="T28" fmla="*/ 7 w 12"/>
                <a:gd name="T29" fmla="*/ 19 h 20"/>
                <a:gd name="T30" fmla="*/ 9 w 12"/>
                <a:gd name="T31" fmla="*/ 20 h 20"/>
                <a:gd name="T32" fmla="*/ 10 w 12"/>
                <a:gd name="T33" fmla="*/ 20 h 20"/>
                <a:gd name="T34" fmla="*/ 11 w 12"/>
                <a:gd name="T35" fmla="*/ 20 h 20"/>
                <a:gd name="T36" fmla="*/ 12 w 12"/>
                <a:gd name="T37" fmla="*/ 18 h 20"/>
                <a:gd name="T38" fmla="*/ 11 w 12"/>
                <a:gd name="T39" fmla="*/ 2 h 20"/>
                <a:gd name="T40" fmla="*/ 10 w 12"/>
                <a:gd name="T41" fmla="*/ 0 h 20"/>
                <a:gd name="T42" fmla="*/ 9 w 12"/>
                <a:gd name="T4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20">
                  <a:moveTo>
                    <a:pt x="7" y="14"/>
                  </a:moveTo>
                  <a:cubicBezTo>
                    <a:pt x="7" y="13"/>
                    <a:pt x="6" y="13"/>
                    <a:pt x="6" y="13"/>
                  </a:cubicBezTo>
                  <a:cubicBezTo>
                    <a:pt x="5" y="12"/>
                    <a:pt x="5" y="11"/>
                    <a:pt x="5" y="9"/>
                  </a:cubicBezTo>
                  <a:cubicBezTo>
                    <a:pt x="5" y="9"/>
                    <a:pt x="5" y="9"/>
                    <a:pt x="5" y="9"/>
                  </a:cubicBezTo>
                  <a:cubicBezTo>
                    <a:pt x="5" y="9"/>
                    <a:pt x="5" y="8"/>
                    <a:pt x="5" y="8"/>
                  </a:cubicBezTo>
                  <a:cubicBezTo>
                    <a:pt x="5" y="7"/>
                    <a:pt x="6" y="6"/>
                    <a:pt x="7" y="6"/>
                  </a:cubicBezTo>
                  <a:cubicBezTo>
                    <a:pt x="7" y="8"/>
                    <a:pt x="7" y="11"/>
                    <a:pt x="7" y="14"/>
                  </a:cubicBezTo>
                  <a:moveTo>
                    <a:pt x="9" y="0"/>
                  </a:moveTo>
                  <a:cubicBezTo>
                    <a:pt x="9" y="0"/>
                    <a:pt x="8" y="0"/>
                    <a:pt x="8" y="0"/>
                  </a:cubicBezTo>
                  <a:cubicBezTo>
                    <a:pt x="7" y="0"/>
                    <a:pt x="7" y="1"/>
                    <a:pt x="6" y="1"/>
                  </a:cubicBezTo>
                  <a:cubicBezTo>
                    <a:pt x="5" y="2"/>
                    <a:pt x="3" y="3"/>
                    <a:pt x="2" y="4"/>
                  </a:cubicBezTo>
                  <a:cubicBezTo>
                    <a:pt x="1" y="6"/>
                    <a:pt x="0" y="7"/>
                    <a:pt x="0" y="9"/>
                  </a:cubicBezTo>
                  <a:cubicBezTo>
                    <a:pt x="0" y="10"/>
                    <a:pt x="0" y="10"/>
                    <a:pt x="0" y="10"/>
                  </a:cubicBezTo>
                  <a:cubicBezTo>
                    <a:pt x="0" y="12"/>
                    <a:pt x="1" y="14"/>
                    <a:pt x="3" y="15"/>
                  </a:cubicBezTo>
                  <a:cubicBezTo>
                    <a:pt x="4" y="17"/>
                    <a:pt x="6" y="18"/>
                    <a:pt x="7" y="19"/>
                  </a:cubicBezTo>
                  <a:cubicBezTo>
                    <a:pt x="8" y="19"/>
                    <a:pt x="9" y="20"/>
                    <a:pt x="9" y="20"/>
                  </a:cubicBezTo>
                  <a:cubicBezTo>
                    <a:pt x="9" y="20"/>
                    <a:pt x="10" y="20"/>
                    <a:pt x="10" y="20"/>
                  </a:cubicBezTo>
                  <a:cubicBezTo>
                    <a:pt x="10" y="20"/>
                    <a:pt x="11" y="20"/>
                    <a:pt x="11" y="20"/>
                  </a:cubicBezTo>
                  <a:cubicBezTo>
                    <a:pt x="12" y="19"/>
                    <a:pt x="12" y="18"/>
                    <a:pt x="12" y="18"/>
                  </a:cubicBezTo>
                  <a:cubicBezTo>
                    <a:pt x="12" y="12"/>
                    <a:pt x="11" y="7"/>
                    <a:pt x="11" y="2"/>
                  </a:cubicBezTo>
                  <a:cubicBezTo>
                    <a:pt x="11" y="1"/>
                    <a:pt x="11" y="1"/>
                    <a:pt x="10" y="0"/>
                  </a:cubicBezTo>
                  <a:cubicBezTo>
                    <a:pt x="10" y="0"/>
                    <a:pt x="9" y="0"/>
                    <a:pt x="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772"/>
            <p:cNvSpPr>
              <a:spLocks noEditPoints="1"/>
            </p:cNvSpPr>
            <p:nvPr/>
          </p:nvSpPr>
          <p:spPr bwMode="auto">
            <a:xfrm>
              <a:off x="4399" y="830"/>
              <a:ext cx="33" cy="52"/>
            </a:xfrm>
            <a:custGeom>
              <a:avLst/>
              <a:gdLst>
                <a:gd name="T0" fmla="*/ 6 w 14"/>
                <a:gd name="T1" fmla="*/ 18 h 22"/>
                <a:gd name="T2" fmla="*/ 5 w 14"/>
                <a:gd name="T3" fmla="*/ 7 h 22"/>
                <a:gd name="T4" fmla="*/ 7 w 14"/>
                <a:gd name="T5" fmla="*/ 9 h 22"/>
                <a:gd name="T6" fmla="*/ 10 w 14"/>
                <a:gd name="T7" fmla="*/ 14 h 22"/>
                <a:gd name="T8" fmla="*/ 10 w 14"/>
                <a:gd name="T9" fmla="*/ 14 h 22"/>
                <a:gd name="T10" fmla="*/ 8 w 14"/>
                <a:gd name="T11" fmla="*/ 16 h 22"/>
                <a:gd name="T12" fmla="*/ 6 w 14"/>
                <a:gd name="T13" fmla="*/ 18 h 22"/>
                <a:gd name="T14" fmla="*/ 2 w 14"/>
                <a:gd name="T15" fmla="*/ 0 h 22"/>
                <a:gd name="T16" fmla="*/ 1 w 14"/>
                <a:gd name="T17" fmla="*/ 1 h 22"/>
                <a:gd name="T18" fmla="*/ 0 w 14"/>
                <a:gd name="T19" fmla="*/ 3 h 22"/>
                <a:gd name="T20" fmla="*/ 2 w 14"/>
                <a:gd name="T21" fmla="*/ 21 h 22"/>
                <a:gd name="T22" fmla="*/ 3 w 14"/>
                <a:gd name="T23" fmla="*/ 22 h 22"/>
                <a:gd name="T24" fmla="*/ 4 w 14"/>
                <a:gd name="T25" fmla="*/ 22 h 22"/>
                <a:gd name="T26" fmla="*/ 5 w 14"/>
                <a:gd name="T27" fmla="*/ 22 h 22"/>
                <a:gd name="T28" fmla="*/ 7 w 14"/>
                <a:gd name="T29" fmla="*/ 22 h 22"/>
                <a:gd name="T30" fmla="*/ 11 w 14"/>
                <a:gd name="T31" fmla="*/ 19 h 22"/>
                <a:gd name="T32" fmla="*/ 14 w 14"/>
                <a:gd name="T33" fmla="*/ 15 h 22"/>
                <a:gd name="T34" fmla="*/ 12 w 14"/>
                <a:gd name="T35" fmla="*/ 15 h 22"/>
                <a:gd name="T36" fmla="*/ 14 w 14"/>
                <a:gd name="T37" fmla="*/ 15 h 22"/>
                <a:gd name="T38" fmla="*/ 14 w 14"/>
                <a:gd name="T39" fmla="*/ 14 h 22"/>
                <a:gd name="T40" fmla="*/ 10 w 14"/>
                <a:gd name="T41" fmla="*/ 6 h 22"/>
                <a:gd name="T42" fmla="*/ 3 w 14"/>
                <a:gd name="T43" fmla="*/ 1 h 22"/>
                <a:gd name="T44" fmla="*/ 2 w 14"/>
                <a:gd name="T45"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22">
                  <a:moveTo>
                    <a:pt x="6" y="18"/>
                  </a:moveTo>
                  <a:cubicBezTo>
                    <a:pt x="6" y="14"/>
                    <a:pt x="5" y="10"/>
                    <a:pt x="5" y="7"/>
                  </a:cubicBezTo>
                  <a:cubicBezTo>
                    <a:pt x="6" y="7"/>
                    <a:pt x="7" y="8"/>
                    <a:pt x="7" y="9"/>
                  </a:cubicBezTo>
                  <a:cubicBezTo>
                    <a:pt x="9" y="10"/>
                    <a:pt x="10" y="12"/>
                    <a:pt x="10" y="14"/>
                  </a:cubicBezTo>
                  <a:cubicBezTo>
                    <a:pt x="10" y="14"/>
                    <a:pt x="10" y="14"/>
                    <a:pt x="10" y="14"/>
                  </a:cubicBezTo>
                  <a:cubicBezTo>
                    <a:pt x="9" y="15"/>
                    <a:pt x="9" y="16"/>
                    <a:pt x="8" y="16"/>
                  </a:cubicBezTo>
                  <a:cubicBezTo>
                    <a:pt x="8" y="17"/>
                    <a:pt x="7" y="17"/>
                    <a:pt x="6" y="18"/>
                  </a:cubicBezTo>
                  <a:moveTo>
                    <a:pt x="2" y="0"/>
                  </a:moveTo>
                  <a:cubicBezTo>
                    <a:pt x="2" y="0"/>
                    <a:pt x="2" y="1"/>
                    <a:pt x="1" y="1"/>
                  </a:cubicBezTo>
                  <a:cubicBezTo>
                    <a:pt x="1" y="1"/>
                    <a:pt x="0" y="2"/>
                    <a:pt x="0" y="3"/>
                  </a:cubicBezTo>
                  <a:cubicBezTo>
                    <a:pt x="1" y="9"/>
                    <a:pt x="1" y="15"/>
                    <a:pt x="2" y="21"/>
                  </a:cubicBezTo>
                  <a:cubicBezTo>
                    <a:pt x="2" y="21"/>
                    <a:pt x="2" y="22"/>
                    <a:pt x="3" y="22"/>
                  </a:cubicBezTo>
                  <a:cubicBezTo>
                    <a:pt x="3" y="22"/>
                    <a:pt x="4" y="22"/>
                    <a:pt x="4" y="22"/>
                  </a:cubicBezTo>
                  <a:cubicBezTo>
                    <a:pt x="4" y="22"/>
                    <a:pt x="4" y="22"/>
                    <a:pt x="5" y="22"/>
                  </a:cubicBezTo>
                  <a:cubicBezTo>
                    <a:pt x="5" y="22"/>
                    <a:pt x="6" y="22"/>
                    <a:pt x="7" y="22"/>
                  </a:cubicBezTo>
                  <a:cubicBezTo>
                    <a:pt x="9" y="21"/>
                    <a:pt x="10" y="21"/>
                    <a:pt x="11" y="19"/>
                  </a:cubicBezTo>
                  <a:cubicBezTo>
                    <a:pt x="13" y="18"/>
                    <a:pt x="13" y="17"/>
                    <a:pt x="14" y="15"/>
                  </a:cubicBezTo>
                  <a:cubicBezTo>
                    <a:pt x="12" y="15"/>
                    <a:pt x="12" y="15"/>
                    <a:pt x="12" y="15"/>
                  </a:cubicBezTo>
                  <a:cubicBezTo>
                    <a:pt x="14" y="15"/>
                    <a:pt x="14" y="15"/>
                    <a:pt x="14" y="15"/>
                  </a:cubicBezTo>
                  <a:cubicBezTo>
                    <a:pt x="14" y="15"/>
                    <a:pt x="14" y="14"/>
                    <a:pt x="14" y="14"/>
                  </a:cubicBezTo>
                  <a:cubicBezTo>
                    <a:pt x="14" y="10"/>
                    <a:pt x="12" y="8"/>
                    <a:pt x="10" y="6"/>
                  </a:cubicBezTo>
                  <a:cubicBezTo>
                    <a:pt x="8" y="3"/>
                    <a:pt x="6" y="2"/>
                    <a:pt x="3" y="1"/>
                  </a:cubicBezTo>
                  <a:cubicBezTo>
                    <a:pt x="3" y="1"/>
                    <a:pt x="3"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773"/>
            <p:cNvSpPr>
              <a:spLocks noEditPoints="1"/>
            </p:cNvSpPr>
            <p:nvPr/>
          </p:nvSpPr>
          <p:spPr bwMode="auto">
            <a:xfrm>
              <a:off x="3049" y="2901"/>
              <a:ext cx="190" cy="189"/>
            </a:xfrm>
            <a:custGeom>
              <a:avLst/>
              <a:gdLst>
                <a:gd name="T0" fmla="*/ 48 w 80"/>
                <a:gd name="T1" fmla="*/ 76 h 80"/>
                <a:gd name="T2" fmla="*/ 43 w 80"/>
                <a:gd name="T3" fmla="*/ 76 h 80"/>
                <a:gd name="T4" fmla="*/ 43 w 80"/>
                <a:gd name="T5" fmla="*/ 77 h 80"/>
                <a:gd name="T6" fmla="*/ 37 w 80"/>
                <a:gd name="T7" fmla="*/ 77 h 80"/>
                <a:gd name="T8" fmla="*/ 39 w 80"/>
                <a:gd name="T9" fmla="*/ 77 h 80"/>
                <a:gd name="T10" fmla="*/ 35 w 80"/>
                <a:gd name="T11" fmla="*/ 74 h 80"/>
                <a:gd name="T12" fmla="*/ 32 w 80"/>
                <a:gd name="T13" fmla="*/ 76 h 80"/>
                <a:gd name="T14" fmla="*/ 34 w 80"/>
                <a:gd name="T15" fmla="*/ 74 h 80"/>
                <a:gd name="T16" fmla="*/ 27 w 80"/>
                <a:gd name="T17" fmla="*/ 75 h 80"/>
                <a:gd name="T18" fmla="*/ 29 w 80"/>
                <a:gd name="T19" fmla="*/ 75 h 80"/>
                <a:gd name="T20" fmla="*/ 27 w 80"/>
                <a:gd name="T21" fmla="*/ 70 h 80"/>
                <a:gd name="T22" fmla="*/ 23 w 80"/>
                <a:gd name="T23" fmla="*/ 73 h 80"/>
                <a:gd name="T24" fmla="*/ 25 w 80"/>
                <a:gd name="T25" fmla="*/ 69 h 80"/>
                <a:gd name="T26" fmla="*/ 13 w 80"/>
                <a:gd name="T27" fmla="*/ 64 h 80"/>
                <a:gd name="T28" fmla="*/ 16 w 80"/>
                <a:gd name="T29" fmla="*/ 68 h 80"/>
                <a:gd name="T30" fmla="*/ 13 w 80"/>
                <a:gd name="T31" fmla="*/ 55 h 80"/>
                <a:gd name="T32" fmla="*/ 9 w 80"/>
                <a:gd name="T33" fmla="*/ 58 h 80"/>
                <a:gd name="T34" fmla="*/ 11 w 80"/>
                <a:gd name="T35" fmla="*/ 50 h 80"/>
                <a:gd name="T36" fmla="*/ 9 w 80"/>
                <a:gd name="T37" fmla="*/ 58 h 80"/>
                <a:gd name="T38" fmla="*/ 9 w 80"/>
                <a:gd name="T39" fmla="*/ 44 h 80"/>
                <a:gd name="T40" fmla="*/ 6 w 80"/>
                <a:gd name="T41" fmla="*/ 53 h 80"/>
                <a:gd name="T42" fmla="*/ 7 w 80"/>
                <a:gd name="T43" fmla="*/ 36 h 80"/>
                <a:gd name="T44" fmla="*/ 9 w 80"/>
                <a:gd name="T45" fmla="*/ 42 h 80"/>
                <a:gd name="T46" fmla="*/ 4 w 80"/>
                <a:gd name="T47" fmla="*/ 34 h 80"/>
                <a:gd name="T48" fmla="*/ 6 w 80"/>
                <a:gd name="T49" fmla="*/ 35 h 80"/>
                <a:gd name="T50" fmla="*/ 5 w 80"/>
                <a:gd name="T51" fmla="*/ 29 h 80"/>
                <a:gd name="T52" fmla="*/ 4 w 80"/>
                <a:gd name="T53" fmla="*/ 31 h 80"/>
                <a:gd name="T54" fmla="*/ 10 w 80"/>
                <a:gd name="T55" fmla="*/ 21 h 80"/>
                <a:gd name="T56" fmla="*/ 5 w 80"/>
                <a:gd name="T57" fmla="*/ 27 h 80"/>
                <a:gd name="T58" fmla="*/ 12 w 80"/>
                <a:gd name="T59" fmla="*/ 17 h 80"/>
                <a:gd name="T60" fmla="*/ 9 w 80"/>
                <a:gd name="T61" fmla="*/ 20 h 80"/>
                <a:gd name="T62" fmla="*/ 15 w 80"/>
                <a:gd name="T63" fmla="*/ 50 h 80"/>
                <a:gd name="T64" fmla="*/ 32 w 80"/>
                <a:gd name="T65" fmla="*/ 5 h 80"/>
                <a:gd name="T66" fmla="*/ 75 w 80"/>
                <a:gd name="T67" fmla="*/ 30 h 80"/>
                <a:gd name="T68" fmla="*/ 55 w 80"/>
                <a:gd name="T69" fmla="*/ 72 h 80"/>
                <a:gd name="T70" fmla="*/ 40 w 80"/>
                <a:gd name="T71" fmla="*/ 0 h 80"/>
                <a:gd name="T72" fmla="*/ 22 w 80"/>
                <a:gd name="T73" fmla="*/ 6 h 80"/>
                <a:gd name="T74" fmla="*/ 8 w 80"/>
                <a:gd name="T75" fmla="*/ 14 h 80"/>
                <a:gd name="T76" fmla="*/ 0 w 80"/>
                <a:gd name="T77" fmla="*/ 39 h 80"/>
                <a:gd name="T78" fmla="*/ 34 w 80"/>
                <a:gd name="T79" fmla="*/ 80 h 80"/>
                <a:gd name="T80" fmla="*/ 41 w 80"/>
                <a:gd name="T81" fmla="*/ 80 h 80"/>
                <a:gd name="T82" fmla="*/ 46 w 80"/>
                <a:gd name="T83" fmla="*/ 80 h 80"/>
                <a:gd name="T84" fmla="*/ 48 w 80"/>
                <a:gd name="T85" fmla="*/ 80 h 80"/>
                <a:gd name="T86" fmla="*/ 74 w 80"/>
                <a:gd name="T87" fmla="*/ 62 h 80"/>
                <a:gd name="T88" fmla="*/ 63 w 80"/>
                <a:gd name="T89"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0" h="80">
                  <a:moveTo>
                    <a:pt x="46" y="77"/>
                  </a:moveTo>
                  <a:cubicBezTo>
                    <a:pt x="47" y="76"/>
                    <a:pt x="47" y="76"/>
                    <a:pt x="47" y="76"/>
                  </a:cubicBezTo>
                  <a:cubicBezTo>
                    <a:pt x="48" y="76"/>
                    <a:pt x="48" y="76"/>
                    <a:pt x="48" y="76"/>
                  </a:cubicBezTo>
                  <a:cubicBezTo>
                    <a:pt x="47" y="76"/>
                    <a:pt x="46" y="77"/>
                    <a:pt x="46" y="77"/>
                  </a:cubicBezTo>
                  <a:moveTo>
                    <a:pt x="41" y="77"/>
                  </a:moveTo>
                  <a:cubicBezTo>
                    <a:pt x="42" y="77"/>
                    <a:pt x="42" y="76"/>
                    <a:pt x="43" y="76"/>
                  </a:cubicBezTo>
                  <a:cubicBezTo>
                    <a:pt x="43" y="76"/>
                    <a:pt x="44" y="76"/>
                    <a:pt x="44" y="76"/>
                  </a:cubicBezTo>
                  <a:cubicBezTo>
                    <a:pt x="44" y="76"/>
                    <a:pt x="44" y="76"/>
                    <a:pt x="44" y="76"/>
                  </a:cubicBezTo>
                  <a:cubicBezTo>
                    <a:pt x="43" y="77"/>
                    <a:pt x="43" y="77"/>
                    <a:pt x="43" y="77"/>
                  </a:cubicBezTo>
                  <a:cubicBezTo>
                    <a:pt x="43" y="77"/>
                    <a:pt x="42" y="77"/>
                    <a:pt x="41" y="77"/>
                  </a:cubicBezTo>
                  <a:moveTo>
                    <a:pt x="39" y="77"/>
                  </a:moveTo>
                  <a:cubicBezTo>
                    <a:pt x="39" y="77"/>
                    <a:pt x="38" y="77"/>
                    <a:pt x="37" y="77"/>
                  </a:cubicBezTo>
                  <a:cubicBezTo>
                    <a:pt x="38" y="76"/>
                    <a:pt x="38" y="76"/>
                    <a:pt x="39" y="75"/>
                  </a:cubicBezTo>
                  <a:cubicBezTo>
                    <a:pt x="39" y="75"/>
                    <a:pt x="40" y="75"/>
                    <a:pt x="41" y="75"/>
                  </a:cubicBezTo>
                  <a:cubicBezTo>
                    <a:pt x="40" y="76"/>
                    <a:pt x="40" y="77"/>
                    <a:pt x="39" y="77"/>
                  </a:cubicBezTo>
                  <a:moveTo>
                    <a:pt x="35" y="77"/>
                  </a:moveTo>
                  <a:cubicBezTo>
                    <a:pt x="35" y="77"/>
                    <a:pt x="34" y="77"/>
                    <a:pt x="34" y="76"/>
                  </a:cubicBezTo>
                  <a:cubicBezTo>
                    <a:pt x="34" y="76"/>
                    <a:pt x="35" y="75"/>
                    <a:pt x="35" y="74"/>
                  </a:cubicBezTo>
                  <a:cubicBezTo>
                    <a:pt x="36" y="74"/>
                    <a:pt x="36" y="74"/>
                    <a:pt x="37" y="75"/>
                  </a:cubicBezTo>
                  <a:cubicBezTo>
                    <a:pt x="36" y="75"/>
                    <a:pt x="36" y="76"/>
                    <a:pt x="35" y="77"/>
                  </a:cubicBezTo>
                  <a:moveTo>
                    <a:pt x="32" y="76"/>
                  </a:moveTo>
                  <a:cubicBezTo>
                    <a:pt x="31" y="76"/>
                    <a:pt x="31" y="76"/>
                    <a:pt x="31" y="76"/>
                  </a:cubicBezTo>
                  <a:cubicBezTo>
                    <a:pt x="32" y="75"/>
                    <a:pt x="32" y="74"/>
                    <a:pt x="33" y="73"/>
                  </a:cubicBezTo>
                  <a:cubicBezTo>
                    <a:pt x="33" y="73"/>
                    <a:pt x="33" y="73"/>
                    <a:pt x="34" y="74"/>
                  </a:cubicBezTo>
                  <a:cubicBezTo>
                    <a:pt x="33" y="74"/>
                    <a:pt x="33" y="75"/>
                    <a:pt x="32" y="76"/>
                  </a:cubicBezTo>
                  <a:moveTo>
                    <a:pt x="29" y="75"/>
                  </a:moveTo>
                  <a:cubicBezTo>
                    <a:pt x="28" y="75"/>
                    <a:pt x="28" y="75"/>
                    <a:pt x="27" y="75"/>
                  </a:cubicBezTo>
                  <a:cubicBezTo>
                    <a:pt x="28" y="74"/>
                    <a:pt x="29" y="73"/>
                    <a:pt x="29" y="71"/>
                  </a:cubicBezTo>
                  <a:cubicBezTo>
                    <a:pt x="30" y="72"/>
                    <a:pt x="30" y="72"/>
                    <a:pt x="31" y="72"/>
                  </a:cubicBezTo>
                  <a:cubicBezTo>
                    <a:pt x="31" y="73"/>
                    <a:pt x="30" y="74"/>
                    <a:pt x="29" y="75"/>
                  </a:cubicBezTo>
                  <a:moveTo>
                    <a:pt x="25" y="74"/>
                  </a:moveTo>
                  <a:cubicBezTo>
                    <a:pt x="25" y="74"/>
                    <a:pt x="24" y="74"/>
                    <a:pt x="24" y="73"/>
                  </a:cubicBezTo>
                  <a:cubicBezTo>
                    <a:pt x="25" y="72"/>
                    <a:pt x="26" y="71"/>
                    <a:pt x="27" y="70"/>
                  </a:cubicBezTo>
                  <a:cubicBezTo>
                    <a:pt x="27" y="70"/>
                    <a:pt x="28" y="70"/>
                    <a:pt x="28" y="71"/>
                  </a:cubicBezTo>
                  <a:cubicBezTo>
                    <a:pt x="27" y="72"/>
                    <a:pt x="26" y="73"/>
                    <a:pt x="25" y="74"/>
                  </a:cubicBezTo>
                  <a:moveTo>
                    <a:pt x="23" y="73"/>
                  </a:moveTo>
                  <a:cubicBezTo>
                    <a:pt x="21" y="72"/>
                    <a:pt x="19" y="70"/>
                    <a:pt x="17" y="69"/>
                  </a:cubicBezTo>
                  <a:cubicBezTo>
                    <a:pt x="18" y="68"/>
                    <a:pt x="19" y="66"/>
                    <a:pt x="21" y="65"/>
                  </a:cubicBezTo>
                  <a:cubicBezTo>
                    <a:pt x="22" y="66"/>
                    <a:pt x="24" y="68"/>
                    <a:pt x="25" y="69"/>
                  </a:cubicBezTo>
                  <a:cubicBezTo>
                    <a:pt x="24" y="70"/>
                    <a:pt x="23" y="71"/>
                    <a:pt x="23" y="73"/>
                  </a:cubicBezTo>
                  <a:moveTo>
                    <a:pt x="16" y="68"/>
                  </a:moveTo>
                  <a:cubicBezTo>
                    <a:pt x="15" y="67"/>
                    <a:pt x="14" y="66"/>
                    <a:pt x="13" y="64"/>
                  </a:cubicBezTo>
                  <a:cubicBezTo>
                    <a:pt x="13" y="63"/>
                    <a:pt x="15" y="61"/>
                    <a:pt x="16" y="59"/>
                  </a:cubicBezTo>
                  <a:cubicBezTo>
                    <a:pt x="17" y="61"/>
                    <a:pt x="18" y="62"/>
                    <a:pt x="19" y="64"/>
                  </a:cubicBezTo>
                  <a:cubicBezTo>
                    <a:pt x="18" y="65"/>
                    <a:pt x="17" y="67"/>
                    <a:pt x="16" y="68"/>
                  </a:cubicBezTo>
                  <a:moveTo>
                    <a:pt x="11" y="63"/>
                  </a:moveTo>
                  <a:cubicBezTo>
                    <a:pt x="11" y="62"/>
                    <a:pt x="10" y="61"/>
                    <a:pt x="9" y="60"/>
                  </a:cubicBezTo>
                  <a:cubicBezTo>
                    <a:pt x="11" y="58"/>
                    <a:pt x="12" y="57"/>
                    <a:pt x="13" y="55"/>
                  </a:cubicBezTo>
                  <a:cubicBezTo>
                    <a:pt x="14" y="56"/>
                    <a:pt x="14" y="57"/>
                    <a:pt x="15" y="58"/>
                  </a:cubicBezTo>
                  <a:cubicBezTo>
                    <a:pt x="14" y="59"/>
                    <a:pt x="12" y="61"/>
                    <a:pt x="11" y="63"/>
                  </a:cubicBezTo>
                  <a:moveTo>
                    <a:pt x="9" y="58"/>
                  </a:moveTo>
                  <a:cubicBezTo>
                    <a:pt x="8" y="57"/>
                    <a:pt x="7" y="56"/>
                    <a:pt x="7" y="54"/>
                  </a:cubicBezTo>
                  <a:cubicBezTo>
                    <a:pt x="7" y="54"/>
                    <a:pt x="7" y="54"/>
                    <a:pt x="7" y="54"/>
                  </a:cubicBezTo>
                  <a:cubicBezTo>
                    <a:pt x="8" y="53"/>
                    <a:pt x="10" y="51"/>
                    <a:pt x="11" y="50"/>
                  </a:cubicBezTo>
                  <a:cubicBezTo>
                    <a:pt x="11" y="50"/>
                    <a:pt x="11" y="51"/>
                    <a:pt x="12" y="52"/>
                  </a:cubicBezTo>
                  <a:cubicBezTo>
                    <a:pt x="12" y="52"/>
                    <a:pt x="12" y="53"/>
                    <a:pt x="12" y="53"/>
                  </a:cubicBezTo>
                  <a:cubicBezTo>
                    <a:pt x="11" y="55"/>
                    <a:pt x="10" y="57"/>
                    <a:pt x="9" y="58"/>
                  </a:cubicBezTo>
                  <a:moveTo>
                    <a:pt x="6" y="53"/>
                  </a:moveTo>
                  <a:cubicBezTo>
                    <a:pt x="6" y="51"/>
                    <a:pt x="5" y="50"/>
                    <a:pt x="5" y="49"/>
                  </a:cubicBezTo>
                  <a:cubicBezTo>
                    <a:pt x="7" y="47"/>
                    <a:pt x="8" y="46"/>
                    <a:pt x="9" y="44"/>
                  </a:cubicBezTo>
                  <a:cubicBezTo>
                    <a:pt x="10" y="45"/>
                    <a:pt x="10" y="47"/>
                    <a:pt x="10" y="48"/>
                  </a:cubicBezTo>
                  <a:cubicBezTo>
                    <a:pt x="9" y="49"/>
                    <a:pt x="8" y="50"/>
                    <a:pt x="8" y="51"/>
                  </a:cubicBezTo>
                  <a:cubicBezTo>
                    <a:pt x="7" y="52"/>
                    <a:pt x="7" y="52"/>
                    <a:pt x="6" y="53"/>
                  </a:cubicBezTo>
                  <a:moveTo>
                    <a:pt x="5" y="47"/>
                  </a:moveTo>
                  <a:cubicBezTo>
                    <a:pt x="4" y="44"/>
                    <a:pt x="4" y="41"/>
                    <a:pt x="4" y="39"/>
                  </a:cubicBezTo>
                  <a:cubicBezTo>
                    <a:pt x="5" y="38"/>
                    <a:pt x="6" y="37"/>
                    <a:pt x="7" y="36"/>
                  </a:cubicBezTo>
                  <a:cubicBezTo>
                    <a:pt x="7" y="36"/>
                    <a:pt x="8" y="35"/>
                    <a:pt x="8" y="35"/>
                  </a:cubicBezTo>
                  <a:cubicBezTo>
                    <a:pt x="8" y="35"/>
                    <a:pt x="8" y="35"/>
                    <a:pt x="8" y="35"/>
                  </a:cubicBezTo>
                  <a:cubicBezTo>
                    <a:pt x="8" y="37"/>
                    <a:pt x="9" y="40"/>
                    <a:pt x="9" y="42"/>
                  </a:cubicBezTo>
                  <a:cubicBezTo>
                    <a:pt x="8" y="44"/>
                    <a:pt x="6" y="45"/>
                    <a:pt x="5" y="47"/>
                  </a:cubicBezTo>
                  <a:moveTo>
                    <a:pt x="4" y="37"/>
                  </a:moveTo>
                  <a:cubicBezTo>
                    <a:pt x="4" y="36"/>
                    <a:pt x="4" y="35"/>
                    <a:pt x="4" y="34"/>
                  </a:cubicBezTo>
                  <a:cubicBezTo>
                    <a:pt x="6" y="33"/>
                    <a:pt x="7" y="31"/>
                    <a:pt x="9" y="30"/>
                  </a:cubicBezTo>
                  <a:cubicBezTo>
                    <a:pt x="9" y="31"/>
                    <a:pt x="9" y="31"/>
                    <a:pt x="9" y="32"/>
                  </a:cubicBezTo>
                  <a:cubicBezTo>
                    <a:pt x="8" y="33"/>
                    <a:pt x="7" y="34"/>
                    <a:pt x="6" y="35"/>
                  </a:cubicBezTo>
                  <a:cubicBezTo>
                    <a:pt x="5" y="36"/>
                    <a:pt x="4" y="36"/>
                    <a:pt x="4" y="37"/>
                  </a:cubicBezTo>
                  <a:moveTo>
                    <a:pt x="4" y="31"/>
                  </a:moveTo>
                  <a:cubicBezTo>
                    <a:pt x="5" y="31"/>
                    <a:pt x="5" y="30"/>
                    <a:pt x="5" y="29"/>
                  </a:cubicBezTo>
                  <a:cubicBezTo>
                    <a:pt x="6" y="28"/>
                    <a:pt x="8" y="27"/>
                    <a:pt x="9" y="27"/>
                  </a:cubicBezTo>
                  <a:cubicBezTo>
                    <a:pt x="9" y="28"/>
                    <a:pt x="9" y="28"/>
                    <a:pt x="9" y="28"/>
                  </a:cubicBezTo>
                  <a:cubicBezTo>
                    <a:pt x="8" y="29"/>
                    <a:pt x="6" y="30"/>
                    <a:pt x="4" y="31"/>
                  </a:cubicBezTo>
                  <a:moveTo>
                    <a:pt x="5" y="27"/>
                  </a:moveTo>
                  <a:cubicBezTo>
                    <a:pt x="6" y="26"/>
                    <a:pt x="6" y="25"/>
                    <a:pt x="7" y="24"/>
                  </a:cubicBezTo>
                  <a:cubicBezTo>
                    <a:pt x="8" y="23"/>
                    <a:pt x="9" y="22"/>
                    <a:pt x="10" y="21"/>
                  </a:cubicBezTo>
                  <a:cubicBezTo>
                    <a:pt x="11" y="21"/>
                    <a:pt x="11" y="21"/>
                    <a:pt x="11" y="21"/>
                  </a:cubicBezTo>
                  <a:cubicBezTo>
                    <a:pt x="10" y="22"/>
                    <a:pt x="10" y="23"/>
                    <a:pt x="10" y="24"/>
                  </a:cubicBezTo>
                  <a:cubicBezTo>
                    <a:pt x="8" y="25"/>
                    <a:pt x="7" y="26"/>
                    <a:pt x="5" y="27"/>
                  </a:cubicBezTo>
                  <a:moveTo>
                    <a:pt x="8" y="21"/>
                  </a:moveTo>
                  <a:cubicBezTo>
                    <a:pt x="8" y="20"/>
                    <a:pt x="9" y="19"/>
                    <a:pt x="9" y="19"/>
                  </a:cubicBezTo>
                  <a:cubicBezTo>
                    <a:pt x="10" y="18"/>
                    <a:pt x="11" y="18"/>
                    <a:pt x="12" y="17"/>
                  </a:cubicBezTo>
                  <a:cubicBezTo>
                    <a:pt x="12" y="17"/>
                    <a:pt x="12" y="17"/>
                    <a:pt x="12" y="17"/>
                  </a:cubicBezTo>
                  <a:cubicBezTo>
                    <a:pt x="12" y="17"/>
                    <a:pt x="12" y="18"/>
                    <a:pt x="11" y="19"/>
                  </a:cubicBezTo>
                  <a:cubicBezTo>
                    <a:pt x="11" y="19"/>
                    <a:pt x="10" y="20"/>
                    <a:pt x="9" y="20"/>
                  </a:cubicBezTo>
                  <a:cubicBezTo>
                    <a:pt x="9" y="20"/>
                    <a:pt x="8" y="21"/>
                    <a:pt x="8" y="21"/>
                  </a:cubicBezTo>
                  <a:moveTo>
                    <a:pt x="47" y="73"/>
                  </a:moveTo>
                  <a:cubicBezTo>
                    <a:pt x="34" y="73"/>
                    <a:pt x="20" y="63"/>
                    <a:pt x="15" y="50"/>
                  </a:cubicBezTo>
                  <a:cubicBezTo>
                    <a:pt x="13" y="46"/>
                    <a:pt x="12" y="40"/>
                    <a:pt x="12" y="35"/>
                  </a:cubicBezTo>
                  <a:cubicBezTo>
                    <a:pt x="12" y="28"/>
                    <a:pt x="13" y="21"/>
                    <a:pt x="17" y="16"/>
                  </a:cubicBezTo>
                  <a:cubicBezTo>
                    <a:pt x="20" y="10"/>
                    <a:pt x="25" y="6"/>
                    <a:pt x="32" y="5"/>
                  </a:cubicBezTo>
                  <a:cubicBezTo>
                    <a:pt x="35" y="4"/>
                    <a:pt x="37" y="4"/>
                    <a:pt x="40" y="4"/>
                  </a:cubicBezTo>
                  <a:cubicBezTo>
                    <a:pt x="48" y="4"/>
                    <a:pt x="55" y="7"/>
                    <a:pt x="61" y="11"/>
                  </a:cubicBezTo>
                  <a:cubicBezTo>
                    <a:pt x="67" y="16"/>
                    <a:pt x="72" y="23"/>
                    <a:pt x="75" y="30"/>
                  </a:cubicBezTo>
                  <a:cubicBezTo>
                    <a:pt x="76" y="34"/>
                    <a:pt x="77" y="38"/>
                    <a:pt x="77" y="42"/>
                  </a:cubicBezTo>
                  <a:cubicBezTo>
                    <a:pt x="77" y="48"/>
                    <a:pt x="75" y="55"/>
                    <a:pt x="71" y="61"/>
                  </a:cubicBezTo>
                  <a:cubicBezTo>
                    <a:pt x="67" y="66"/>
                    <a:pt x="62" y="70"/>
                    <a:pt x="55" y="72"/>
                  </a:cubicBezTo>
                  <a:cubicBezTo>
                    <a:pt x="53" y="73"/>
                    <a:pt x="50" y="73"/>
                    <a:pt x="48" y="73"/>
                  </a:cubicBezTo>
                  <a:cubicBezTo>
                    <a:pt x="48" y="73"/>
                    <a:pt x="48" y="73"/>
                    <a:pt x="47" y="73"/>
                  </a:cubicBezTo>
                  <a:moveTo>
                    <a:pt x="40" y="0"/>
                  </a:moveTo>
                  <a:cubicBezTo>
                    <a:pt x="40" y="0"/>
                    <a:pt x="40" y="0"/>
                    <a:pt x="40" y="0"/>
                  </a:cubicBezTo>
                  <a:cubicBezTo>
                    <a:pt x="37" y="0"/>
                    <a:pt x="34" y="1"/>
                    <a:pt x="31" y="1"/>
                  </a:cubicBezTo>
                  <a:cubicBezTo>
                    <a:pt x="28" y="2"/>
                    <a:pt x="24" y="4"/>
                    <a:pt x="22" y="6"/>
                  </a:cubicBezTo>
                  <a:cubicBezTo>
                    <a:pt x="21" y="6"/>
                    <a:pt x="21" y="6"/>
                    <a:pt x="21" y="6"/>
                  </a:cubicBezTo>
                  <a:cubicBezTo>
                    <a:pt x="17" y="8"/>
                    <a:pt x="13" y="10"/>
                    <a:pt x="9" y="14"/>
                  </a:cubicBezTo>
                  <a:cubicBezTo>
                    <a:pt x="9" y="14"/>
                    <a:pt x="8" y="14"/>
                    <a:pt x="8" y="14"/>
                  </a:cubicBezTo>
                  <a:cubicBezTo>
                    <a:pt x="8" y="15"/>
                    <a:pt x="8" y="15"/>
                    <a:pt x="8" y="15"/>
                  </a:cubicBezTo>
                  <a:cubicBezTo>
                    <a:pt x="7" y="16"/>
                    <a:pt x="7" y="16"/>
                    <a:pt x="7" y="16"/>
                  </a:cubicBezTo>
                  <a:cubicBezTo>
                    <a:pt x="3" y="22"/>
                    <a:pt x="0" y="30"/>
                    <a:pt x="0" y="39"/>
                  </a:cubicBezTo>
                  <a:cubicBezTo>
                    <a:pt x="0" y="44"/>
                    <a:pt x="1" y="50"/>
                    <a:pt x="3" y="55"/>
                  </a:cubicBezTo>
                  <a:cubicBezTo>
                    <a:pt x="9" y="68"/>
                    <a:pt x="20" y="78"/>
                    <a:pt x="34" y="80"/>
                  </a:cubicBezTo>
                  <a:cubicBezTo>
                    <a:pt x="34" y="80"/>
                    <a:pt x="34" y="80"/>
                    <a:pt x="34" y="80"/>
                  </a:cubicBezTo>
                  <a:cubicBezTo>
                    <a:pt x="35" y="80"/>
                    <a:pt x="35" y="80"/>
                    <a:pt x="35" y="80"/>
                  </a:cubicBezTo>
                  <a:cubicBezTo>
                    <a:pt x="37" y="80"/>
                    <a:pt x="39" y="80"/>
                    <a:pt x="41" y="80"/>
                  </a:cubicBezTo>
                  <a:cubicBezTo>
                    <a:pt x="41" y="80"/>
                    <a:pt x="41" y="80"/>
                    <a:pt x="41" y="80"/>
                  </a:cubicBezTo>
                  <a:cubicBezTo>
                    <a:pt x="42" y="80"/>
                    <a:pt x="44" y="80"/>
                    <a:pt x="45" y="80"/>
                  </a:cubicBezTo>
                  <a:cubicBezTo>
                    <a:pt x="46" y="80"/>
                    <a:pt x="46" y="80"/>
                    <a:pt x="46" y="80"/>
                  </a:cubicBezTo>
                  <a:cubicBezTo>
                    <a:pt x="46" y="80"/>
                    <a:pt x="46" y="80"/>
                    <a:pt x="46" y="80"/>
                  </a:cubicBezTo>
                  <a:cubicBezTo>
                    <a:pt x="47" y="80"/>
                    <a:pt x="47" y="80"/>
                    <a:pt x="47" y="80"/>
                  </a:cubicBezTo>
                  <a:cubicBezTo>
                    <a:pt x="47" y="80"/>
                    <a:pt x="47" y="80"/>
                    <a:pt x="47" y="80"/>
                  </a:cubicBezTo>
                  <a:cubicBezTo>
                    <a:pt x="48" y="80"/>
                    <a:pt x="48" y="80"/>
                    <a:pt x="48" y="80"/>
                  </a:cubicBezTo>
                  <a:cubicBezTo>
                    <a:pt x="52" y="78"/>
                    <a:pt x="58" y="75"/>
                    <a:pt x="62" y="73"/>
                  </a:cubicBezTo>
                  <a:cubicBezTo>
                    <a:pt x="63" y="72"/>
                    <a:pt x="63" y="72"/>
                    <a:pt x="63" y="72"/>
                  </a:cubicBezTo>
                  <a:cubicBezTo>
                    <a:pt x="67" y="70"/>
                    <a:pt x="71" y="66"/>
                    <a:pt x="74" y="62"/>
                  </a:cubicBezTo>
                  <a:cubicBezTo>
                    <a:pt x="78" y="56"/>
                    <a:pt x="80" y="49"/>
                    <a:pt x="80" y="42"/>
                  </a:cubicBezTo>
                  <a:cubicBezTo>
                    <a:pt x="80" y="37"/>
                    <a:pt x="79" y="33"/>
                    <a:pt x="78" y="29"/>
                  </a:cubicBezTo>
                  <a:cubicBezTo>
                    <a:pt x="75" y="21"/>
                    <a:pt x="70" y="14"/>
                    <a:pt x="63" y="9"/>
                  </a:cubicBezTo>
                  <a:cubicBezTo>
                    <a:pt x="57" y="4"/>
                    <a:pt x="49" y="0"/>
                    <a:pt x="40"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774"/>
            <p:cNvSpPr>
              <a:spLocks noEditPoints="1"/>
            </p:cNvSpPr>
            <p:nvPr/>
          </p:nvSpPr>
          <p:spPr bwMode="auto">
            <a:xfrm>
              <a:off x="3085" y="2917"/>
              <a:ext cx="139" cy="147"/>
            </a:xfrm>
            <a:custGeom>
              <a:avLst/>
              <a:gdLst>
                <a:gd name="T0" fmla="*/ 55 w 59"/>
                <a:gd name="T1" fmla="*/ 37 h 62"/>
                <a:gd name="T2" fmla="*/ 55 w 59"/>
                <a:gd name="T3" fmla="*/ 38 h 62"/>
                <a:gd name="T4" fmla="*/ 55 w 59"/>
                <a:gd name="T5" fmla="*/ 32 h 62"/>
                <a:gd name="T6" fmla="*/ 55 w 59"/>
                <a:gd name="T7" fmla="*/ 34 h 62"/>
                <a:gd name="T8" fmla="*/ 55 w 59"/>
                <a:gd name="T9" fmla="*/ 35 h 62"/>
                <a:gd name="T10" fmla="*/ 53 w 59"/>
                <a:gd name="T11" fmla="*/ 27 h 62"/>
                <a:gd name="T12" fmla="*/ 55 w 59"/>
                <a:gd name="T13" fmla="*/ 29 h 62"/>
                <a:gd name="T14" fmla="*/ 54 w 59"/>
                <a:gd name="T15" fmla="*/ 30 h 62"/>
                <a:gd name="T16" fmla="*/ 55 w 59"/>
                <a:gd name="T17" fmla="*/ 24 h 62"/>
                <a:gd name="T18" fmla="*/ 53 w 59"/>
                <a:gd name="T19" fmla="*/ 25 h 62"/>
                <a:gd name="T20" fmla="*/ 52 w 59"/>
                <a:gd name="T21" fmla="*/ 21 h 62"/>
                <a:gd name="T22" fmla="*/ 53 w 59"/>
                <a:gd name="T23" fmla="*/ 25 h 62"/>
                <a:gd name="T24" fmla="*/ 48 w 59"/>
                <a:gd name="T25" fmla="*/ 17 h 62"/>
                <a:gd name="T26" fmla="*/ 51 w 59"/>
                <a:gd name="T27" fmla="*/ 20 h 62"/>
                <a:gd name="T28" fmla="*/ 47 w 59"/>
                <a:gd name="T29" fmla="*/ 16 h 62"/>
                <a:gd name="T30" fmla="*/ 45 w 59"/>
                <a:gd name="T31" fmla="*/ 12 h 62"/>
                <a:gd name="T32" fmla="*/ 47 w 59"/>
                <a:gd name="T33" fmla="*/ 16 h 62"/>
                <a:gd name="T34" fmla="*/ 41 w 59"/>
                <a:gd name="T35" fmla="*/ 10 h 62"/>
                <a:gd name="T36" fmla="*/ 41 w 59"/>
                <a:gd name="T37" fmla="*/ 8 h 62"/>
                <a:gd name="T38" fmla="*/ 44 w 59"/>
                <a:gd name="T39" fmla="*/ 10 h 62"/>
                <a:gd name="T40" fmla="*/ 32 w 59"/>
                <a:gd name="T41" fmla="*/ 59 h 62"/>
                <a:gd name="T42" fmla="*/ 3 w 59"/>
                <a:gd name="T43" fmla="*/ 28 h 62"/>
                <a:gd name="T44" fmla="*/ 11 w 59"/>
                <a:gd name="T45" fmla="*/ 8 h 62"/>
                <a:gd name="T46" fmla="*/ 16 w 59"/>
                <a:gd name="T47" fmla="*/ 7 h 62"/>
                <a:gd name="T48" fmla="*/ 39 w 59"/>
                <a:gd name="T49" fmla="*/ 12 h 62"/>
                <a:gd name="T50" fmla="*/ 40 w 59"/>
                <a:gd name="T51" fmla="*/ 14 h 62"/>
                <a:gd name="T52" fmla="*/ 50 w 59"/>
                <a:gd name="T53" fmla="*/ 28 h 62"/>
                <a:gd name="T54" fmla="*/ 44 w 59"/>
                <a:gd name="T55" fmla="*/ 56 h 62"/>
                <a:gd name="T56" fmla="*/ 38 w 59"/>
                <a:gd name="T57" fmla="*/ 58 h 62"/>
                <a:gd name="T58" fmla="*/ 32 w 59"/>
                <a:gd name="T59" fmla="*/ 59 h 62"/>
                <a:gd name="T60" fmla="*/ 36 w 59"/>
                <a:gd name="T61" fmla="*/ 6 h 62"/>
                <a:gd name="T62" fmla="*/ 39 w 59"/>
                <a:gd name="T63" fmla="*/ 7 h 62"/>
                <a:gd name="T64" fmla="*/ 34 w 59"/>
                <a:gd name="T65" fmla="*/ 5 h 62"/>
                <a:gd name="T66" fmla="*/ 32 w 59"/>
                <a:gd name="T67" fmla="*/ 4 h 62"/>
                <a:gd name="T68" fmla="*/ 34 w 59"/>
                <a:gd name="T69" fmla="*/ 5 h 62"/>
                <a:gd name="T70" fmla="*/ 30 w 59"/>
                <a:gd name="T71" fmla="*/ 4 h 62"/>
                <a:gd name="T72" fmla="*/ 30 w 59"/>
                <a:gd name="T73" fmla="*/ 4 h 62"/>
                <a:gd name="T74" fmla="*/ 26 w 59"/>
                <a:gd name="T75" fmla="*/ 0 h 62"/>
                <a:gd name="T76" fmla="*/ 4 w 59"/>
                <a:gd name="T77" fmla="*/ 11 h 62"/>
                <a:gd name="T78" fmla="*/ 2 w 59"/>
                <a:gd name="T79" fmla="*/ 42 h 62"/>
                <a:gd name="T80" fmla="*/ 39 w 59"/>
                <a:gd name="T81" fmla="*/ 62 h 62"/>
                <a:gd name="T82" fmla="*/ 59 w 59"/>
                <a:gd name="T83" fmla="*/ 34 h 62"/>
                <a:gd name="T84" fmla="*/ 45 w 59"/>
                <a:gd name="T85" fmla="*/ 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9" h="62">
                  <a:moveTo>
                    <a:pt x="55" y="38"/>
                  </a:moveTo>
                  <a:cubicBezTo>
                    <a:pt x="55" y="37"/>
                    <a:pt x="55" y="37"/>
                    <a:pt x="55" y="37"/>
                  </a:cubicBezTo>
                  <a:cubicBezTo>
                    <a:pt x="55" y="37"/>
                    <a:pt x="55" y="37"/>
                    <a:pt x="55" y="37"/>
                  </a:cubicBezTo>
                  <a:cubicBezTo>
                    <a:pt x="55" y="38"/>
                    <a:pt x="55" y="38"/>
                    <a:pt x="55" y="38"/>
                  </a:cubicBezTo>
                  <a:moveTo>
                    <a:pt x="55" y="35"/>
                  </a:moveTo>
                  <a:cubicBezTo>
                    <a:pt x="55" y="34"/>
                    <a:pt x="55" y="33"/>
                    <a:pt x="55" y="32"/>
                  </a:cubicBezTo>
                  <a:cubicBezTo>
                    <a:pt x="55" y="31"/>
                    <a:pt x="55" y="31"/>
                    <a:pt x="55" y="31"/>
                  </a:cubicBezTo>
                  <a:cubicBezTo>
                    <a:pt x="55" y="32"/>
                    <a:pt x="55" y="33"/>
                    <a:pt x="55" y="34"/>
                  </a:cubicBezTo>
                  <a:cubicBezTo>
                    <a:pt x="55" y="34"/>
                    <a:pt x="55" y="34"/>
                    <a:pt x="55" y="34"/>
                  </a:cubicBezTo>
                  <a:cubicBezTo>
                    <a:pt x="55" y="35"/>
                    <a:pt x="55" y="35"/>
                    <a:pt x="55" y="35"/>
                  </a:cubicBezTo>
                  <a:moveTo>
                    <a:pt x="54" y="30"/>
                  </a:moveTo>
                  <a:cubicBezTo>
                    <a:pt x="54" y="29"/>
                    <a:pt x="54" y="28"/>
                    <a:pt x="53" y="27"/>
                  </a:cubicBezTo>
                  <a:cubicBezTo>
                    <a:pt x="54" y="26"/>
                    <a:pt x="54" y="26"/>
                    <a:pt x="54" y="26"/>
                  </a:cubicBezTo>
                  <a:cubicBezTo>
                    <a:pt x="54" y="27"/>
                    <a:pt x="55" y="28"/>
                    <a:pt x="55" y="29"/>
                  </a:cubicBezTo>
                  <a:cubicBezTo>
                    <a:pt x="54" y="29"/>
                    <a:pt x="54" y="29"/>
                    <a:pt x="54" y="29"/>
                  </a:cubicBezTo>
                  <a:cubicBezTo>
                    <a:pt x="54" y="30"/>
                    <a:pt x="54" y="30"/>
                    <a:pt x="54" y="30"/>
                  </a:cubicBezTo>
                  <a:moveTo>
                    <a:pt x="55" y="25"/>
                  </a:moveTo>
                  <a:cubicBezTo>
                    <a:pt x="55" y="24"/>
                    <a:pt x="55" y="24"/>
                    <a:pt x="55" y="24"/>
                  </a:cubicBezTo>
                  <a:cubicBezTo>
                    <a:pt x="55" y="25"/>
                    <a:pt x="55" y="25"/>
                    <a:pt x="55" y="25"/>
                  </a:cubicBezTo>
                  <a:moveTo>
                    <a:pt x="53" y="25"/>
                  </a:moveTo>
                  <a:cubicBezTo>
                    <a:pt x="52" y="24"/>
                    <a:pt x="52" y="23"/>
                    <a:pt x="51" y="22"/>
                  </a:cubicBezTo>
                  <a:cubicBezTo>
                    <a:pt x="52" y="21"/>
                    <a:pt x="52" y="21"/>
                    <a:pt x="52" y="21"/>
                  </a:cubicBezTo>
                  <a:cubicBezTo>
                    <a:pt x="52" y="22"/>
                    <a:pt x="53" y="23"/>
                    <a:pt x="53" y="24"/>
                  </a:cubicBezTo>
                  <a:cubicBezTo>
                    <a:pt x="53" y="25"/>
                    <a:pt x="53" y="25"/>
                    <a:pt x="53" y="25"/>
                  </a:cubicBezTo>
                  <a:moveTo>
                    <a:pt x="50" y="20"/>
                  </a:moveTo>
                  <a:cubicBezTo>
                    <a:pt x="49" y="19"/>
                    <a:pt x="49" y="18"/>
                    <a:pt x="48" y="17"/>
                  </a:cubicBezTo>
                  <a:cubicBezTo>
                    <a:pt x="49" y="16"/>
                    <a:pt x="49" y="16"/>
                    <a:pt x="49" y="16"/>
                  </a:cubicBezTo>
                  <a:cubicBezTo>
                    <a:pt x="50" y="17"/>
                    <a:pt x="50" y="18"/>
                    <a:pt x="51" y="20"/>
                  </a:cubicBezTo>
                  <a:cubicBezTo>
                    <a:pt x="50" y="20"/>
                    <a:pt x="50" y="20"/>
                    <a:pt x="50" y="20"/>
                  </a:cubicBezTo>
                  <a:moveTo>
                    <a:pt x="47" y="16"/>
                  </a:moveTo>
                  <a:cubicBezTo>
                    <a:pt x="46" y="14"/>
                    <a:pt x="45" y="13"/>
                    <a:pt x="44" y="12"/>
                  </a:cubicBezTo>
                  <a:cubicBezTo>
                    <a:pt x="45" y="12"/>
                    <a:pt x="45" y="12"/>
                    <a:pt x="45" y="12"/>
                  </a:cubicBezTo>
                  <a:cubicBezTo>
                    <a:pt x="46" y="13"/>
                    <a:pt x="47" y="14"/>
                    <a:pt x="48" y="15"/>
                  </a:cubicBezTo>
                  <a:cubicBezTo>
                    <a:pt x="47" y="16"/>
                    <a:pt x="47" y="16"/>
                    <a:pt x="47" y="16"/>
                  </a:cubicBezTo>
                  <a:moveTo>
                    <a:pt x="43" y="11"/>
                  </a:moveTo>
                  <a:cubicBezTo>
                    <a:pt x="42" y="11"/>
                    <a:pt x="42" y="10"/>
                    <a:pt x="41" y="10"/>
                  </a:cubicBezTo>
                  <a:cubicBezTo>
                    <a:pt x="40" y="9"/>
                    <a:pt x="40" y="9"/>
                    <a:pt x="40" y="9"/>
                  </a:cubicBezTo>
                  <a:cubicBezTo>
                    <a:pt x="41" y="8"/>
                    <a:pt x="41" y="8"/>
                    <a:pt x="41" y="8"/>
                  </a:cubicBezTo>
                  <a:cubicBezTo>
                    <a:pt x="41" y="9"/>
                    <a:pt x="42" y="9"/>
                    <a:pt x="43" y="10"/>
                  </a:cubicBezTo>
                  <a:cubicBezTo>
                    <a:pt x="44" y="10"/>
                    <a:pt x="44" y="10"/>
                    <a:pt x="44" y="10"/>
                  </a:cubicBezTo>
                  <a:cubicBezTo>
                    <a:pt x="43" y="11"/>
                    <a:pt x="43" y="11"/>
                    <a:pt x="43" y="11"/>
                  </a:cubicBezTo>
                  <a:moveTo>
                    <a:pt x="32" y="59"/>
                  </a:moveTo>
                  <a:cubicBezTo>
                    <a:pt x="21" y="59"/>
                    <a:pt x="9" y="51"/>
                    <a:pt x="5" y="41"/>
                  </a:cubicBezTo>
                  <a:cubicBezTo>
                    <a:pt x="4" y="37"/>
                    <a:pt x="3" y="33"/>
                    <a:pt x="3" y="28"/>
                  </a:cubicBezTo>
                  <a:cubicBezTo>
                    <a:pt x="3" y="23"/>
                    <a:pt x="4" y="17"/>
                    <a:pt x="7" y="13"/>
                  </a:cubicBezTo>
                  <a:cubicBezTo>
                    <a:pt x="8" y="11"/>
                    <a:pt x="10" y="10"/>
                    <a:pt x="11" y="8"/>
                  </a:cubicBezTo>
                  <a:cubicBezTo>
                    <a:pt x="12" y="8"/>
                    <a:pt x="12" y="8"/>
                    <a:pt x="12" y="8"/>
                  </a:cubicBezTo>
                  <a:cubicBezTo>
                    <a:pt x="13" y="8"/>
                    <a:pt x="14" y="7"/>
                    <a:pt x="16" y="7"/>
                  </a:cubicBezTo>
                  <a:cubicBezTo>
                    <a:pt x="18" y="6"/>
                    <a:pt x="20" y="6"/>
                    <a:pt x="22" y="6"/>
                  </a:cubicBezTo>
                  <a:cubicBezTo>
                    <a:pt x="28" y="6"/>
                    <a:pt x="34" y="8"/>
                    <a:pt x="39" y="12"/>
                  </a:cubicBezTo>
                  <a:cubicBezTo>
                    <a:pt x="40" y="13"/>
                    <a:pt x="40" y="13"/>
                    <a:pt x="40" y="13"/>
                  </a:cubicBezTo>
                  <a:cubicBezTo>
                    <a:pt x="40" y="14"/>
                    <a:pt x="40" y="14"/>
                    <a:pt x="40" y="14"/>
                  </a:cubicBezTo>
                  <a:cubicBezTo>
                    <a:pt x="41" y="14"/>
                    <a:pt x="41" y="14"/>
                    <a:pt x="41" y="14"/>
                  </a:cubicBezTo>
                  <a:cubicBezTo>
                    <a:pt x="45" y="18"/>
                    <a:pt x="48" y="22"/>
                    <a:pt x="50" y="28"/>
                  </a:cubicBezTo>
                  <a:cubicBezTo>
                    <a:pt x="51" y="30"/>
                    <a:pt x="52" y="33"/>
                    <a:pt x="52" y="36"/>
                  </a:cubicBezTo>
                  <a:cubicBezTo>
                    <a:pt x="52" y="44"/>
                    <a:pt x="49" y="51"/>
                    <a:pt x="44" y="56"/>
                  </a:cubicBezTo>
                  <a:cubicBezTo>
                    <a:pt x="44" y="56"/>
                    <a:pt x="44" y="56"/>
                    <a:pt x="44" y="56"/>
                  </a:cubicBezTo>
                  <a:cubicBezTo>
                    <a:pt x="42" y="57"/>
                    <a:pt x="40" y="58"/>
                    <a:pt x="38" y="58"/>
                  </a:cubicBezTo>
                  <a:cubicBezTo>
                    <a:pt x="36" y="59"/>
                    <a:pt x="34" y="59"/>
                    <a:pt x="32" y="59"/>
                  </a:cubicBezTo>
                  <a:cubicBezTo>
                    <a:pt x="32" y="59"/>
                    <a:pt x="32" y="59"/>
                    <a:pt x="32" y="59"/>
                  </a:cubicBezTo>
                  <a:moveTo>
                    <a:pt x="39" y="8"/>
                  </a:moveTo>
                  <a:cubicBezTo>
                    <a:pt x="38" y="7"/>
                    <a:pt x="37" y="7"/>
                    <a:pt x="36" y="6"/>
                  </a:cubicBezTo>
                  <a:cubicBezTo>
                    <a:pt x="36" y="6"/>
                    <a:pt x="36" y="6"/>
                    <a:pt x="36" y="6"/>
                  </a:cubicBezTo>
                  <a:cubicBezTo>
                    <a:pt x="37" y="6"/>
                    <a:pt x="38" y="7"/>
                    <a:pt x="39" y="7"/>
                  </a:cubicBezTo>
                  <a:cubicBezTo>
                    <a:pt x="39" y="8"/>
                    <a:pt x="39" y="8"/>
                    <a:pt x="39" y="8"/>
                  </a:cubicBezTo>
                  <a:moveTo>
                    <a:pt x="34" y="5"/>
                  </a:moveTo>
                  <a:cubicBezTo>
                    <a:pt x="33" y="5"/>
                    <a:pt x="33" y="5"/>
                    <a:pt x="32" y="4"/>
                  </a:cubicBezTo>
                  <a:cubicBezTo>
                    <a:pt x="32" y="4"/>
                    <a:pt x="32" y="4"/>
                    <a:pt x="32" y="4"/>
                  </a:cubicBezTo>
                  <a:cubicBezTo>
                    <a:pt x="33" y="5"/>
                    <a:pt x="34" y="5"/>
                    <a:pt x="34" y="5"/>
                  </a:cubicBezTo>
                  <a:cubicBezTo>
                    <a:pt x="34" y="5"/>
                    <a:pt x="34" y="5"/>
                    <a:pt x="34" y="5"/>
                  </a:cubicBezTo>
                  <a:moveTo>
                    <a:pt x="30" y="4"/>
                  </a:moveTo>
                  <a:cubicBezTo>
                    <a:pt x="30" y="4"/>
                    <a:pt x="30" y="4"/>
                    <a:pt x="30" y="4"/>
                  </a:cubicBezTo>
                  <a:cubicBezTo>
                    <a:pt x="30" y="4"/>
                    <a:pt x="30" y="4"/>
                    <a:pt x="30" y="4"/>
                  </a:cubicBezTo>
                  <a:cubicBezTo>
                    <a:pt x="30" y="4"/>
                    <a:pt x="30" y="4"/>
                    <a:pt x="30" y="4"/>
                  </a:cubicBezTo>
                  <a:moveTo>
                    <a:pt x="26" y="0"/>
                  </a:moveTo>
                  <a:cubicBezTo>
                    <a:pt x="26" y="0"/>
                    <a:pt x="26" y="0"/>
                    <a:pt x="26" y="0"/>
                  </a:cubicBezTo>
                  <a:cubicBezTo>
                    <a:pt x="23" y="0"/>
                    <a:pt x="21" y="0"/>
                    <a:pt x="19" y="1"/>
                  </a:cubicBezTo>
                  <a:cubicBezTo>
                    <a:pt x="12" y="2"/>
                    <a:pt x="7" y="6"/>
                    <a:pt x="4" y="11"/>
                  </a:cubicBezTo>
                  <a:cubicBezTo>
                    <a:pt x="1" y="16"/>
                    <a:pt x="0" y="22"/>
                    <a:pt x="0" y="28"/>
                  </a:cubicBezTo>
                  <a:cubicBezTo>
                    <a:pt x="0" y="33"/>
                    <a:pt x="1" y="38"/>
                    <a:pt x="2" y="42"/>
                  </a:cubicBezTo>
                  <a:cubicBezTo>
                    <a:pt x="7" y="54"/>
                    <a:pt x="19" y="62"/>
                    <a:pt x="32" y="62"/>
                  </a:cubicBezTo>
                  <a:cubicBezTo>
                    <a:pt x="34" y="62"/>
                    <a:pt x="37" y="62"/>
                    <a:pt x="39" y="62"/>
                  </a:cubicBezTo>
                  <a:cubicBezTo>
                    <a:pt x="45" y="60"/>
                    <a:pt x="50" y="56"/>
                    <a:pt x="53" y="51"/>
                  </a:cubicBezTo>
                  <a:cubicBezTo>
                    <a:pt x="57" y="46"/>
                    <a:pt x="59" y="40"/>
                    <a:pt x="59" y="34"/>
                  </a:cubicBezTo>
                  <a:cubicBezTo>
                    <a:pt x="59" y="31"/>
                    <a:pt x="58" y="27"/>
                    <a:pt x="57" y="24"/>
                  </a:cubicBezTo>
                  <a:cubicBezTo>
                    <a:pt x="54" y="17"/>
                    <a:pt x="50" y="11"/>
                    <a:pt x="45" y="7"/>
                  </a:cubicBezTo>
                  <a:cubicBezTo>
                    <a:pt x="39" y="3"/>
                    <a:pt x="33" y="0"/>
                    <a:pt x="26"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775"/>
            <p:cNvSpPr>
              <a:spLocks noEditPoints="1"/>
            </p:cNvSpPr>
            <p:nvPr/>
          </p:nvSpPr>
          <p:spPr bwMode="auto">
            <a:xfrm>
              <a:off x="3111" y="2943"/>
              <a:ext cx="78" cy="102"/>
            </a:xfrm>
            <a:custGeom>
              <a:avLst/>
              <a:gdLst>
                <a:gd name="T0" fmla="*/ 4 w 33"/>
                <a:gd name="T1" fmla="*/ 19 h 43"/>
                <a:gd name="T2" fmla="*/ 4 w 33"/>
                <a:gd name="T3" fmla="*/ 12 h 43"/>
                <a:gd name="T4" fmla="*/ 7 w 33"/>
                <a:gd name="T5" fmla="*/ 8 h 43"/>
                <a:gd name="T6" fmla="*/ 6 w 33"/>
                <a:gd name="T7" fmla="*/ 4 h 43"/>
                <a:gd name="T8" fmla="*/ 7 w 33"/>
                <a:gd name="T9" fmla="*/ 3 h 43"/>
                <a:gd name="T10" fmla="*/ 8 w 33"/>
                <a:gd name="T11" fmla="*/ 4 h 43"/>
                <a:gd name="T12" fmla="*/ 11 w 33"/>
                <a:gd name="T13" fmla="*/ 8 h 43"/>
                <a:gd name="T14" fmla="*/ 15 w 33"/>
                <a:gd name="T15" fmla="*/ 7 h 43"/>
                <a:gd name="T16" fmla="*/ 18 w 33"/>
                <a:gd name="T17" fmla="*/ 10 h 43"/>
                <a:gd name="T18" fmla="*/ 15 w 33"/>
                <a:gd name="T19" fmla="*/ 9 h 43"/>
                <a:gd name="T20" fmla="*/ 8 w 33"/>
                <a:gd name="T21" fmla="*/ 13 h 43"/>
                <a:gd name="T22" fmla="*/ 9 w 33"/>
                <a:gd name="T23" fmla="*/ 20 h 43"/>
                <a:gd name="T24" fmla="*/ 13 w 33"/>
                <a:gd name="T25" fmla="*/ 20 h 43"/>
                <a:gd name="T26" fmla="*/ 27 w 33"/>
                <a:gd name="T27" fmla="*/ 21 h 43"/>
                <a:gd name="T28" fmla="*/ 30 w 33"/>
                <a:gd name="T29" fmla="*/ 27 h 43"/>
                <a:gd name="T30" fmla="*/ 27 w 33"/>
                <a:gd name="T31" fmla="*/ 33 h 43"/>
                <a:gd name="T32" fmla="*/ 27 w 33"/>
                <a:gd name="T33" fmla="*/ 36 h 43"/>
                <a:gd name="T34" fmla="*/ 29 w 33"/>
                <a:gd name="T35" fmla="*/ 39 h 43"/>
                <a:gd name="T36" fmla="*/ 26 w 33"/>
                <a:gd name="T37" fmla="*/ 36 h 43"/>
                <a:gd name="T38" fmla="*/ 22 w 33"/>
                <a:gd name="T39" fmla="*/ 36 h 43"/>
                <a:gd name="T40" fmla="*/ 14 w 33"/>
                <a:gd name="T41" fmla="*/ 34 h 43"/>
                <a:gd name="T42" fmla="*/ 24 w 33"/>
                <a:gd name="T43" fmla="*/ 32 h 43"/>
                <a:gd name="T44" fmla="*/ 21 w 33"/>
                <a:gd name="T45" fmla="*/ 22 h 43"/>
                <a:gd name="T46" fmla="*/ 12 w 33"/>
                <a:gd name="T47" fmla="*/ 23 h 43"/>
                <a:gd name="T48" fmla="*/ 12 w 33"/>
                <a:gd name="T49" fmla="*/ 23 h 43"/>
                <a:gd name="T50" fmla="*/ 3 w 33"/>
                <a:gd name="T51" fmla="*/ 2 h 43"/>
                <a:gd name="T52" fmla="*/ 2 w 33"/>
                <a:gd name="T53" fmla="*/ 3 h 43"/>
                <a:gd name="T54" fmla="*/ 3 w 33"/>
                <a:gd name="T55" fmla="*/ 8 h 43"/>
                <a:gd name="T56" fmla="*/ 0 w 33"/>
                <a:gd name="T57" fmla="*/ 15 h 43"/>
                <a:gd name="T58" fmla="*/ 12 w 33"/>
                <a:gd name="T59" fmla="*/ 26 h 43"/>
                <a:gd name="T60" fmla="*/ 20 w 33"/>
                <a:gd name="T61" fmla="*/ 25 h 43"/>
                <a:gd name="T62" fmla="*/ 23 w 33"/>
                <a:gd name="T63" fmla="*/ 26 h 43"/>
                <a:gd name="T64" fmla="*/ 20 w 33"/>
                <a:gd name="T65" fmla="*/ 30 h 43"/>
                <a:gd name="T66" fmla="*/ 17 w 33"/>
                <a:gd name="T67" fmla="*/ 29 h 43"/>
                <a:gd name="T68" fmla="*/ 11 w 33"/>
                <a:gd name="T69" fmla="*/ 32 h 43"/>
                <a:gd name="T70" fmla="*/ 23 w 33"/>
                <a:gd name="T71" fmla="*/ 39 h 43"/>
                <a:gd name="T72" fmla="*/ 26 w 33"/>
                <a:gd name="T73" fmla="*/ 42 h 43"/>
                <a:gd name="T74" fmla="*/ 28 w 33"/>
                <a:gd name="T75" fmla="*/ 43 h 43"/>
                <a:gd name="T76" fmla="*/ 29 w 33"/>
                <a:gd name="T77" fmla="*/ 43 h 43"/>
                <a:gd name="T78" fmla="*/ 33 w 33"/>
                <a:gd name="T79" fmla="*/ 40 h 43"/>
                <a:gd name="T80" fmla="*/ 31 w 33"/>
                <a:gd name="T81" fmla="*/ 35 h 43"/>
                <a:gd name="T82" fmla="*/ 33 w 33"/>
                <a:gd name="T83" fmla="*/ 27 h 43"/>
                <a:gd name="T84" fmla="*/ 21 w 33"/>
                <a:gd name="T85" fmla="*/ 17 h 43"/>
                <a:gd name="T86" fmla="*/ 12 w 33"/>
                <a:gd name="T87" fmla="*/ 17 h 43"/>
                <a:gd name="T88" fmla="*/ 10 w 33"/>
                <a:gd name="T89" fmla="*/ 16 h 43"/>
                <a:gd name="T90" fmla="*/ 15 w 33"/>
                <a:gd name="T91" fmla="*/ 12 h 43"/>
                <a:gd name="T92" fmla="*/ 16 w 33"/>
                <a:gd name="T93" fmla="*/ 13 h 43"/>
                <a:gd name="T94" fmla="*/ 18 w 33"/>
                <a:gd name="T95" fmla="*/ 13 h 43"/>
                <a:gd name="T96" fmla="*/ 24 w 33"/>
                <a:gd name="T97" fmla="*/ 9 h 43"/>
                <a:gd name="T98" fmla="*/ 11 w 33"/>
                <a:gd name="T99" fmla="*/ 4 h 43"/>
                <a:gd name="T100" fmla="*/ 8 w 33"/>
                <a:gd name="T101" fmla="*/ 0 h 43"/>
                <a:gd name="T102" fmla="*/ 8 w 33"/>
                <a:gd name="T10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 h="43">
                  <a:moveTo>
                    <a:pt x="12" y="23"/>
                  </a:moveTo>
                  <a:cubicBezTo>
                    <a:pt x="11" y="23"/>
                    <a:pt x="9" y="22"/>
                    <a:pt x="7" y="21"/>
                  </a:cubicBezTo>
                  <a:cubicBezTo>
                    <a:pt x="6" y="21"/>
                    <a:pt x="5" y="20"/>
                    <a:pt x="4" y="19"/>
                  </a:cubicBezTo>
                  <a:cubicBezTo>
                    <a:pt x="4" y="18"/>
                    <a:pt x="3" y="17"/>
                    <a:pt x="3" y="15"/>
                  </a:cubicBezTo>
                  <a:cubicBezTo>
                    <a:pt x="3" y="14"/>
                    <a:pt x="3" y="14"/>
                    <a:pt x="3" y="14"/>
                  </a:cubicBezTo>
                  <a:cubicBezTo>
                    <a:pt x="4" y="13"/>
                    <a:pt x="4" y="12"/>
                    <a:pt x="4" y="12"/>
                  </a:cubicBezTo>
                  <a:cubicBezTo>
                    <a:pt x="5" y="11"/>
                    <a:pt x="5" y="10"/>
                    <a:pt x="6" y="10"/>
                  </a:cubicBezTo>
                  <a:cubicBezTo>
                    <a:pt x="7" y="10"/>
                    <a:pt x="7" y="10"/>
                    <a:pt x="7" y="9"/>
                  </a:cubicBezTo>
                  <a:cubicBezTo>
                    <a:pt x="7" y="9"/>
                    <a:pt x="7" y="8"/>
                    <a:pt x="7" y="8"/>
                  </a:cubicBezTo>
                  <a:cubicBezTo>
                    <a:pt x="7" y="7"/>
                    <a:pt x="6" y="6"/>
                    <a:pt x="6" y="5"/>
                  </a:cubicBezTo>
                  <a:cubicBezTo>
                    <a:pt x="6" y="4"/>
                    <a:pt x="6" y="4"/>
                    <a:pt x="6" y="4"/>
                  </a:cubicBezTo>
                  <a:cubicBezTo>
                    <a:pt x="6" y="4"/>
                    <a:pt x="6" y="4"/>
                    <a:pt x="6" y="4"/>
                  </a:cubicBezTo>
                  <a:cubicBezTo>
                    <a:pt x="7" y="4"/>
                    <a:pt x="7" y="3"/>
                    <a:pt x="7" y="3"/>
                  </a:cubicBezTo>
                  <a:cubicBezTo>
                    <a:pt x="7" y="3"/>
                    <a:pt x="7" y="3"/>
                    <a:pt x="7" y="3"/>
                  </a:cubicBezTo>
                  <a:cubicBezTo>
                    <a:pt x="7" y="3"/>
                    <a:pt x="7" y="3"/>
                    <a:pt x="7" y="3"/>
                  </a:cubicBezTo>
                  <a:cubicBezTo>
                    <a:pt x="7" y="3"/>
                    <a:pt x="7" y="3"/>
                    <a:pt x="7" y="3"/>
                  </a:cubicBezTo>
                  <a:cubicBezTo>
                    <a:pt x="7" y="3"/>
                    <a:pt x="7" y="3"/>
                    <a:pt x="7" y="3"/>
                  </a:cubicBezTo>
                  <a:cubicBezTo>
                    <a:pt x="7" y="3"/>
                    <a:pt x="8" y="4"/>
                    <a:pt x="8" y="4"/>
                  </a:cubicBezTo>
                  <a:cubicBezTo>
                    <a:pt x="8" y="5"/>
                    <a:pt x="8" y="5"/>
                    <a:pt x="8" y="5"/>
                  </a:cubicBezTo>
                  <a:cubicBezTo>
                    <a:pt x="9" y="6"/>
                    <a:pt x="9" y="7"/>
                    <a:pt x="10" y="7"/>
                  </a:cubicBezTo>
                  <a:cubicBezTo>
                    <a:pt x="10" y="7"/>
                    <a:pt x="10" y="8"/>
                    <a:pt x="11" y="8"/>
                  </a:cubicBezTo>
                  <a:cubicBezTo>
                    <a:pt x="11" y="8"/>
                    <a:pt x="11" y="8"/>
                    <a:pt x="11" y="7"/>
                  </a:cubicBezTo>
                  <a:cubicBezTo>
                    <a:pt x="12" y="7"/>
                    <a:pt x="14" y="7"/>
                    <a:pt x="15" y="7"/>
                  </a:cubicBezTo>
                  <a:cubicBezTo>
                    <a:pt x="15" y="7"/>
                    <a:pt x="15" y="7"/>
                    <a:pt x="15" y="7"/>
                  </a:cubicBezTo>
                  <a:cubicBezTo>
                    <a:pt x="17" y="7"/>
                    <a:pt x="19" y="7"/>
                    <a:pt x="20" y="9"/>
                  </a:cubicBezTo>
                  <a:cubicBezTo>
                    <a:pt x="20" y="9"/>
                    <a:pt x="19" y="10"/>
                    <a:pt x="18" y="10"/>
                  </a:cubicBezTo>
                  <a:cubicBezTo>
                    <a:pt x="18" y="10"/>
                    <a:pt x="18" y="10"/>
                    <a:pt x="18" y="10"/>
                  </a:cubicBezTo>
                  <a:cubicBezTo>
                    <a:pt x="18" y="10"/>
                    <a:pt x="18" y="10"/>
                    <a:pt x="18" y="10"/>
                  </a:cubicBezTo>
                  <a:cubicBezTo>
                    <a:pt x="18" y="10"/>
                    <a:pt x="18" y="10"/>
                    <a:pt x="18" y="10"/>
                  </a:cubicBezTo>
                  <a:cubicBezTo>
                    <a:pt x="17" y="9"/>
                    <a:pt x="16" y="9"/>
                    <a:pt x="15" y="9"/>
                  </a:cubicBezTo>
                  <a:cubicBezTo>
                    <a:pt x="15" y="9"/>
                    <a:pt x="15" y="9"/>
                    <a:pt x="15" y="9"/>
                  </a:cubicBezTo>
                  <a:cubicBezTo>
                    <a:pt x="13" y="9"/>
                    <a:pt x="11" y="10"/>
                    <a:pt x="10" y="11"/>
                  </a:cubicBezTo>
                  <a:cubicBezTo>
                    <a:pt x="9" y="12"/>
                    <a:pt x="8" y="12"/>
                    <a:pt x="8" y="13"/>
                  </a:cubicBezTo>
                  <a:cubicBezTo>
                    <a:pt x="7" y="14"/>
                    <a:pt x="6" y="15"/>
                    <a:pt x="6" y="16"/>
                  </a:cubicBezTo>
                  <a:cubicBezTo>
                    <a:pt x="6" y="16"/>
                    <a:pt x="7" y="17"/>
                    <a:pt x="7" y="17"/>
                  </a:cubicBezTo>
                  <a:cubicBezTo>
                    <a:pt x="7" y="19"/>
                    <a:pt x="8" y="20"/>
                    <a:pt x="9" y="20"/>
                  </a:cubicBezTo>
                  <a:cubicBezTo>
                    <a:pt x="10" y="20"/>
                    <a:pt x="12" y="20"/>
                    <a:pt x="13" y="20"/>
                  </a:cubicBezTo>
                  <a:cubicBezTo>
                    <a:pt x="13" y="20"/>
                    <a:pt x="13" y="20"/>
                    <a:pt x="13" y="20"/>
                  </a:cubicBezTo>
                  <a:cubicBezTo>
                    <a:pt x="13" y="20"/>
                    <a:pt x="13" y="20"/>
                    <a:pt x="13" y="20"/>
                  </a:cubicBezTo>
                  <a:cubicBezTo>
                    <a:pt x="15" y="20"/>
                    <a:pt x="18" y="20"/>
                    <a:pt x="21" y="20"/>
                  </a:cubicBezTo>
                  <a:cubicBezTo>
                    <a:pt x="21" y="20"/>
                    <a:pt x="21" y="20"/>
                    <a:pt x="21" y="20"/>
                  </a:cubicBezTo>
                  <a:cubicBezTo>
                    <a:pt x="23" y="20"/>
                    <a:pt x="25" y="20"/>
                    <a:pt x="27" y="21"/>
                  </a:cubicBezTo>
                  <a:cubicBezTo>
                    <a:pt x="27" y="21"/>
                    <a:pt x="27" y="21"/>
                    <a:pt x="27" y="21"/>
                  </a:cubicBezTo>
                  <a:cubicBezTo>
                    <a:pt x="29" y="22"/>
                    <a:pt x="30" y="25"/>
                    <a:pt x="30" y="27"/>
                  </a:cubicBezTo>
                  <a:cubicBezTo>
                    <a:pt x="30" y="27"/>
                    <a:pt x="30" y="27"/>
                    <a:pt x="30" y="27"/>
                  </a:cubicBezTo>
                  <a:cubicBezTo>
                    <a:pt x="30" y="28"/>
                    <a:pt x="29" y="29"/>
                    <a:pt x="28" y="31"/>
                  </a:cubicBezTo>
                  <a:cubicBezTo>
                    <a:pt x="28" y="31"/>
                    <a:pt x="28" y="32"/>
                    <a:pt x="27" y="32"/>
                  </a:cubicBezTo>
                  <a:cubicBezTo>
                    <a:pt x="27" y="33"/>
                    <a:pt x="27" y="33"/>
                    <a:pt x="27" y="33"/>
                  </a:cubicBezTo>
                  <a:cubicBezTo>
                    <a:pt x="27" y="33"/>
                    <a:pt x="27" y="33"/>
                    <a:pt x="27" y="33"/>
                  </a:cubicBezTo>
                  <a:cubicBezTo>
                    <a:pt x="26" y="34"/>
                    <a:pt x="26" y="35"/>
                    <a:pt x="27" y="35"/>
                  </a:cubicBezTo>
                  <a:cubicBezTo>
                    <a:pt x="27" y="35"/>
                    <a:pt x="27" y="36"/>
                    <a:pt x="27" y="36"/>
                  </a:cubicBezTo>
                  <a:cubicBezTo>
                    <a:pt x="28" y="36"/>
                    <a:pt x="28" y="37"/>
                    <a:pt x="29" y="38"/>
                  </a:cubicBezTo>
                  <a:cubicBezTo>
                    <a:pt x="29" y="39"/>
                    <a:pt x="29" y="39"/>
                    <a:pt x="29" y="39"/>
                  </a:cubicBezTo>
                  <a:cubicBezTo>
                    <a:pt x="29" y="39"/>
                    <a:pt x="29" y="39"/>
                    <a:pt x="29" y="39"/>
                  </a:cubicBezTo>
                  <a:cubicBezTo>
                    <a:pt x="29" y="39"/>
                    <a:pt x="28" y="39"/>
                    <a:pt x="28" y="39"/>
                  </a:cubicBezTo>
                  <a:cubicBezTo>
                    <a:pt x="27" y="38"/>
                    <a:pt x="27" y="38"/>
                    <a:pt x="26" y="37"/>
                  </a:cubicBezTo>
                  <a:cubicBezTo>
                    <a:pt x="26" y="36"/>
                    <a:pt x="26" y="36"/>
                    <a:pt x="26" y="36"/>
                  </a:cubicBezTo>
                  <a:cubicBezTo>
                    <a:pt x="25" y="36"/>
                    <a:pt x="25" y="35"/>
                    <a:pt x="24" y="35"/>
                  </a:cubicBezTo>
                  <a:cubicBezTo>
                    <a:pt x="24" y="35"/>
                    <a:pt x="24" y="35"/>
                    <a:pt x="24" y="35"/>
                  </a:cubicBezTo>
                  <a:cubicBezTo>
                    <a:pt x="23" y="35"/>
                    <a:pt x="22" y="36"/>
                    <a:pt x="22" y="36"/>
                  </a:cubicBezTo>
                  <a:cubicBezTo>
                    <a:pt x="21" y="36"/>
                    <a:pt x="20" y="36"/>
                    <a:pt x="20" y="36"/>
                  </a:cubicBezTo>
                  <a:cubicBezTo>
                    <a:pt x="20" y="36"/>
                    <a:pt x="20" y="36"/>
                    <a:pt x="19" y="36"/>
                  </a:cubicBezTo>
                  <a:cubicBezTo>
                    <a:pt x="17" y="36"/>
                    <a:pt x="15" y="35"/>
                    <a:pt x="14" y="34"/>
                  </a:cubicBezTo>
                  <a:cubicBezTo>
                    <a:pt x="15" y="33"/>
                    <a:pt x="15" y="33"/>
                    <a:pt x="16" y="33"/>
                  </a:cubicBezTo>
                  <a:cubicBezTo>
                    <a:pt x="17" y="33"/>
                    <a:pt x="18" y="33"/>
                    <a:pt x="20" y="33"/>
                  </a:cubicBezTo>
                  <a:cubicBezTo>
                    <a:pt x="21" y="33"/>
                    <a:pt x="23" y="33"/>
                    <a:pt x="24" y="32"/>
                  </a:cubicBezTo>
                  <a:cubicBezTo>
                    <a:pt x="26" y="31"/>
                    <a:pt x="27" y="29"/>
                    <a:pt x="27" y="27"/>
                  </a:cubicBezTo>
                  <a:cubicBezTo>
                    <a:pt x="27" y="25"/>
                    <a:pt x="27" y="24"/>
                    <a:pt x="26" y="23"/>
                  </a:cubicBezTo>
                  <a:cubicBezTo>
                    <a:pt x="24" y="22"/>
                    <a:pt x="23" y="22"/>
                    <a:pt x="21" y="22"/>
                  </a:cubicBezTo>
                  <a:cubicBezTo>
                    <a:pt x="21" y="22"/>
                    <a:pt x="20" y="22"/>
                    <a:pt x="19" y="22"/>
                  </a:cubicBezTo>
                  <a:cubicBezTo>
                    <a:pt x="19" y="22"/>
                    <a:pt x="19" y="22"/>
                    <a:pt x="19" y="22"/>
                  </a:cubicBezTo>
                  <a:cubicBezTo>
                    <a:pt x="17" y="22"/>
                    <a:pt x="15" y="22"/>
                    <a:pt x="12" y="23"/>
                  </a:cubicBezTo>
                  <a:cubicBezTo>
                    <a:pt x="12" y="23"/>
                    <a:pt x="12" y="23"/>
                    <a:pt x="12" y="23"/>
                  </a:cubicBezTo>
                  <a:cubicBezTo>
                    <a:pt x="12" y="23"/>
                    <a:pt x="12" y="23"/>
                    <a:pt x="12" y="23"/>
                  </a:cubicBezTo>
                  <a:cubicBezTo>
                    <a:pt x="12" y="23"/>
                    <a:pt x="12" y="23"/>
                    <a:pt x="12" y="23"/>
                  </a:cubicBezTo>
                  <a:moveTo>
                    <a:pt x="7" y="0"/>
                  </a:moveTo>
                  <a:cubicBezTo>
                    <a:pt x="6" y="0"/>
                    <a:pt x="5" y="1"/>
                    <a:pt x="4" y="1"/>
                  </a:cubicBezTo>
                  <a:cubicBezTo>
                    <a:pt x="3" y="2"/>
                    <a:pt x="3" y="2"/>
                    <a:pt x="3" y="2"/>
                  </a:cubicBezTo>
                  <a:cubicBezTo>
                    <a:pt x="3" y="2"/>
                    <a:pt x="3" y="2"/>
                    <a:pt x="3" y="2"/>
                  </a:cubicBezTo>
                  <a:cubicBezTo>
                    <a:pt x="3" y="2"/>
                    <a:pt x="3" y="2"/>
                    <a:pt x="3" y="2"/>
                  </a:cubicBezTo>
                  <a:cubicBezTo>
                    <a:pt x="3" y="2"/>
                    <a:pt x="2" y="3"/>
                    <a:pt x="2" y="3"/>
                  </a:cubicBezTo>
                  <a:cubicBezTo>
                    <a:pt x="2" y="4"/>
                    <a:pt x="2" y="4"/>
                    <a:pt x="2" y="5"/>
                  </a:cubicBezTo>
                  <a:cubicBezTo>
                    <a:pt x="2" y="5"/>
                    <a:pt x="2" y="5"/>
                    <a:pt x="3" y="6"/>
                  </a:cubicBezTo>
                  <a:cubicBezTo>
                    <a:pt x="3" y="7"/>
                    <a:pt x="3" y="7"/>
                    <a:pt x="3" y="8"/>
                  </a:cubicBezTo>
                  <a:cubicBezTo>
                    <a:pt x="3" y="9"/>
                    <a:pt x="2" y="9"/>
                    <a:pt x="2" y="10"/>
                  </a:cubicBezTo>
                  <a:cubicBezTo>
                    <a:pt x="1" y="11"/>
                    <a:pt x="0" y="13"/>
                    <a:pt x="0" y="14"/>
                  </a:cubicBezTo>
                  <a:cubicBezTo>
                    <a:pt x="0" y="14"/>
                    <a:pt x="0" y="15"/>
                    <a:pt x="0" y="15"/>
                  </a:cubicBezTo>
                  <a:cubicBezTo>
                    <a:pt x="0" y="18"/>
                    <a:pt x="1" y="19"/>
                    <a:pt x="2" y="21"/>
                  </a:cubicBezTo>
                  <a:cubicBezTo>
                    <a:pt x="3" y="23"/>
                    <a:pt x="5" y="24"/>
                    <a:pt x="7" y="25"/>
                  </a:cubicBezTo>
                  <a:cubicBezTo>
                    <a:pt x="9" y="26"/>
                    <a:pt x="11" y="26"/>
                    <a:pt x="12" y="26"/>
                  </a:cubicBezTo>
                  <a:cubicBezTo>
                    <a:pt x="13" y="26"/>
                    <a:pt x="13" y="26"/>
                    <a:pt x="13" y="26"/>
                  </a:cubicBezTo>
                  <a:cubicBezTo>
                    <a:pt x="13" y="26"/>
                    <a:pt x="13" y="26"/>
                    <a:pt x="13" y="26"/>
                  </a:cubicBezTo>
                  <a:cubicBezTo>
                    <a:pt x="15" y="26"/>
                    <a:pt x="17" y="25"/>
                    <a:pt x="20" y="25"/>
                  </a:cubicBezTo>
                  <a:cubicBezTo>
                    <a:pt x="20" y="25"/>
                    <a:pt x="21" y="25"/>
                    <a:pt x="21" y="25"/>
                  </a:cubicBezTo>
                  <a:cubicBezTo>
                    <a:pt x="21" y="25"/>
                    <a:pt x="21" y="25"/>
                    <a:pt x="21" y="25"/>
                  </a:cubicBezTo>
                  <a:cubicBezTo>
                    <a:pt x="22" y="25"/>
                    <a:pt x="23" y="25"/>
                    <a:pt x="23" y="26"/>
                  </a:cubicBezTo>
                  <a:cubicBezTo>
                    <a:pt x="24" y="26"/>
                    <a:pt x="24" y="26"/>
                    <a:pt x="24" y="27"/>
                  </a:cubicBezTo>
                  <a:cubicBezTo>
                    <a:pt x="24" y="28"/>
                    <a:pt x="23" y="29"/>
                    <a:pt x="22" y="29"/>
                  </a:cubicBezTo>
                  <a:cubicBezTo>
                    <a:pt x="22" y="30"/>
                    <a:pt x="21" y="30"/>
                    <a:pt x="20" y="30"/>
                  </a:cubicBezTo>
                  <a:cubicBezTo>
                    <a:pt x="20" y="30"/>
                    <a:pt x="20" y="30"/>
                    <a:pt x="20" y="30"/>
                  </a:cubicBezTo>
                  <a:cubicBezTo>
                    <a:pt x="20" y="30"/>
                    <a:pt x="20" y="30"/>
                    <a:pt x="20" y="30"/>
                  </a:cubicBezTo>
                  <a:cubicBezTo>
                    <a:pt x="19" y="30"/>
                    <a:pt x="18" y="30"/>
                    <a:pt x="17" y="29"/>
                  </a:cubicBezTo>
                  <a:cubicBezTo>
                    <a:pt x="17" y="29"/>
                    <a:pt x="16" y="29"/>
                    <a:pt x="16" y="29"/>
                  </a:cubicBezTo>
                  <a:cubicBezTo>
                    <a:pt x="16" y="29"/>
                    <a:pt x="15" y="29"/>
                    <a:pt x="15" y="29"/>
                  </a:cubicBezTo>
                  <a:cubicBezTo>
                    <a:pt x="14" y="30"/>
                    <a:pt x="12" y="31"/>
                    <a:pt x="11" y="32"/>
                  </a:cubicBezTo>
                  <a:cubicBezTo>
                    <a:pt x="10" y="33"/>
                    <a:pt x="10" y="33"/>
                    <a:pt x="10" y="34"/>
                  </a:cubicBezTo>
                  <a:cubicBezTo>
                    <a:pt x="12" y="38"/>
                    <a:pt x="16" y="39"/>
                    <a:pt x="20" y="39"/>
                  </a:cubicBezTo>
                  <a:cubicBezTo>
                    <a:pt x="21" y="39"/>
                    <a:pt x="22" y="39"/>
                    <a:pt x="23" y="39"/>
                  </a:cubicBezTo>
                  <a:cubicBezTo>
                    <a:pt x="24" y="39"/>
                    <a:pt x="24" y="39"/>
                    <a:pt x="24" y="39"/>
                  </a:cubicBezTo>
                  <a:cubicBezTo>
                    <a:pt x="24" y="39"/>
                    <a:pt x="24" y="39"/>
                    <a:pt x="24" y="39"/>
                  </a:cubicBezTo>
                  <a:cubicBezTo>
                    <a:pt x="24" y="40"/>
                    <a:pt x="25" y="41"/>
                    <a:pt x="26" y="42"/>
                  </a:cubicBezTo>
                  <a:cubicBezTo>
                    <a:pt x="26" y="42"/>
                    <a:pt x="26" y="42"/>
                    <a:pt x="26" y="42"/>
                  </a:cubicBezTo>
                  <a:cubicBezTo>
                    <a:pt x="26" y="42"/>
                    <a:pt x="26" y="42"/>
                    <a:pt x="26" y="42"/>
                  </a:cubicBezTo>
                  <a:cubicBezTo>
                    <a:pt x="27" y="43"/>
                    <a:pt x="27" y="43"/>
                    <a:pt x="28" y="43"/>
                  </a:cubicBezTo>
                  <a:cubicBezTo>
                    <a:pt x="28" y="43"/>
                    <a:pt x="28" y="43"/>
                    <a:pt x="28" y="43"/>
                  </a:cubicBezTo>
                  <a:cubicBezTo>
                    <a:pt x="29" y="43"/>
                    <a:pt x="29" y="43"/>
                    <a:pt x="29" y="43"/>
                  </a:cubicBezTo>
                  <a:cubicBezTo>
                    <a:pt x="29" y="43"/>
                    <a:pt x="29" y="43"/>
                    <a:pt x="29" y="43"/>
                  </a:cubicBezTo>
                  <a:cubicBezTo>
                    <a:pt x="29" y="42"/>
                    <a:pt x="30" y="42"/>
                    <a:pt x="30" y="42"/>
                  </a:cubicBezTo>
                  <a:cubicBezTo>
                    <a:pt x="31" y="42"/>
                    <a:pt x="32" y="41"/>
                    <a:pt x="32" y="41"/>
                  </a:cubicBezTo>
                  <a:cubicBezTo>
                    <a:pt x="33" y="41"/>
                    <a:pt x="33" y="40"/>
                    <a:pt x="33" y="40"/>
                  </a:cubicBezTo>
                  <a:cubicBezTo>
                    <a:pt x="33" y="40"/>
                    <a:pt x="33" y="40"/>
                    <a:pt x="33" y="40"/>
                  </a:cubicBezTo>
                  <a:cubicBezTo>
                    <a:pt x="33" y="39"/>
                    <a:pt x="33" y="39"/>
                    <a:pt x="33" y="38"/>
                  </a:cubicBezTo>
                  <a:cubicBezTo>
                    <a:pt x="32" y="37"/>
                    <a:pt x="31" y="36"/>
                    <a:pt x="31" y="35"/>
                  </a:cubicBezTo>
                  <a:cubicBezTo>
                    <a:pt x="30" y="34"/>
                    <a:pt x="30" y="34"/>
                    <a:pt x="30" y="34"/>
                  </a:cubicBezTo>
                  <a:cubicBezTo>
                    <a:pt x="30" y="34"/>
                    <a:pt x="31" y="33"/>
                    <a:pt x="31" y="33"/>
                  </a:cubicBezTo>
                  <a:cubicBezTo>
                    <a:pt x="32" y="31"/>
                    <a:pt x="33" y="29"/>
                    <a:pt x="33" y="27"/>
                  </a:cubicBezTo>
                  <a:cubicBezTo>
                    <a:pt x="33" y="27"/>
                    <a:pt x="33" y="27"/>
                    <a:pt x="33" y="27"/>
                  </a:cubicBezTo>
                  <a:cubicBezTo>
                    <a:pt x="33" y="23"/>
                    <a:pt x="31" y="20"/>
                    <a:pt x="28" y="18"/>
                  </a:cubicBezTo>
                  <a:cubicBezTo>
                    <a:pt x="26" y="17"/>
                    <a:pt x="23" y="17"/>
                    <a:pt x="21" y="17"/>
                  </a:cubicBezTo>
                  <a:cubicBezTo>
                    <a:pt x="18" y="17"/>
                    <a:pt x="15" y="17"/>
                    <a:pt x="13" y="17"/>
                  </a:cubicBezTo>
                  <a:cubicBezTo>
                    <a:pt x="13" y="17"/>
                    <a:pt x="13" y="17"/>
                    <a:pt x="13" y="17"/>
                  </a:cubicBezTo>
                  <a:cubicBezTo>
                    <a:pt x="13" y="17"/>
                    <a:pt x="13" y="17"/>
                    <a:pt x="12" y="17"/>
                  </a:cubicBezTo>
                  <a:cubicBezTo>
                    <a:pt x="12" y="17"/>
                    <a:pt x="11" y="17"/>
                    <a:pt x="11" y="17"/>
                  </a:cubicBezTo>
                  <a:cubicBezTo>
                    <a:pt x="10" y="17"/>
                    <a:pt x="10" y="16"/>
                    <a:pt x="10" y="16"/>
                  </a:cubicBezTo>
                  <a:cubicBezTo>
                    <a:pt x="10" y="16"/>
                    <a:pt x="10" y="16"/>
                    <a:pt x="10" y="16"/>
                  </a:cubicBezTo>
                  <a:cubicBezTo>
                    <a:pt x="10" y="16"/>
                    <a:pt x="10" y="16"/>
                    <a:pt x="10" y="15"/>
                  </a:cubicBezTo>
                  <a:cubicBezTo>
                    <a:pt x="11" y="15"/>
                    <a:pt x="11" y="14"/>
                    <a:pt x="12" y="14"/>
                  </a:cubicBezTo>
                  <a:cubicBezTo>
                    <a:pt x="13" y="13"/>
                    <a:pt x="14" y="12"/>
                    <a:pt x="15" y="12"/>
                  </a:cubicBezTo>
                  <a:cubicBezTo>
                    <a:pt x="15" y="12"/>
                    <a:pt x="15" y="12"/>
                    <a:pt x="15" y="12"/>
                  </a:cubicBezTo>
                  <a:cubicBezTo>
                    <a:pt x="16" y="12"/>
                    <a:pt x="16" y="13"/>
                    <a:pt x="16" y="13"/>
                  </a:cubicBezTo>
                  <a:cubicBezTo>
                    <a:pt x="16" y="13"/>
                    <a:pt x="16" y="13"/>
                    <a:pt x="16" y="13"/>
                  </a:cubicBezTo>
                  <a:cubicBezTo>
                    <a:pt x="17" y="13"/>
                    <a:pt x="17" y="13"/>
                    <a:pt x="17" y="13"/>
                  </a:cubicBezTo>
                  <a:cubicBezTo>
                    <a:pt x="17" y="13"/>
                    <a:pt x="18" y="14"/>
                    <a:pt x="18" y="14"/>
                  </a:cubicBezTo>
                  <a:cubicBezTo>
                    <a:pt x="18" y="14"/>
                    <a:pt x="18" y="14"/>
                    <a:pt x="18" y="13"/>
                  </a:cubicBezTo>
                  <a:cubicBezTo>
                    <a:pt x="19" y="13"/>
                    <a:pt x="19" y="13"/>
                    <a:pt x="19" y="13"/>
                  </a:cubicBezTo>
                  <a:cubicBezTo>
                    <a:pt x="20" y="13"/>
                    <a:pt x="20" y="13"/>
                    <a:pt x="20" y="13"/>
                  </a:cubicBezTo>
                  <a:cubicBezTo>
                    <a:pt x="21" y="12"/>
                    <a:pt x="23" y="11"/>
                    <a:pt x="24" y="9"/>
                  </a:cubicBezTo>
                  <a:cubicBezTo>
                    <a:pt x="24" y="9"/>
                    <a:pt x="24" y="8"/>
                    <a:pt x="24" y="7"/>
                  </a:cubicBezTo>
                  <a:cubicBezTo>
                    <a:pt x="22" y="5"/>
                    <a:pt x="18" y="3"/>
                    <a:pt x="15" y="3"/>
                  </a:cubicBezTo>
                  <a:cubicBezTo>
                    <a:pt x="14" y="3"/>
                    <a:pt x="13" y="4"/>
                    <a:pt x="11" y="4"/>
                  </a:cubicBezTo>
                  <a:cubicBezTo>
                    <a:pt x="11" y="4"/>
                    <a:pt x="11" y="3"/>
                    <a:pt x="11" y="3"/>
                  </a:cubicBezTo>
                  <a:cubicBezTo>
                    <a:pt x="10" y="2"/>
                    <a:pt x="10" y="2"/>
                    <a:pt x="10" y="1"/>
                  </a:cubicBezTo>
                  <a:cubicBezTo>
                    <a:pt x="9" y="1"/>
                    <a:pt x="8" y="0"/>
                    <a:pt x="8" y="0"/>
                  </a:cubicBezTo>
                  <a:cubicBezTo>
                    <a:pt x="8" y="0"/>
                    <a:pt x="8" y="0"/>
                    <a:pt x="8" y="0"/>
                  </a:cubicBezTo>
                  <a:cubicBezTo>
                    <a:pt x="7" y="0"/>
                    <a:pt x="7" y="0"/>
                    <a:pt x="7" y="0"/>
                  </a:cubicBezTo>
                  <a:cubicBezTo>
                    <a:pt x="8" y="0"/>
                    <a:pt x="8" y="0"/>
                    <a:pt x="8" y="0"/>
                  </a:cubicBezTo>
                  <a:cubicBezTo>
                    <a:pt x="7" y="0"/>
                    <a:pt x="7" y="0"/>
                    <a:pt x="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776"/>
            <p:cNvSpPr>
              <a:spLocks noEditPoints="1"/>
            </p:cNvSpPr>
            <p:nvPr/>
          </p:nvSpPr>
          <p:spPr bwMode="auto">
            <a:xfrm>
              <a:off x="2926" y="3175"/>
              <a:ext cx="187" cy="192"/>
            </a:xfrm>
            <a:custGeom>
              <a:avLst/>
              <a:gdLst>
                <a:gd name="T0" fmla="*/ 19 w 79"/>
                <a:gd name="T1" fmla="*/ 70 h 81"/>
                <a:gd name="T2" fmla="*/ 15 w 79"/>
                <a:gd name="T3" fmla="*/ 67 h 81"/>
                <a:gd name="T4" fmla="*/ 17 w 79"/>
                <a:gd name="T5" fmla="*/ 69 h 81"/>
                <a:gd name="T6" fmla="*/ 16 w 79"/>
                <a:gd name="T7" fmla="*/ 69 h 81"/>
                <a:gd name="T8" fmla="*/ 14 w 79"/>
                <a:gd name="T9" fmla="*/ 64 h 81"/>
                <a:gd name="T10" fmla="*/ 11 w 79"/>
                <a:gd name="T11" fmla="*/ 63 h 81"/>
                <a:gd name="T12" fmla="*/ 13 w 79"/>
                <a:gd name="T13" fmla="*/ 62 h 81"/>
                <a:gd name="T14" fmla="*/ 8 w 79"/>
                <a:gd name="T15" fmla="*/ 59 h 81"/>
                <a:gd name="T16" fmla="*/ 9 w 79"/>
                <a:gd name="T17" fmla="*/ 60 h 81"/>
                <a:gd name="T18" fmla="*/ 11 w 79"/>
                <a:gd name="T19" fmla="*/ 55 h 81"/>
                <a:gd name="T20" fmla="*/ 6 w 79"/>
                <a:gd name="T21" fmla="*/ 53 h 81"/>
                <a:gd name="T22" fmla="*/ 10 w 79"/>
                <a:gd name="T23" fmla="*/ 53 h 81"/>
                <a:gd name="T24" fmla="*/ 4 w 79"/>
                <a:gd name="T25" fmla="*/ 45 h 81"/>
                <a:gd name="T26" fmla="*/ 9 w 79"/>
                <a:gd name="T27" fmla="*/ 50 h 81"/>
                <a:gd name="T28" fmla="*/ 4 w 79"/>
                <a:gd name="T29" fmla="*/ 42 h 81"/>
                <a:gd name="T30" fmla="*/ 9 w 79"/>
                <a:gd name="T31" fmla="*/ 42 h 81"/>
                <a:gd name="T32" fmla="*/ 5 w 79"/>
                <a:gd name="T33" fmla="*/ 32 h 81"/>
                <a:gd name="T34" fmla="*/ 4 w 79"/>
                <a:gd name="T35" fmla="*/ 36 h 81"/>
                <a:gd name="T36" fmla="*/ 11 w 79"/>
                <a:gd name="T37" fmla="*/ 26 h 81"/>
                <a:gd name="T38" fmla="*/ 12 w 79"/>
                <a:gd name="T39" fmla="*/ 30 h 81"/>
                <a:gd name="T40" fmla="*/ 10 w 79"/>
                <a:gd name="T41" fmla="*/ 21 h 81"/>
                <a:gd name="T42" fmla="*/ 10 w 79"/>
                <a:gd name="T43" fmla="*/ 25 h 81"/>
                <a:gd name="T44" fmla="*/ 11 w 79"/>
                <a:gd name="T45" fmla="*/ 20 h 81"/>
                <a:gd name="T46" fmla="*/ 23 w 79"/>
                <a:gd name="T47" fmla="*/ 14 h 81"/>
                <a:gd name="T48" fmla="*/ 20 w 79"/>
                <a:gd name="T49" fmla="*/ 12 h 81"/>
                <a:gd name="T50" fmla="*/ 26 w 79"/>
                <a:gd name="T51" fmla="*/ 11 h 81"/>
                <a:gd name="T52" fmla="*/ 22 w 79"/>
                <a:gd name="T53" fmla="*/ 9 h 81"/>
                <a:gd name="T54" fmla="*/ 28 w 79"/>
                <a:gd name="T55" fmla="*/ 10 h 81"/>
                <a:gd name="T56" fmla="*/ 28 w 79"/>
                <a:gd name="T57" fmla="*/ 74 h 81"/>
                <a:gd name="T58" fmla="*/ 29 w 79"/>
                <a:gd name="T59" fmla="*/ 13 h 81"/>
                <a:gd name="T60" fmla="*/ 61 w 79"/>
                <a:gd name="T61" fmla="*/ 10 h 81"/>
                <a:gd name="T62" fmla="*/ 42 w 79"/>
                <a:gd name="T63" fmla="*/ 78 h 81"/>
                <a:gd name="T64" fmla="*/ 29 w 79"/>
                <a:gd name="T65" fmla="*/ 5 h 81"/>
                <a:gd name="T66" fmla="*/ 31 w 79"/>
                <a:gd name="T67" fmla="*/ 8 h 81"/>
                <a:gd name="T68" fmla="*/ 32 w 79"/>
                <a:gd name="T69" fmla="*/ 4 h 81"/>
                <a:gd name="T70" fmla="*/ 38 w 79"/>
                <a:gd name="T71" fmla="*/ 5 h 81"/>
                <a:gd name="T72" fmla="*/ 37 w 79"/>
                <a:gd name="T73" fmla="*/ 0 h 81"/>
                <a:gd name="T74" fmla="*/ 35 w 79"/>
                <a:gd name="T75" fmla="*/ 0 h 81"/>
                <a:gd name="T76" fmla="*/ 8 w 79"/>
                <a:gd name="T77" fmla="*/ 64 h 81"/>
                <a:gd name="T78" fmla="*/ 15 w 79"/>
                <a:gd name="T79" fmla="*/ 72 h 81"/>
                <a:gd name="T80" fmla="*/ 16 w 79"/>
                <a:gd name="T81" fmla="*/ 73 h 81"/>
                <a:gd name="T82" fmla="*/ 33 w 79"/>
                <a:gd name="T83" fmla="*/ 80 h 81"/>
                <a:gd name="T84" fmla="*/ 74 w 79"/>
                <a:gd name="T85" fmla="*/ 60 h 81"/>
                <a:gd name="T86" fmla="*/ 52 w 79"/>
                <a:gd name="T87" fmla="*/ 4 h 81"/>
                <a:gd name="T88" fmla="*/ 37 w 79"/>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9" h="81">
                  <a:moveTo>
                    <a:pt x="20" y="71"/>
                  </a:moveTo>
                  <a:cubicBezTo>
                    <a:pt x="19" y="71"/>
                    <a:pt x="19" y="71"/>
                    <a:pt x="18" y="70"/>
                  </a:cubicBezTo>
                  <a:cubicBezTo>
                    <a:pt x="19" y="70"/>
                    <a:pt x="19" y="70"/>
                    <a:pt x="19" y="70"/>
                  </a:cubicBezTo>
                  <a:cubicBezTo>
                    <a:pt x="20" y="71"/>
                    <a:pt x="20" y="71"/>
                    <a:pt x="20" y="71"/>
                  </a:cubicBezTo>
                  <a:moveTo>
                    <a:pt x="16" y="69"/>
                  </a:moveTo>
                  <a:cubicBezTo>
                    <a:pt x="16" y="68"/>
                    <a:pt x="15" y="68"/>
                    <a:pt x="15" y="67"/>
                  </a:cubicBezTo>
                  <a:cubicBezTo>
                    <a:pt x="15" y="67"/>
                    <a:pt x="16" y="67"/>
                    <a:pt x="16" y="67"/>
                  </a:cubicBezTo>
                  <a:cubicBezTo>
                    <a:pt x="17" y="68"/>
                    <a:pt x="17" y="68"/>
                    <a:pt x="18" y="69"/>
                  </a:cubicBezTo>
                  <a:cubicBezTo>
                    <a:pt x="17" y="69"/>
                    <a:pt x="17" y="69"/>
                    <a:pt x="17" y="69"/>
                  </a:cubicBezTo>
                  <a:cubicBezTo>
                    <a:pt x="17" y="69"/>
                    <a:pt x="17" y="69"/>
                    <a:pt x="17" y="69"/>
                  </a:cubicBezTo>
                  <a:cubicBezTo>
                    <a:pt x="17" y="69"/>
                    <a:pt x="17" y="69"/>
                    <a:pt x="17" y="69"/>
                  </a:cubicBezTo>
                  <a:cubicBezTo>
                    <a:pt x="16" y="69"/>
                    <a:pt x="16" y="69"/>
                    <a:pt x="16" y="69"/>
                  </a:cubicBezTo>
                  <a:moveTo>
                    <a:pt x="13" y="66"/>
                  </a:moveTo>
                  <a:cubicBezTo>
                    <a:pt x="13" y="65"/>
                    <a:pt x="12" y="65"/>
                    <a:pt x="12" y="64"/>
                  </a:cubicBezTo>
                  <a:cubicBezTo>
                    <a:pt x="13" y="64"/>
                    <a:pt x="14" y="64"/>
                    <a:pt x="14" y="64"/>
                  </a:cubicBezTo>
                  <a:cubicBezTo>
                    <a:pt x="15" y="65"/>
                    <a:pt x="15" y="65"/>
                    <a:pt x="15" y="66"/>
                  </a:cubicBezTo>
                  <a:cubicBezTo>
                    <a:pt x="15" y="66"/>
                    <a:pt x="14" y="66"/>
                    <a:pt x="13" y="66"/>
                  </a:cubicBezTo>
                  <a:moveTo>
                    <a:pt x="11" y="63"/>
                  </a:moveTo>
                  <a:cubicBezTo>
                    <a:pt x="10" y="62"/>
                    <a:pt x="10" y="62"/>
                    <a:pt x="10" y="61"/>
                  </a:cubicBezTo>
                  <a:cubicBezTo>
                    <a:pt x="11" y="61"/>
                    <a:pt x="12" y="61"/>
                    <a:pt x="13" y="61"/>
                  </a:cubicBezTo>
                  <a:cubicBezTo>
                    <a:pt x="13" y="61"/>
                    <a:pt x="13" y="62"/>
                    <a:pt x="13" y="62"/>
                  </a:cubicBezTo>
                  <a:cubicBezTo>
                    <a:pt x="13" y="62"/>
                    <a:pt x="12" y="63"/>
                    <a:pt x="11" y="63"/>
                  </a:cubicBezTo>
                  <a:moveTo>
                    <a:pt x="9" y="60"/>
                  </a:moveTo>
                  <a:cubicBezTo>
                    <a:pt x="8" y="59"/>
                    <a:pt x="8" y="59"/>
                    <a:pt x="8" y="59"/>
                  </a:cubicBezTo>
                  <a:cubicBezTo>
                    <a:pt x="9" y="59"/>
                    <a:pt x="10" y="58"/>
                    <a:pt x="12" y="58"/>
                  </a:cubicBezTo>
                  <a:cubicBezTo>
                    <a:pt x="12" y="59"/>
                    <a:pt x="12" y="59"/>
                    <a:pt x="12" y="59"/>
                  </a:cubicBezTo>
                  <a:cubicBezTo>
                    <a:pt x="11" y="60"/>
                    <a:pt x="10" y="60"/>
                    <a:pt x="9" y="60"/>
                  </a:cubicBezTo>
                  <a:moveTo>
                    <a:pt x="7" y="57"/>
                  </a:moveTo>
                  <a:cubicBezTo>
                    <a:pt x="7" y="57"/>
                    <a:pt x="7" y="56"/>
                    <a:pt x="6" y="55"/>
                  </a:cubicBezTo>
                  <a:cubicBezTo>
                    <a:pt x="8" y="55"/>
                    <a:pt x="9" y="55"/>
                    <a:pt x="11" y="55"/>
                  </a:cubicBezTo>
                  <a:cubicBezTo>
                    <a:pt x="11" y="55"/>
                    <a:pt x="11" y="56"/>
                    <a:pt x="11" y="56"/>
                  </a:cubicBezTo>
                  <a:cubicBezTo>
                    <a:pt x="10" y="57"/>
                    <a:pt x="9" y="57"/>
                    <a:pt x="7" y="57"/>
                  </a:cubicBezTo>
                  <a:moveTo>
                    <a:pt x="6" y="53"/>
                  </a:moveTo>
                  <a:cubicBezTo>
                    <a:pt x="6" y="53"/>
                    <a:pt x="5" y="53"/>
                    <a:pt x="5" y="52"/>
                  </a:cubicBezTo>
                  <a:cubicBezTo>
                    <a:pt x="7" y="52"/>
                    <a:pt x="8" y="52"/>
                    <a:pt x="10" y="52"/>
                  </a:cubicBezTo>
                  <a:cubicBezTo>
                    <a:pt x="10" y="52"/>
                    <a:pt x="10" y="53"/>
                    <a:pt x="10" y="53"/>
                  </a:cubicBezTo>
                  <a:cubicBezTo>
                    <a:pt x="9" y="53"/>
                    <a:pt x="7" y="53"/>
                    <a:pt x="6" y="53"/>
                  </a:cubicBezTo>
                  <a:moveTo>
                    <a:pt x="5" y="51"/>
                  </a:moveTo>
                  <a:cubicBezTo>
                    <a:pt x="4" y="49"/>
                    <a:pt x="4" y="47"/>
                    <a:pt x="4" y="45"/>
                  </a:cubicBezTo>
                  <a:cubicBezTo>
                    <a:pt x="6" y="44"/>
                    <a:pt x="7" y="44"/>
                    <a:pt x="9" y="44"/>
                  </a:cubicBezTo>
                  <a:cubicBezTo>
                    <a:pt x="9" y="44"/>
                    <a:pt x="9" y="44"/>
                    <a:pt x="9" y="44"/>
                  </a:cubicBezTo>
                  <a:cubicBezTo>
                    <a:pt x="9" y="46"/>
                    <a:pt x="9" y="48"/>
                    <a:pt x="9" y="50"/>
                  </a:cubicBezTo>
                  <a:cubicBezTo>
                    <a:pt x="8" y="50"/>
                    <a:pt x="6" y="50"/>
                    <a:pt x="5" y="51"/>
                  </a:cubicBezTo>
                  <a:moveTo>
                    <a:pt x="4" y="43"/>
                  </a:moveTo>
                  <a:cubicBezTo>
                    <a:pt x="4" y="42"/>
                    <a:pt x="4" y="42"/>
                    <a:pt x="4" y="42"/>
                  </a:cubicBezTo>
                  <a:cubicBezTo>
                    <a:pt x="4" y="40"/>
                    <a:pt x="4" y="39"/>
                    <a:pt x="4" y="38"/>
                  </a:cubicBezTo>
                  <a:cubicBezTo>
                    <a:pt x="6" y="37"/>
                    <a:pt x="8" y="37"/>
                    <a:pt x="10" y="36"/>
                  </a:cubicBezTo>
                  <a:cubicBezTo>
                    <a:pt x="9" y="38"/>
                    <a:pt x="9" y="40"/>
                    <a:pt x="9" y="42"/>
                  </a:cubicBezTo>
                  <a:cubicBezTo>
                    <a:pt x="7" y="42"/>
                    <a:pt x="6" y="43"/>
                    <a:pt x="4" y="43"/>
                  </a:cubicBezTo>
                  <a:moveTo>
                    <a:pt x="4" y="36"/>
                  </a:moveTo>
                  <a:cubicBezTo>
                    <a:pt x="4" y="35"/>
                    <a:pt x="5" y="33"/>
                    <a:pt x="5" y="32"/>
                  </a:cubicBezTo>
                  <a:cubicBezTo>
                    <a:pt x="7" y="32"/>
                    <a:pt x="9" y="32"/>
                    <a:pt x="11" y="32"/>
                  </a:cubicBezTo>
                  <a:cubicBezTo>
                    <a:pt x="11" y="33"/>
                    <a:pt x="10" y="34"/>
                    <a:pt x="10" y="35"/>
                  </a:cubicBezTo>
                  <a:cubicBezTo>
                    <a:pt x="8" y="35"/>
                    <a:pt x="6" y="35"/>
                    <a:pt x="4" y="36"/>
                  </a:cubicBezTo>
                  <a:moveTo>
                    <a:pt x="5" y="31"/>
                  </a:moveTo>
                  <a:cubicBezTo>
                    <a:pt x="6" y="29"/>
                    <a:pt x="6" y="28"/>
                    <a:pt x="7" y="27"/>
                  </a:cubicBezTo>
                  <a:cubicBezTo>
                    <a:pt x="8" y="27"/>
                    <a:pt x="9" y="26"/>
                    <a:pt x="11" y="26"/>
                  </a:cubicBezTo>
                  <a:cubicBezTo>
                    <a:pt x="11" y="26"/>
                    <a:pt x="12" y="26"/>
                    <a:pt x="13" y="26"/>
                  </a:cubicBezTo>
                  <a:cubicBezTo>
                    <a:pt x="13" y="27"/>
                    <a:pt x="13" y="28"/>
                    <a:pt x="12" y="28"/>
                  </a:cubicBezTo>
                  <a:cubicBezTo>
                    <a:pt x="12" y="29"/>
                    <a:pt x="12" y="29"/>
                    <a:pt x="12" y="30"/>
                  </a:cubicBezTo>
                  <a:cubicBezTo>
                    <a:pt x="9" y="30"/>
                    <a:pt x="7" y="30"/>
                    <a:pt x="5" y="31"/>
                  </a:cubicBezTo>
                  <a:moveTo>
                    <a:pt x="8" y="25"/>
                  </a:moveTo>
                  <a:cubicBezTo>
                    <a:pt x="9" y="24"/>
                    <a:pt x="9" y="22"/>
                    <a:pt x="10" y="21"/>
                  </a:cubicBezTo>
                  <a:cubicBezTo>
                    <a:pt x="12" y="21"/>
                    <a:pt x="14" y="21"/>
                    <a:pt x="16" y="22"/>
                  </a:cubicBezTo>
                  <a:cubicBezTo>
                    <a:pt x="16" y="23"/>
                    <a:pt x="15" y="24"/>
                    <a:pt x="14" y="25"/>
                  </a:cubicBezTo>
                  <a:cubicBezTo>
                    <a:pt x="13" y="25"/>
                    <a:pt x="11" y="25"/>
                    <a:pt x="10" y="25"/>
                  </a:cubicBezTo>
                  <a:cubicBezTo>
                    <a:pt x="9" y="25"/>
                    <a:pt x="9" y="25"/>
                    <a:pt x="8" y="25"/>
                  </a:cubicBezTo>
                  <a:moveTo>
                    <a:pt x="17" y="20"/>
                  </a:moveTo>
                  <a:cubicBezTo>
                    <a:pt x="15" y="20"/>
                    <a:pt x="13" y="20"/>
                    <a:pt x="11" y="20"/>
                  </a:cubicBezTo>
                  <a:cubicBezTo>
                    <a:pt x="13" y="18"/>
                    <a:pt x="14" y="15"/>
                    <a:pt x="16" y="14"/>
                  </a:cubicBezTo>
                  <a:cubicBezTo>
                    <a:pt x="17" y="14"/>
                    <a:pt x="19" y="14"/>
                    <a:pt x="20" y="14"/>
                  </a:cubicBezTo>
                  <a:cubicBezTo>
                    <a:pt x="21" y="14"/>
                    <a:pt x="22" y="14"/>
                    <a:pt x="23" y="14"/>
                  </a:cubicBezTo>
                  <a:cubicBezTo>
                    <a:pt x="21" y="16"/>
                    <a:pt x="19" y="18"/>
                    <a:pt x="17" y="20"/>
                  </a:cubicBezTo>
                  <a:moveTo>
                    <a:pt x="24" y="13"/>
                  </a:moveTo>
                  <a:cubicBezTo>
                    <a:pt x="23" y="12"/>
                    <a:pt x="22" y="12"/>
                    <a:pt x="20" y="12"/>
                  </a:cubicBezTo>
                  <a:cubicBezTo>
                    <a:pt x="19" y="12"/>
                    <a:pt x="19" y="12"/>
                    <a:pt x="18" y="12"/>
                  </a:cubicBezTo>
                  <a:cubicBezTo>
                    <a:pt x="19" y="12"/>
                    <a:pt x="19" y="11"/>
                    <a:pt x="20" y="10"/>
                  </a:cubicBezTo>
                  <a:cubicBezTo>
                    <a:pt x="22" y="11"/>
                    <a:pt x="24" y="11"/>
                    <a:pt x="26" y="11"/>
                  </a:cubicBezTo>
                  <a:cubicBezTo>
                    <a:pt x="25" y="12"/>
                    <a:pt x="25" y="12"/>
                    <a:pt x="24" y="13"/>
                  </a:cubicBezTo>
                  <a:moveTo>
                    <a:pt x="28" y="10"/>
                  </a:moveTo>
                  <a:cubicBezTo>
                    <a:pt x="26" y="9"/>
                    <a:pt x="24" y="9"/>
                    <a:pt x="22" y="9"/>
                  </a:cubicBezTo>
                  <a:cubicBezTo>
                    <a:pt x="23" y="9"/>
                    <a:pt x="23" y="8"/>
                    <a:pt x="24" y="8"/>
                  </a:cubicBezTo>
                  <a:cubicBezTo>
                    <a:pt x="25" y="8"/>
                    <a:pt x="27" y="9"/>
                    <a:pt x="29" y="9"/>
                  </a:cubicBezTo>
                  <a:cubicBezTo>
                    <a:pt x="28" y="10"/>
                    <a:pt x="28" y="10"/>
                    <a:pt x="28" y="10"/>
                  </a:cubicBezTo>
                  <a:moveTo>
                    <a:pt x="42" y="78"/>
                  </a:moveTo>
                  <a:cubicBezTo>
                    <a:pt x="42" y="78"/>
                    <a:pt x="42" y="78"/>
                    <a:pt x="42" y="78"/>
                  </a:cubicBezTo>
                  <a:cubicBezTo>
                    <a:pt x="37" y="78"/>
                    <a:pt x="32" y="76"/>
                    <a:pt x="28" y="74"/>
                  </a:cubicBezTo>
                  <a:cubicBezTo>
                    <a:pt x="18" y="67"/>
                    <a:pt x="12" y="56"/>
                    <a:pt x="12" y="44"/>
                  </a:cubicBezTo>
                  <a:cubicBezTo>
                    <a:pt x="12" y="39"/>
                    <a:pt x="13" y="34"/>
                    <a:pt x="15" y="30"/>
                  </a:cubicBezTo>
                  <a:cubicBezTo>
                    <a:pt x="18" y="23"/>
                    <a:pt x="23" y="18"/>
                    <a:pt x="29" y="13"/>
                  </a:cubicBezTo>
                  <a:cubicBezTo>
                    <a:pt x="34" y="9"/>
                    <a:pt x="41" y="6"/>
                    <a:pt x="47" y="6"/>
                  </a:cubicBezTo>
                  <a:cubicBezTo>
                    <a:pt x="47" y="6"/>
                    <a:pt x="47" y="6"/>
                    <a:pt x="47" y="6"/>
                  </a:cubicBezTo>
                  <a:cubicBezTo>
                    <a:pt x="52" y="6"/>
                    <a:pt x="56" y="7"/>
                    <a:pt x="61" y="10"/>
                  </a:cubicBezTo>
                  <a:cubicBezTo>
                    <a:pt x="71" y="17"/>
                    <a:pt x="76" y="28"/>
                    <a:pt x="76" y="39"/>
                  </a:cubicBezTo>
                  <a:cubicBezTo>
                    <a:pt x="76" y="46"/>
                    <a:pt x="74" y="53"/>
                    <a:pt x="71" y="59"/>
                  </a:cubicBezTo>
                  <a:cubicBezTo>
                    <a:pt x="66" y="70"/>
                    <a:pt x="54" y="78"/>
                    <a:pt x="42" y="78"/>
                  </a:cubicBezTo>
                  <a:moveTo>
                    <a:pt x="31" y="8"/>
                  </a:moveTo>
                  <a:cubicBezTo>
                    <a:pt x="29" y="7"/>
                    <a:pt x="28" y="7"/>
                    <a:pt x="26" y="7"/>
                  </a:cubicBezTo>
                  <a:cubicBezTo>
                    <a:pt x="27" y="6"/>
                    <a:pt x="28" y="6"/>
                    <a:pt x="29" y="5"/>
                  </a:cubicBezTo>
                  <a:cubicBezTo>
                    <a:pt x="30" y="6"/>
                    <a:pt x="32" y="6"/>
                    <a:pt x="33" y="6"/>
                  </a:cubicBezTo>
                  <a:cubicBezTo>
                    <a:pt x="34" y="6"/>
                    <a:pt x="34" y="6"/>
                    <a:pt x="34" y="6"/>
                  </a:cubicBezTo>
                  <a:cubicBezTo>
                    <a:pt x="33" y="7"/>
                    <a:pt x="32" y="7"/>
                    <a:pt x="31" y="8"/>
                  </a:cubicBezTo>
                  <a:moveTo>
                    <a:pt x="36" y="5"/>
                  </a:moveTo>
                  <a:cubicBezTo>
                    <a:pt x="35" y="5"/>
                    <a:pt x="34" y="5"/>
                    <a:pt x="34" y="5"/>
                  </a:cubicBezTo>
                  <a:cubicBezTo>
                    <a:pt x="33" y="4"/>
                    <a:pt x="33" y="4"/>
                    <a:pt x="32" y="4"/>
                  </a:cubicBezTo>
                  <a:cubicBezTo>
                    <a:pt x="33" y="4"/>
                    <a:pt x="34" y="4"/>
                    <a:pt x="34" y="4"/>
                  </a:cubicBezTo>
                  <a:cubicBezTo>
                    <a:pt x="35" y="4"/>
                    <a:pt x="37" y="4"/>
                    <a:pt x="38" y="5"/>
                  </a:cubicBezTo>
                  <a:cubicBezTo>
                    <a:pt x="38" y="5"/>
                    <a:pt x="38" y="5"/>
                    <a:pt x="38" y="5"/>
                  </a:cubicBezTo>
                  <a:cubicBezTo>
                    <a:pt x="37" y="5"/>
                    <a:pt x="37" y="5"/>
                    <a:pt x="36" y="5"/>
                  </a:cubicBezTo>
                  <a:moveTo>
                    <a:pt x="37" y="0"/>
                  </a:moveTo>
                  <a:cubicBezTo>
                    <a:pt x="37" y="0"/>
                    <a:pt x="37" y="0"/>
                    <a:pt x="37" y="0"/>
                  </a:cubicBezTo>
                  <a:cubicBezTo>
                    <a:pt x="36" y="0"/>
                    <a:pt x="36" y="0"/>
                    <a:pt x="36" y="0"/>
                  </a:cubicBezTo>
                  <a:cubicBezTo>
                    <a:pt x="36" y="0"/>
                    <a:pt x="36" y="0"/>
                    <a:pt x="36" y="0"/>
                  </a:cubicBezTo>
                  <a:cubicBezTo>
                    <a:pt x="35" y="0"/>
                    <a:pt x="35" y="0"/>
                    <a:pt x="35" y="0"/>
                  </a:cubicBezTo>
                  <a:cubicBezTo>
                    <a:pt x="22" y="2"/>
                    <a:pt x="10" y="12"/>
                    <a:pt x="4" y="25"/>
                  </a:cubicBezTo>
                  <a:cubicBezTo>
                    <a:pt x="2" y="30"/>
                    <a:pt x="0" y="36"/>
                    <a:pt x="0" y="42"/>
                  </a:cubicBezTo>
                  <a:cubicBezTo>
                    <a:pt x="0" y="49"/>
                    <a:pt x="3" y="57"/>
                    <a:pt x="8" y="64"/>
                  </a:cubicBezTo>
                  <a:cubicBezTo>
                    <a:pt x="8" y="64"/>
                    <a:pt x="8" y="64"/>
                    <a:pt x="8" y="64"/>
                  </a:cubicBezTo>
                  <a:cubicBezTo>
                    <a:pt x="8" y="65"/>
                    <a:pt x="8" y="65"/>
                    <a:pt x="8" y="65"/>
                  </a:cubicBezTo>
                  <a:cubicBezTo>
                    <a:pt x="10" y="67"/>
                    <a:pt x="13" y="70"/>
                    <a:pt x="15" y="72"/>
                  </a:cubicBezTo>
                  <a:cubicBezTo>
                    <a:pt x="16" y="73"/>
                    <a:pt x="16" y="73"/>
                    <a:pt x="16" y="73"/>
                  </a:cubicBezTo>
                  <a:cubicBezTo>
                    <a:pt x="16" y="73"/>
                    <a:pt x="16" y="73"/>
                    <a:pt x="16" y="73"/>
                  </a:cubicBezTo>
                  <a:cubicBezTo>
                    <a:pt x="16" y="73"/>
                    <a:pt x="16" y="73"/>
                    <a:pt x="16" y="73"/>
                  </a:cubicBezTo>
                  <a:cubicBezTo>
                    <a:pt x="17" y="74"/>
                    <a:pt x="17" y="74"/>
                    <a:pt x="17" y="74"/>
                  </a:cubicBezTo>
                  <a:cubicBezTo>
                    <a:pt x="22" y="76"/>
                    <a:pt x="27" y="78"/>
                    <a:pt x="32" y="80"/>
                  </a:cubicBezTo>
                  <a:cubicBezTo>
                    <a:pt x="32" y="80"/>
                    <a:pt x="33" y="80"/>
                    <a:pt x="33" y="80"/>
                  </a:cubicBezTo>
                  <a:cubicBezTo>
                    <a:pt x="33" y="80"/>
                    <a:pt x="33" y="80"/>
                    <a:pt x="33" y="80"/>
                  </a:cubicBezTo>
                  <a:cubicBezTo>
                    <a:pt x="36" y="80"/>
                    <a:pt x="39" y="81"/>
                    <a:pt x="42" y="81"/>
                  </a:cubicBezTo>
                  <a:cubicBezTo>
                    <a:pt x="55" y="81"/>
                    <a:pt x="69" y="73"/>
                    <a:pt x="74" y="60"/>
                  </a:cubicBezTo>
                  <a:cubicBezTo>
                    <a:pt x="78" y="54"/>
                    <a:pt x="79" y="47"/>
                    <a:pt x="79" y="39"/>
                  </a:cubicBezTo>
                  <a:cubicBezTo>
                    <a:pt x="79" y="27"/>
                    <a:pt x="74" y="15"/>
                    <a:pt x="62" y="8"/>
                  </a:cubicBezTo>
                  <a:cubicBezTo>
                    <a:pt x="59" y="5"/>
                    <a:pt x="56" y="4"/>
                    <a:pt x="52" y="4"/>
                  </a:cubicBezTo>
                  <a:cubicBezTo>
                    <a:pt x="52" y="3"/>
                    <a:pt x="52" y="3"/>
                    <a:pt x="52" y="3"/>
                  </a:cubicBezTo>
                  <a:cubicBezTo>
                    <a:pt x="48" y="2"/>
                    <a:pt x="43" y="1"/>
                    <a:pt x="38" y="0"/>
                  </a:cubicBezTo>
                  <a:cubicBezTo>
                    <a:pt x="38" y="0"/>
                    <a:pt x="37" y="0"/>
                    <a:pt x="3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777"/>
            <p:cNvSpPr>
              <a:spLocks noEditPoints="1"/>
            </p:cNvSpPr>
            <p:nvPr/>
          </p:nvSpPr>
          <p:spPr bwMode="auto">
            <a:xfrm>
              <a:off x="2962" y="3199"/>
              <a:ext cx="137" cy="152"/>
            </a:xfrm>
            <a:custGeom>
              <a:avLst/>
              <a:gdLst>
                <a:gd name="T0" fmla="*/ 43 w 58"/>
                <a:gd name="T1" fmla="*/ 55 h 64"/>
                <a:gd name="T2" fmla="*/ 43 w 58"/>
                <a:gd name="T3" fmla="*/ 56 h 64"/>
                <a:gd name="T4" fmla="*/ 45 w 58"/>
                <a:gd name="T5" fmla="*/ 53 h 64"/>
                <a:gd name="T6" fmla="*/ 48 w 58"/>
                <a:gd name="T7" fmla="*/ 51 h 64"/>
                <a:gd name="T8" fmla="*/ 48 w 58"/>
                <a:gd name="T9" fmla="*/ 49 h 64"/>
                <a:gd name="T10" fmla="*/ 51 w 58"/>
                <a:gd name="T11" fmla="*/ 47 h 64"/>
                <a:gd name="T12" fmla="*/ 48 w 58"/>
                <a:gd name="T13" fmla="*/ 49 h 64"/>
                <a:gd name="T14" fmla="*/ 51 w 58"/>
                <a:gd name="T15" fmla="*/ 45 h 64"/>
                <a:gd name="T16" fmla="*/ 52 w 58"/>
                <a:gd name="T17" fmla="*/ 41 h 64"/>
                <a:gd name="T18" fmla="*/ 51 w 58"/>
                <a:gd name="T19" fmla="*/ 45 h 64"/>
                <a:gd name="T20" fmla="*/ 52 w 58"/>
                <a:gd name="T21" fmla="*/ 40 h 64"/>
                <a:gd name="T22" fmla="*/ 54 w 58"/>
                <a:gd name="T23" fmla="*/ 36 h 64"/>
                <a:gd name="T24" fmla="*/ 54 w 58"/>
                <a:gd name="T25" fmla="*/ 35 h 64"/>
                <a:gd name="T26" fmla="*/ 54 w 58"/>
                <a:gd name="T27" fmla="*/ 30 h 64"/>
                <a:gd name="T28" fmla="*/ 55 w 58"/>
                <a:gd name="T29" fmla="*/ 30 h 64"/>
                <a:gd name="T30" fmla="*/ 55 w 58"/>
                <a:gd name="T31" fmla="*/ 28 h 64"/>
                <a:gd name="T32" fmla="*/ 53 w 58"/>
                <a:gd name="T33" fmla="*/ 25 h 64"/>
                <a:gd name="T34" fmla="*/ 55 w 58"/>
                <a:gd name="T35" fmla="*/ 28 h 64"/>
                <a:gd name="T36" fmla="*/ 53 w 58"/>
                <a:gd name="T37" fmla="*/ 23 h 64"/>
                <a:gd name="T38" fmla="*/ 53 w 58"/>
                <a:gd name="T39" fmla="*/ 20 h 64"/>
                <a:gd name="T40" fmla="*/ 52 w 58"/>
                <a:gd name="T41" fmla="*/ 18 h 64"/>
                <a:gd name="T42" fmla="*/ 51 w 58"/>
                <a:gd name="T43" fmla="*/ 16 h 64"/>
                <a:gd name="T44" fmla="*/ 52 w 58"/>
                <a:gd name="T45" fmla="*/ 18 h 64"/>
                <a:gd name="T46" fmla="*/ 50 w 58"/>
                <a:gd name="T47" fmla="*/ 14 h 64"/>
                <a:gd name="T48" fmla="*/ 50 w 58"/>
                <a:gd name="T49" fmla="*/ 14 h 64"/>
                <a:gd name="T50" fmla="*/ 22 w 58"/>
                <a:gd name="T51" fmla="*/ 60 h 64"/>
                <a:gd name="T52" fmla="*/ 4 w 58"/>
                <a:gd name="T53" fmla="*/ 34 h 64"/>
                <a:gd name="T54" fmla="*/ 17 w 58"/>
                <a:gd name="T55" fmla="*/ 9 h 64"/>
                <a:gd name="T56" fmla="*/ 32 w 58"/>
                <a:gd name="T57" fmla="*/ 3 h 64"/>
                <a:gd name="T58" fmla="*/ 34 w 58"/>
                <a:gd name="T59" fmla="*/ 4 h 64"/>
                <a:gd name="T60" fmla="*/ 50 w 58"/>
                <a:gd name="T61" fmla="*/ 28 h 64"/>
                <a:gd name="T62" fmla="*/ 50 w 58"/>
                <a:gd name="T63" fmla="*/ 29 h 64"/>
                <a:gd name="T64" fmla="*/ 23 w 58"/>
                <a:gd name="T65" fmla="*/ 60 h 64"/>
                <a:gd name="T66" fmla="*/ 22 w 58"/>
                <a:gd name="T67" fmla="*/ 60 h 64"/>
                <a:gd name="T68" fmla="*/ 32 w 58"/>
                <a:gd name="T69" fmla="*/ 0 h 64"/>
                <a:gd name="T70" fmla="*/ 15 w 58"/>
                <a:gd name="T71" fmla="*/ 6 h 64"/>
                <a:gd name="T72" fmla="*/ 0 w 58"/>
                <a:gd name="T73" fmla="*/ 34 h 64"/>
                <a:gd name="T74" fmla="*/ 28 w 58"/>
                <a:gd name="T75" fmla="*/ 64 h 64"/>
                <a:gd name="T76" fmla="*/ 58 w 58"/>
                <a:gd name="T77" fmla="*/ 30 h 64"/>
                <a:gd name="T78" fmla="*/ 32 w 58"/>
                <a:gd name="T7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8" h="64">
                  <a:moveTo>
                    <a:pt x="43" y="56"/>
                  </a:moveTo>
                  <a:cubicBezTo>
                    <a:pt x="43" y="55"/>
                    <a:pt x="43" y="55"/>
                    <a:pt x="43" y="55"/>
                  </a:cubicBezTo>
                  <a:cubicBezTo>
                    <a:pt x="43" y="55"/>
                    <a:pt x="43" y="55"/>
                    <a:pt x="43" y="55"/>
                  </a:cubicBezTo>
                  <a:cubicBezTo>
                    <a:pt x="43" y="56"/>
                    <a:pt x="43" y="56"/>
                    <a:pt x="43" y="56"/>
                  </a:cubicBezTo>
                  <a:moveTo>
                    <a:pt x="45" y="53"/>
                  </a:moveTo>
                  <a:cubicBezTo>
                    <a:pt x="45" y="53"/>
                    <a:pt x="45" y="53"/>
                    <a:pt x="45" y="53"/>
                  </a:cubicBezTo>
                  <a:cubicBezTo>
                    <a:pt x="46" y="53"/>
                    <a:pt x="46" y="52"/>
                    <a:pt x="47" y="51"/>
                  </a:cubicBezTo>
                  <a:cubicBezTo>
                    <a:pt x="48" y="51"/>
                    <a:pt x="48" y="51"/>
                    <a:pt x="48" y="51"/>
                  </a:cubicBezTo>
                  <a:cubicBezTo>
                    <a:pt x="47" y="52"/>
                    <a:pt x="46" y="53"/>
                    <a:pt x="45" y="53"/>
                  </a:cubicBezTo>
                  <a:moveTo>
                    <a:pt x="48" y="49"/>
                  </a:moveTo>
                  <a:cubicBezTo>
                    <a:pt x="49" y="48"/>
                    <a:pt x="49" y="48"/>
                    <a:pt x="50" y="47"/>
                  </a:cubicBezTo>
                  <a:cubicBezTo>
                    <a:pt x="51" y="47"/>
                    <a:pt x="51" y="47"/>
                    <a:pt x="51" y="47"/>
                  </a:cubicBezTo>
                  <a:cubicBezTo>
                    <a:pt x="50" y="48"/>
                    <a:pt x="50" y="49"/>
                    <a:pt x="49" y="50"/>
                  </a:cubicBezTo>
                  <a:cubicBezTo>
                    <a:pt x="48" y="49"/>
                    <a:pt x="48" y="49"/>
                    <a:pt x="48" y="49"/>
                  </a:cubicBezTo>
                  <a:cubicBezTo>
                    <a:pt x="48" y="49"/>
                    <a:pt x="48" y="49"/>
                    <a:pt x="48" y="49"/>
                  </a:cubicBezTo>
                  <a:moveTo>
                    <a:pt x="51" y="45"/>
                  </a:moveTo>
                  <a:cubicBezTo>
                    <a:pt x="51" y="45"/>
                    <a:pt x="51" y="45"/>
                    <a:pt x="50" y="45"/>
                  </a:cubicBezTo>
                  <a:cubicBezTo>
                    <a:pt x="51" y="44"/>
                    <a:pt x="51" y="43"/>
                    <a:pt x="52" y="41"/>
                  </a:cubicBezTo>
                  <a:cubicBezTo>
                    <a:pt x="52" y="42"/>
                    <a:pt x="52" y="42"/>
                    <a:pt x="53" y="42"/>
                  </a:cubicBezTo>
                  <a:cubicBezTo>
                    <a:pt x="52" y="43"/>
                    <a:pt x="52" y="44"/>
                    <a:pt x="51" y="45"/>
                  </a:cubicBezTo>
                  <a:moveTo>
                    <a:pt x="53" y="40"/>
                  </a:moveTo>
                  <a:cubicBezTo>
                    <a:pt x="53" y="40"/>
                    <a:pt x="52" y="40"/>
                    <a:pt x="52" y="40"/>
                  </a:cubicBezTo>
                  <a:cubicBezTo>
                    <a:pt x="52" y="39"/>
                    <a:pt x="53" y="37"/>
                    <a:pt x="53" y="36"/>
                  </a:cubicBezTo>
                  <a:cubicBezTo>
                    <a:pt x="53" y="36"/>
                    <a:pt x="54" y="36"/>
                    <a:pt x="54" y="36"/>
                  </a:cubicBezTo>
                  <a:cubicBezTo>
                    <a:pt x="54" y="38"/>
                    <a:pt x="54" y="39"/>
                    <a:pt x="53" y="40"/>
                  </a:cubicBezTo>
                  <a:moveTo>
                    <a:pt x="54" y="35"/>
                  </a:moveTo>
                  <a:cubicBezTo>
                    <a:pt x="54" y="34"/>
                    <a:pt x="54" y="34"/>
                    <a:pt x="53" y="34"/>
                  </a:cubicBezTo>
                  <a:cubicBezTo>
                    <a:pt x="53" y="33"/>
                    <a:pt x="54" y="31"/>
                    <a:pt x="54" y="30"/>
                  </a:cubicBezTo>
                  <a:cubicBezTo>
                    <a:pt x="54" y="30"/>
                    <a:pt x="54" y="30"/>
                    <a:pt x="55" y="30"/>
                  </a:cubicBezTo>
                  <a:cubicBezTo>
                    <a:pt x="55" y="30"/>
                    <a:pt x="55" y="30"/>
                    <a:pt x="55" y="30"/>
                  </a:cubicBezTo>
                  <a:cubicBezTo>
                    <a:pt x="55" y="32"/>
                    <a:pt x="55" y="33"/>
                    <a:pt x="54" y="35"/>
                  </a:cubicBezTo>
                  <a:moveTo>
                    <a:pt x="55" y="28"/>
                  </a:moveTo>
                  <a:cubicBezTo>
                    <a:pt x="54" y="28"/>
                    <a:pt x="54" y="28"/>
                    <a:pt x="54" y="28"/>
                  </a:cubicBezTo>
                  <a:cubicBezTo>
                    <a:pt x="54" y="27"/>
                    <a:pt x="53" y="26"/>
                    <a:pt x="53" y="25"/>
                  </a:cubicBezTo>
                  <a:cubicBezTo>
                    <a:pt x="54" y="25"/>
                    <a:pt x="54" y="25"/>
                    <a:pt x="54" y="25"/>
                  </a:cubicBezTo>
                  <a:cubicBezTo>
                    <a:pt x="54" y="26"/>
                    <a:pt x="55" y="27"/>
                    <a:pt x="55" y="28"/>
                  </a:cubicBezTo>
                  <a:moveTo>
                    <a:pt x="54" y="23"/>
                  </a:moveTo>
                  <a:cubicBezTo>
                    <a:pt x="53" y="23"/>
                    <a:pt x="53" y="23"/>
                    <a:pt x="53" y="23"/>
                  </a:cubicBezTo>
                  <a:cubicBezTo>
                    <a:pt x="53" y="22"/>
                    <a:pt x="53" y="21"/>
                    <a:pt x="52" y="20"/>
                  </a:cubicBezTo>
                  <a:cubicBezTo>
                    <a:pt x="53" y="20"/>
                    <a:pt x="53" y="20"/>
                    <a:pt x="53" y="20"/>
                  </a:cubicBezTo>
                  <a:cubicBezTo>
                    <a:pt x="53" y="21"/>
                    <a:pt x="54" y="22"/>
                    <a:pt x="54" y="23"/>
                  </a:cubicBezTo>
                  <a:moveTo>
                    <a:pt x="52" y="18"/>
                  </a:moveTo>
                  <a:cubicBezTo>
                    <a:pt x="52" y="18"/>
                    <a:pt x="52" y="18"/>
                    <a:pt x="52" y="18"/>
                  </a:cubicBezTo>
                  <a:cubicBezTo>
                    <a:pt x="51" y="17"/>
                    <a:pt x="51" y="17"/>
                    <a:pt x="51" y="16"/>
                  </a:cubicBezTo>
                  <a:cubicBezTo>
                    <a:pt x="51" y="16"/>
                    <a:pt x="51" y="16"/>
                    <a:pt x="51" y="16"/>
                  </a:cubicBezTo>
                  <a:cubicBezTo>
                    <a:pt x="52" y="17"/>
                    <a:pt x="52" y="17"/>
                    <a:pt x="52" y="18"/>
                  </a:cubicBezTo>
                  <a:moveTo>
                    <a:pt x="50" y="14"/>
                  </a:moveTo>
                  <a:cubicBezTo>
                    <a:pt x="50" y="14"/>
                    <a:pt x="50" y="14"/>
                    <a:pt x="50" y="14"/>
                  </a:cubicBezTo>
                  <a:cubicBezTo>
                    <a:pt x="50" y="14"/>
                    <a:pt x="50" y="14"/>
                    <a:pt x="50" y="14"/>
                  </a:cubicBezTo>
                  <a:cubicBezTo>
                    <a:pt x="50" y="14"/>
                    <a:pt x="50" y="14"/>
                    <a:pt x="50" y="14"/>
                  </a:cubicBezTo>
                  <a:cubicBezTo>
                    <a:pt x="50" y="14"/>
                    <a:pt x="50" y="14"/>
                    <a:pt x="50" y="14"/>
                  </a:cubicBezTo>
                  <a:moveTo>
                    <a:pt x="22" y="60"/>
                  </a:moveTo>
                  <a:cubicBezTo>
                    <a:pt x="20" y="59"/>
                    <a:pt x="18" y="59"/>
                    <a:pt x="16" y="57"/>
                  </a:cubicBezTo>
                  <a:cubicBezTo>
                    <a:pt x="8" y="53"/>
                    <a:pt x="4" y="43"/>
                    <a:pt x="4" y="34"/>
                  </a:cubicBezTo>
                  <a:cubicBezTo>
                    <a:pt x="4" y="30"/>
                    <a:pt x="4" y="26"/>
                    <a:pt x="6" y="22"/>
                  </a:cubicBezTo>
                  <a:cubicBezTo>
                    <a:pt x="8" y="17"/>
                    <a:pt x="12" y="12"/>
                    <a:pt x="17" y="9"/>
                  </a:cubicBezTo>
                  <a:cubicBezTo>
                    <a:pt x="21" y="6"/>
                    <a:pt x="27" y="3"/>
                    <a:pt x="32" y="3"/>
                  </a:cubicBezTo>
                  <a:cubicBezTo>
                    <a:pt x="32" y="3"/>
                    <a:pt x="32" y="3"/>
                    <a:pt x="32" y="3"/>
                  </a:cubicBezTo>
                  <a:cubicBezTo>
                    <a:pt x="32" y="3"/>
                    <a:pt x="33" y="3"/>
                    <a:pt x="34" y="3"/>
                  </a:cubicBezTo>
                  <a:cubicBezTo>
                    <a:pt x="34" y="4"/>
                    <a:pt x="34" y="4"/>
                    <a:pt x="34" y="4"/>
                  </a:cubicBezTo>
                  <a:cubicBezTo>
                    <a:pt x="36" y="4"/>
                    <a:pt x="37" y="5"/>
                    <a:pt x="38" y="6"/>
                  </a:cubicBezTo>
                  <a:cubicBezTo>
                    <a:pt x="46" y="11"/>
                    <a:pt x="50" y="19"/>
                    <a:pt x="50" y="28"/>
                  </a:cubicBezTo>
                  <a:cubicBezTo>
                    <a:pt x="50" y="29"/>
                    <a:pt x="50" y="29"/>
                    <a:pt x="50" y="29"/>
                  </a:cubicBezTo>
                  <a:cubicBezTo>
                    <a:pt x="50" y="29"/>
                    <a:pt x="50" y="29"/>
                    <a:pt x="50" y="29"/>
                  </a:cubicBezTo>
                  <a:cubicBezTo>
                    <a:pt x="50" y="35"/>
                    <a:pt x="49" y="40"/>
                    <a:pt x="47" y="45"/>
                  </a:cubicBezTo>
                  <a:cubicBezTo>
                    <a:pt x="43" y="54"/>
                    <a:pt x="33" y="60"/>
                    <a:pt x="23" y="60"/>
                  </a:cubicBezTo>
                  <a:cubicBezTo>
                    <a:pt x="23" y="60"/>
                    <a:pt x="23" y="60"/>
                    <a:pt x="23" y="60"/>
                  </a:cubicBezTo>
                  <a:cubicBezTo>
                    <a:pt x="23" y="60"/>
                    <a:pt x="22" y="60"/>
                    <a:pt x="22" y="60"/>
                  </a:cubicBezTo>
                  <a:cubicBezTo>
                    <a:pt x="22" y="60"/>
                    <a:pt x="22" y="60"/>
                    <a:pt x="22" y="60"/>
                  </a:cubicBezTo>
                  <a:moveTo>
                    <a:pt x="32" y="0"/>
                  </a:moveTo>
                  <a:cubicBezTo>
                    <a:pt x="32" y="0"/>
                    <a:pt x="32" y="0"/>
                    <a:pt x="32" y="0"/>
                  </a:cubicBezTo>
                  <a:cubicBezTo>
                    <a:pt x="26" y="0"/>
                    <a:pt x="20" y="3"/>
                    <a:pt x="15" y="6"/>
                  </a:cubicBezTo>
                  <a:cubicBezTo>
                    <a:pt x="10" y="10"/>
                    <a:pt x="6" y="15"/>
                    <a:pt x="3" y="21"/>
                  </a:cubicBezTo>
                  <a:cubicBezTo>
                    <a:pt x="1" y="25"/>
                    <a:pt x="0" y="29"/>
                    <a:pt x="0" y="34"/>
                  </a:cubicBezTo>
                  <a:cubicBezTo>
                    <a:pt x="0" y="44"/>
                    <a:pt x="5" y="55"/>
                    <a:pt x="14" y="60"/>
                  </a:cubicBezTo>
                  <a:cubicBezTo>
                    <a:pt x="19" y="63"/>
                    <a:pt x="23" y="64"/>
                    <a:pt x="28" y="64"/>
                  </a:cubicBezTo>
                  <a:cubicBezTo>
                    <a:pt x="39" y="64"/>
                    <a:pt x="49" y="57"/>
                    <a:pt x="54" y="47"/>
                  </a:cubicBezTo>
                  <a:cubicBezTo>
                    <a:pt x="57" y="42"/>
                    <a:pt x="58" y="36"/>
                    <a:pt x="58" y="30"/>
                  </a:cubicBezTo>
                  <a:cubicBezTo>
                    <a:pt x="58" y="20"/>
                    <a:pt x="54" y="10"/>
                    <a:pt x="44" y="4"/>
                  </a:cubicBezTo>
                  <a:cubicBezTo>
                    <a:pt x="40" y="1"/>
                    <a:pt x="36" y="0"/>
                    <a:pt x="3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778"/>
            <p:cNvSpPr>
              <a:spLocks noEditPoints="1"/>
            </p:cNvSpPr>
            <p:nvPr/>
          </p:nvSpPr>
          <p:spPr bwMode="auto">
            <a:xfrm>
              <a:off x="2995" y="3220"/>
              <a:ext cx="69" cy="114"/>
            </a:xfrm>
            <a:custGeom>
              <a:avLst/>
              <a:gdLst>
                <a:gd name="T0" fmla="*/ 17 w 29"/>
                <a:gd name="T1" fmla="*/ 7 h 48"/>
                <a:gd name="T2" fmla="*/ 19 w 29"/>
                <a:gd name="T3" fmla="*/ 4 h 48"/>
                <a:gd name="T4" fmla="*/ 20 w 29"/>
                <a:gd name="T5" fmla="*/ 6 h 48"/>
                <a:gd name="T6" fmla="*/ 20 w 29"/>
                <a:gd name="T7" fmla="*/ 10 h 48"/>
                <a:gd name="T8" fmla="*/ 23 w 29"/>
                <a:gd name="T9" fmla="*/ 16 h 48"/>
                <a:gd name="T10" fmla="*/ 20 w 29"/>
                <a:gd name="T11" fmla="*/ 13 h 48"/>
                <a:gd name="T12" fmla="*/ 12 w 29"/>
                <a:gd name="T13" fmla="*/ 11 h 48"/>
                <a:gd name="T14" fmla="*/ 12 w 29"/>
                <a:gd name="T15" fmla="*/ 19 h 48"/>
                <a:gd name="T16" fmla="*/ 21 w 29"/>
                <a:gd name="T17" fmla="*/ 32 h 48"/>
                <a:gd name="T18" fmla="*/ 13 w 29"/>
                <a:gd name="T19" fmla="*/ 38 h 48"/>
                <a:gd name="T20" fmla="*/ 11 w 29"/>
                <a:gd name="T21" fmla="*/ 40 h 48"/>
                <a:gd name="T22" fmla="*/ 10 w 29"/>
                <a:gd name="T23" fmla="*/ 44 h 48"/>
                <a:gd name="T24" fmla="*/ 9 w 29"/>
                <a:gd name="T25" fmla="*/ 40 h 48"/>
                <a:gd name="T26" fmla="*/ 3 w 29"/>
                <a:gd name="T27" fmla="*/ 30 h 48"/>
                <a:gd name="T28" fmla="*/ 11 w 29"/>
                <a:gd name="T29" fmla="*/ 36 h 48"/>
                <a:gd name="T30" fmla="*/ 19 w 29"/>
                <a:gd name="T31" fmla="*/ 31 h 48"/>
                <a:gd name="T32" fmla="*/ 15 w 29"/>
                <a:gd name="T33" fmla="*/ 25 h 48"/>
                <a:gd name="T34" fmla="*/ 7 w 29"/>
                <a:gd name="T35" fmla="*/ 14 h 48"/>
                <a:gd name="T36" fmla="*/ 13 w 29"/>
                <a:gd name="T37" fmla="*/ 7 h 48"/>
                <a:gd name="T38" fmla="*/ 17 w 29"/>
                <a:gd name="T39" fmla="*/ 0 h 48"/>
                <a:gd name="T40" fmla="*/ 15 w 29"/>
                <a:gd name="T41" fmla="*/ 3 h 48"/>
                <a:gd name="T42" fmla="*/ 8 w 29"/>
                <a:gd name="T43" fmla="*/ 6 h 48"/>
                <a:gd name="T44" fmla="*/ 8 w 29"/>
                <a:gd name="T45" fmla="*/ 23 h 48"/>
                <a:gd name="T46" fmla="*/ 15 w 29"/>
                <a:gd name="T47" fmla="*/ 31 h 48"/>
                <a:gd name="T48" fmla="*/ 13 w 29"/>
                <a:gd name="T49" fmla="*/ 33 h 48"/>
                <a:gd name="T50" fmla="*/ 8 w 29"/>
                <a:gd name="T51" fmla="*/ 29 h 48"/>
                <a:gd name="T52" fmla="*/ 2 w 29"/>
                <a:gd name="T53" fmla="*/ 26 h 48"/>
                <a:gd name="T54" fmla="*/ 6 w 29"/>
                <a:gd name="T55" fmla="*/ 40 h 48"/>
                <a:gd name="T56" fmla="*/ 5 w 29"/>
                <a:gd name="T57" fmla="*/ 44 h 48"/>
                <a:gd name="T58" fmla="*/ 6 w 29"/>
                <a:gd name="T59" fmla="*/ 46 h 48"/>
                <a:gd name="T60" fmla="*/ 10 w 29"/>
                <a:gd name="T61" fmla="*/ 48 h 48"/>
                <a:gd name="T62" fmla="*/ 13 w 29"/>
                <a:gd name="T63" fmla="*/ 47 h 48"/>
                <a:gd name="T64" fmla="*/ 16 w 29"/>
                <a:gd name="T65" fmla="*/ 41 h 48"/>
                <a:gd name="T66" fmla="*/ 24 w 29"/>
                <a:gd name="T67" fmla="*/ 29 h 48"/>
                <a:gd name="T68" fmla="*/ 13 w 29"/>
                <a:gd name="T69" fmla="*/ 15 h 48"/>
                <a:gd name="T70" fmla="*/ 14 w 29"/>
                <a:gd name="T71" fmla="*/ 14 h 48"/>
                <a:gd name="T72" fmla="*/ 20 w 29"/>
                <a:gd name="T73" fmla="*/ 17 h 48"/>
                <a:gd name="T74" fmla="*/ 21 w 29"/>
                <a:gd name="T75" fmla="*/ 19 h 48"/>
                <a:gd name="T76" fmla="*/ 26 w 29"/>
                <a:gd name="T77" fmla="*/ 20 h 48"/>
                <a:gd name="T78" fmla="*/ 29 w 29"/>
                <a:gd name="T79" fmla="*/ 17 h 48"/>
                <a:gd name="T80" fmla="*/ 24 w 29"/>
                <a:gd name="T81" fmla="*/ 4 h 48"/>
                <a:gd name="T82" fmla="*/ 20 w 29"/>
                <a:gd name="T83" fmla="*/ 0 h 48"/>
                <a:gd name="T84" fmla="*/ 18 w 29"/>
                <a:gd name="T8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 h="48">
                  <a:moveTo>
                    <a:pt x="15" y="8"/>
                  </a:moveTo>
                  <a:cubicBezTo>
                    <a:pt x="15" y="8"/>
                    <a:pt x="16" y="8"/>
                    <a:pt x="16" y="8"/>
                  </a:cubicBezTo>
                  <a:cubicBezTo>
                    <a:pt x="16" y="8"/>
                    <a:pt x="17" y="7"/>
                    <a:pt x="17" y="7"/>
                  </a:cubicBezTo>
                  <a:cubicBezTo>
                    <a:pt x="17" y="6"/>
                    <a:pt x="18" y="5"/>
                    <a:pt x="18" y="4"/>
                  </a:cubicBezTo>
                  <a:cubicBezTo>
                    <a:pt x="18" y="3"/>
                    <a:pt x="18" y="3"/>
                    <a:pt x="18" y="3"/>
                  </a:cubicBezTo>
                  <a:cubicBezTo>
                    <a:pt x="19" y="4"/>
                    <a:pt x="19" y="4"/>
                    <a:pt x="19" y="4"/>
                  </a:cubicBezTo>
                  <a:cubicBezTo>
                    <a:pt x="20" y="4"/>
                    <a:pt x="20" y="4"/>
                    <a:pt x="20" y="4"/>
                  </a:cubicBezTo>
                  <a:cubicBezTo>
                    <a:pt x="20" y="4"/>
                    <a:pt x="20" y="4"/>
                    <a:pt x="20" y="5"/>
                  </a:cubicBezTo>
                  <a:cubicBezTo>
                    <a:pt x="20" y="5"/>
                    <a:pt x="20" y="6"/>
                    <a:pt x="20" y="6"/>
                  </a:cubicBezTo>
                  <a:cubicBezTo>
                    <a:pt x="19" y="6"/>
                    <a:pt x="19" y="7"/>
                    <a:pt x="19" y="8"/>
                  </a:cubicBezTo>
                  <a:cubicBezTo>
                    <a:pt x="19" y="8"/>
                    <a:pt x="19" y="8"/>
                    <a:pt x="19" y="8"/>
                  </a:cubicBezTo>
                  <a:cubicBezTo>
                    <a:pt x="19" y="9"/>
                    <a:pt x="20" y="9"/>
                    <a:pt x="20" y="10"/>
                  </a:cubicBezTo>
                  <a:cubicBezTo>
                    <a:pt x="23" y="11"/>
                    <a:pt x="25" y="14"/>
                    <a:pt x="25" y="17"/>
                  </a:cubicBezTo>
                  <a:cubicBezTo>
                    <a:pt x="25" y="17"/>
                    <a:pt x="24" y="17"/>
                    <a:pt x="23" y="16"/>
                  </a:cubicBezTo>
                  <a:cubicBezTo>
                    <a:pt x="23" y="16"/>
                    <a:pt x="23" y="16"/>
                    <a:pt x="23" y="16"/>
                  </a:cubicBezTo>
                  <a:cubicBezTo>
                    <a:pt x="23" y="16"/>
                    <a:pt x="23" y="16"/>
                    <a:pt x="23" y="16"/>
                  </a:cubicBezTo>
                  <a:cubicBezTo>
                    <a:pt x="23" y="16"/>
                    <a:pt x="23" y="16"/>
                    <a:pt x="23" y="16"/>
                  </a:cubicBezTo>
                  <a:cubicBezTo>
                    <a:pt x="23" y="15"/>
                    <a:pt x="21" y="13"/>
                    <a:pt x="20" y="13"/>
                  </a:cubicBezTo>
                  <a:cubicBezTo>
                    <a:pt x="19" y="12"/>
                    <a:pt x="18" y="11"/>
                    <a:pt x="17" y="11"/>
                  </a:cubicBezTo>
                  <a:cubicBezTo>
                    <a:pt x="16" y="11"/>
                    <a:pt x="15" y="11"/>
                    <a:pt x="14" y="11"/>
                  </a:cubicBezTo>
                  <a:cubicBezTo>
                    <a:pt x="13" y="11"/>
                    <a:pt x="13" y="11"/>
                    <a:pt x="12" y="11"/>
                  </a:cubicBezTo>
                  <a:cubicBezTo>
                    <a:pt x="11" y="12"/>
                    <a:pt x="10" y="12"/>
                    <a:pt x="10" y="13"/>
                  </a:cubicBezTo>
                  <a:cubicBezTo>
                    <a:pt x="9" y="14"/>
                    <a:pt x="9" y="14"/>
                    <a:pt x="9" y="15"/>
                  </a:cubicBezTo>
                  <a:cubicBezTo>
                    <a:pt x="9" y="17"/>
                    <a:pt x="11" y="18"/>
                    <a:pt x="12" y="19"/>
                  </a:cubicBezTo>
                  <a:cubicBezTo>
                    <a:pt x="14" y="21"/>
                    <a:pt x="16" y="23"/>
                    <a:pt x="17" y="25"/>
                  </a:cubicBezTo>
                  <a:cubicBezTo>
                    <a:pt x="19" y="26"/>
                    <a:pt x="20" y="28"/>
                    <a:pt x="21" y="30"/>
                  </a:cubicBezTo>
                  <a:cubicBezTo>
                    <a:pt x="21" y="31"/>
                    <a:pt x="21" y="31"/>
                    <a:pt x="21" y="32"/>
                  </a:cubicBezTo>
                  <a:cubicBezTo>
                    <a:pt x="21" y="34"/>
                    <a:pt x="20" y="35"/>
                    <a:pt x="19" y="37"/>
                  </a:cubicBezTo>
                  <a:cubicBezTo>
                    <a:pt x="19" y="37"/>
                    <a:pt x="17" y="38"/>
                    <a:pt x="15" y="38"/>
                  </a:cubicBezTo>
                  <a:cubicBezTo>
                    <a:pt x="14" y="38"/>
                    <a:pt x="14" y="38"/>
                    <a:pt x="13" y="38"/>
                  </a:cubicBezTo>
                  <a:cubicBezTo>
                    <a:pt x="12" y="38"/>
                    <a:pt x="12" y="38"/>
                    <a:pt x="12" y="38"/>
                  </a:cubicBezTo>
                  <a:cubicBezTo>
                    <a:pt x="12" y="38"/>
                    <a:pt x="12" y="38"/>
                    <a:pt x="12" y="38"/>
                  </a:cubicBezTo>
                  <a:cubicBezTo>
                    <a:pt x="11" y="38"/>
                    <a:pt x="11" y="39"/>
                    <a:pt x="11" y="40"/>
                  </a:cubicBezTo>
                  <a:cubicBezTo>
                    <a:pt x="11" y="40"/>
                    <a:pt x="11" y="40"/>
                    <a:pt x="11" y="41"/>
                  </a:cubicBezTo>
                  <a:cubicBezTo>
                    <a:pt x="10" y="42"/>
                    <a:pt x="10" y="43"/>
                    <a:pt x="10" y="44"/>
                  </a:cubicBezTo>
                  <a:cubicBezTo>
                    <a:pt x="10" y="44"/>
                    <a:pt x="10" y="44"/>
                    <a:pt x="10" y="44"/>
                  </a:cubicBezTo>
                  <a:cubicBezTo>
                    <a:pt x="10" y="44"/>
                    <a:pt x="9" y="44"/>
                    <a:pt x="9" y="44"/>
                  </a:cubicBezTo>
                  <a:cubicBezTo>
                    <a:pt x="9" y="43"/>
                    <a:pt x="9" y="42"/>
                    <a:pt x="9" y="41"/>
                  </a:cubicBezTo>
                  <a:cubicBezTo>
                    <a:pt x="9" y="40"/>
                    <a:pt x="9" y="40"/>
                    <a:pt x="9" y="40"/>
                  </a:cubicBezTo>
                  <a:cubicBezTo>
                    <a:pt x="9" y="39"/>
                    <a:pt x="9" y="39"/>
                    <a:pt x="9" y="38"/>
                  </a:cubicBezTo>
                  <a:cubicBezTo>
                    <a:pt x="8" y="37"/>
                    <a:pt x="8" y="37"/>
                    <a:pt x="7" y="37"/>
                  </a:cubicBezTo>
                  <a:cubicBezTo>
                    <a:pt x="5" y="36"/>
                    <a:pt x="3" y="33"/>
                    <a:pt x="3" y="30"/>
                  </a:cubicBezTo>
                  <a:cubicBezTo>
                    <a:pt x="3" y="30"/>
                    <a:pt x="3" y="30"/>
                    <a:pt x="3" y="30"/>
                  </a:cubicBezTo>
                  <a:cubicBezTo>
                    <a:pt x="4" y="30"/>
                    <a:pt x="5" y="30"/>
                    <a:pt x="5" y="30"/>
                  </a:cubicBezTo>
                  <a:cubicBezTo>
                    <a:pt x="6" y="33"/>
                    <a:pt x="9" y="35"/>
                    <a:pt x="11" y="36"/>
                  </a:cubicBezTo>
                  <a:cubicBezTo>
                    <a:pt x="12" y="36"/>
                    <a:pt x="12" y="36"/>
                    <a:pt x="13" y="36"/>
                  </a:cubicBezTo>
                  <a:cubicBezTo>
                    <a:pt x="14" y="36"/>
                    <a:pt x="15" y="36"/>
                    <a:pt x="17" y="35"/>
                  </a:cubicBezTo>
                  <a:cubicBezTo>
                    <a:pt x="18" y="34"/>
                    <a:pt x="19" y="33"/>
                    <a:pt x="19" y="31"/>
                  </a:cubicBezTo>
                  <a:cubicBezTo>
                    <a:pt x="19" y="31"/>
                    <a:pt x="19" y="31"/>
                    <a:pt x="19" y="31"/>
                  </a:cubicBezTo>
                  <a:cubicBezTo>
                    <a:pt x="19" y="29"/>
                    <a:pt x="18" y="28"/>
                    <a:pt x="17" y="27"/>
                  </a:cubicBezTo>
                  <a:cubicBezTo>
                    <a:pt x="17" y="27"/>
                    <a:pt x="16" y="26"/>
                    <a:pt x="15" y="25"/>
                  </a:cubicBezTo>
                  <a:cubicBezTo>
                    <a:pt x="13" y="24"/>
                    <a:pt x="12" y="22"/>
                    <a:pt x="10" y="21"/>
                  </a:cubicBezTo>
                  <a:cubicBezTo>
                    <a:pt x="10" y="21"/>
                    <a:pt x="9" y="20"/>
                    <a:pt x="8" y="18"/>
                  </a:cubicBezTo>
                  <a:cubicBezTo>
                    <a:pt x="7" y="17"/>
                    <a:pt x="7" y="16"/>
                    <a:pt x="7" y="14"/>
                  </a:cubicBezTo>
                  <a:cubicBezTo>
                    <a:pt x="7" y="12"/>
                    <a:pt x="7" y="11"/>
                    <a:pt x="10" y="9"/>
                  </a:cubicBezTo>
                  <a:cubicBezTo>
                    <a:pt x="11" y="8"/>
                    <a:pt x="12" y="7"/>
                    <a:pt x="13" y="7"/>
                  </a:cubicBezTo>
                  <a:cubicBezTo>
                    <a:pt x="13" y="7"/>
                    <a:pt x="13" y="7"/>
                    <a:pt x="13" y="7"/>
                  </a:cubicBezTo>
                  <a:cubicBezTo>
                    <a:pt x="14" y="7"/>
                    <a:pt x="14" y="7"/>
                    <a:pt x="14" y="8"/>
                  </a:cubicBezTo>
                  <a:cubicBezTo>
                    <a:pt x="15" y="8"/>
                    <a:pt x="15" y="8"/>
                    <a:pt x="15" y="8"/>
                  </a:cubicBezTo>
                  <a:moveTo>
                    <a:pt x="17" y="0"/>
                  </a:moveTo>
                  <a:cubicBezTo>
                    <a:pt x="17" y="0"/>
                    <a:pt x="17" y="0"/>
                    <a:pt x="17" y="0"/>
                  </a:cubicBezTo>
                  <a:cubicBezTo>
                    <a:pt x="16" y="0"/>
                    <a:pt x="16" y="1"/>
                    <a:pt x="16" y="1"/>
                  </a:cubicBezTo>
                  <a:cubicBezTo>
                    <a:pt x="16" y="1"/>
                    <a:pt x="15" y="2"/>
                    <a:pt x="15" y="3"/>
                  </a:cubicBezTo>
                  <a:cubicBezTo>
                    <a:pt x="15" y="3"/>
                    <a:pt x="14" y="4"/>
                    <a:pt x="14" y="4"/>
                  </a:cubicBezTo>
                  <a:cubicBezTo>
                    <a:pt x="14" y="4"/>
                    <a:pt x="13" y="4"/>
                    <a:pt x="13" y="4"/>
                  </a:cubicBezTo>
                  <a:cubicBezTo>
                    <a:pt x="11" y="4"/>
                    <a:pt x="9" y="5"/>
                    <a:pt x="8" y="6"/>
                  </a:cubicBezTo>
                  <a:cubicBezTo>
                    <a:pt x="5" y="8"/>
                    <a:pt x="3" y="11"/>
                    <a:pt x="3" y="14"/>
                  </a:cubicBezTo>
                  <a:cubicBezTo>
                    <a:pt x="3" y="16"/>
                    <a:pt x="4" y="18"/>
                    <a:pt x="5" y="20"/>
                  </a:cubicBezTo>
                  <a:cubicBezTo>
                    <a:pt x="6" y="22"/>
                    <a:pt x="7" y="23"/>
                    <a:pt x="8" y="23"/>
                  </a:cubicBezTo>
                  <a:cubicBezTo>
                    <a:pt x="10" y="25"/>
                    <a:pt x="11" y="26"/>
                    <a:pt x="13" y="28"/>
                  </a:cubicBezTo>
                  <a:cubicBezTo>
                    <a:pt x="14" y="28"/>
                    <a:pt x="14" y="29"/>
                    <a:pt x="15" y="29"/>
                  </a:cubicBezTo>
                  <a:cubicBezTo>
                    <a:pt x="15" y="30"/>
                    <a:pt x="15" y="30"/>
                    <a:pt x="15" y="31"/>
                  </a:cubicBezTo>
                  <a:cubicBezTo>
                    <a:pt x="15" y="31"/>
                    <a:pt x="15" y="31"/>
                    <a:pt x="15" y="31"/>
                  </a:cubicBezTo>
                  <a:cubicBezTo>
                    <a:pt x="15" y="31"/>
                    <a:pt x="15" y="32"/>
                    <a:pt x="15" y="32"/>
                  </a:cubicBezTo>
                  <a:cubicBezTo>
                    <a:pt x="14" y="32"/>
                    <a:pt x="13" y="33"/>
                    <a:pt x="13" y="33"/>
                  </a:cubicBezTo>
                  <a:cubicBezTo>
                    <a:pt x="13" y="33"/>
                    <a:pt x="13" y="33"/>
                    <a:pt x="13" y="33"/>
                  </a:cubicBezTo>
                  <a:cubicBezTo>
                    <a:pt x="12" y="33"/>
                    <a:pt x="12" y="33"/>
                    <a:pt x="12" y="33"/>
                  </a:cubicBezTo>
                  <a:cubicBezTo>
                    <a:pt x="10" y="32"/>
                    <a:pt x="9" y="31"/>
                    <a:pt x="8" y="29"/>
                  </a:cubicBezTo>
                  <a:cubicBezTo>
                    <a:pt x="8" y="28"/>
                    <a:pt x="8" y="28"/>
                    <a:pt x="7" y="27"/>
                  </a:cubicBezTo>
                  <a:cubicBezTo>
                    <a:pt x="5" y="27"/>
                    <a:pt x="4" y="26"/>
                    <a:pt x="2" y="26"/>
                  </a:cubicBezTo>
                  <a:cubicBezTo>
                    <a:pt x="2" y="26"/>
                    <a:pt x="2" y="26"/>
                    <a:pt x="2" y="26"/>
                  </a:cubicBezTo>
                  <a:cubicBezTo>
                    <a:pt x="1" y="26"/>
                    <a:pt x="0" y="27"/>
                    <a:pt x="0" y="27"/>
                  </a:cubicBezTo>
                  <a:cubicBezTo>
                    <a:pt x="0" y="28"/>
                    <a:pt x="0" y="29"/>
                    <a:pt x="0" y="30"/>
                  </a:cubicBezTo>
                  <a:cubicBezTo>
                    <a:pt x="0" y="34"/>
                    <a:pt x="2" y="38"/>
                    <a:pt x="6" y="40"/>
                  </a:cubicBezTo>
                  <a:cubicBezTo>
                    <a:pt x="6" y="40"/>
                    <a:pt x="6" y="40"/>
                    <a:pt x="6" y="40"/>
                  </a:cubicBezTo>
                  <a:cubicBezTo>
                    <a:pt x="6" y="40"/>
                    <a:pt x="6" y="40"/>
                    <a:pt x="6" y="40"/>
                  </a:cubicBezTo>
                  <a:cubicBezTo>
                    <a:pt x="6" y="41"/>
                    <a:pt x="6" y="43"/>
                    <a:pt x="5" y="44"/>
                  </a:cubicBezTo>
                  <a:cubicBezTo>
                    <a:pt x="5" y="44"/>
                    <a:pt x="5" y="44"/>
                    <a:pt x="5" y="44"/>
                  </a:cubicBezTo>
                  <a:cubicBezTo>
                    <a:pt x="5" y="45"/>
                    <a:pt x="5" y="45"/>
                    <a:pt x="5" y="45"/>
                  </a:cubicBezTo>
                  <a:cubicBezTo>
                    <a:pt x="5" y="45"/>
                    <a:pt x="6" y="46"/>
                    <a:pt x="6" y="46"/>
                  </a:cubicBezTo>
                  <a:cubicBezTo>
                    <a:pt x="7" y="46"/>
                    <a:pt x="7" y="46"/>
                    <a:pt x="7" y="46"/>
                  </a:cubicBezTo>
                  <a:cubicBezTo>
                    <a:pt x="7" y="47"/>
                    <a:pt x="7" y="47"/>
                    <a:pt x="7" y="47"/>
                  </a:cubicBezTo>
                  <a:cubicBezTo>
                    <a:pt x="8" y="47"/>
                    <a:pt x="9" y="48"/>
                    <a:pt x="10" y="48"/>
                  </a:cubicBezTo>
                  <a:cubicBezTo>
                    <a:pt x="11" y="48"/>
                    <a:pt x="11" y="48"/>
                    <a:pt x="11" y="48"/>
                  </a:cubicBezTo>
                  <a:cubicBezTo>
                    <a:pt x="11" y="48"/>
                    <a:pt x="12" y="48"/>
                    <a:pt x="12" y="48"/>
                  </a:cubicBezTo>
                  <a:cubicBezTo>
                    <a:pt x="12" y="47"/>
                    <a:pt x="13" y="47"/>
                    <a:pt x="13" y="47"/>
                  </a:cubicBezTo>
                  <a:cubicBezTo>
                    <a:pt x="13" y="45"/>
                    <a:pt x="13" y="44"/>
                    <a:pt x="14" y="43"/>
                  </a:cubicBezTo>
                  <a:cubicBezTo>
                    <a:pt x="14" y="42"/>
                    <a:pt x="14" y="42"/>
                    <a:pt x="14" y="42"/>
                  </a:cubicBezTo>
                  <a:cubicBezTo>
                    <a:pt x="14" y="42"/>
                    <a:pt x="15" y="41"/>
                    <a:pt x="16" y="41"/>
                  </a:cubicBezTo>
                  <a:cubicBezTo>
                    <a:pt x="18" y="41"/>
                    <a:pt x="20" y="40"/>
                    <a:pt x="21" y="39"/>
                  </a:cubicBezTo>
                  <a:cubicBezTo>
                    <a:pt x="23" y="37"/>
                    <a:pt x="24" y="34"/>
                    <a:pt x="24" y="32"/>
                  </a:cubicBezTo>
                  <a:cubicBezTo>
                    <a:pt x="24" y="31"/>
                    <a:pt x="24" y="30"/>
                    <a:pt x="24" y="29"/>
                  </a:cubicBezTo>
                  <a:cubicBezTo>
                    <a:pt x="23" y="26"/>
                    <a:pt x="21" y="24"/>
                    <a:pt x="20" y="22"/>
                  </a:cubicBezTo>
                  <a:cubicBezTo>
                    <a:pt x="18" y="20"/>
                    <a:pt x="16" y="19"/>
                    <a:pt x="14" y="17"/>
                  </a:cubicBezTo>
                  <a:cubicBezTo>
                    <a:pt x="13" y="16"/>
                    <a:pt x="13" y="15"/>
                    <a:pt x="13" y="15"/>
                  </a:cubicBezTo>
                  <a:cubicBezTo>
                    <a:pt x="13" y="15"/>
                    <a:pt x="13" y="15"/>
                    <a:pt x="13" y="15"/>
                  </a:cubicBezTo>
                  <a:cubicBezTo>
                    <a:pt x="13" y="14"/>
                    <a:pt x="13" y="14"/>
                    <a:pt x="13" y="14"/>
                  </a:cubicBezTo>
                  <a:cubicBezTo>
                    <a:pt x="13" y="14"/>
                    <a:pt x="14" y="14"/>
                    <a:pt x="14" y="14"/>
                  </a:cubicBezTo>
                  <a:cubicBezTo>
                    <a:pt x="15" y="14"/>
                    <a:pt x="15" y="14"/>
                    <a:pt x="16" y="14"/>
                  </a:cubicBezTo>
                  <a:cubicBezTo>
                    <a:pt x="17" y="14"/>
                    <a:pt x="18" y="15"/>
                    <a:pt x="19" y="15"/>
                  </a:cubicBezTo>
                  <a:cubicBezTo>
                    <a:pt x="19" y="16"/>
                    <a:pt x="20" y="16"/>
                    <a:pt x="20" y="17"/>
                  </a:cubicBezTo>
                  <a:cubicBezTo>
                    <a:pt x="20" y="17"/>
                    <a:pt x="20" y="17"/>
                    <a:pt x="20" y="17"/>
                  </a:cubicBezTo>
                  <a:cubicBezTo>
                    <a:pt x="20" y="18"/>
                    <a:pt x="20" y="18"/>
                    <a:pt x="20" y="18"/>
                  </a:cubicBezTo>
                  <a:cubicBezTo>
                    <a:pt x="20" y="18"/>
                    <a:pt x="20" y="19"/>
                    <a:pt x="21" y="19"/>
                  </a:cubicBezTo>
                  <a:cubicBezTo>
                    <a:pt x="21" y="19"/>
                    <a:pt x="21" y="19"/>
                    <a:pt x="21" y="19"/>
                  </a:cubicBezTo>
                  <a:cubicBezTo>
                    <a:pt x="22" y="20"/>
                    <a:pt x="22" y="20"/>
                    <a:pt x="22" y="20"/>
                  </a:cubicBezTo>
                  <a:cubicBezTo>
                    <a:pt x="23" y="20"/>
                    <a:pt x="24" y="20"/>
                    <a:pt x="26" y="20"/>
                  </a:cubicBezTo>
                  <a:cubicBezTo>
                    <a:pt x="26" y="20"/>
                    <a:pt x="27" y="20"/>
                    <a:pt x="27" y="20"/>
                  </a:cubicBezTo>
                  <a:cubicBezTo>
                    <a:pt x="28" y="20"/>
                    <a:pt x="29" y="19"/>
                    <a:pt x="29" y="19"/>
                  </a:cubicBezTo>
                  <a:cubicBezTo>
                    <a:pt x="29" y="18"/>
                    <a:pt x="29" y="18"/>
                    <a:pt x="29" y="17"/>
                  </a:cubicBezTo>
                  <a:cubicBezTo>
                    <a:pt x="29" y="13"/>
                    <a:pt x="26" y="9"/>
                    <a:pt x="23" y="7"/>
                  </a:cubicBezTo>
                  <a:cubicBezTo>
                    <a:pt x="23" y="7"/>
                    <a:pt x="23" y="6"/>
                    <a:pt x="23" y="6"/>
                  </a:cubicBezTo>
                  <a:cubicBezTo>
                    <a:pt x="23" y="5"/>
                    <a:pt x="23" y="5"/>
                    <a:pt x="24" y="4"/>
                  </a:cubicBezTo>
                  <a:cubicBezTo>
                    <a:pt x="24" y="3"/>
                    <a:pt x="23" y="2"/>
                    <a:pt x="23" y="2"/>
                  </a:cubicBezTo>
                  <a:cubicBezTo>
                    <a:pt x="23" y="2"/>
                    <a:pt x="23" y="2"/>
                    <a:pt x="23" y="2"/>
                  </a:cubicBezTo>
                  <a:cubicBezTo>
                    <a:pt x="22" y="1"/>
                    <a:pt x="20" y="0"/>
                    <a:pt x="20" y="0"/>
                  </a:cubicBezTo>
                  <a:cubicBezTo>
                    <a:pt x="19" y="0"/>
                    <a:pt x="19" y="0"/>
                    <a:pt x="18" y="0"/>
                  </a:cubicBezTo>
                  <a:cubicBezTo>
                    <a:pt x="18" y="0"/>
                    <a:pt x="18" y="0"/>
                    <a:pt x="18" y="0"/>
                  </a:cubicBezTo>
                  <a:cubicBezTo>
                    <a:pt x="18" y="0"/>
                    <a:pt x="18" y="0"/>
                    <a:pt x="18" y="0"/>
                  </a:cubicBezTo>
                  <a:cubicBezTo>
                    <a:pt x="18" y="0"/>
                    <a:pt x="18" y="0"/>
                    <a:pt x="1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Rectangle 779"/>
            <p:cNvSpPr>
              <a:spLocks noChangeArrowheads="1"/>
            </p:cNvSpPr>
            <p:nvPr/>
          </p:nvSpPr>
          <p:spPr bwMode="auto">
            <a:xfrm>
              <a:off x="3016" y="3310"/>
              <a:ext cx="1" cy="1"/>
            </a:xfrm>
            <a:prstGeom prst="rect">
              <a:avLst/>
            </a:prstGeom>
            <a:solidFill>
              <a:srgbClr val="B2B2B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780"/>
            <p:cNvSpPr>
              <a:spLocks/>
            </p:cNvSpPr>
            <p:nvPr/>
          </p:nvSpPr>
          <p:spPr bwMode="auto">
            <a:xfrm>
              <a:off x="3016" y="331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781"/>
            <p:cNvSpPr>
              <a:spLocks/>
            </p:cNvSpPr>
            <p:nvPr/>
          </p:nvSpPr>
          <p:spPr bwMode="auto">
            <a:xfrm>
              <a:off x="3019" y="3251"/>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782"/>
            <p:cNvSpPr>
              <a:spLocks/>
            </p:cNvSpPr>
            <p:nvPr/>
          </p:nvSpPr>
          <p:spPr bwMode="auto">
            <a:xfrm>
              <a:off x="3019" y="3251"/>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783"/>
            <p:cNvSpPr>
              <a:spLocks noEditPoints="1"/>
            </p:cNvSpPr>
            <p:nvPr/>
          </p:nvSpPr>
          <p:spPr bwMode="auto">
            <a:xfrm>
              <a:off x="3035" y="2513"/>
              <a:ext cx="171" cy="68"/>
            </a:xfrm>
            <a:custGeom>
              <a:avLst/>
              <a:gdLst>
                <a:gd name="T0" fmla="*/ 35 w 72"/>
                <a:gd name="T1" fmla="*/ 25 h 29"/>
                <a:gd name="T2" fmla="*/ 51 w 72"/>
                <a:gd name="T3" fmla="*/ 16 h 29"/>
                <a:gd name="T4" fmla="*/ 56 w 72"/>
                <a:gd name="T5" fmla="*/ 13 h 29"/>
                <a:gd name="T6" fmla="*/ 63 w 72"/>
                <a:gd name="T7" fmla="*/ 16 h 29"/>
                <a:gd name="T8" fmla="*/ 47 w 72"/>
                <a:gd name="T9" fmla="*/ 24 h 29"/>
                <a:gd name="T10" fmla="*/ 48 w 72"/>
                <a:gd name="T11" fmla="*/ 21 h 29"/>
                <a:gd name="T12" fmla="*/ 45 w 72"/>
                <a:gd name="T13" fmla="*/ 17 h 29"/>
                <a:gd name="T14" fmla="*/ 39 w 72"/>
                <a:gd name="T15" fmla="*/ 13 h 29"/>
                <a:gd name="T16" fmla="*/ 41 w 72"/>
                <a:gd name="T17" fmla="*/ 13 h 29"/>
                <a:gd name="T18" fmla="*/ 49 w 72"/>
                <a:gd name="T19" fmla="*/ 16 h 29"/>
                <a:gd name="T20" fmla="*/ 9 w 72"/>
                <a:gd name="T21" fmla="*/ 16 h 29"/>
                <a:gd name="T22" fmla="*/ 26 w 72"/>
                <a:gd name="T23" fmla="*/ 12 h 29"/>
                <a:gd name="T24" fmla="*/ 27 w 72"/>
                <a:gd name="T25" fmla="*/ 14 h 29"/>
                <a:gd name="T26" fmla="*/ 25 w 72"/>
                <a:gd name="T27" fmla="*/ 15 h 29"/>
                <a:gd name="T28" fmla="*/ 17 w 72"/>
                <a:gd name="T29" fmla="*/ 17 h 29"/>
                <a:gd name="T30" fmla="*/ 16 w 72"/>
                <a:gd name="T31" fmla="*/ 19 h 29"/>
                <a:gd name="T32" fmla="*/ 21 w 72"/>
                <a:gd name="T33" fmla="*/ 22 h 29"/>
                <a:gd name="T34" fmla="*/ 23 w 72"/>
                <a:gd name="T35" fmla="*/ 25 h 29"/>
                <a:gd name="T36" fmla="*/ 6 w 72"/>
                <a:gd name="T37" fmla="*/ 19 h 29"/>
                <a:gd name="T38" fmla="*/ 9 w 72"/>
                <a:gd name="T39" fmla="*/ 16 h 29"/>
                <a:gd name="T40" fmla="*/ 41 w 72"/>
                <a:gd name="T41" fmla="*/ 9 h 29"/>
                <a:gd name="T42" fmla="*/ 45 w 72"/>
                <a:gd name="T43" fmla="*/ 8 h 29"/>
                <a:gd name="T44" fmla="*/ 51 w 72"/>
                <a:gd name="T45" fmla="*/ 12 h 29"/>
                <a:gd name="T46" fmla="*/ 50 w 72"/>
                <a:gd name="T47" fmla="*/ 13 h 29"/>
                <a:gd name="T48" fmla="*/ 45 w 72"/>
                <a:gd name="T49" fmla="*/ 12 h 29"/>
                <a:gd name="T50" fmla="*/ 37 w 72"/>
                <a:gd name="T51" fmla="*/ 11 h 29"/>
                <a:gd name="T52" fmla="*/ 36 w 72"/>
                <a:gd name="T53" fmla="*/ 12 h 29"/>
                <a:gd name="T54" fmla="*/ 38 w 72"/>
                <a:gd name="T55" fmla="*/ 16 h 29"/>
                <a:gd name="T56" fmla="*/ 45 w 72"/>
                <a:gd name="T57" fmla="*/ 21 h 29"/>
                <a:gd name="T58" fmla="*/ 38 w 72"/>
                <a:gd name="T59" fmla="*/ 23 h 29"/>
                <a:gd name="T60" fmla="*/ 34 w 72"/>
                <a:gd name="T61" fmla="*/ 23 h 29"/>
                <a:gd name="T62" fmla="*/ 30 w 72"/>
                <a:gd name="T63" fmla="*/ 25 h 29"/>
                <a:gd name="T64" fmla="*/ 29 w 72"/>
                <a:gd name="T65" fmla="*/ 25 h 29"/>
                <a:gd name="T66" fmla="*/ 27 w 72"/>
                <a:gd name="T67" fmla="*/ 23 h 29"/>
                <a:gd name="T68" fmla="*/ 27 w 72"/>
                <a:gd name="T69" fmla="*/ 21 h 29"/>
                <a:gd name="T70" fmla="*/ 24 w 72"/>
                <a:gd name="T71" fmla="*/ 18 h 29"/>
                <a:gd name="T72" fmla="*/ 36 w 72"/>
                <a:gd name="T73" fmla="*/ 20 h 29"/>
                <a:gd name="T74" fmla="*/ 37 w 72"/>
                <a:gd name="T75" fmla="*/ 17 h 29"/>
                <a:gd name="T76" fmla="*/ 30 w 72"/>
                <a:gd name="T77" fmla="*/ 14 h 29"/>
                <a:gd name="T78" fmla="*/ 29 w 72"/>
                <a:gd name="T79" fmla="*/ 13 h 29"/>
                <a:gd name="T80" fmla="*/ 31 w 72"/>
                <a:gd name="T81" fmla="*/ 10 h 29"/>
                <a:gd name="T82" fmla="*/ 37 w 72"/>
                <a:gd name="T83" fmla="*/ 9 h 29"/>
                <a:gd name="T84" fmla="*/ 40 w 72"/>
                <a:gd name="T85" fmla="*/ 9 h 29"/>
                <a:gd name="T86" fmla="*/ 4 w 72"/>
                <a:gd name="T87" fmla="*/ 15 h 29"/>
                <a:gd name="T88" fmla="*/ 61 w 72"/>
                <a:gd name="T89" fmla="*/ 7 h 29"/>
                <a:gd name="T90" fmla="*/ 68 w 72"/>
                <a:gd name="T91" fmla="*/ 15 h 29"/>
                <a:gd name="T92" fmla="*/ 58 w 72"/>
                <a:gd name="T93" fmla="*/ 10 h 29"/>
                <a:gd name="T94" fmla="*/ 49 w 72"/>
                <a:gd name="T95" fmla="*/ 8 h 29"/>
                <a:gd name="T96" fmla="*/ 42 w 72"/>
                <a:gd name="T97" fmla="*/ 5 h 29"/>
                <a:gd name="T98" fmla="*/ 40 w 72"/>
                <a:gd name="T99" fmla="*/ 7 h 29"/>
                <a:gd name="T100" fmla="*/ 31 w 72"/>
                <a:gd name="T101" fmla="*/ 7 h 29"/>
                <a:gd name="T102" fmla="*/ 8 w 72"/>
                <a:gd name="T103" fmla="*/ 12 h 29"/>
                <a:gd name="T104" fmla="*/ 8 w 72"/>
                <a:gd name="T105" fmla="*/ 13 h 29"/>
                <a:gd name="T106" fmla="*/ 4 w 72"/>
                <a:gd name="T107" fmla="*/ 16 h 29"/>
                <a:gd name="T108" fmla="*/ 0 w 72"/>
                <a:gd name="T109" fmla="*/ 14 h 29"/>
                <a:gd name="T110" fmla="*/ 32 w 72"/>
                <a:gd name="T111" fmla="*/ 29 h 29"/>
                <a:gd name="T112" fmla="*/ 71 w 72"/>
                <a:gd name="T113" fmla="*/ 16 h 29"/>
                <a:gd name="T114" fmla="*/ 62 w 72"/>
                <a:gd name="T115"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 h="29">
                  <a:moveTo>
                    <a:pt x="35" y="25"/>
                  </a:moveTo>
                  <a:cubicBezTo>
                    <a:pt x="35" y="25"/>
                    <a:pt x="35" y="25"/>
                    <a:pt x="35" y="25"/>
                  </a:cubicBezTo>
                  <a:cubicBezTo>
                    <a:pt x="35" y="25"/>
                    <a:pt x="35" y="25"/>
                    <a:pt x="35" y="25"/>
                  </a:cubicBezTo>
                  <a:cubicBezTo>
                    <a:pt x="35" y="25"/>
                    <a:pt x="35" y="25"/>
                    <a:pt x="35" y="25"/>
                  </a:cubicBezTo>
                  <a:moveTo>
                    <a:pt x="50" y="16"/>
                  </a:moveTo>
                  <a:cubicBezTo>
                    <a:pt x="50" y="16"/>
                    <a:pt x="51" y="16"/>
                    <a:pt x="51" y="16"/>
                  </a:cubicBezTo>
                  <a:cubicBezTo>
                    <a:pt x="52" y="15"/>
                    <a:pt x="54" y="15"/>
                    <a:pt x="54" y="14"/>
                  </a:cubicBezTo>
                  <a:cubicBezTo>
                    <a:pt x="55" y="14"/>
                    <a:pt x="55" y="14"/>
                    <a:pt x="56" y="14"/>
                  </a:cubicBezTo>
                  <a:cubicBezTo>
                    <a:pt x="56" y="13"/>
                    <a:pt x="56" y="13"/>
                    <a:pt x="56" y="13"/>
                  </a:cubicBezTo>
                  <a:cubicBezTo>
                    <a:pt x="56" y="13"/>
                    <a:pt x="56" y="13"/>
                    <a:pt x="56" y="13"/>
                  </a:cubicBezTo>
                  <a:cubicBezTo>
                    <a:pt x="57" y="13"/>
                    <a:pt x="57" y="13"/>
                    <a:pt x="57" y="13"/>
                  </a:cubicBezTo>
                  <a:cubicBezTo>
                    <a:pt x="59" y="14"/>
                    <a:pt x="61" y="15"/>
                    <a:pt x="63" y="16"/>
                  </a:cubicBezTo>
                  <a:cubicBezTo>
                    <a:pt x="64" y="17"/>
                    <a:pt x="64" y="18"/>
                    <a:pt x="64" y="19"/>
                  </a:cubicBezTo>
                  <a:cubicBezTo>
                    <a:pt x="64" y="19"/>
                    <a:pt x="64" y="19"/>
                    <a:pt x="63" y="19"/>
                  </a:cubicBezTo>
                  <a:cubicBezTo>
                    <a:pt x="59" y="22"/>
                    <a:pt x="53" y="23"/>
                    <a:pt x="47" y="24"/>
                  </a:cubicBezTo>
                  <a:cubicBezTo>
                    <a:pt x="47" y="24"/>
                    <a:pt x="46" y="24"/>
                    <a:pt x="45" y="24"/>
                  </a:cubicBezTo>
                  <a:cubicBezTo>
                    <a:pt x="46" y="24"/>
                    <a:pt x="46" y="24"/>
                    <a:pt x="47" y="24"/>
                  </a:cubicBezTo>
                  <a:cubicBezTo>
                    <a:pt x="47" y="23"/>
                    <a:pt x="48" y="22"/>
                    <a:pt x="48" y="21"/>
                  </a:cubicBezTo>
                  <a:cubicBezTo>
                    <a:pt x="48" y="20"/>
                    <a:pt x="47" y="19"/>
                    <a:pt x="47" y="18"/>
                  </a:cubicBezTo>
                  <a:cubicBezTo>
                    <a:pt x="46" y="18"/>
                    <a:pt x="46" y="18"/>
                    <a:pt x="46" y="17"/>
                  </a:cubicBezTo>
                  <a:cubicBezTo>
                    <a:pt x="45" y="17"/>
                    <a:pt x="45" y="17"/>
                    <a:pt x="45" y="17"/>
                  </a:cubicBezTo>
                  <a:cubicBezTo>
                    <a:pt x="45" y="17"/>
                    <a:pt x="45" y="17"/>
                    <a:pt x="45" y="17"/>
                  </a:cubicBezTo>
                  <a:cubicBezTo>
                    <a:pt x="43" y="16"/>
                    <a:pt x="41" y="15"/>
                    <a:pt x="40" y="14"/>
                  </a:cubicBezTo>
                  <a:cubicBezTo>
                    <a:pt x="40" y="14"/>
                    <a:pt x="39" y="14"/>
                    <a:pt x="39" y="13"/>
                  </a:cubicBezTo>
                  <a:cubicBezTo>
                    <a:pt x="40" y="13"/>
                    <a:pt x="40" y="13"/>
                    <a:pt x="40" y="13"/>
                  </a:cubicBezTo>
                  <a:cubicBezTo>
                    <a:pt x="40" y="13"/>
                    <a:pt x="40" y="13"/>
                    <a:pt x="41" y="13"/>
                  </a:cubicBezTo>
                  <a:cubicBezTo>
                    <a:pt x="41" y="13"/>
                    <a:pt x="41" y="13"/>
                    <a:pt x="41" y="13"/>
                  </a:cubicBezTo>
                  <a:cubicBezTo>
                    <a:pt x="42" y="13"/>
                    <a:pt x="44" y="14"/>
                    <a:pt x="45" y="15"/>
                  </a:cubicBezTo>
                  <a:cubicBezTo>
                    <a:pt x="46" y="15"/>
                    <a:pt x="47" y="15"/>
                    <a:pt x="48" y="16"/>
                  </a:cubicBezTo>
                  <a:cubicBezTo>
                    <a:pt x="48" y="16"/>
                    <a:pt x="49" y="16"/>
                    <a:pt x="49" y="16"/>
                  </a:cubicBezTo>
                  <a:cubicBezTo>
                    <a:pt x="49" y="16"/>
                    <a:pt x="49" y="16"/>
                    <a:pt x="49" y="16"/>
                  </a:cubicBezTo>
                  <a:cubicBezTo>
                    <a:pt x="50" y="16"/>
                    <a:pt x="50" y="16"/>
                    <a:pt x="50" y="16"/>
                  </a:cubicBezTo>
                  <a:moveTo>
                    <a:pt x="9" y="16"/>
                  </a:moveTo>
                  <a:cubicBezTo>
                    <a:pt x="10" y="15"/>
                    <a:pt x="10" y="15"/>
                    <a:pt x="10" y="15"/>
                  </a:cubicBezTo>
                  <a:cubicBezTo>
                    <a:pt x="15" y="13"/>
                    <a:pt x="20" y="11"/>
                    <a:pt x="26" y="11"/>
                  </a:cubicBezTo>
                  <a:cubicBezTo>
                    <a:pt x="26" y="11"/>
                    <a:pt x="26" y="12"/>
                    <a:pt x="26" y="12"/>
                  </a:cubicBezTo>
                  <a:cubicBezTo>
                    <a:pt x="26" y="13"/>
                    <a:pt x="26" y="13"/>
                    <a:pt x="26" y="13"/>
                  </a:cubicBezTo>
                  <a:cubicBezTo>
                    <a:pt x="26" y="13"/>
                    <a:pt x="26" y="13"/>
                    <a:pt x="26" y="13"/>
                  </a:cubicBezTo>
                  <a:cubicBezTo>
                    <a:pt x="26" y="14"/>
                    <a:pt x="26" y="14"/>
                    <a:pt x="27" y="14"/>
                  </a:cubicBezTo>
                  <a:cubicBezTo>
                    <a:pt x="27" y="15"/>
                    <a:pt x="28" y="16"/>
                    <a:pt x="29" y="16"/>
                  </a:cubicBezTo>
                  <a:cubicBezTo>
                    <a:pt x="28" y="16"/>
                    <a:pt x="26" y="16"/>
                    <a:pt x="25" y="15"/>
                  </a:cubicBezTo>
                  <a:cubicBezTo>
                    <a:pt x="25" y="15"/>
                    <a:pt x="25" y="15"/>
                    <a:pt x="25" y="15"/>
                  </a:cubicBezTo>
                  <a:cubicBezTo>
                    <a:pt x="24" y="15"/>
                    <a:pt x="24" y="15"/>
                    <a:pt x="24" y="15"/>
                  </a:cubicBezTo>
                  <a:cubicBezTo>
                    <a:pt x="23" y="15"/>
                    <a:pt x="21" y="15"/>
                    <a:pt x="20" y="16"/>
                  </a:cubicBezTo>
                  <a:cubicBezTo>
                    <a:pt x="19" y="16"/>
                    <a:pt x="18" y="16"/>
                    <a:pt x="17" y="17"/>
                  </a:cubicBezTo>
                  <a:cubicBezTo>
                    <a:pt x="16" y="17"/>
                    <a:pt x="16" y="17"/>
                    <a:pt x="16" y="17"/>
                  </a:cubicBezTo>
                  <a:cubicBezTo>
                    <a:pt x="16" y="18"/>
                    <a:pt x="16" y="18"/>
                    <a:pt x="16" y="18"/>
                  </a:cubicBezTo>
                  <a:cubicBezTo>
                    <a:pt x="16" y="18"/>
                    <a:pt x="16" y="18"/>
                    <a:pt x="16" y="19"/>
                  </a:cubicBezTo>
                  <a:cubicBezTo>
                    <a:pt x="16" y="19"/>
                    <a:pt x="16" y="19"/>
                    <a:pt x="16" y="19"/>
                  </a:cubicBezTo>
                  <a:cubicBezTo>
                    <a:pt x="16" y="19"/>
                    <a:pt x="16" y="19"/>
                    <a:pt x="16" y="19"/>
                  </a:cubicBezTo>
                  <a:cubicBezTo>
                    <a:pt x="17" y="21"/>
                    <a:pt x="19" y="21"/>
                    <a:pt x="21" y="22"/>
                  </a:cubicBezTo>
                  <a:cubicBezTo>
                    <a:pt x="22" y="22"/>
                    <a:pt x="23" y="23"/>
                    <a:pt x="24" y="23"/>
                  </a:cubicBezTo>
                  <a:cubicBezTo>
                    <a:pt x="23" y="24"/>
                    <a:pt x="23" y="24"/>
                    <a:pt x="23" y="24"/>
                  </a:cubicBezTo>
                  <a:cubicBezTo>
                    <a:pt x="23" y="25"/>
                    <a:pt x="23" y="25"/>
                    <a:pt x="23" y="25"/>
                  </a:cubicBezTo>
                  <a:cubicBezTo>
                    <a:pt x="22" y="25"/>
                    <a:pt x="22" y="25"/>
                    <a:pt x="22" y="25"/>
                  </a:cubicBezTo>
                  <a:cubicBezTo>
                    <a:pt x="15" y="24"/>
                    <a:pt x="9" y="22"/>
                    <a:pt x="7" y="19"/>
                  </a:cubicBezTo>
                  <a:cubicBezTo>
                    <a:pt x="6" y="19"/>
                    <a:pt x="6" y="19"/>
                    <a:pt x="6" y="19"/>
                  </a:cubicBezTo>
                  <a:cubicBezTo>
                    <a:pt x="6" y="18"/>
                    <a:pt x="6" y="18"/>
                    <a:pt x="6" y="18"/>
                  </a:cubicBezTo>
                  <a:cubicBezTo>
                    <a:pt x="7" y="18"/>
                    <a:pt x="7" y="18"/>
                    <a:pt x="7" y="17"/>
                  </a:cubicBezTo>
                  <a:cubicBezTo>
                    <a:pt x="8" y="17"/>
                    <a:pt x="9" y="16"/>
                    <a:pt x="9" y="16"/>
                  </a:cubicBezTo>
                  <a:cubicBezTo>
                    <a:pt x="9" y="16"/>
                    <a:pt x="9" y="16"/>
                    <a:pt x="9" y="16"/>
                  </a:cubicBezTo>
                  <a:moveTo>
                    <a:pt x="40" y="9"/>
                  </a:moveTo>
                  <a:cubicBezTo>
                    <a:pt x="40" y="9"/>
                    <a:pt x="41" y="9"/>
                    <a:pt x="41" y="9"/>
                  </a:cubicBezTo>
                  <a:cubicBezTo>
                    <a:pt x="42" y="7"/>
                    <a:pt x="42" y="7"/>
                    <a:pt x="42" y="7"/>
                  </a:cubicBezTo>
                  <a:cubicBezTo>
                    <a:pt x="43" y="7"/>
                    <a:pt x="44" y="8"/>
                    <a:pt x="45" y="8"/>
                  </a:cubicBezTo>
                  <a:cubicBezTo>
                    <a:pt x="45" y="8"/>
                    <a:pt x="45" y="8"/>
                    <a:pt x="45" y="8"/>
                  </a:cubicBezTo>
                  <a:cubicBezTo>
                    <a:pt x="44" y="8"/>
                    <a:pt x="44" y="9"/>
                    <a:pt x="44" y="9"/>
                  </a:cubicBezTo>
                  <a:cubicBezTo>
                    <a:pt x="45" y="10"/>
                    <a:pt x="45" y="10"/>
                    <a:pt x="45" y="10"/>
                  </a:cubicBezTo>
                  <a:cubicBezTo>
                    <a:pt x="47" y="10"/>
                    <a:pt x="49" y="11"/>
                    <a:pt x="51" y="12"/>
                  </a:cubicBezTo>
                  <a:cubicBezTo>
                    <a:pt x="51" y="12"/>
                    <a:pt x="52" y="12"/>
                    <a:pt x="53" y="13"/>
                  </a:cubicBezTo>
                  <a:cubicBezTo>
                    <a:pt x="52" y="13"/>
                    <a:pt x="52" y="13"/>
                    <a:pt x="51" y="13"/>
                  </a:cubicBezTo>
                  <a:cubicBezTo>
                    <a:pt x="51" y="13"/>
                    <a:pt x="50" y="13"/>
                    <a:pt x="50" y="13"/>
                  </a:cubicBezTo>
                  <a:cubicBezTo>
                    <a:pt x="50" y="13"/>
                    <a:pt x="50" y="13"/>
                    <a:pt x="50" y="13"/>
                  </a:cubicBezTo>
                  <a:cubicBezTo>
                    <a:pt x="50" y="13"/>
                    <a:pt x="49" y="13"/>
                    <a:pt x="48" y="13"/>
                  </a:cubicBezTo>
                  <a:cubicBezTo>
                    <a:pt x="47" y="13"/>
                    <a:pt x="46" y="12"/>
                    <a:pt x="45" y="12"/>
                  </a:cubicBezTo>
                  <a:cubicBezTo>
                    <a:pt x="43" y="11"/>
                    <a:pt x="42" y="11"/>
                    <a:pt x="41" y="11"/>
                  </a:cubicBezTo>
                  <a:cubicBezTo>
                    <a:pt x="40" y="11"/>
                    <a:pt x="40" y="11"/>
                    <a:pt x="40" y="11"/>
                  </a:cubicBezTo>
                  <a:cubicBezTo>
                    <a:pt x="39" y="11"/>
                    <a:pt x="38" y="11"/>
                    <a:pt x="37" y="11"/>
                  </a:cubicBezTo>
                  <a:cubicBezTo>
                    <a:pt x="36" y="12"/>
                    <a:pt x="36" y="12"/>
                    <a:pt x="36" y="12"/>
                  </a:cubicBezTo>
                  <a:cubicBezTo>
                    <a:pt x="36" y="12"/>
                    <a:pt x="36" y="12"/>
                    <a:pt x="36" y="12"/>
                  </a:cubicBezTo>
                  <a:cubicBezTo>
                    <a:pt x="36" y="12"/>
                    <a:pt x="36" y="12"/>
                    <a:pt x="36" y="12"/>
                  </a:cubicBezTo>
                  <a:cubicBezTo>
                    <a:pt x="36" y="13"/>
                    <a:pt x="36" y="13"/>
                    <a:pt x="36" y="13"/>
                  </a:cubicBezTo>
                  <a:cubicBezTo>
                    <a:pt x="36" y="14"/>
                    <a:pt x="36" y="14"/>
                    <a:pt x="36" y="15"/>
                  </a:cubicBezTo>
                  <a:cubicBezTo>
                    <a:pt x="37" y="15"/>
                    <a:pt x="37" y="15"/>
                    <a:pt x="38" y="16"/>
                  </a:cubicBezTo>
                  <a:cubicBezTo>
                    <a:pt x="39" y="17"/>
                    <a:pt x="42" y="18"/>
                    <a:pt x="44" y="19"/>
                  </a:cubicBezTo>
                  <a:cubicBezTo>
                    <a:pt x="44" y="19"/>
                    <a:pt x="44" y="19"/>
                    <a:pt x="45" y="20"/>
                  </a:cubicBezTo>
                  <a:cubicBezTo>
                    <a:pt x="45" y="20"/>
                    <a:pt x="45" y="21"/>
                    <a:pt x="45" y="21"/>
                  </a:cubicBezTo>
                  <a:cubicBezTo>
                    <a:pt x="45" y="22"/>
                    <a:pt x="45" y="22"/>
                    <a:pt x="45" y="22"/>
                  </a:cubicBezTo>
                  <a:cubicBezTo>
                    <a:pt x="45" y="22"/>
                    <a:pt x="43" y="22"/>
                    <a:pt x="42" y="23"/>
                  </a:cubicBezTo>
                  <a:cubicBezTo>
                    <a:pt x="41" y="23"/>
                    <a:pt x="40" y="23"/>
                    <a:pt x="38" y="23"/>
                  </a:cubicBezTo>
                  <a:cubicBezTo>
                    <a:pt x="37" y="23"/>
                    <a:pt x="35" y="23"/>
                    <a:pt x="35" y="23"/>
                  </a:cubicBezTo>
                  <a:cubicBezTo>
                    <a:pt x="35" y="23"/>
                    <a:pt x="35" y="23"/>
                    <a:pt x="35" y="23"/>
                  </a:cubicBezTo>
                  <a:cubicBezTo>
                    <a:pt x="34" y="23"/>
                    <a:pt x="34" y="23"/>
                    <a:pt x="34" y="23"/>
                  </a:cubicBezTo>
                  <a:cubicBezTo>
                    <a:pt x="34" y="23"/>
                    <a:pt x="34" y="23"/>
                    <a:pt x="34" y="23"/>
                  </a:cubicBezTo>
                  <a:cubicBezTo>
                    <a:pt x="33" y="23"/>
                    <a:pt x="32" y="24"/>
                    <a:pt x="32" y="24"/>
                  </a:cubicBezTo>
                  <a:cubicBezTo>
                    <a:pt x="31" y="25"/>
                    <a:pt x="31" y="25"/>
                    <a:pt x="30" y="25"/>
                  </a:cubicBezTo>
                  <a:cubicBezTo>
                    <a:pt x="30" y="25"/>
                    <a:pt x="30" y="25"/>
                    <a:pt x="30" y="25"/>
                  </a:cubicBezTo>
                  <a:cubicBezTo>
                    <a:pt x="30" y="25"/>
                    <a:pt x="29" y="25"/>
                    <a:pt x="29" y="25"/>
                  </a:cubicBezTo>
                  <a:cubicBezTo>
                    <a:pt x="29" y="25"/>
                    <a:pt x="29" y="25"/>
                    <a:pt x="29" y="25"/>
                  </a:cubicBezTo>
                  <a:cubicBezTo>
                    <a:pt x="28" y="25"/>
                    <a:pt x="27" y="25"/>
                    <a:pt x="26" y="25"/>
                  </a:cubicBezTo>
                  <a:cubicBezTo>
                    <a:pt x="27" y="24"/>
                    <a:pt x="27" y="24"/>
                    <a:pt x="27" y="24"/>
                  </a:cubicBezTo>
                  <a:cubicBezTo>
                    <a:pt x="27" y="23"/>
                    <a:pt x="27" y="23"/>
                    <a:pt x="27" y="23"/>
                  </a:cubicBezTo>
                  <a:cubicBezTo>
                    <a:pt x="27" y="23"/>
                    <a:pt x="28" y="23"/>
                    <a:pt x="28" y="23"/>
                  </a:cubicBezTo>
                  <a:cubicBezTo>
                    <a:pt x="28" y="22"/>
                    <a:pt x="28" y="22"/>
                    <a:pt x="28" y="22"/>
                  </a:cubicBezTo>
                  <a:cubicBezTo>
                    <a:pt x="28" y="21"/>
                    <a:pt x="27" y="21"/>
                    <a:pt x="27" y="21"/>
                  </a:cubicBezTo>
                  <a:cubicBezTo>
                    <a:pt x="25" y="21"/>
                    <a:pt x="23" y="20"/>
                    <a:pt x="22" y="20"/>
                  </a:cubicBezTo>
                  <a:cubicBezTo>
                    <a:pt x="21" y="19"/>
                    <a:pt x="20" y="19"/>
                    <a:pt x="19" y="19"/>
                  </a:cubicBezTo>
                  <a:cubicBezTo>
                    <a:pt x="21" y="18"/>
                    <a:pt x="23" y="18"/>
                    <a:pt x="24" y="18"/>
                  </a:cubicBezTo>
                  <a:cubicBezTo>
                    <a:pt x="24" y="18"/>
                    <a:pt x="24" y="18"/>
                    <a:pt x="24" y="18"/>
                  </a:cubicBezTo>
                  <a:cubicBezTo>
                    <a:pt x="30" y="19"/>
                    <a:pt x="33" y="20"/>
                    <a:pt x="35" y="20"/>
                  </a:cubicBezTo>
                  <a:cubicBezTo>
                    <a:pt x="36" y="20"/>
                    <a:pt x="36" y="20"/>
                    <a:pt x="36" y="20"/>
                  </a:cubicBezTo>
                  <a:cubicBezTo>
                    <a:pt x="37" y="19"/>
                    <a:pt x="37" y="19"/>
                    <a:pt x="37" y="19"/>
                  </a:cubicBezTo>
                  <a:cubicBezTo>
                    <a:pt x="37" y="19"/>
                    <a:pt x="38" y="19"/>
                    <a:pt x="38" y="18"/>
                  </a:cubicBezTo>
                  <a:cubicBezTo>
                    <a:pt x="38" y="18"/>
                    <a:pt x="37" y="18"/>
                    <a:pt x="37" y="17"/>
                  </a:cubicBezTo>
                  <a:cubicBezTo>
                    <a:pt x="36" y="17"/>
                    <a:pt x="36" y="17"/>
                    <a:pt x="36" y="17"/>
                  </a:cubicBezTo>
                  <a:cubicBezTo>
                    <a:pt x="35" y="16"/>
                    <a:pt x="33" y="15"/>
                    <a:pt x="31" y="15"/>
                  </a:cubicBezTo>
                  <a:cubicBezTo>
                    <a:pt x="31" y="15"/>
                    <a:pt x="30" y="14"/>
                    <a:pt x="30" y="14"/>
                  </a:cubicBezTo>
                  <a:cubicBezTo>
                    <a:pt x="29" y="13"/>
                    <a:pt x="29" y="13"/>
                    <a:pt x="29" y="13"/>
                  </a:cubicBezTo>
                  <a:cubicBezTo>
                    <a:pt x="29" y="13"/>
                    <a:pt x="29" y="13"/>
                    <a:pt x="29" y="13"/>
                  </a:cubicBezTo>
                  <a:cubicBezTo>
                    <a:pt x="29" y="13"/>
                    <a:pt x="29" y="13"/>
                    <a:pt x="29" y="13"/>
                  </a:cubicBezTo>
                  <a:cubicBezTo>
                    <a:pt x="29" y="12"/>
                    <a:pt x="29" y="12"/>
                    <a:pt x="29" y="12"/>
                  </a:cubicBezTo>
                  <a:cubicBezTo>
                    <a:pt x="28" y="12"/>
                    <a:pt x="29" y="11"/>
                    <a:pt x="30" y="10"/>
                  </a:cubicBezTo>
                  <a:cubicBezTo>
                    <a:pt x="31" y="10"/>
                    <a:pt x="31" y="10"/>
                    <a:pt x="31" y="10"/>
                  </a:cubicBezTo>
                  <a:cubicBezTo>
                    <a:pt x="31" y="10"/>
                    <a:pt x="31" y="10"/>
                    <a:pt x="32" y="9"/>
                  </a:cubicBezTo>
                  <a:cubicBezTo>
                    <a:pt x="32" y="9"/>
                    <a:pt x="32" y="9"/>
                    <a:pt x="33" y="9"/>
                  </a:cubicBezTo>
                  <a:cubicBezTo>
                    <a:pt x="34" y="9"/>
                    <a:pt x="35" y="9"/>
                    <a:pt x="37" y="9"/>
                  </a:cubicBezTo>
                  <a:cubicBezTo>
                    <a:pt x="37" y="9"/>
                    <a:pt x="37" y="9"/>
                    <a:pt x="37" y="9"/>
                  </a:cubicBezTo>
                  <a:cubicBezTo>
                    <a:pt x="38" y="9"/>
                    <a:pt x="39" y="9"/>
                    <a:pt x="40" y="9"/>
                  </a:cubicBezTo>
                  <a:cubicBezTo>
                    <a:pt x="40" y="9"/>
                    <a:pt x="40" y="9"/>
                    <a:pt x="40" y="9"/>
                  </a:cubicBezTo>
                  <a:moveTo>
                    <a:pt x="4" y="16"/>
                  </a:moveTo>
                  <a:cubicBezTo>
                    <a:pt x="4" y="15"/>
                    <a:pt x="4" y="15"/>
                    <a:pt x="4" y="15"/>
                  </a:cubicBezTo>
                  <a:cubicBezTo>
                    <a:pt x="4" y="15"/>
                    <a:pt x="4" y="15"/>
                    <a:pt x="4" y="15"/>
                  </a:cubicBezTo>
                  <a:cubicBezTo>
                    <a:pt x="4" y="13"/>
                    <a:pt x="5" y="11"/>
                    <a:pt x="7" y="11"/>
                  </a:cubicBezTo>
                  <a:cubicBezTo>
                    <a:pt x="16" y="5"/>
                    <a:pt x="27" y="3"/>
                    <a:pt x="37" y="3"/>
                  </a:cubicBezTo>
                  <a:cubicBezTo>
                    <a:pt x="45" y="3"/>
                    <a:pt x="53" y="4"/>
                    <a:pt x="61" y="7"/>
                  </a:cubicBezTo>
                  <a:cubicBezTo>
                    <a:pt x="63" y="8"/>
                    <a:pt x="65" y="9"/>
                    <a:pt x="66" y="10"/>
                  </a:cubicBezTo>
                  <a:cubicBezTo>
                    <a:pt x="68" y="11"/>
                    <a:pt x="68" y="13"/>
                    <a:pt x="68" y="14"/>
                  </a:cubicBezTo>
                  <a:cubicBezTo>
                    <a:pt x="68" y="15"/>
                    <a:pt x="68" y="15"/>
                    <a:pt x="68" y="15"/>
                  </a:cubicBezTo>
                  <a:cubicBezTo>
                    <a:pt x="68" y="15"/>
                    <a:pt x="68" y="16"/>
                    <a:pt x="67" y="16"/>
                  </a:cubicBezTo>
                  <a:cubicBezTo>
                    <a:pt x="67" y="15"/>
                    <a:pt x="66" y="14"/>
                    <a:pt x="65" y="14"/>
                  </a:cubicBezTo>
                  <a:cubicBezTo>
                    <a:pt x="63" y="12"/>
                    <a:pt x="61" y="11"/>
                    <a:pt x="58" y="10"/>
                  </a:cubicBezTo>
                  <a:cubicBezTo>
                    <a:pt x="58" y="10"/>
                    <a:pt x="56" y="10"/>
                    <a:pt x="54" y="9"/>
                  </a:cubicBezTo>
                  <a:cubicBezTo>
                    <a:pt x="52" y="9"/>
                    <a:pt x="50" y="8"/>
                    <a:pt x="50" y="8"/>
                  </a:cubicBezTo>
                  <a:cubicBezTo>
                    <a:pt x="49" y="8"/>
                    <a:pt x="49" y="8"/>
                    <a:pt x="49" y="8"/>
                  </a:cubicBezTo>
                  <a:cubicBezTo>
                    <a:pt x="50" y="7"/>
                    <a:pt x="50" y="7"/>
                    <a:pt x="50" y="7"/>
                  </a:cubicBezTo>
                  <a:cubicBezTo>
                    <a:pt x="50" y="7"/>
                    <a:pt x="49" y="6"/>
                    <a:pt x="49" y="6"/>
                  </a:cubicBezTo>
                  <a:cubicBezTo>
                    <a:pt x="47" y="5"/>
                    <a:pt x="44" y="5"/>
                    <a:pt x="42" y="5"/>
                  </a:cubicBezTo>
                  <a:cubicBezTo>
                    <a:pt x="42" y="5"/>
                    <a:pt x="42" y="5"/>
                    <a:pt x="42" y="5"/>
                  </a:cubicBezTo>
                  <a:cubicBezTo>
                    <a:pt x="41" y="5"/>
                    <a:pt x="41" y="5"/>
                    <a:pt x="41" y="5"/>
                  </a:cubicBezTo>
                  <a:cubicBezTo>
                    <a:pt x="40" y="7"/>
                    <a:pt x="40" y="7"/>
                    <a:pt x="40" y="7"/>
                  </a:cubicBezTo>
                  <a:cubicBezTo>
                    <a:pt x="39" y="6"/>
                    <a:pt x="38" y="6"/>
                    <a:pt x="37" y="6"/>
                  </a:cubicBezTo>
                  <a:cubicBezTo>
                    <a:pt x="35" y="6"/>
                    <a:pt x="34" y="6"/>
                    <a:pt x="32" y="7"/>
                  </a:cubicBezTo>
                  <a:cubicBezTo>
                    <a:pt x="32" y="7"/>
                    <a:pt x="32" y="7"/>
                    <a:pt x="31" y="7"/>
                  </a:cubicBezTo>
                  <a:cubicBezTo>
                    <a:pt x="31" y="7"/>
                    <a:pt x="31" y="7"/>
                    <a:pt x="30" y="7"/>
                  </a:cubicBezTo>
                  <a:cubicBezTo>
                    <a:pt x="30" y="7"/>
                    <a:pt x="30" y="7"/>
                    <a:pt x="30" y="7"/>
                  </a:cubicBezTo>
                  <a:cubicBezTo>
                    <a:pt x="22" y="7"/>
                    <a:pt x="15" y="9"/>
                    <a:pt x="8" y="12"/>
                  </a:cubicBezTo>
                  <a:cubicBezTo>
                    <a:pt x="8" y="12"/>
                    <a:pt x="8" y="12"/>
                    <a:pt x="8" y="12"/>
                  </a:cubicBezTo>
                  <a:cubicBezTo>
                    <a:pt x="8" y="12"/>
                    <a:pt x="8" y="12"/>
                    <a:pt x="8" y="12"/>
                  </a:cubicBezTo>
                  <a:cubicBezTo>
                    <a:pt x="8" y="13"/>
                    <a:pt x="8" y="13"/>
                    <a:pt x="8" y="13"/>
                  </a:cubicBezTo>
                  <a:cubicBezTo>
                    <a:pt x="8" y="13"/>
                    <a:pt x="8" y="13"/>
                    <a:pt x="8" y="13"/>
                  </a:cubicBezTo>
                  <a:cubicBezTo>
                    <a:pt x="7" y="13"/>
                    <a:pt x="6" y="14"/>
                    <a:pt x="5" y="14"/>
                  </a:cubicBezTo>
                  <a:cubicBezTo>
                    <a:pt x="5" y="15"/>
                    <a:pt x="4" y="15"/>
                    <a:pt x="4" y="16"/>
                  </a:cubicBezTo>
                  <a:moveTo>
                    <a:pt x="37" y="0"/>
                  </a:moveTo>
                  <a:cubicBezTo>
                    <a:pt x="26" y="0"/>
                    <a:pt x="15" y="2"/>
                    <a:pt x="5" y="8"/>
                  </a:cubicBezTo>
                  <a:cubicBezTo>
                    <a:pt x="3" y="9"/>
                    <a:pt x="1" y="12"/>
                    <a:pt x="0" y="14"/>
                  </a:cubicBezTo>
                  <a:cubicBezTo>
                    <a:pt x="0" y="14"/>
                    <a:pt x="0" y="15"/>
                    <a:pt x="0" y="15"/>
                  </a:cubicBezTo>
                  <a:cubicBezTo>
                    <a:pt x="0" y="18"/>
                    <a:pt x="2" y="20"/>
                    <a:pt x="4" y="21"/>
                  </a:cubicBezTo>
                  <a:cubicBezTo>
                    <a:pt x="8" y="25"/>
                    <a:pt x="17" y="29"/>
                    <a:pt x="32" y="29"/>
                  </a:cubicBezTo>
                  <a:cubicBezTo>
                    <a:pt x="37" y="29"/>
                    <a:pt x="46" y="28"/>
                    <a:pt x="54" y="26"/>
                  </a:cubicBezTo>
                  <a:cubicBezTo>
                    <a:pt x="58" y="25"/>
                    <a:pt x="62" y="24"/>
                    <a:pt x="65" y="22"/>
                  </a:cubicBezTo>
                  <a:cubicBezTo>
                    <a:pt x="68" y="21"/>
                    <a:pt x="70" y="19"/>
                    <a:pt x="71" y="16"/>
                  </a:cubicBezTo>
                  <a:cubicBezTo>
                    <a:pt x="72" y="15"/>
                    <a:pt x="72" y="15"/>
                    <a:pt x="72" y="14"/>
                  </a:cubicBezTo>
                  <a:cubicBezTo>
                    <a:pt x="72" y="11"/>
                    <a:pt x="70" y="9"/>
                    <a:pt x="69" y="8"/>
                  </a:cubicBezTo>
                  <a:cubicBezTo>
                    <a:pt x="67" y="6"/>
                    <a:pt x="64" y="5"/>
                    <a:pt x="62" y="4"/>
                  </a:cubicBezTo>
                  <a:cubicBezTo>
                    <a:pt x="54" y="1"/>
                    <a:pt x="46" y="0"/>
                    <a:pt x="3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784"/>
            <p:cNvSpPr>
              <a:spLocks noEditPoints="1"/>
            </p:cNvSpPr>
            <p:nvPr/>
          </p:nvSpPr>
          <p:spPr bwMode="auto">
            <a:xfrm>
              <a:off x="3009" y="2501"/>
              <a:ext cx="220" cy="128"/>
            </a:xfrm>
            <a:custGeom>
              <a:avLst/>
              <a:gdLst>
                <a:gd name="T0" fmla="*/ 43 w 93"/>
                <a:gd name="T1" fmla="*/ 41 h 54"/>
                <a:gd name="T2" fmla="*/ 42 w 93"/>
                <a:gd name="T3" fmla="*/ 51 h 54"/>
                <a:gd name="T4" fmla="*/ 35 w 93"/>
                <a:gd name="T5" fmla="*/ 50 h 54"/>
                <a:gd name="T6" fmla="*/ 41 w 93"/>
                <a:gd name="T7" fmla="*/ 47 h 54"/>
                <a:gd name="T8" fmla="*/ 48 w 93"/>
                <a:gd name="T9" fmla="*/ 41 h 54"/>
                <a:gd name="T10" fmla="*/ 52 w 93"/>
                <a:gd name="T11" fmla="*/ 47 h 54"/>
                <a:gd name="T12" fmla="*/ 54 w 93"/>
                <a:gd name="T13" fmla="*/ 50 h 54"/>
                <a:gd name="T14" fmla="*/ 54 w 93"/>
                <a:gd name="T15" fmla="*/ 47 h 54"/>
                <a:gd name="T16" fmla="*/ 55 w 93"/>
                <a:gd name="T17" fmla="*/ 50 h 54"/>
                <a:gd name="T18" fmla="*/ 28 w 93"/>
                <a:gd name="T19" fmla="*/ 50 h 54"/>
                <a:gd name="T20" fmla="*/ 33 w 93"/>
                <a:gd name="T21" fmla="*/ 41 h 54"/>
                <a:gd name="T22" fmla="*/ 57 w 93"/>
                <a:gd name="T23" fmla="*/ 49 h 54"/>
                <a:gd name="T24" fmla="*/ 58 w 93"/>
                <a:gd name="T25" fmla="*/ 49 h 54"/>
                <a:gd name="T26" fmla="*/ 60 w 93"/>
                <a:gd name="T27" fmla="*/ 39 h 54"/>
                <a:gd name="T28" fmla="*/ 63 w 93"/>
                <a:gd name="T29" fmla="*/ 48 h 54"/>
                <a:gd name="T30" fmla="*/ 26 w 93"/>
                <a:gd name="T31" fmla="*/ 49 h 54"/>
                <a:gd name="T32" fmla="*/ 21 w 93"/>
                <a:gd name="T33" fmla="*/ 38 h 54"/>
                <a:gd name="T34" fmla="*/ 26 w 93"/>
                <a:gd name="T35" fmla="*/ 49 h 54"/>
                <a:gd name="T36" fmla="*/ 64 w 93"/>
                <a:gd name="T37" fmla="*/ 47 h 54"/>
                <a:gd name="T38" fmla="*/ 67 w 93"/>
                <a:gd name="T39" fmla="*/ 43 h 54"/>
                <a:gd name="T40" fmla="*/ 69 w 93"/>
                <a:gd name="T41" fmla="*/ 47 h 54"/>
                <a:gd name="T42" fmla="*/ 70 w 93"/>
                <a:gd name="T43" fmla="*/ 37 h 54"/>
                <a:gd name="T44" fmla="*/ 73 w 93"/>
                <a:gd name="T45" fmla="*/ 46 h 54"/>
                <a:gd name="T46" fmla="*/ 13 w 93"/>
                <a:gd name="T47" fmla="*/ 44 h 54"/>
                <a:gd name="T48" fmla="*/ 19 w 93"/>
                <a:gd name="T49" fmla="*/ 44 h 54"/>
                <a:gd name="T50" fmla="*/ 75 w 93"/>
                <a:gd name="T51" fmla="*/ 45 h 54"/>
                <a:gd name="T52" fmla="*/ 78 w 93"/>
                <a:gd name="T53" fmla="*/ 44 h 54"/>
                <a:gd name="T54" fmla="*/ 9 w 93"/>
                <a:gd name="T55" fmla="*/ 42 h 54"/>
                <a:gd name="T56" fmla="*/ 11 w 93"/>
                <a:gd name="T57" fmla="*/ 35 h 54"/>
                <a:gd name="T58" fmla="*/ 79 w 93"/>
                <a:gd name="T59" fmla="*/ 34 h 54"/>
                <a:gd name="T60" fmla="*/ 84 w 93"/>
                <a:gd name="T61" fmla="*/ 40 h 54"/>
                <a:gd name="T62" fmla="*/ 7 w 93"/>
                <a:gd name="T63" fmla="*/ 40 h 54"/>
                <a:gd name="T64" fmla="*/ 6 w 93"/>
                <a:gd name="T65" fmla="*/ 31 h 54"/>
                <a:gd name="T66" fmla="*/ 4 w 93"/>
                <a:gd name="T67" fmla="*/ 32 h 54"/>
                <a:gd name="T68" fmla="*/ 4 w 93"/>
                <a:gd name="T69" fmla="*/ 29 h 54"/>
                <a:gd name="T70" fmla="*/ 86 w 93"/>
                <a:gd name="T71" fmla="*/ 30 h 54"/>
                <a:gd name="T72" fmla="*/ 89 w 93"/>
                <a:gd name="T73" fmla="*/ 35 h 54"/>
                <a:gd name="T74" fmla="*/ 8 w 93"/>
                <a:gd name="T75" fmla="*/ 28 h 54"/>
                <a:gd name="T76" fmla="*/ 7 w 93"/>
                <a:gd name="T77" fmla="*/ 17 h 54"/>
                <a:gd name="T78" fmla="*/ 79 w 93"/>
                <a:gd name="T79" fmla="*/ 9 h 54"/>
                <a:gd name="T80" fmla="*/ 89 w 93"/>
                <a:gd name="T81" fmla="*/ 21 h 54"/>
                <a:gd name="T82" fmla="*/ 41 w 93"/>
                <a:gd name="T83" fmla="*/ 38 h 54"/>
                <a:gd name="T84" fmla="*/ 10 w 93"/>
                <a:gd name="T85" fmla="*/ 9 h 54"/>
                <a:gd name="T86" fmla="*/ 2 w 93"/>
                <a:gd name="T87" fmla="*/ 21 h 54"/>
                <a:gd name="T88" fmla="*/ 1 w 93"/>
                <a:gd name="T89" fmla="*/ 36 h 54"/>
                <a:gd name="T90" fmla="*/ 41 w 93"/>
                <a:gd name="T91" fmla="*/ 54 h 54"/>
                <a:gd name="T92" fmla="*/ 79 w 93"/>
                <a:gd name="T93" fmla="*/ 47 h 54"/>
                <a:gd name="T94" fmla="*/ 84 w 93"/>
                <a:gd name="T95" fmla="*/ 45 h 54"/>
                <a:gd name="T96" fmla="*/ 86 w 93"/>
                <a:gd name="T97" fmla="*/ 43 h 54"/>
                <a:gd name="T98" fmla="*/ 92 w 93"/>
                <a:gd name="T99" fmla="*/ 32 h 54"/>
                <a:gd name="T100" fmla="*/ 89 w 93"/>
                <a:gd name="T101" fmla="*/ 1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3" h="54">
                  <a:moveTo>
                    <a:pt x="42" y="51"/>
                  </a:moveTo>
                  <a:cubicBezTo>
                    <a:pt x="42" y="50"/>
                    <a:pt x="42" y="48"/>
                    <a:pt x="42" y="47"/>
                  </a:cubicBezTo>
                  <a:cubicBezTo>
                    <a:pt x="42" y="45"/>
                    <a:pt x="42" y="43"/>
                    <a:pt x="43" y="41"/>
                  </a:cubicBezTo>
                  <a:cubicBezTo>
                    <a:pt x="44" y="41"/>
                    <a:pt x="45" y="41"/>
                    <a:pt x="47" y="41"/>
                  </a:cubicBezTo>
                  <a:cubicBezTo>
                    <a:pt x="47" y="44"/>
                    <a:pt x="47" y="47"/>
                    <a:pt x="48" y="50"/>
                  </a:cubicBezTo>
                  <a:cubicBezTo>
                    <a:pt x="46" y="51"/>
                    <a:pt x="44" y="51"/>
                    <a:pt x="42" y="51"/>
                  </a:cubicBezTo>
                  <a:moveTo>
                    <a:pt x="41" y="51"/>
                  </a:moveTo>
                  <a:cubicBezTo>
                    <a:pt x="39" y="51"/>
                    <a:pt x="37" y="51"/>
                    <a:pt x="35" y="50"/>
                  </a:cubicBezTo>
                  <a:cubicBezTo>
                    <a:pt x="35" y="50"/>
                    <a:pt x="35" y="50"/>
                    <a:pt x="35" y="50"/>
                  </a:cubicBezTo>
                  <a:cubicBezTo>
                    <a:pt x="35" y="47"/>
                    <a:pt x="35" y="44"/>
                    <a:pt x="35" y="41"/>
                  </a:cubicBezTo>
                  <a:cubicBezTo>
                    <a:pt x="37" y="41"/>
                    <a:pt x="39" y="41"/>
                    <a:pt x="41" y="41"/>
                  </a:cubicBezTo>
                  <a:cubicBezTo>
                    <a:pt x="41" y="43"/>
                    <a:pt x="41" y="45"/>
                    <a:pt x="41" y="47"/>
                  </a:cubicBezTo>
                  <a:cubicBezTo>
                    <a:pt x="41" y="48"/>
                    <a:pt x="41" y="50"/>
                    <a:pt x="41" y="51"/>
                  </a:cubicBezTo>
                  <a:moveTo>
                    <a:pt x="49" y="50"/>
                  </a:moveTo>
                  <a:cubicBezTo>
                    <a:pt x="49" y="47"/>
                    <a:pt x="49" y="44"/>
                    <a:pt x="48" y="41"/>
                  </a:cubicBezTo>
                  <a:cubicBezTo>
                    <a:pt x="49" y="41"/>
                    <a:pt x="49" y="41"/>
                    <a:pt x="49" y="41"/>
                  </a:cubicBezTo>
                  <a:cubicBezTo>
                    <a:pt x="50" y="41"/>
                    <a:pt x="51" y="41"/>
                    <a:pt x="52" y="40"/>
                  </a:cubicBezTo>
                  <a:cubicBezTo>
                    <a:pt x="52" y="42"/>
                    <a:pt x="52" y="45"/>
                    <a:pt x="52" y="47"/>
                  </a:cubicBezTo>
                  <a:cubicBezTo>
                    <a:pt x="52" y="48"/>
                    <a:pt x="52" y="49"/>
                    <a:pt x="52" y="50"/>
                  </a:cubicBezTo>
                  <a:cubicBezTo>
                    <a:pt x="51" y="50"/>
                    <a:pt x="50" y="50"/>
                    <a:pt x="49" y="50"/>
                  </a:cubicBezTo>
                  <a:moveTo>
                    <a:pt x="54" y="50"/>
                  </a:moveTo>
                  <a:cubicBezTo>
                    <a:pt x="54" y="49"/>
                    <a:pt x="54" y="49"/>
                    <a:pt x="54" y="49"/>
                  </a:cubicBezTo>
                  <a:cubicBezTo>
                    <a:pt x="54" y="48"/>
                    <a:pt x="54" y="48"/>
                    <a:pt x="54" y="48"/>
                  </a:cubicBezTo>
                  <a:cubicBezTo>
                    <a:pt x="54" y="47"/>
                    <a:pt x="54" y="47"/>
                    <a:pt x="54" y="47"/>
                  </a:cubicBezTo>
                  <a:cubicBezTo>
                    <a:pt x="54" y="44"/>
                    <a:pt x="54" y="42"/>
                    <a:pt x="54" y="40"/>
                  </a:cubicBezTo>
                  <a:cubicBezTo>
                    <a:pt x="54" y="40"/>
                    <a:pt x="55" y="40"/>
                    <a:pt x="55" y="40"/>
                  </a:cubicBezTo>
                  <a:cubicBezTo>
                    <a:pt x="55" y="43"/>
                    <a:pt x="55" y="46"/>
                    <a:pt x="55" y="50"/>
                  </a:cubicBezTo>
                  <a:cubicBezTo>
                    <a:pt x="54" y="50"/>
                    <a:pt x="54" y="50"/>
                    <a:pt x="54" y="50"/>
                  </a:cubicBezTo>
                  <a:moveTo>
                    <a:pt x="34" y="50"/>
                  </a:moveTo>
                  <a:cubicBezTo>
                    <a:pt x="32" y="50"/>
                    <a:pt x="30" y="50"/>
                    <a:pt x="28" y="50"/>
                  </a:cubicBezTo>
                  <a:cubicBezTo>
                    <a:pt x="28" y="48"/>
                    <a:pt x="28" y="47"/>
                    <a:pt x="28" y="46"/>
                  </a:cubicBezTo>
                  <a:cubicBezTo>
                    <a:pt x="28" y="44"/>
                    <a:pt x="28" y="42"/>
                    <a:pt x="28" y="40"/>
                  </a:cubicBezTo>
                  <a:cubicBezTo>
                    <a:pt x="30" y="40"/>
                    <a:pt x="32" y="41"/>
                    <a:pt x="33" y="41"/>
                  </a:cubicBezTo>
                  <a:cubicBezTo>
                    <a:pt x="34" y="44"/>
                    <a:pt x="34" y="47"/>
                    <a:pt x="34" y="50"/>
                  </a:cubicBezTo>
                  <a:cubicBezTo>
                    <a:pt x="34" y="50"/>
                    <a:pt x="34" y="50"/>
                    <a:pt x="34" y="50"/>
                  </a:cubicBezTo>
                  <a:moveTo>
                    <a:pt x="57" y="49"/>
                  </a:moveTo>
                  <a:cubicBezTo>
                    <a:pt x="57" y="46"/>
                    <a:pt x="57" y="43"/>
                    <a:pt x="57" y="40"/>
                  </a:cubicBezTo>
                  <a:cubicBezTo>
                    <a:pt x="58" y="40"/>
                    <a:pt x="58" y="40"/>
                    <a:pt x="58" y="40"/>
                  </a:cubicBezTo>
                  <a:cubicBezTo>
                    <a:pt x="58" y="43"/>
                    <a:pt x="58" y="46"/>
                    <a:pt x="58" y="49"/>
                  </a:cubicBezTo>
                  <a:cubicBezTo>
                    <a:pt x="58" y="49"/>
                    <a:pt x="57" y="49"/>
                    <a:pt x="57" y="49"/>
                  </a:cubicBezTo>
                  <a:moveTo>
                    <a:pt x="60" y="49"/>
                  </a:moveTo>
                  <a:cubicBezTo>
                    <a:pt x="60" y="46"/>
                    <a:pt x="60" y="43"/>
                    <a:pt x="60" y="39"/>
                  </a:cubicBezTo>
                  <a:cubicBezTo>
                    <a:pt x="61" y="39"/>
                    <a:pt x="62" y="39"/>
                    <a:pt x="63" y="39"/>
                  </a:cubicBezTo>
                  <a:cubicBezTo>
                    <a:pt x="63" y="42"/>
                    <a:pt x="63" y="45"/>
                    <a:pt x="63" y="48"/>
                  </a:cubicBezTo>
                  <a:cubicBezTo>
                    <a:pt x="63" y="48"/>
                    <a:pt x="63" y="48"/>
                    <a:pt x="63" y="48"/>
                  </a:cubicBezTo>
                  <a:cubicBezTo>
                    <a:pt x="63" y="48"/>
                    <a:pt x="63" y="48"/>
                    <a:pt x="63" y="48"/>
                  </a:cubicBezTo>
                  <a:cubicBezTo>
                    <a:pt x="62" y="49"/>
                    <a:pt x="61" y="49"/>
                    <a:pt x="60" y="49"/>
                  </a:cubicBezTo>
                  <a:moveTo>
                    <a:pt x="26" y="49"/>
                  </a:moveTo>
                  <a:cubicBezTo>
                    <a:pt x="24" y="49"/>
                    <a:pt x="22" y="48"/>
                    <a:pt x="20" y="48"/>
                  </a:cubicBezTo>
                  <a:cubicBezTo>
                    <a:pt x="20" y="46"/>
                    <a:pt x="20" y="45"/>
                    <a:pt x="20" y="44"/>
                  </a:cubicBezTo>
                  <a:cubicBezTo>
                    <a:pt x="20" y="42"/>
                    <a:pt x="20" y="40"/>
                    <a:pt x="21" y="38"/>
                  </a:cubicBezTo>
                  <a:cubicBezTo>
                    <a:pt x="22" y="39"/>
                    <a:pt x="24" y="39"/>
                    <a:pt x="26" y="40"/>
                  </a:cubicBezTo>
                  <a:cubicBezTo>
                    <a:pt x="26" y="42"/>
                    <a:pt x="26" y="44"/>
                    <a:pt x="26" y="46"/>
                  </a:cubicBezTo>
                  <a:cubicBezTo>
                    <a:pt x="26" y="47"/>
                    <a:pt x="26" y="48"/>
                    <a:pt x="26" y="49"/>
                  </a:cubicBezTo>
                  <a:moveTo>
                    <a:pt x="65" y="48"/>
                  </a:moveTo>
                  <a:cubicBezTo>
                    <a:pt x="65" y="47"/>
                    <a:pt x="65" y="47"/>
                    <a:pt x="65" y="47"/>
                  </a:cubicBezTo>
                  <a:cubicBezTo>
                    <a:pt x="64" y="47"/>
                    <a:pt x="64" y="47"/>
                    <a:pt x="64" y="47"/>
                  </a:cubicBezTo>
                  <a:cubicBezTo>
                    <a:pt x="64" y="44"/>
                    <a:pt x="64" y="42"/>
                    <a:pt x="64" y="39"/>
                  </a:cubicBezTo>
                  <a:cubicBezTo>
                    <a:pt x="65" y="38"/>
                    <a:pt x="66" y="38"/>
                    <a:pt x="67" y="38"/>
                  </a:cubicBezTo>
                  <a:cubicBezTo>
                    <a:pt x="67" y="40"/>
                    <a:pt x="67" y="41"/>
                    <a:pt x="67" y="43"/>
                  </a:cubicBezTo>
                  <a:cubicBezTo>
                    <a:pt x="67" y="44"/>
                    <a:pt x="67" y="46"/>
                    <a:pt x="67" y="47"/>
                  </a:cubicBezTo>
                  <a:cubicBezTo>
                    <a:pt x="66" y="48"/>
                    <a:pt x="66" y="48"/>
                    <a:pt x="65" y="48"/>
                  </a:cubicBezTo>
                  <a:moveTo>
                    <a:pt x="69" y="47"/>
                  </a:moveTo>
                  <a:cubicBezTo>
                    <a:pt x="69" y="46"/>
                    <a:pt x="69" y="44"/>
                    <a:pt x="69" y="43"/>
                  </a:cubicBezTo>
                  <a:cubicBezTo>
                    <a:pt x="69" y="41"/>
                    <a:pt x="69" y="39"/>
                    <a:pt x="69" y="38"/>
                  </a:cubicBezTo>
                  <a:cubicBezTo>
                    <a:pt x="70" y="37"/>
                    <a:pt x="70" y="37"/>
                    <a:pt x="70" y="37"/>
                  </a:cubicBezTo>
                  <a:cubicBezTo>
                    <a:pt x="71" y="37"/>
                    <a:pt x="72" y="37"/>
                    <a:pt x="73" y="36"/>
                  </a:cubicBezTo>
                  <a:cubicBezTo>
                    <a:pt x="73" y="39"/>
                    <a:pt x="73" y="42"/>
                    <a:pt x="73" y="45"/>
                  </a:cubicBezTo>
                  <a:cubicBezTo>
                    <a:pt x="73" y="46"/>
                    <a:pt x="73" y="46"/>
                    <a:pt x="73" y="46"/>
                  </a:cubicBezTo>
                  <a:cubicBezTo>
                    <a:pt x="72" y="46"/>
                    <a:pt x="70" y="47"/>
                    <a:pt x="69" y="47"/>
                  </a:cubicBezTo>
                  <a:moveTo>
                    <a:pt x="19" y="47"/>
                  </a:moveTo>
                  <a:cubicBezTo>
                    <a:pt x="17" y="46"/>
                    <a:pt x="15" y="45"/>
                    <a:pt x="13" y="44"/>
                  </a:cubicBezTo>
                  <a:cubicBezTo>
                    <a:pt x="13" y="41"/>
                    <a:pt x="13" y="38"/>
                    <a:pt x="13" y="35"/>
                  </a:cubicBezTo>
                  <a:cubicBezTo>
                    <a:pt x="15" y="36"/>
                    <a:pt x="17" y="37"/>
                    <a:pt x="19" y="38"/>
                  </a:cubicBezTo>
                  <a:cubicBezTo>
                    <a:pt x="19" y="40"/>
                    <a:pt x="19" y="42"/>
                    <a:pt x="19" y="44"/>
                  </a:cubicBezTo>
                  <a:cubicBezTo>
                    <a:pt x="19" y="45"/>
                    <a:pt x="19" y="46"/>
                    <a:pt x="19" y="47"/>
                  </a:cubicBezTo>
                  <a:moveTo>
                    <a:pt x="75" y="45"/>
                  </a:moveTo>
                  <a:cubicBezTo>
                    <a:pt x="75" y="45"/>
                    <a:pt x="75" y="45"/>
                    <a:pt x="75" y="45"/>
                  </a:cubicBezTo>
                  <a:cubicBezTo>
                    <a:pt x="75" y="42"/>
                    <a:pt x="75" y="39"/>
                    <a:pt x="74" y="36"/>
                  </a:cubicBezTo>
                  <a:cubicBezTo>
                    <a:pt x="75" y="36"/>
                    <a:pt x="76" y="35"/>
                    <a:pt x="77" y="35"/>
                  </a:cubicBezTo>
                  <a:cubicBezTo>
                    <a:pt x="78" y="38"/>
                    <a:pt x="78" y="41"/>
                    <a:pt x="78" y="44"/>
                  </a:cubicBezTo>
                  <a:cubicBezTo>
                    <a:pt x="77" y="44"/>
                    <a:pt x="76" y="45"/>
                    <a:pt x="75" y="45"/>
                  </a:cubicBezTo>
                  <a:moveTo>
                    <a:pt x="11" y="43"/>
                  </a:moveTo>
                  <a:cubicBezTo>
                    <a:pt x="10" y="43"/>
                    <a:pt x="10" y="42"/>
                    <a:pt x="9" y="42"/>
                  </a:cubicBezTo>
                  <a:cubicBezTo>
                    <a:pt x="9" y="39"/>
                    <a:pt x="9" y="36"/>
                    <a:pt x="9" y="33"/>
                  </a:cubicBezTo>
                  <a:cubicBezTo>
                    <a:pt x="10" y="33"/>
                    <a:pt x="10" y="34"/>
                    <a:pt x="11" y="34"/>
                  </a:cubicBezTo>
                  <a:cubicBezTo>
                    <a:pt x="11" y="35"/>
                    <a:pt x="11" y="35"/>
                    <a:pt x="11" y="35"/>
                  </a:cubicBezTo>
                  <a:cubicBezTo>
                    <a:pt x="11" y="38"/>
                    <a:pt x="11" y="40"/>
                    <a:pt x="11" y="43"/>
                  </a:cubicBezTo>
                  <a:moveTo>
                    <a:pt x="79" y="43"/>
                  </a:moveTo>
                  <a:cubicBezTo>
                    <a:pt x="79" y="40"/>
                    <a:pt x="79" y="37"/>
                    <a:pt x="79" y="34"/>
                  </a:cubicBezTo>
                  <a:cubicBezTo>
                    <a:pt x="81" y="33"/>
                    <a:pt x="82" y="33"/>
                    <a:pt x="84" y="32"/>
                  </a:cubicBezTo>
                  <a:cubicBezTo>
                    <a:pt x="84" y="32"/>
                    <a:pt x="84" y="32"/>
                    <a:pt x="84" y="32"/>
                  </a:cubicBezTo>
                  <a:cubicBezTo>
                    <a:pt x="84" y="34"/>
                    <a:pt x="84" y="37"/>
                    <a:pt x="84" y="40"/>
                  </a:cubicBezTo>
                  <a:cubicBezTo>
                    <a:pt x="84" y="41"/>
                    <a:pt x="83" y="41"/>
                    <a:pt x="82" y="42"/>
                  </a:cubicBezTo>
                  <a:cubicBezTo>
                    <a:pt x="81" y="42"/>
                    <a:pt x="80" y="43"/>
                    <a:pt x="79" y="43"/>
                  </a:cubicBezTo>
                  <a:moveTo>
                    <a:pt x="7" y="40"/>
                  </a:moveTo>
                  <a:cubicBezTo>
                    <a:pt x="7" y="40"/>
                    <a:pt x="6" y="39"/>
                    <a:pt x="6" y="38"/>
                  </a:cubicBezTo>
                  <a:cubicBezTo>
                    <a:pt x="6" y="38"/>
                    <a:pt x="6" y="38"/>
                    <a:pt x="6" y="38"/>
                  </a:cubicBezTo>
                  <a:cubicBezTo>
                    <a:pt x="6" y="36"/>
                    <a:pt x="6" y="33"/>
                    <a:pt x="6" y="31"/>
                  </a:cubicBezTo>
                  <a:cubicBezTo>
                    <a:pt x="7" y="31"/>
                    <a:pt x="7" y="31"/>
                    <a:pt x="7" y="31"/>
                  </a:cubicBezTo>
                  <a:cubicBezTo>
                    <a:pt x="7" y="34"/>
                    <a:pt x="7" y="37"/>
                    <a:pt x="7" y="40"/>
                  </a:cubicBezTo>
                  <a:moveTo>
                    <a:pt x="4" y="32"/>
                  </a:moveTo>
                  <a:cubicBezTo>
                    <a:pt x="4" y="32"/>
                    <a:pt x="4" y="32"/>
                    <a:pt x="4" y="32"/>
                  </a:cubicBezTo>
                  <a:cubicBezTo>
                    <a:pt x="4" y="31"/>
                    <a:pt x="4" y="30"/>
                    <a:pt x="4" y="28"/>
                  </a:cubicBezTo>
                  <a:cubicBezTo>
                    <a:pt x="4" y="29"/>
                    <a:pt x="4" y="29"/>
                    <a:pt x="4" y="29"/>
                  </a:cubicBezTo>
                  <a:cubicBezTo>
                    <a:pt x="4" y="30"/>
                    <a:pt x="4" y="31"/>
                    <a:pt x="4" y="32"/>
                  </a:cubicBezTo>
                  <a:moveTo>
                    <a:pt x="86" y="39"/>
                  </a:moveTo>
                  <a:cubicBezTo>
                    <a:pt x="86" y="36"/>
                    <a:pt x="86" y="33"/>
                    <a:pt x="86" y="30"/>
                  </a:cubicBezTo>
                  <a:cubicBezTo>
                    <a:pt x="87" y="30"/>
                    <a:pt x="88" y="29"/>
                    <a:pt x="89" y="28"/>
                  </a:cubicBezTo>
                  <a:cubicBezTo>
                    <a:pt x="89" y="30"/>
                    <a:pt x="89" y="32"/>
                    <a:pt x="89" y="35"/>
                  </a:cubicBezTo>
                  <a:cubicBezTo>
                    <a:pt x="89" y="35"/>
                    <a:pt x="89" y="35"/>
                    <a:pt x="89" y="35"/>
                  </a:cubicBezTo>
                  <a:cubicBezTo>
                    <a:pt x="88" y="36"/>
                    <a:pt x="87" y="38"/>
                    <a:pt x="86" y="39"/>
                  </a:cubicBezTo>
                  <a:moveTo>
                    <a:pt x="41" y="38"/>
                  </a:moveTo>
                  <a:cubicBezTo>
                    <a:pt x="23" y="38"/>
                    <a:pt x="12" y="32"/>
                    <a:pt x="8" y="28"/>
                  </a:cubicBezTo>
                  <a:cubicBezTo>
                    <a:pt x="6" y="26"/>
                    <a:pt x="5" y="24"/>
                    <a:pt x="5" y="22"/>
                  </a:cubicBezTo>
                  <a:cubicBezTo>
                    <a:pt x="5" y="21"/>
                    <a:pt x="5" y="21"/>
                    <a:pt x="5" y="21"/>
                  </a:cubicBezTo>
                  <a:cubicBezTo>
                    <a:pt x="5" y="20"/>
                    <a:pt x="6" y="18"/>
                    <a:pt x="7" y="17"/>
                  </a:cubicBezTo>
                  <a:cubicBezTo>
                    <a:pt x="8" y="15"/>
                    <a:pt x="10" y="13"/>
                    <a:pt x="12" y="12"/>
                  </a:cubicBezTo>
                  <a:cubicBezTo>
                    <a:pt x="23" y="6"/>
                    <a:pt x="35" y="3"/>
                    <a:pt x="48" y="3"/>
                  </a:cubicBezTo>
                  <a:cubicBezTo>
                    <a:pt x="58" y="3"/>
                    <a:pt x="69" y="5"/>
                    <a:pt x="79" y="9"/>
                  </a:cubicBezTo>
                  <a:cubicBezTo>
                    <a:pt x="82" y="10"/>
                    <a:pt x="85" y="12"/>
                    <a:pt x="86" y="14"/>
                  </a:cubicBezTo>
                  <a:cubicBezTo>
                    <a:pt x="88" y="16"/>
                    <a:pt x="89" y="18"/>
                    <a:pt x="89" y="20"/>
                  </a:cubicBezTo>
                  <a:cubicBezTo>
                    <a:pt x="89" y="20"/>
                    <a:pt x="89" y="21"/>
                    <a:pt x="89" y="21"/>
                  </a:cubicBezTo>
                  <a:cubicBezTo>
                    <a:pt x="88" y="24"/>
                    <a:pt x="86" y="27"/>
                    <a:pt x="82" y="29"/>
                  </a:cubicBezTo>
                  <a:cubicBezTo>
                    <a:pt x="71" y="35"/>
                    <a:pt x="52" y="38"/>
                    <a:pt x="42" y="38"/>
                  </a:cubicBezTo>
                  <a:cubicBezTo>
                    <a:pt x="42" y="38"/>
                    <a:pt x="41" y="38"/>
                    <a:pt x="41" y="38"/>
                  </a:cubicBezTo>
                  <a:cubicBezTo>
                    <a:pt x="41" y="38"/>
                    <a:pt x="41" y="38"/>
                    <a:pt x="41" y="38"/>
                  </a:cubicBezTo>
                  <a:moveTo>
                    <a:pt x="48" y="0"/>
                  </a:moveTo>
                  <a:cubicBezTo>
                    <a:pt x="35" y="0"/>
                    <a:pt x="22" y="3"/>
                    <a:pt x="10" y="9"/>
                  </a:cubicBezTo>
                  <a:cubicBezTo>
                    <a:pt x="8" y="11"/>
                    <a:pt x="6" y="13"/>
                    <a:pt x="4" y="15"/>
                  </a:cubicBezTo>
                  <a:cubicBezTo>
                    <a:pt x="3" y="17"/>
                    <a:pt x="2" y="19"/>
                    <a:pt x="2" y="20"/>
                  </a:cubicBezTo>
                  <a:cubicBezTo>
                    <a:pt x="2" y="21"/>
                    <a:pt x="2" y="21"/>
                    <a:pt x="2" y="21"/>
                  </a:cubicBezTo>
                  <a:cubicBezTo>
                    <a:pt x="1" y="21"/>
                    <a:pt x="1" y="22"/>
                    <a:pt x="1" y="22"/>
                  </a:cubicBezTo>
                  <a:cubicBezTo>
                    <a:pt x="1" y="24"/>
                    <a:pt x="0" y="26"/>
                    <a:pt x="0" y="28"/>
                  </a:cubicBezTo>
                  <a:cubicBezTo>
                    <a:pt x="0" y="30"/>
                    <a:pt x="1" y="33"/>
                    <a:pt x="1" y="36"/>
                  </a:cubicBezTo>
                  <a:cubicBezTo>
                    <a:pt x="1" y="37"/>
                    <a:pt x="1" y="37"/>
                    <a:pt x="2" y="37"/>
                  </a:cubicBezTo>
                  <a:cubicBezTo>
                    <a:pt x="2" y="39"/>
                    <a:pt x="4" y="42"/>
                    <a:pt x="5" y="43"/>
                  </a:cubicBezTo>
                  <a:cubicBezTo>
                    <a:pt x="11" y="49"/>
                    <a:pt x="23" y="54"/>
                    <a:pt x="41" y="54"/>
                  </a:cubicBezTo>
                  <a:cubicBezTo>
                    <a:pt x="49" y="54"/>
                    <a:pt x="60" y="53"/>
                    <a:pt x="70" y="50"/>
                  </a:cubicBezTo>
                  <a:cubicBezTo>
                    <a:pt x="73" y="49"/>
                    <a:pt x="76" y="48"/>
                    <a:pt x="79" y="47"/>
                  </a:cubicBezTo>
                  <a:cubicBezTo>
                    <a:pt x="79" y="47"/>
                    <a:pt x="79" y="47"/>
                    <a:pt x="79" y="47"/>
                  </a:cubicBezTo>
                  <a:cubicBezTo>
                    <a:pt x="80" y="47"/>
                    <a:pt x="80" y="47"/>
                    <a:pt x="80" y="47"/>
                  </a:cubicBezTo>
                  <a:cubicBezTo>
                    <a:pt x="80" y="47"/>
                    <a:pt x="80" y="47"/>
                    <a:pt x="80" y="47"/>
                  </a:cubicBezTo>
                  <a:cubicBezTo>
                    <a:pt x="81" y="46"/>
                    <a:pt x="83" y="45"/>
                    <a:pt x="84" y="45"/>
                  </a:cubicBezTo>
                  <a:cubicBezTo>
                    <a:pt x="84" y="44"/>
                    <a:pt x="85" y="44"/>
                    <a:pt x="86" y="43"/>
                  </a:cubicBezTo>
                  <a:cubicBezTo>
                    <a:pt x="86" y="43"/>
                    <a:pt x="86" y="43"/>
                    <a:pt x="86" y="43"/>
                  </a:cubicBezTo>
                  <a:cubicBezTo>
                    <a:pt x="86" y="43"/>
                    <a:pt x="86" y="43"/>
                    <a:pt x="86" y="43"/>
                  </a:cubicBezTo>
                  <a:cubicBezTo>
                    <a:pt x="89" y="41"/>
                    <a:pt x="91" y="39"/>
                    <a:pt x="92" y="35"/>
                  </a:cubicBezTo>
                  <a:cubicBezTo>
                    <a:pt x="92" y="35"/>
                    <a:pt x="93" y="34"/>
                    <a:pt x="93" y="34"/>
                  </a:cubicBezTo>
                  <a:cubicBezTo>
                    <a:pt x="93" y="33"/>
                    <a:pt x="92" y="33"/>
                    <a:pt x="92" y="32"/>
                  </a:cubicBezTo>
                  <a:cubicBezTo>
                    <a:pt x="92" y="28"/>
                    <a:pt x="93" y="24"/>
                    <a:pt x="93" y="19"/>
                  </a:cubicBezTo>
                  <a:cubicBezTo>
                    <a:pt x="93" y="19"/>
                    <a:pt x="93" y="18"/>
                    <a:pt x="92" y="18"/>
                  </a:cubicBezTo>
                  <a:cubicBezTo>
                    <a:pt x="92" y="16"/>
                    <a:pt x="91" y="13"/>
                    <a:pt x="89" y="12"/>
                  </a:cubicBezTo>
                  <a:cubicBezTo>
                    <a:pt x="86" y="9"/>
                    <a:pt x="83" y="7"/>
                    <a:pt x="80" y="6"/>
                  </a:cubicBezTo>
                  <a:cubicBezTo>
                    <a:pt x="70" y="2"/>
                    <a:pt x="59" y="0"/>
                    <a:pt x="48"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785"/>
            <p:cNvSpPr>
              <a:spLocks noEditPoints="1"/>
            </p:cNvSpPr>
            <p:nvPr/>
          </p:nvSpPr>
          <p:spPr bwMode="auto">
            <a:xfrm>
              <a:off x="3009" y="2596"/>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2 h 37"/>
                <a:gd name="T32" fmla="*/ 63 w 93"/>
                <a:gd name="T33" fmla="*/ 31 h 37"/>
                <a:gd name="T34" fmla="*/ 20 w 93"/>
                <a:gd name="T35" fmla="*/ 31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44 w 93"/>
                <a:gd name="T79" fmla="*/ 20 h 37"/>
                <a:gd name="T80" fmla="*/ 6 w 93"/>
                <a:gd name="T81" fmla="*/ 10 h 37"/>
                <a:gd name="T82" fmla="*/ 4 w 93"/>
                <a:gd name="T83" fmla="*/ 4 h 37"/>
                <a:gd name="T84" fmla="*/ 1 w 93"/>
                <a:gd name="T85" fmla="*/ 4 h 37"/>
                <a:gd name="T86" fmla="*/ 0 w 93"/>
                <a:gd name="T87" fmla="*/ 10 h 37"/>
                <a:gd name="T88" fmla="*/ 5 w 93"/>
                <a:gd name="T89" fmla="*/ 26 h 37"/>
                <a:gd name="T90" fmla="*/ 79 w 93"/>
                <a:gd name="T91" fmla="*/ 30 h 37"/>
                <a:gd name="T92" fmla="*/ 80 w 93"/>
                <a:gd name="T93" fmla="*/ 30 h 37"/>
                <a:gd name="T94" fmla="*/ 86 w 93"/>
                <a:gd name="T95" fmla="*/ 26 h 37"/>
                <a:gd name="T96" fmla="*/ 93 w 93"/>
                <a:gd name="T97" fmla="*/ 17 h 37"/>
                <a:gd name="T98" fmla="*/ 91 w 93"/>
                <a:gd name="T9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4"/>
                    <a:pt x="47" y="24"/>
                    <a:pt x="47" y="24"/>
                  </a:cubicBezTo>
                  <a:cubicBezTo>
                    <a:pt x="47" y="27"/>
                    <a:pt x="47" y="30"/>
                    <a:pt x="48" y="33"/>
                  </a:cubicBezTo>
                  <a:cubicBezTo>
                    <a:pt x="46" y="33"/>
                    <a:pt x="44" y="33"/>
                    <a:pt x="42" y="33"/>
                  </a:cubicBezTo>
                  <a:cubicBezTo>
                    <a:pt x="42" y="32"/>
                    <a:pt x="42" y="31"/>
                    <a:pt x="42" y="30"/>
                  </a:cubicBezTo>
                  <a:cubicBezTo>
                    <a:pt x="42" y="28"/>
                    <a:pt x="42" y="26"/>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6"/>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1"/>
                    <a:pt x="52" y="32"/>
                    <a:pt x="52" y="33"/>
                  </a:cubicBezTo>
                  <a:cubicBezTo>
                    <a:pt x="51" y="33"/>
                    <a:pt x="50" y="33"/>
                    <a:pt x="49" y="33"/>
                  </a:cubicBezTo>
                  <a:moveTo>
                    <a:pt x="54" y="33"/>
                  </a:moveTo>
                  <a:cubicBezTo>
                    <a:pt x="54" y="32"/>
                    <a:pt x="54" y="32"/>
                    <a:pt x="54" y="32"/>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3"/>
                    <a:pt x="54" y="33"/>
                    <a:pt x="54" y="33"/>
                  </a:cubicBezTo>
                  <a:moveTo>
                    <a:pt x="57" y="32"/>
                  </a:moveTo>
                  <a:cubicBezTo>
                    <a:pt x="57" y="29"/>
                    <a:pt x="57" y="26"/>
                    <a:pt x="57" y="22"/>
                  </a:cubicBezTo>
                  <a:cubicBezTo>
                    <a:pt x="58" y="22"/>
                    <a:pt x="58" y="22"/>
                    <a:pt x="58" y="22"/>
                  </a:cubicBezTo>
                  <a:cubicBezTo>
                    <a:pt x="58" y="26"/>
                    <a:pt x="58" y="29"/>
                    <a:pt x="58" y="32"/>
                  </a:cubicBezTo>
                  <a:cubicBezTo>
                    <a:pt x="58" y="32"/>
                    <a:pt x="57" y="32"/>
                    <a:pt x="57" y="32"/>
                  </a:cubicBezTo>
                  <a:moveTo>
                    <a:pt x="34" y="33"/>
                  </a:moveTo>
                  <a:cubicBezTo>
                    <a:pt x="32" y="33"/>
                    <a:pt x="30" y="33"/>
                    <a:pt x="28" y="32"/>
                  </a:cubicBezTo>
                  <a:cubicBezTo>
                    <a:pt x="28" y="31"/>
                    <a:pt x="28" y="30"/>
                    <a:pt x="28" y="29"/>
                  </a:cubicBezTo>
                  <a:cubicBezTo>
                    <a:pt x="28" y="27"/>
                    <a:pt x="28" y="25"/>
                    <a:pt x="28" y="22"/>
                  </a:cubicBezTo>
                  <a:cubicBezTo>
                    <a:pt x="29" y="22"/>
                    <a:pt x="31" y="23"/>
                    <a:pt x="32" y="23"/>
                  </a:cubicBezTo>
                  <a:cubicBezTo>
                    <a:pt x="32" y="23"/>
                    <a:pt x="33" y="23"/>
                    <a:pt x="33" y="23"/>
                  </a:cubicBezTo>
                  <a:cubicBezTo>
                    <a:pt x="34" y="26"/>
                    <a:pt x="34" y="30"/>
                    <a:pt x="34" y="33"/>
                  </a:cubicBezTo>
                  <a:cubicBezTo>
                    <a:pt x="34" y="33"/>
                    <a:pt x="34" y="33"/>
                    <a:pt x="34" y="33"/>
                  </a:cubicBezTo>
                  <a:moveTo>
                    <a:pt x="60" y="32"/>
                  </a:moveTo>
                  <a:cubicBezTo>
                    <a:pt x="60" y="29"/>
                    <a:pt x="60" y="25"/>
                    <a:pt x="59" y="22"/>
                  </a:cubicBezTo>
                  <a:cubicBezTo>
                    <a:pt x="61" y="22"/>
                    <a:pt x="62" y="22"/>
                    <a:pt x="63" y="22"/>
                  </a:cubicBezTo>
                  <a:cubicBezTo>
                    <a:pt x="63" y="24"/>
                    <a:pt x="63" y="27"/>
                    <a:pt x="63" y="30"/>
                  </a:cubicBezTo>
                  <a:cubicBezTo>
                    <a:pt x="63" y="31"/>
                    <a:pt x="63" y="31"/>
                    <a:pt x="63" y="31"/>
                  </a:cubicBezTo>
                  <a:cubicBezTo>
                    <a:pt x="63" y="31"/>
                    <a:pt x="63" y="31"/>
                    <a:pt x="63" y="31"/>
                  </a:cubicBezTo>
                  <a:cubicBezTo>
                    <a:pt x="62" y="31"/>
                    <a:pt x="61" y="32"/>
                    <a:pt x="60" y="32"/>
                  </a:cubicBezTo>
                  <a:moveTo>
                    <a:pt x="26" y="32"/>
                  </a:moveTo>
                  <a:cubicBezTo>
                    <a:pt x="24" y="32"/>
                    <a:pt x="22" y="31"/>
                    <a:pt x="20" y="31"/>
                  </a:cubicBezTo>
                  <a:cubicBezTo>
                    <a:pt x="20" y="29"/>
                    <a:pt x="20" y="28"/>
                    <a:pt x="20" y="26"/>
                  </a:cubicBezTo>
                  <a:cubicBezTo>
                    <a:pt x="20" y="25"/>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20"/>
                    <a:pt x="71" y="19"/>
                    <a:pt x="73" y="19"/>
                  </a:cubicBezTo>
                  <a:cubicBezTo>
                    <a:pt x="73" y="22"/>
                    <a:pt x="73" y="25"/>
                    <a:pt x="73" y="28"/>
                  </a:cubicBezTo>
                  <a:cubicBezTo>
                    <a:pt x="73" y="29"/>
                    <a:pt x="73" y="29"/>
                    <a:pt x="73" y="29"/>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8"/>
                    <a:pt x="19" y="29"/>
                    <a:pt x="19" y="30"/>
                  </a:cubicBezTo>
                  <a:moveTo>
                    <a:pt x="75" y="28"/>
                  </a:moveTo>
                  <a:cubicBezTo>
                    <a:pt x="75" y="28"/>
                    <a:pt x="75" y="28"/>
                    <a:pt x="75" y="28"/>
                  </a:cubicBezTo>
                  <a:cubicBezTo>
                    <a:pt x="75" y="24"/>
                    <a:pt x="75" y="21"/>
                    <a:pt x="74" y="18"/>
                  </a:cubicBezTo>
                  <a:cubicBezTo>
                    <a:pt x="75" y="18"/>
                    <a:pt x="76" y="17"/>
                    <a:pt x="77" y="17"/>
                  </a:cubicBezTo>
                  <a:cubicBezTo>
                    <a:pt x="78" y="20"/>
                    <a:pt x="78" y="23"/>
                    <a:pt x="78" y="27"/>
                  </a:cubicBezTo>
                  <a:cubicBezTo>
                    <a:pt x="77" y="27"/>
                    <a:pt x="76" y="28"/>
                    <a:pt x="75" y="28"/>
                  </a:cubicBezTo>
                  <a:moveTo>
                    <a:pt x="11" y="26"/>
                  </a:moveTo>
                  <a:cubicBezTo>
                    <a:pt x="10" y="26"/>
                    <a:pt x="10" y="25"/>
                    <a:pt x="9" y="25"/>
                  </a:cubicBezTo>
                  <a:cubicBezTo>
                    <a:pt x="9" y="22"/>
                    <a:pt x="9" y="19"/>
                    <a:pt x="9" y="16"/>
                  </a:cubicBezTo>
                  <a:cubicBezTo>
                    <a:pt x="10" y="17"/>
                    <a:pt x="10" y="17"/>
                    <a:pt x="11" y="18"/>
                  </a:cubicBezTo>
                  <a:cubicBezTo>
                    <a:pt x="11" y="20"/>
                    <a:pt x="11" y="23"/>
                    <a:pt x="11" y="26"/>
                  </a:cubicBezTo>
                  <a:moveTo>
                    <a:pt x="7" y="23"/>
                  </a:moveTo>
                  <a:cubicBezTo>
                    <a:pt x="7" y="23"/>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4"/>
                  </a:cubicBezTo>
                  <a:cubicBezTo>
                    <a:pt x="84" y="17"/>
                    <a:pt x="84" y="20"/>
                    <a:pt x="84" y="23"/>
                  </a:cubicBezTo>
                  <a:cubicBezTo>
                    <a:pt x="84" y="24"/>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5"/>
                    <a:pt x="4" y="15"/>
                  </a:cubicBezTo>
                  <a:moveTo>
                    <a:pt x="86" y="22"/>
                  </a:moveTo>
                  <a:cubicBezTo>
                    <a:pt x="86" y="19"/>
                    <a:pt x="86" y="16"/>
                    <a:pt x="86" y="13"/>
                  </a:cubicBezTo>
                  <a:cubicBezTo>
                    <a:pt x="87" y="12"/>
                    <a:pt x="88" y="11"/>
                    <a:pt x="89" y="10"/>
                  </a:cubicBezTo>
                  <a:cubicBezTo>
                    <a:pt x="89" y="13"/>
                    <a:pt x="89" y="15"/>
                    <a:pt x="89" y="17"/>
                  </a:cubicBezTo>
                  <a:cubicBezTo>
                    <a:pt x="89" y="18"/>
                    <a:pt x="89" y="18"/>
                    <a:pt x="89" y="18"/>
                  </a:cubicBezTo>
                  <a:cubicBezTo>
                    <a:pt x="88" y="19"/>
                    <a:pt x="87" y="20"/>
                    <a:pt x="86" y="22"/>
                  </a:cubicBezTo>
                  <a:moveTo>
                    <a:pt x="91" y="0"/>
                  </a:moveTo>
                  <a:cubicBezTo>
                    <a:pt x="90" y="0"/>
                    <a:pt x="89" y="1"/>
                    <a:pt x="89" y="2"/>
                  </a:cubicBezTo>
                  <a:cubicBezTo>
                    <a:pt x="89" y="3"/>
                    <a:pt x="89" y="5"/>
                    <a:pt x="89" y="6"/>
                  </a:cubicBezTo>
                  <a:cubicBezTo>
                    <a:pt x="89" y="6"/>
                    <a:pt x="89" y="6"/>
                    <a:pt x="89" y="6"/>
                  </a:cubicBezTo>
                  <a:cubicBezTo>
                    <a:pt x="76" y="16"/>
                    <a:pt x="60" y="20"/>
                    <a:pt x="44" y="20"/>
                  </a:cubicBezTo>
                  <a:cubicBezTo>
                    <a:pt x="44" y="20"/>
                    <a:pt x="44" y="20"/>
                    <a:pt x="44" y="20"/>
                  </a:cubicBezTo>
                  <a:cubicBezTo>
                    <a:pt x="40" y="20"/>
                    <a:pt x="36" y="20"/>
                    <a:pt x="32" y="19"/>
                  </a:cubicBezTo>
                  <a:cubicBezTo>
                    <a:pt x="22" y="18"/>
                    <a:pt x="12" y="16"/>
                    <a:pt x="6" y="10"/>
                  </a:cubicBezTo>
                  <a:cubicBezTo>
                    <a:pt x="5" y="9"/>
                    <a:pt x="4" y="8"/>
                    <a:pt x="4" y="8"/>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30"/>
                    <a:pt x="80" y="30"/>
                    <a:pt x="80" y="30"/>
                  </a:cubicBezTo>
                  <a:cubicBezTo>
                    <a:pt x="80" y="30"/>
                    <a:pt x="80" y="30"/>
                    <a:pt x="80" y="30"/>
                  </a:cubicBezTo>
                  <a:cubicBezTo>
                    <a:pt x="81" y="29"/>
                    <a:pt x="83" y="28"/>
                    <a:pt x="84" y="28"/>
                  </a:cubicBezTo>
                  <a:cubicBezTo>
                    <a:pt x="84" y="27"/>
                    <a:pt x="85" y="27"/>
                    <a:pt x="86" y="26"/>
                  </a:cubicBezTo>
                  <a:cubicBezTo>
                    <a:pt x="86" y="26"/>
                    <a:pt x="86" y="26"/>
                    <a:pt x="86" y="26"/>
                  </a:cubicBezTo>
                  <a:cubicBezTo>
                    <a:pt x="86" y="26"/>
                    <a:pt x="86" y="26"/>
                    <a:pt x="86" y="26"/>
                  </a:cubicBezTo>
                  <a:cubicBezTo>
                    <a:pt x="89" y="24"/>
                    <a:pt x="91" y="21"/>
                    <a:pt x="92" y="18"/>
                  </a:cubicBezTo>
                  <a:cubicBezTo>
                    <a:pt x="92" y="18"/>
                    <a:pt x="93" y="17"/>
                    <a:pt x="93" y="17"/>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786"/>
            <p:cNvSpPr>
              <a:spLocks noEditPoints="1"/>
            </p:cNvSpPr>
            <p:nvPr/>
          </p:nvSpPr>
          <p:spPr bwMode="auto">
            <a:xfrm>
              <a:off x="3009" y="2648"/>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1 h 37"/>
                <a:gd name="T32" fmla="*/ 63 w 93"/>
                <a:gd name="T33" fmla="*/ 31 h 37"/>
                <a:gd name="T34" fmla="*/ 20 w 93"/>
                <a:gd name="T35" fmla="*/ 30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44 w 93"/>
                <a:gd name="T79" fmla="*/ 20 h 37"/>
                <a:gd name="T80" fmla="*/ 4 w 93"/>
                <a:gd name="T81" fmla="*/ 7 h 37"/>
                <a:gd name="T82" fmla="*/ 3 w 93"/>
                <a:gd name="T83" fmla="*/ 3 h 37"/>
                <a:gd name="T84" fmla="*/ 0 w 93"/>
                <a:gd name="T85" fmla="*/ 6 h 37"/>
                <a:gd name="T86" fmla="*/ 1 w 93"/>
                <a:gd name="T87" fmla="*/ 19 h 37"/>
                <a:gd name="T88" fmla="*/ 41 w 93"/>
                <a:gd name="T89" fmla="*/ 37 h 37"/>
                <a:gd name="T90" fmla="*/ 79 w 93"/>
                <a:gd name="T91" fmla="*/ 30 h 37"/>
                <a:gd name="T92" fmla="*/ 84 w 93"/>
                <a:gd name="T93" fmla="*/ 27 h 37"/>
                <a:gd name="T94" fmla="*/ 86 w 93"/>
                <a:gd name="T95" fmla="*/ 26 h 37"/>
                <a:gd name="T96" fmla="*/ 92 w 93"/>
                <a:gd name="T97" fmla="*/ 15 h 37"/>
                <a:gd name="T98" fmla="*/ 91 w 93"/>
                <a:gd name="T9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4"/>
                    <a:pt x="47" y="24"/>
                    <a:pt x="47" y="24"/>
                  </a:cubicBezTo>
                  <a:cubicBezTo>
                    <a:pt x="47" y="27"/>
                    <a:pt x="47" y="30"/>
                    <a:pt x="48" y="33"/>
                  </a:cubicBezTo>
                  <a:cubicBezTo>
                    <a:pt x="46" y="33"/>
                    <a:pt x="44" y="33"/>
                    <a:pt x="42" y="33"/>
                  </a:cubicBezTo>
                  <a:cubicBezTo>
                    <a:pt x="42" y="32"/>
                    <a:pt x="42" y="31"/>
                    <a:pt x="42" y="30"/>
                  </a:cubicBezTo>
                  <a:cubicBezTo>
                    <a:pt x="42" y="28"/>
                    <a:pt x="42" y="26"/>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6"/>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0"/>
                    <a:pt x="52" y="32"/>
                    <a:pt x="52" y="33"/>
                  </a:cubicBezTo>
                  <a:cubicBezTo>
                    <a:pt x="51" y="33"/>
                    <a:pt x="50" y="33"/>
                    <a:pt x="49" y="33"/>
                  </a:cubicBezTo>
                  <a:moveTo>
                    <a:pt x="54" y="33"/>
                  </a:moveTo>
                  <a:cubicBezTo>
                    <a:pt x="54" y="32"/>
                    <a:pt x="54" y="32"/>
                    <a:pt x="54" y="31"/>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3"/>
                    <a:pt x="54" y="33"/>
                    <a:pt x="54" y="33"/>
                  </a:cubicBezTo>
                  <a:moveTo>
                    <a:pt x="57" y="32"/>
                  </a:moveTo>
                  <a:cubicBezTo>
                    <a:pt x="57" y="29"/>
                    <a:pt x="57" y="26"/>
                    <a:pt x="57" y="22"/>
                  </a:cubicBezTo>
                  <a:cubicBezTo>
                    <a:pt x="58" y="22"/>
                    <a:pt x="58" y="22"/>
                    <a:pt x="58" y="22"/>
                  </a:cubicBezTo>
                  <a:cubicBezTo>
                    <a:pt x="58" y="26"/>
                    <a:pt x="58" y="29"/>
                    <a:pt x="58" y="32"/>
                  </a:cubicBezTo>
                  <a:cubicBezTo>
                    <a:pt x="58" y="32"/>
                    <a:pt x="57" y="32"/>
                    <a:pt x="57" y="32"/>
                  </a:cubicBezTo>
                  <a:moveTo>
                    <a:pt x="34" y="33"/>
                  </a:moveTo>
                  <a:cubicBezTo>
                    <a:pt x="32" y="33"/>
                    <a:pt x="30" y="33"/>
                    <a:pt x="28" y="32"/>
                  </a:cubicBezTo>
                  <a:cubicBezTo>
                    <a:pt x="28" y="31"/>
                    <a:pt x="28" y="30"/>
                    <a:pt x="28" y="29"/>
                  </a:cubicBezTo>
                  <a:cubicBezTo>
                    <a:pt x="28" y="27"/>
                    <a:pt x="28" y="25"/>
                    <a:pt x="28" y="22"/>
                  </a:cubicBezTo>
                  <a:cubicBezTo>
                    <a:pt x="29" y="22"/>
                    <a:pt x="31" y="23"/>
                    <a:pt x="32" y="23"/>
                  </a:cubicBezTo>
                  <a:cubicBezTo>
                    <a:pt x="32" y="23"/>
                    <a:pt x="33" y="23"/>
                    <a:pt x="33" y="23"/>
                  </a:cubicBezTo>
                  <a:cubicBezTo>
                    <a:pt x="34" y="26"/>
                    <a:pt x="34" y="30"/>
                    <a:pt x="34" y="33"/>
                  </a:cubicBezTo>
                  <a:cubicBezTo>
                    <a:pt x="34" y="33"/>
                    <a:pt x="34" y="33"/>
                    <a:pt x="34" y="33"/>
                  </a:cubicBezTo>
                  <a:moveTo>
                    <a:pt x="60" y="32"/>
                  </a:moveTo>
                  <a:cubicBezTo>
                    <a:pt x="60" y="28"/>
                    <a:pt x="60" y="25"/>
                    <a:pt x="59" y="22"/>
                  </a:cubicBezTo>
                  <a:cubicBezTo>
                    <a:pt x="61" y="22"/>
                    <a:pt x="62" y="22"/>
                    <a:pt x="63" y="21"/>
                  </a:cubicBezTo>
                  <a:cubicBezTo>
                    <a:pt x="63" y="24"/>
                    <a:pt x="63" y="27"/>
                    <a:pt x="63" y="30"/>
                  </a:cubicBezTo>
                  <a:cubicBezTo>
                    <a:pt x="63" y="31"/>
                    <a:pt x="63" y="31"/>
                    <a:pt x="63" y="31"/>
                  </a:cubicBezTo>
                  <a:cubicBezTo>
                    <a:pt x="63" y="31"/>
                    <a:pt x="63" y="31"/>
                    <a:pt x="63" y="31"/>
                  </a:cubicBezTo>
                  <a:cubicBezTo>
                    <a:pt x="62" y="31"/>
                    <a:pt x="61" y="32"/>
                    <a:pt x="60" y="32"/>
                  </a:cubicBezTo>
                  <a:moveTo>
                    <a:pt x="26" y="32"/>
                  </a:moveTo>
                  <a:cubicBezTo>
                    <a:pt x="24" y="32"/>
                    <a:pt x="22" y="31"/>
                    <a:pt x="20" y="30"/>
                  </a:cubicBezTo>
                  <a:cubicBezTo>
                    <a:pt x="20" y="29"/>
                    <a:pt x="20" y="28"/>
                    <a:pt x="20" y="26"/>
                  </a:cubicBezTo>
                  <a:cubicBezTo>
                    <a:pt x="20" y="25"/>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20"/>
                    <a:pt x="71" y="19"/>
                    <a:pt x="73" y="19"/>
                  </a:cubicBezTo>
                  <a:cubicBezTo>
                    <a:pt x="73" y="22"/>
                    <a:pt x="73" y="25"/>
                    <a:pt x="73" y="28"/>
                  </a:cubicBezTo>
                  <a:cubicBezTo>
                    <a:pt x="73" y="29"/>
                    <a:pt x="73" y="29"/>
                    <a:pt x="73" y="29"/>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8"/>
                    <a:pt x="19" y="29"/>
                    <a:pt x="19" y="30"/>
                  </a:cubicBezTo>
                  <a:moveTo>
                    <a:pt x="75" y="28"/>
                  </a:moveTo>
                  <a:cubicBezTo>
                    <a:pt x="75" y="28"/>
                    <a:pt x="75" y="28"/>
                    <a:pt x="75" y="28"/>
                  </a:cubicBezTo>
                  <a:cubicBezTo>
                    <a:pt x="75" y="24"/>
                    <a:pt x="75" y="21"/>
                    <a:pt x="74" y="18"/>
                  </a:cubicBezTo>
                  <a:cubicBezTo>
                    <a:pt x="75" y="18"/>
                    <a:pt x="76" y="17"/>
                    <a:pt x="77" y="17"/>
                  </a:cubicBezTo>
                  <a:cubicBezTo>
                    <a:pt x="78" y="20"/>
                    <a:pt x="78" y="23"/>
                    <a:pt x="78" y="27"/>
                  </a:cubicBezTo>
                  <a:cubicBezTo>
                    <a:pt x="77" y="27"/>
                    <a:pt x="76" y="28"/>
                    <a:pt x="75" y="28"/>
                  </a:cubicBezTo>
                  <a:moveTo>
                    <a:pt x="11" y="26"/>
                  </a:moveTo>
                  <a:cubicBezTo>
                    <a:pt x="10" y="26"/>
                    <a:pt x="10" y="25"/>
                    <a:pt x="9" y="25"/>
                  </a:cubicBezTo>
                  <a:cubicBezTo>
                    <a:pt x="9" y="22"/>
                    <a:pt x="9" y="19"/>
                    <a:pt x="9" y="16"/>
                  </a:cubicBezTo>
                  <a:cubicBezTo>
                    <a:pt x="10" y="17"/>
                    <a:pt x="10" y="17"/>
                    <a:pt x="11" y="17"/>
                  </a:cubicBezTo>
                  <a:cubicBezTo>
                    <a:pt x="11" y="20"/>
                    <a:pt x="11" y="23"/>
                    <a:pt x="11" y="26"/>
                  </a:cubicBezTo>
                  <a:moveTo>
                    <a:pt x="7" y="23"/>
                  </a:moveTo>
                  <a:cubicBezTo>
                    <a:pt x="7" y="23"/>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4"/>
                  </a:cubicBezTo>
                  <a:cubicBezTo>
                    <a:pt x="84" y="17"/>
                    <a:pt x="84" y="20"/>
                    <a:pt x="84" y="23"/>
                  </a:cubicBezTo>
                  <a:cubicBezTo>
                    <a:pt x="84" y="24"/>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4"/>
                    <a:pt x="4" y="15"/>
                  </a:cubicBezTo>
                  <a:moveTo>
                    <a:pt x="86" y="22"/>
                  </a:moveTo>
                  <a:cubicBezTo>
                    <a:pt x="86" y="19"/>
                    <a:pt x="86" y="16"/>
                    <a:pt x="86" y="13"/>
                  </a:cubicBezTo>
                  <a:cubicBezTo>
                    <a:pt x="87" y="12"/>
                    <a:pt x="88" y="11"/>
                    <a:pt x="89" y="10"/>
                  </a:cubicBezTo>
                  <a:cubicBezTo>
                    <a:pt x="89" y="13"/>
                    <a:pt x="89" y="15"/>
                    <a:pt x="89" y="17"/>
                  </a:cubicBezTo>
                  <a:cubicBezTo>
                    <a:pt x="89" y="18"/>
                    <a:pt x="89" y="18"/>
                    <a:pt x="89" y="18"/>
                  </a:cubicBezTo>
                  <a:cubicBezTo>
                    <a:pt x="88" y="19"/>
                    <a:pt x="87" y="20"/>
                    <a:pt x="86" y="22"/>
                  </a:cubicBezTo>
                  <a:moveTo>
                    <a:pt x="91" y="0"/>
                  </a:moveTo>
                  <a:cubicBezTo>
                    <a:pt x="90" y="0"/>
                    <a:pt x="89" y="1"/>
                    <a:pt x="89" y="2"/>
                  </a:cubicBezTo>
                  <a:cubicBezTo>
                    <a:pt x="89" y="3"/>
                    <a:pt x="89" y="5"/>
                    <a:pt x="89" y="6"/>
                  </a:cubicBezTo>
                  <a:cubicBezTo>
                    <a:pt x="89" y="6"/>
                    <a:pt x="89" y="6"/>
                    <a:pt x="89" y="6"/>
                  </a:cubicBezTo>
                  <a:cubicBezTo>
                    <a:pt x="76" y="16"/>
                    <a:pt x="60" y="20"/>
                    <a:pt x="44" y="20"/>
                  </a:cubicBezTo>
                  <a:cubicBezTo>
                    <a:pt x="40" y="20"/>
                    <a:pt x="36" y="20"/>
                    <a:pt x="32" y="19"/>
                  </a:cubicBezTo>
                  <a:cubicBezTo>
                    <a:pt x="22" y="18"/>
                    <a:pt x="12" y="16"/>
                    <a:pt x="6" y="10"/>
                  </a:cubicBezTo>
                  <a:cubicBezTo>
                    <a:pt x="5" y="9"/>
                    <a:pt x="4" y="8"/>
                    <a:pt x="4" y="7"/>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30"/>
                    <a:pt x="80" y="30"/>
                    <a:pt x="80" y="30"/>
                  </a:cubicBezTo>
                  <a:cubicBezTo>
                    <a:pt x="80" y="30"/>
                    <a:pt x="80" y="30"/>
                    <a:pt x="80" y="30"/>
                  </a:cubicBezTo>
                  <a:cubicBezTo>
                    <a:pt x="81" y="29"/>
                    <a:pt x="83" y="28"/>
                    <a:pt x="84" y="27"/>
                  </a:cubicBezTo>
                  <a:cubicBezTo>
                    <a:pt x="84" y="27"/>
                    <a:pt x="85" y="27"/>
                    <a:pt x="86" y="26"/>
                  </a:cubicBezTo>
                  <a:cubicBezTo>
                    <a:pt x="86" y="26"/>
                    <a:pt x="86" y="26"/>
                    <a:pt x="86" y="26"/>
                  </a:cubicBezTo>
                  <a:cubicBezTo>
                    <a:pt x="86" y="26"/>
                    <a:pt x="86" y="26"/>
                    <a:pt x="86" y="26"/>
                  </a:cubicBezTo>
                  <a:cubicBezTo>
                    <a:pt x="89" y="24"/>
                    <a:pt x="91" y="21"/>
                    <a:pt x="92" y="18"/>
                  </a:cubicBezTo>
                  <a:cubicBezTo>
                    <a:pt x="92" y="18"/>
                    <a:pt x="93" y="17"/>
                    <a:pt x="93" y="17"/>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787"/>
            <p:cNvSpPr>
              <a:spLocks noEditPoints="1"/>
            </p:cNvSpPr>
            <p:nvPr/>
          </p:nvSpPr>
          <p:spPr bwMode="auto">
            <a:xfrm>
              <a:off x="3009" y="2700"/>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1 h 37"/>
                <a:gd name="T32" fmla="*/ 63 w 93"/>
                <a:gd name="T33" fmla="*/ 31 h 37"/>
                <a:gd name="T34" fmla="*/ 20 w 93"/>
                <a:gd name="T35" fmla="*/ 30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44 w 93"/>
                <a:gd name="T79" fmla="*/ 20 h 37"/>
                <a:gd name="T80" fmla="*/ 4 w 93"/>
                <a:gd name="T81" fmla="*/ 7 h 37"/>
                <a:gd name="T82" fmla="*/ 3 w 93"/>
                <a:gd name="T83" fmla="*/ 3 h 37"/>
                <a:gd name="T84" fmla="*/ 0 w 93"/>
                <a:gd name="T85" fmla="*/ 6 h 37"/>
                <a:gd name="T86" fmla="*/ 1 w 93"/>
                <a:gd name="T87" fmla="*/ 19 h 37"/>
                <a:gd name="T88" fmla="*/ 41 w 93"/>
                <a:gd name="T89" fmla="*/ 37 h 37"/>
                <a:gd name="T90" fmla="*/ 79 w 93"/>
                <a:gd name="T91" fmla="*/ 30 h 37"/>
                <a:gd name="T92" fmla="*/ 84 w 93"/>
                <a:gd name="T93" fmla="*/ 27 h 37"/>
                <a:gd name="T94" fmla="*/ 86 w 93"/>
                <a:gd name="T95" fmla="*/ 26 h 37"/>
                <a:gd name="T96" fmla="*/ 92 w 93"/>
                <a:gd name="T97" fmla="*/ 15 h 37"/>
                <a:gd name="T98" fmla="*/ 91 w 93"/>
                <a:gd name="T9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3"/>
                    <a:pt x="47" y="23"/>
                    <a:pt x="47" y="23"/>
                  </a:cubicBezTo>
                  <a:cubicBezTo>
                    <a:pt x="47" y="27"/>
                    <a:pt x="47" y="30"/>
                    <a:pt x="48" y="33"/>
                  </a:cubicBezTo>
                  <a:cubicBezTo>
                    <a:pt x="46" y="33"/>
                    <a:pt x="44" y="33"/>
                    <a:pt x="42" y="33"/>
                  </a:cubicBezTo>
                  <a:cubicBezTo>
                    <a:pt x="42" y="32"/>
                    <a:pt x="42" y="31"/>
                    <a:pt x="42" y="30"/>
                  </a:cubicBezTo>
                  <a:cubicBezTo>
                    <a:pt x="42" y="28"/>
                    <a:pt x="42" y="26"/>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5"/>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0"/>
                    <a:pt x="52" y="32"/>
                    <a:pt x="52" y="33"/>
                  </a:cubicBezTo>
                  <a:cubicBezTo>
                    <a:pt x="51" y="33"/>
                    <a:pt x="50" y="33"/>
                    <a:pt x="49" y="33"/>
                  </a:cubicBezTo>
                  <a:moveTo>
                    <a:pt x="54" y="33"/>
                  </a:moveTo>
                  <a:cubicBezTo>
                    <a:pt x="54" y="32"/>
                    <a:pt x="54" y="32"/>
                    <a:pt x="54" y="31"/>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3"/>
                    <a:pt x="54" y="33"/>
                    <a:pt x="54" y="33"/>
                  </a:cubicBezTo>
                  <a:moveTo>
                    <a:pt x="57" y="32"/>
                  </a:moveTo>
                  <a:cubicBezTo>
                    <a:pt x="57" y="29"/>
                    <a:pt x="57" y="26"/>
                    <a:pt x="57" y="22"/>
                  </a:cubicBezTo>
                  <a:cubicBezTo>
                    <a:pt x="58" y="22"/>
                    <a:pt x="58" y="22"/>
                    <a:pt x="58" y="22"/>
                  </a:cubicBezTo>
                  <a:cubicBezTo>
                    <a:pt x="58" y="25"/>
                    <a:pt x="58" y="29"/>
                    <a:pt x="58" y="32"/>
                  </a:cubicBezTo>
                  <a:cubicBezTo>
                    <a:pt x="58" y="32"/>
                    <a:pt x="57" y="32"/>
                    <a:pt x="57" y="32"/>
                  </a:cubicBezTo>
                  <a:moveTo>
                    <a:pt x="34" y="33"/>
                  </a:moveTo>
                  <a:cubicBezTo>
                    <a:pt x="32" y="33"/>
                    <a:pt x="30" y="33"/>
                    <a:pt x="28" y="32"/>
                  </a:cubicBezTo>
                  <a:cubicBezTo>
                    <a:pt x="28" y="31"/>
                    <a:pt x="28" y="30"/>
                    <a:pt x="28" y="29"/>
                  </a:cubicBezTo>
                  <a:cubicBezTo>
                    <a:pt x="28" y="27"/>
                    <a:pt x="28" y="24"/>
                    <a:pt x="28" y="22"/>
                  </a:cubicBezTo>
                  <a:cubicBezTo>
                    <a:pt x="29" y="22"/>
                    <a:pt x="31" y="23"/>
                    <a:pt x="32" y="23"/>
                  </a:cubicBezTo>
                  <a:cubicBezTo>
                    <a:pt x="32" y="23"/>
                    <a:pt x="33" y="23"/>
                    <a:pt x="33" y="23"/>
                  </a:cubicBezTo>
                  <a:cubicBezTo>
                    <a:pt x="34" y="26"/>
                    <a:pt x="34" y="30"/>
                    <a:pt x="34" y="33"/>
                  </a:cubicBezTo>
                  <a:cubicBezTo>
                    <a:pt x="34" y="33"/>
                    <a:pt x="34" y="33"/>
                    <a:pt x="34" y="33"/>
                  </a:cubicBezTo>
                  <a:moveTo>
                    <a:pt x="60" y="32"/>
                  </a:moveTo>
                  <a:cubicBezTo>
                    <a:pt x="60" y="28"/>
                    <a:pt x="60" y="25"/>
                    <a:pt x="59" y="22"/>
                  </a:cubicBezTo>
                  <a:cubicBezTo>
                    <a:pt x="61" y="22"/>
                    <a:pt x="62" y="22"/>
                    <a:pt x="63" y="21"/>
                  </a:cubicBezTo>
                  <a:cubicBezTo>
                    <a:pt x="63" y="24"/>
                    <a:pt x="63" y="27"/>
                    <a:pt x="63" y="30"/>
                  </a:cubicBezTo>
                  <a:cubicBezTo>
                    <a:pt x="63" y="31"/>
                    <a:pt x="63" y="31"/>
                    <a:pt x="63" y="31"/>
                  </a:cubicBezTo>
                  <a:cubicBezTo>
                    <a:pt x="63" y="31"/>
                    <a:pt x="63" y="31"/>
                    <a:pt x="63" y="31"/>
                  </a:cubicBezTo>
                  <a:cubicBezTo>
                    <a:pt x="62" y="31"/>
                    <a:pt x="61" y="32"/>
                    <a:pt x="60" y="32"/>
                  </a:cubicBezTo>
                  <a:moveTo>
                    <a:pt x="26" y="32"/>
                  </a:moveTo>
                  <a:cubicBezTo>
                    <a:pt x="24" y="32"/>
                    <a:pt x="22" y="31"/>
                    <a:pt x="20" y="30"/>
                  </a:cubicBezTo>
                  <a:cubicBezTo>
                    <a:pt x="20" y="29"/>
                    <a:pt x="20" y="28"/>
                    <a:pt x="20" y="26"/>
                  </a:cubicBezTo>
                  <a:cubicBezTo>
                    <a:pt x="20" y="25"/>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20"/>
                    <a:pt x="71" y="19"/>
                    <a:pt x="73" y="19"/>
                  </a:cubicBezTo>
                  <a:cubicBezTo>
                    <a:pt x="73" y="22"/>
                    <a:pt x="73" y="25"/>
                    <a:pt x="73" y="28"/>
                  </a:cubicBezTo>
                  <a:cubicBezTo>
                    <a:pt x="73" y="28"/>
                    <a:pt x="73" y="28"/>
                    <a:pt x="73" y="28"/>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8"/>
                    <a:pt x="19" y="29"/>
                    <a:pt x="19" y="30"/>
                  </a:cubicBezTo>
                  <a:moveTo>
                    <a:pt x="75" y="28"/>
                  </a:moveTo>
                  <a:cubicBezTo>
                    <a:pt x="75" y="28"/>
                    <a:pt x="75" y="28"/>
                    <a:pt x="75" y="28"/>
                  </a:cubicBezTo>
                  <a:cubicBezTo>
                    <a:pt x="75" y="24"/>
                    <a:pt x="75" y="21"/>
                    <a:pt x="74" y="18"/>
                  </a:cubicBezTo>
                  <a:cubicBezTo>
                    <a:pt x="75" y="18"/>
                    <a:pt x="76" y="17"/>
                    <a:pt x="77" y="17"/>
                  </a:cubicBezTo>
                  <a:cubicBezTo>
                    <a:pt x="78" y="20"/>
                    <a:pt x="78" y="23"/>
                    <a:pt x="78" y="27"/>
                  </a:cubicBezTo>
                  <a:cubicBezTo>
                    <a:pt x="77" y="27"/>
                    <a:pt x="76" y="27"/>
                    <a:pt x="75" y="28"/>
                  </a:cubicBezTo>
                  <a:moveTo>
                    <a:pt x="11" y="26"/>
                  </a:moveTo>
                  <a:cubicBezTo>
                    <a:pt x="10" y="26"/>
                    <a:pt x="10" y="25"/>
                    <a:pt x="9" y="25"/>
                  </a:cubicBezTo>
                  <a:cubicBezTo>
                    <a:pt x="9" y="22"/>
                    <a:pt x="9" y="19"/>
                    <a:pt x="9" y="16"/>
                  </a:cubicBezTo>
                  <a:cubicBezTo>
                    <a:pt x="10" y="17"/>
                    <a:pt x="10" y="17"/>
                    <a:pt x="11" y="17"/>
                  </a:cubicBezTo>
                  <a:cubicBezTo>
                    <a:pt x="11" y="20"/>
                    <a:pt x="11" y="23"/>
                    <a:pt x="11" y="26"/>
                  </a:cubicBezTo>
                  <a:moveTo>
                    <a:pt x="7" y="23"/>
                  </a:moveTo>
                  <a:cubicBezTo>
                    <a:pt x="7" y="22"/>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3"/>
                  </a:cubicBezTo>
                  <a:cubicBezTo>
                    <a:pt x="84" y="17"/>
                    <a:pt x="84" y="20"/>
                    <a:pt x="84" y="23"/>
                  </a:cubicBezTo>
                  <a:cubicBezTo>
                    <a:pt x="84" y="23"/>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4"/>
                    <a:pt x="4" y="15"/>
                  </a:cubicBezTo>
                  <a:moveTo>
                    <a:pt x="86" y="21"/>
                  </a:moveTo>
                  <a:cubicBezTo>
                    <a:pt x="86" y="19"/>
                    <a:pt x="86" y="16"/>
                    <a:pt x="86" y="13"/>
                  </a:cubicBezTo>
                  <a:cubicBezTo>
                    <a:pt x="87" y="12"/>
                    <a:pt x="88" y="11"/>
                    <a:pt x="89" y="10"/>
                  </a:cubicBezTo>
                  <a:cubicBezTo>
                    <a:pt x="89" y="13"/>
                    <a:pt x="89" y="15"/>
                    <a:pt x="89" y="17"/>
                  </a:cubicBezTo>
                  <a:cubicBezTo>
                    <a:pt x="89" y="18"/>
                    <a:pt x="89" y="18"/>
                    <a:pt x="89" y="18"/>
                  </a:cubicBezTo>
                  <a:cubicBezTo>
                    <a:pt x="88" y="19"/>
                    <a:pt x="87" y="20"/>
                    <a:pt x="86" y="21"/>
                  </a:cubicBezTo>
                  <a:moveTo>
                    <a:pt x="91" y="0"/>
                  </a:moveTo>
                  <a:cubicBezTo>
                    <a:pt x="90" y="0"/>
                    <a:pt x="89" y="1"/>
                    <a:pt x="89" y="2"/>
                  </a:cubicBezTo>
                  <a:cubicBezTo>
                    <a:pt x="89" y="3"/>
                    <a:pt x="89" y="5"/>
                    <a:pt x="89" y="6"/>
                  </a:cubicBezTo>
                  <a:cubicBezTo>
                    <a:pt x="89" y="6"/>
                    <a:pt x="89" y="6"/>
                    <a:pt x="89" y="6"/>
                  </a:cubicBezTo>
                  <a:cubicBezTo>
                    <a:pt x="76" y="16"/>
                    <a:pt x="60" y="20"/>
                    <a:pt x="44" y="20"/>
                  </a:cubicBezTo>
                  <a:cubicBezTo>
                    <a:pt x="40" y="20"/>
                    <a:pt x="36" y="20"/>
                    <a:pt x="32" y="19"/>
                  </a:cubicBezTo>
                  <a:cubicBezTo>
                    <a:pt x="22" y="18"/>
                    <a:pt x="12" y="16"/>
                    <a:pt x="6" y="10"/>
                  </a:cubicBezTo>
                  <a:cubicBezTo>
                    <a:pt x="5" y="9"/>
                    <a:pt x="4" y="8"/>
                    <a:pt x="4" y="7"/>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30"/>
                    <a:pt x="80" y="30"/>
                    <a:pt x="80" y="30"/>
                  </a:cubicBezTo>
                  <a:cubicBezTo>
                    <a:pt x="80" y="29"/>
                    <a:pt x="80" y="29"/>
                    <a:pt x="80" y="29"/>
                  </a:cubicBezTo>
                  <a:cubicBezTo>
                    <a:pt x="81" y="29"/>
                    <a:pt x="83" y="28"/>
                    <a:pt x="84" y="27"/>
                  </a:cubicBezTo>
                  <a:cubicBezTo>
                    <a:pt x="84" y="27"/>
                    <a:pt x="85" y="27"/>
                    <a:pt x="86" y="26"/>
                  </a:cubicBezTo>
                  <a:cubicBezTo>
                    <a:pt x="86" y="26"/>
                    <a:pt x="86" y="26"/>
                    <a:pt x="86" y="26"/>
                  </a:cubicBezTo>
                  <a:cubicBezTo>
                    <a:pt x="86" y="26"/>
                    <a:pt x="86" y="26"/>
                    <a:pt x="86" y="26"/>
                  </a:cubicBezTo>
                  <a:cubicBezTo>
                    <a:pt x="89" y="24"/>
                    <a:pt x="91" y="21"/>
                    <a:pt x="92" y="18"/>
                  </a:cubicBezTo>
                  <a:cubicBezTo>
                    <a:pt x="92" y="18"/>
                    <a:pt x="93" y="17"/>
                    <a:pt x="93" y="17"/>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788"/>
            <p:cNvSpPr>
              <a:spLocks noEditPoints="1"/>
            </p:cNvSpPr>
            <p:nvPr/>
          </p:nvSpPr>
          <p:spPr bwMode="auto">
            <a:xfrm>
              <a:off x="3009" y="2752"/>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1 h 37"/>
                <a:gd name="T32" fmla="*/ 63 w 93"/>
                <a:gd name="T33" fmla="*/ 31 h 37"/>
                <a:gd name="T34" fmla="*/ 20 w 93"/>
                <a:gd name="T35" fmla="*/ 30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89 w 93"/>
                <a:gd name="T79" fmla="*/ 6 h 37"/>
                <a:gd name="T80" fmla="*/ 32 w 93"/>
                <a:gd name="T81" fmla="*/ 19 h 37"/>
                <a:gd name="T82" fmla="*/ 4 w 93"/>
                <a:gd name="T83" fmla="*/ 5 h 37"/>
                <a:gd name="T84" fmla="*/ 2 w 93"/>
                <a:gd name="T85" fmla="*/ 3 h 37"/>
                <a:gd name="T86" fmla="*/ 1 w 93"/>
                <a:gd name="T87" fmla="*/ 8 h 37"/>
                <a:gd name="T88" fmla="*/ 2 w 93"/>
                <a:gd name="T89" fmla="*/ 20 h 37"/>
                <a:gd name="T90" fmla="*/ 70 w 93"/>
                <a:gd name="T91" fmla="*/ 33 h 37"/>
                <a:gd name="T92" fmla="*/ 80 w 93"/>
                <a:gd name="T93" fmla="*/ 29 h 37"/>
                <a:gd name="T94" fmla="*/ 86 w 93"/>
                <a:gd name="T95" fmla="*/ 26 h 37"/>
                <a:gd name="T96" fmla="*/ 92 w 93"/>
                <a:gd name="T97" fmla="*/ 18 h 37"/>
                <a:gd name="T98" fmla="*/ 93 w 93"/>
                <a:gd name="T99"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3"/>
                    <a:pt x="47" y="23"/>
                    <a:pt x="47" y="23"/>
                  </a:cubicBezTo>
                  <a:cubicBezTo>
                    <a:pt x="47" y="27"/>
                    <a:pt x="47" y="30"/>
                    <a:pt x="48" y="33"/>
                  </a:cubicBezTo>
                  <a:cubicBezTo>
                    <a:pt x="46" y="33"/>
                    <a:pt x="44" y="33"/>
                    <a:pt x="42" y="33"/>
                  </a:cubicBezTo>
                  <a:cubicBezTo>
                    <a:pt x="42" y="32"/>
                    <a:pt x="42" y="31"/>
                    <a:pt x="42" y="30"/>
                  </a:cubicBezTo>
                  <a:cubicBezTo>
                    <a:pt x="42" y="28"/>
                    <a:pt x="42" y="25"/>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5"/>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0"/>
                    <a:pt x="52" y="32"/>
                    <a:pt x="52" y="33"/>
                  </a:cubicBezTo>
                  <a:cubicBezTo>
                    <a:pt x="51" y="33"/>
                    <a:pt x="50" y="33"/>
                    <a:pt x="49" y="33"/>
                  </a:cubicBezTo>
                  <a:moveTo>
                    <a:pt x="54" y="32"/>
                  </a:moveTo>
                  <a:cubicBezTo>
                    <a:pt x="54" y="32"/>
                    <a:pt x="54" y="32"/>
                    <a:pt x="54" y="31"/>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2"/>
                    <a:pt x="54" y="32"/>
                    <a:pt x="54" y="32"/>
                  </a:cubicBezTo>
                  <a:moveTo>
                    <a:pt x="57" y="32"/>
                  </a:moveTo>
                  <a:cubicBezTo>
                    <a:pt x="57" y="29"/>
                    <a:pt x="57" y="26"/>
                    <a:pt x="57" y="22"/>
                  </a:cubicBezTo>
                  <a:cubicBezTo>
                    <a:pt x="58" y="22"/>
                    <a:pt x="58" y="22"/>
                    <a:pt x="58" y="22"/>
                  </a:cubicBezTo>
                  <a:cubicBezTo>
                    <a:pt x="58" y="25"/>
                    <a:pt x="58" y="29"/>
                    <a:pt x="58" y="32"/>
                  </a:cubicBezTo>
                  <a:cubicBezTo>
                    <a:pt x="58" y="32"/>
                    <a:pt x="57" y="32"/>
                    <a:pt x="57" y="32"/>
                  </a:cubicBezTo>
                  <a:moveTo>
                    <a:pt x="34" y="33"/>
                  </a:moveTo>
                  <a:cubicBezTo>
                    <a:pt x="32" y="33"/>
                    <a:pt x="30" y="33"/>
                    <a:pt x="28" y="32"/>
                  </a:cubicBezTo>
                  <a:cubicBezTo>
                    <a:pt x="28" y="31"/>
                    <a:pt x="28" y="30"/>
                    <a:pt x="28" y="29"/>
                  </a:cubicBezTo>
                  <a:cubicBezTo>
                    <a:pt x="28" y="27"/>
                    <a:pt x="28" y="24"/>
                    <a:pt x="28" y="22"/>
                  </a:cubicBezTo>
                  <a:cubicBezTo>
                    <a:pt x="29" y="22"/>
                    <a:pt x="31" y="22"/>
                    <a:pt x="32" y="23"/>
                  </a:cubicBezTo>
                  <a:cubicBezTo>
                    <a:pt x="32" y="23"/>
                    <a:pt x="33" y="23"/>
                    <a:pt x="33" y="23"/>
                  </a:cubicBezTo>
                  <a:cubicBezTo>
                    <a:pt x="34" y="26"/>
                    <a:pt x="34" y="30"/>
                    <a:pt x="34" y="33"/>
                  </a:cubicBezTo>
                  <a:cubicBezTo>
                    <a:pt x="34" y="33"/>
                    <a:pt x="34" y="33"/>
                    <a:pt x="34" y="33"/>
                  </a:cubicBezTo>
                  <a:moveTo>
                    <a:pt x="60" y="32"/>
                  </a:moveTo>
                  <a:cubicBezTo>
                    <a:pt x="60" y="28"/>
                    <a:pt x="60" y="25"/>
                    <a:pt x="59" y="22"/>
                  </a:cubicBezTo>
                  <a:cubicBezTo>
                    <a:pt x="61" y="22"/>
                    <a:pt x="62" y="22"/>
                    <a:pt x="63" y="21"/>
                  </a:cubicBezTo>
                  <a:cubicBezTo>
                    <a:pt x="63" y="24"/>
                    <a:pt x="63" y="27"/>
                    <a:pt x="63" y="30"/>
                  </a:cubicBezTo>
                  <a:cubicBezTo>
                    <a:pt x="63" y="31"/>
                    <a:pt x="63" y="31"/>
                    <a:pt x="63" y="31"/>
                  </a:cubicBezTo>
                  <a:cubicBezTo>
                    <a:pt x="63" y="31"/>
                    <a:pt x="63" y="31"/>
                    <a:pt x="63" y="31"/>
                  </a:cubicBezTo>
                  <a:cubicBezTo>
                    <a:pt x="62" y="31"/>
                    <a:pt x="61" y="31"/>
                    <a:pt x="60" y="32"/>
                  </a:cubicBezTo>
                  <a:moveTo>
                    <a:pt x="26" y="32"/>
                  </a:moveTo>
                  <a:cubicBezTo>
                    <a:pt x="24" y="31"/>
                    <a:pt x="22" y="31"/>
                    <a:pt x="20" y="30"/>
                  </a:cubicBezTo>
                  <a:cubicBezTo>
                    <a:pt x="20" y="29"/>
                    <a:pt x="20" y="28"/>
                    <a:pt x="20" y="26"/>
                  </a:cubicBezTo>
                  <a:cubicBezTo>
                    <a:pt x="20" y="24"/>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19"/>
                    <a:pt x="71" y="19"/>
                    <a:pt x="73" y="19"/>
                  </a:cubicBezTo>
                  <a:cubicBezTo>
                    <a:pt x="73" y="22"/>
                    <a:pt x="73" y="25"/>
                    <a:pt x="73" y="27"/>
                  </a:cubicBezTo>
                  <a:cubicBezTo>
                    <a:pt x="73" y="28"/>
                    <a:pt x="73" y="28"/>
                    <a:pt x="73" y="28"/>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7"/>
                    <a:pt x="19" y="29"/>
                    <a:pt x="19" y="30"/>
                  </a:cubicBezTo>
                  <a:moveTo>
                    <a:pt x="75" y="28"/>
                  </a:moveTo>
                  <a:cubicBezTo>
                    <a:pt x="75" y="27"/>
                    <a:pt x="75" y="27"/>
                    <a:pt x="75" y="27"/>
                  </a:cubicBezTo>
                  <a:cubicBezTo>
                    <a:pt x="75" y="24"/>
                    <a:pt x="75" y="21"/>
                    <a:pt x="74" y="18"/>
                  </a:cubicBezTo>
                  <a:cubicBezTo>
                    <a:pt x="75" y="18"/>
                    <a:pt x="76" y="17"/>
                    <a:pt x="77" y="17"/>
                  </a:cubicBezTo>
                  <a:cubicBezTo>
                    <a:pt x="78" y="20"/>
                    <a:pt x="78" y="23"/>
                    <a:pt x="78" y="27"/>
                  </a:cubicBezTo>
                  <a:cubicBezTo>
                    <a:pt x="77" y="27"/>
                    <a:pt x="76" y="27"/>
                    <a:pt x="75" y="28"/>
                  </a:cubicBezTo>
                  <a:moveTo>
                    <a:pt x="11" y="26"/>
                  </a:moveTo>
                  <a:cubicBezTo>
                    <a:pt x="10" y="26"/>
                    <a:pt x="10" y="25"/>
                    <a:pt x="9" y="25"/>
                  </a:cubicBezTo>
                  <a:cubicBezTo>
                    <a:pt x="9" y="22"/>
                    <a:pt x="9" y="19"/>
                    <a:pt x="9" y="16"/>
                  </a:cubicBezTo>
                  <a:cubicBezTo>
                    <a:pt x="10" y="17"/>
                    <a:pt x="10" y="17"/>
                    <a:pt x="11" y="17"/>
                  </a:cubicBezTo>
                  <a:cubicBezTo>
                    <a:pt x="11" y="20"/>
                    <a:pt x="11" y="23"/>
                    <a:pt x="11" y="26"/>
                  </a:cubicBezTo>
                  <a:moveTo>
                    <a:pt x="7" y="23"/>
                  </a:moveTo>
                  <a:cubicBezTo>
                    <a:pt x="7" y="22"/>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3"/>
                  </a:cubicBezTo>
                  <a:cubicBezTo>
                    <a:pt x="84" y="17"/>
                    <a:pt x="84" y="20"/>
                    <a:pt x="84" y="23"/>
                  </a:cubicBezTo>
                  <a:cubicBezTo>
                    <a:pt x="84" y="23"/>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4"/>
                    <a:pt x="4" y="15"/>
                  </a:cubicBezTo>
                  <a:moveTo>
                    <a:pt x="86" y="21"/>
                  </a:moveTo>
                  <a:cubicBezTo>
                    <a:pt x="86" y="18"/>
                    <a:pt x="86" y="15"/>
                    <a:pt x="86" y="13"/>
                  </a:cubicBezTo>
                  <a:cubicBezTo>
                    <a:pt x="87" y="12"/>
                    <a:pt x="88" y="11"/>
                    <a:pt x="89" y="10"/>
                  </a:cubicBezTo>
                  <a:cubicBezTo>
                    <a:pt x="89" y="13"/>
                    <a:pt x="89" y="15"/>
                    <a:pt x="89" y="17"/>
                  </a:cubicBezTo>
                  <a:cubicBezTo>
                    <a:pt x="89" y="18"/>
                    <a:pt x="89" y="18"/>
                    <a:pt x="89" y="18"/>
                  </a:cubicBezTo>
                  <a:cubicBezTo>
                    <a:pt x="88" y="19"/>
                    <a:pt x="87" y="20"/>
                    <a:pt x="86" y="21"/>
                  </a:cubicBezTo>
                  <a:moveTo>
                    <a:pt x="91" y="0"/>
                  </a:moveTo>
                  <a:cubicBezTo>
                    <a:pt x="90" y="0"/>
                    <a:pt x="89" y="1"/>
                    <a:pt x="89" y="2"/>
                  </a:cubicBezTo>
                  <a:cubicBezTo>
                    <a:pt x="89" y="2"/>
                    <a:pt x="89" y="2"/>
                    <a:pt x="89" y="2"/>
                  </a:cubicBezTo>
                  <a:cubicBezTo>
                    <a:pt x="89" y="3"/>
                    <a:pt x="89" y="5"/>
                    <a:pt x="89" y="6"/>
                  </a:cubicBezTo>
                  <a:cubicBezTo>
                    <a:pt x="89" y="6"/>
                    <a:pt x="89" y="6"/>
                    <a:pt x="89" y="6"/>
                  </a:cubicBezTo>
                  <a:cubicBezTo>
                    <a:pt x="76" y="16"/>
                    <a:pt x="60" y="20"/>
                    <a:pt x="44" y="20"/>
                  </a:cubicBezTo>
                  <a:cubicBezTo>
                    <a:pt x="44" y="20"/>
                    <a:pt x="44" y="20"/>
                    <a:pt x="44" y="20"/>
                  </a:cubicBezTo>
                  <a:cubicBezTo>
                    <a:pt x="40" y="20"/>
                    <a:pt x="36" y="20"/>
                    <a:pt x="32" y="19"/>
                  </a:cubicBezTo>
                  <a:cubicBezTo>
                    <a:pt x="22" y="18"/>
                    <a:pt x="12" y="16"/>
                    <a:pt x="6" y="9"/>
                  </a:cubicBezTo>
                  <a:cubicBezTo>
                    <a:pt x="5" y="9"/>
                    <a:pt x="4" y="8"/>
                    <a:pt x="4" y="7"/>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29"/>
                    <a:pt x="80" y="29"/>
                    <a:pt x="80" y="29"/>
                  </a:cubicBezTo>
                  <a:cubicBezTo>
                    <a:pt x="80" y="29"/>
                    <a:pt x="80" y="29"/>
                    <a:pt x="80" y="29"/>
                  </a:cubicBezTo>
                  <a:cubicBezTo>
                    <a:pt x="81" y="29"/>
                    <a:pt x="83" y="28"/>
                    <a:pt x="84" y="27"/>
                  </a:cubicBezTo>
                  <a:cubicBezTo>
                    <a:pt x="84" y="27"/>
                    <a:pt x="85" y="26"/>
                    <a:pt x="86" y="26"/>
                  </a:cubicBezTo>
                  <a:cubicBezTo>
                    <a:pt x="86" y="26"/>
                    <a:pt x="86" y="26"/>
                    <a:pt x="86" y="26"/>
                  </a:cubicBezTo>
                  <a:cubicBezTo>
                    <a:pt x="86" y="26"/>
                    <a:pt x="86" y="26"/>
                    <a:pt x="86" y="26"/>
                  </a:cubicBezTo>
                  <a:cubicBezTo>
                    <a:pt x="89" y="24"/>
                    <a:pt x="91" y="21"/>
                    <a:pt x="92" y="18"/>
                  </a:cubicBezTo>
                  <a:cubicBezTo>
                    <a:pt x="92" y="18"/>
                    <a:pt x="93" y="17"/>
                    <a:pt x="93" y="16"/>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789"/>
            <p:cNvSpPr>
              <a:spLocks noEditPoints="1"/>
            </p:cNvSpPr>
            <p:nvPr/>
          </p:nvSpPr>
          <p:spPr bwMode="auto">
            <a:xfrm>
              <a:off x="3343" y="896"/>
              <a:ext cx="258" cy="223"/>
            </a:xfrm>
            <a:custGeom>
              <a:avLst/>
              <a:gdLst>
                <a:gd name="T0" fmla="*/ 77 w 109"/>
                <a:gd name="T1" fmla="*/ 90 h 94"/>
                <a:gd name="T2" fmla="*/ 60 w 109"/>
                <a:gd name="T3" fmla="*/ 73 h 94"/>
                <a:gd name="T4" fmla="*/ 63 w 109"/>
                <a:gd name="T5" fmla="*/ 70 h 94"/>
                <a:gd name="T6" fmla="*/ 72 w 109"/>
                <a:gd name="T7" fmla="*/ 64 h 94"/>
                <a:gd name="T8" fmla="*/ 77 w 109"/>
                <a:gd name="T9" fmla="*/ 90 h 94"/>
                <a:gd name="T10" fmla="*/ 79 w 109"/>
                <a:gd name="T11" fmla="*/ 84 h 94"/>
                <a:gd name="T12" fmla="*/ 75 w 109"/>
                <a:gd name="T13" fmla="*/ 63 h 94"/>
                <a:gd name="T14" fmla="*/ 75 w 109"/>
                <a:gd name="T15" fmla="*/ 62 h 94"/>
                <a:gd name="T16" fmla="*/ 75 w 109"/>
                <a:gd name="T17" fmla="*/ 61 h 94"/>
                <a:gd name="T18" fmla="*/ 19 w 109"/>
                <a:gd name="T19" fmla="*/ 13 h 94"/>
                <a:gd name="T20" fmla="*/ 55 w 109"/>
                <a:gd name="T21" fmla="*/ 37 h 94"/>
                <a:gd name="T22" fmla="*/ 83 w 109"/>
                <a:gd name="T23" fmla="*/ 56 h 94"/>
                <a:gd name="T24" fmla="*/ 79 w 109"/>
                <a:gd name="T25" fmla="*/ 84 h 94"/>
                <a:gd name="T26" fmla="*/ 43 w 109"/>
                <a:gd name="T27" fmla="*/ 81 h 94"/>
                <a:gd name="T28" fmla="*/ 33 w 109"/>
                <a:gd name="T29" fmla="*/ 64 h 94"/>
                <a:gd name="T30" fmla="*/ 13 w 109"/>
                <a:gd name="T31" fmla="*/ 24 h 94"/>
                <a:gd name="T32" fmla="*/ 5 w 109"/>
                <a:gd name="T33" fmla="*/ 9 h 94"/>
                <a:gd name="T34" fmla="*/ 4 w 109"/>
                <a:gd name="T35" fmla="*/ 5 h 94"/>
                <a:gd name="T36" fmla="*/ 71 w 109"/>
                <a:gd name="T37" fmla="*/ 61 h 94"/>
                <a:gd name="T38" fmla="*/ 57 w 109"/>
                <a:gd name="T39" fmla="*/ 72 h 94"/>
                <a:gd name="T40" fmla="*/ 50 w 109"/>
                <a:gd name="T41" fmla="*/ 78 h 94"/>
                <a:gd name="T42" fmla="*/ 43 w 109"/>
                <a:gd name="T43" fmla="*/ 81 h 94"/>
                <a:gd name="T44" fmla="*/ 85 w 109"/>
                <a:gd name="T45" fmla="*/ 54 h 94"/>
                <a:gd name="T46" fmla="*/ 56 w 109"/>
                <a:gd name="T47" fmla="*/ 35 h 94"/>
                <a:gd name="T48" fmla="*/ 10 w 109"/>
                <a:gd name="T49" fmla="*/ 4 h 94"/>
                <a:gd name="T50" fmla="*/ 35 w 109"/>
                <a:gd name="T51" fmla="*/ 13 h 94"/>
                <a:gd name="T52" fmla="*/ 105 w 109"/>
                <a:gd name="T53" fmla="*/ 42 h 94"/>
                <a:gd name="T54" fmla="*/ 85 w 109"/>
                <a:gd name="T55" fmla="*/ 54 h 94"/>
                <a:gd name="T56" fmla="*/ 2 w 109"/>
                <a:gd name="T57" fmla="*/ 0 h 94"/>
                <a:gd name="T58" fmla="*/ 1 w 109"/>
                <a:gd name="T59" fmla="*/ 1 h 94"/>
                <a:gd name="T60" fmla="*/ 1 w 109"/>
                <a:gd name="T61" fmla="*/ 1 h 94"/>
                <a:gd name="T62" fmla="*/ 0 w 109"/>
                <a:gd name="T63" fmla="*/ 1 h 94"/>
                <a:gd name="T64" fmla="*/ 0 w 109"/>
                <a:gd name="T65" fmla="*/ 1 h 94"/>
                <a:gd name="T66" fmla="*/ 0 w 109"/>
                <a:gd name="T67" fmla="*/ 1 h 94"/>
                <a:gd name="T68" fmla="*/ 0 w 109"/>
                <a:gd name="T69" fmla="*/ 1 h 94"/>
                <a:gd name="T70" fmla="*/ 0 w 109"/>
                <a:gd name="T71" fmla="*/ 1 h 94"/>
                <a:gd name="T72" fmla="*/ 0 w 109"/>
                <a:gd name="T73" fmla="*/ 2 h 94"/>
                <a:gd name="T74" fmla="*/ 0 w 109"/>
                <a:gd name="T75" fmla="*/ 2 h 94"/>
                <a:gd name="T76" fmla="*/ 0 w 109"/>
                <a:gd name="T77" fmla="*/ 3 h 94"/>
                <a:gd name="T78" fmla="*/ 0 w 109"/>
                <a:gd name="T79" fmla="*/ 4 h 94"/>
                <a:gd name="T80" fmla="*/ 19 w 109"/>
                <a:gd name="T81" fmla="*/ 43 h 94"/>
                <a:gd name="T82" fmla="*/ 42 w 109"/>
                <a:gd name="T83" fmla="*/ 83 h 94"/>
                <a:gd name="T84" fmla="*/ 43 w 109"/>
                <a:gd name="T85" fmla="*/ 84 h 94"/>
                <a:gd name="T86" fmla="*/ 43 w 109"/>
                <a:gd name="T87" fmla="*/ 84 h 94"/>
                <a:gd name="T88" fmla="*/ 52 w 109"/>
                <a:gd name="T89" fmla="*/ 80 h 94"/>
                <a:gd name="T90" fmla="*/ 58 w 109"/>
                <a:gd name="T91" fmla="*/ 75 h 94"/>
                <a:gd name="T92" fmla="*/ 77 w 109"/>
                <a:gd name="T93" fmla="*/ 94 h 94"/>
                <a:gd name="T94" fmla="*/ 78 w 109"/>
                <a:gd name="T95" fmla="*/ 94 h 94"/>
                <a:gd name="T96" fmla="*/ 78 w 109"/>
                <a:gd name="T97" fmla="*/ 94 h 94"/>
                <a:gd name="T98" fmla="*/ 79 w 109"/>
                <a:gd name="T99" fmla="*/ 94 h 94"/>
                <a:gd name="T100" fmla="*/ 79 w 109"/>
                <a:gd name="T101" fmla="*/ 94 h 94"/>
                <a:gd name="T102" fmla="*/ 80 w 109"/>
                <a:gd name="T103" fmla="*/ 93 h 94"/>
                <a:gd name="T104" fmla="*/ 86 w 109"/>
                <a:gd name="T105" fmla="*/ 56 h 94"/>
                <a:gd name="T106" fmla="*/ 109 w 109"/>
                <a:gd name="T107" fmla="*/ 43 h 94"/>
                <a:gd name="T108" fmla="*/ 109 w 109"/>
                <a:gd name="T109" fmla="*/ 42 h 94"/>
                <a:gd name="T110" fmla="*/ 109 w 109"/>
                <a:gd name="T111" fmla="*/ 41 h 94"/>
                <a:gd name="T112" fmla="*/ 36 w 109"/>
                <a:gd name="T113" fmla="*/ 11 h 94"/>
                <a:gd name="T114" fmla="*/ 3 w 109"/>
                <a:gd name="T115" fmla="*/ 0 h 94"/>
                <a:gd name="T116" fmla="*/ 2 w 109"/>
                <a:gd name="T117"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 h="94">
                  <a:moveTo>
                    <a:pt x="77" y="90"/>
                  </a:moveTo>
                  <a:cubicBezTo>
                    <a:pt x="71" y="84"/>
                    <a:pt x="66" y="79"/>
                    <a:pt x="60" y="73"/>
                  </a:cubicBezTo>
                  <a:cubicBezTo>
                    <a:pt x="61" y="72"/>
                    <a:pt x="62" y="71"/>
                    <a:pt x="63" y="70"/>
                  </a:cubicBezTo>
                  <a:cubicBezTo>
                    <a:pt x="66" y="67"/>
                    <a:pt x="69" y="65"/>
                    <a:pt x="72" y="64"/>
                  </a:cubicBezTo>
                  <a:cubicBezTo>
                    <a:pt x="74" y="70"/>
                    <a:pt x="75" y="78"/>
                    <a:pt x="77" y="90"/>
                  </a:cubicBezTo>
                  <a:moveTo>
                    <a:pt x="79" y="84"/>
                  </a:moveTo>
                  <a:cubicBezTo>
                    <a:pt x="77" y="75"/>
                    <a:pt x="76" y="68"/>
                    <a:pt x="75" y="63"/>
                  </a:cubicBezTo>
                  <a:cubicBezTo>
                    <a:pt x="75" y="62"/>
                    <a:pt x="75" y="62"/>
                    <a:pt x="75" y="62"/>
                  </a:cubicBezTo>
                  <a:cubicBezTo>
                    <a:pt x="75" y="62"/>
                    <a:pt x="75" y="61"/>
                    <a:pt x="75" y="61"/>
                  </a:cubicBezTo>
                  <a:cubicBezTo>
                    <a:pt x="53" y="42"/>
                    <a:pt x="39" y="29"/>
                    <a:pt x="19" y="13"/>
                  </a:cubicBezTo>
                  <a:cubicBezTo>
                    <a:pt x="30" y="21"/>
                    <a:pt x="39" y="28"/>
                    <a:pt x="55" y="37"/>
                  </a:cubicBezTo>
                  <a:cubicBezTo>
                    <a:pt x="64" y="43"/>
                    <a:pt x="75" y="49"/>
                    <a:pt x="83" y="56"/>
                  </a:cubicBezTo>
                  <a:cubicBezTo>
                    <a:pt x="82" y="65"/>
                    <a:pt x="80" y="75"/>
                    <a:pt x="79" y="84"/>
                  </a:cubicBezTo>
                  <a:moveTo>
                    <a:pt x="43" y="81"/>
                  </a:moveTo>
                  <a:cubicBezTo>
                    <a:pt x="41" y="78"/>
                    <a:pt x="37" y="71"/>
                    <a:pt x="33" y="64"/>
                  </a:cubicBezTo>
                  <a:cubicBezTo>
                    <a:pt x="27" y="52"/>
                    <a:pt x="19" y="37"/>
                    <a:pt x="13" y="24"/>
                  </a:cubicBezTo>
                  <a:cubicBezTo>
                    <a:pt x="10" y="18"/>
                    <a:pt x="7" y="13"/>
                    <a:pt x="5" y="9"/>
                  </a:cubicBezTo>
                  <a:cubicBezTo>
                    <a:pt x="5" y="7"/>
                    <a:pt x="4" y="6"/>
                    <a:pt x="4" y="5"/>
                  </a:cubicBezTo>
                  <a:cubicBezTo>
                    <a:pt x="30" y="24"/>
                    <a:pt x="46" y="39"/>
                    <a:pt x="71" y="61"/>
                  </a:cubicBezTo>
                  <a:cubicBezTo>
                    <a:pt x="66" y="63"/>
                    <a:pt x="61" y="67"/>
                    <a:pt x="57" y="72"/>
                  </a:cubicBezTo>
                  <a:cubicBezTo>
                    <a:pt x="55" y="74"/>
                    <a:pt x="53" y="76"/>
                    <a:pt x="50" y="78"/>
                  </a:cubicBezTo>
                  <a:cubicBezTo>
                    <a:pt x="48" y="80"/>
                    <a:pt x="46" y="81"/>
                    <a:pt x="43" y="81"/>
                  </a:cubicBezTo>
                  <a:moveTo>
                    <a:pt x="85" y="54"/>
                  </a:moveTo>
                  <a:cubicBezTo>
                    <a:pt x="76" y="47"/>
                    <a:pt x="66" y="40"/>
                    <a:pt x="56" y="35"/>
                  </a:cubicBezTo>
                  <a:cubicBezTo>
                    <a:pt x="36" y="23"/>
                    <a:pt x="27" y="14"/>
                    <a:pt x="10" y="4"/>
                  </a:cubicBezTo>
                  <a:cubicBezTo>
                    <a:pt x="20" y="7"/>
                    <a:pt x="23" y="8"/>
                    <a:pt x="35" y="13"/>
                  </a:cubicBezTo>
                  <a:cubicBezTo>
                    <a:pt x="59" y="23"/>
                    <a:pt x="84" y="33"/>
                    <a:pt x="105" y="42"/>
                  </a:cubicBezTo>
                  <a:cubicBezTo>
                    <a:pt x="98" y="46"/>
                    <a:pt x="92" y="49"/>
                    <a:pt x="85" y="54"/>
                  </a:cubicBezTo>
                  <a:moveTo>
                    <a:pt x="2" y="0"/>
                  </a:moveTo>
                  <a:cubicBezTo>
                    <a:pt x="2" y="0"/>
                    <a:pt x="1" y="0"/>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3"/>
                    <a:pt x="0" y="3"/>
                    <a:pt x="0" y="3"/>
                  </a:cubicBezTo>
                  <a:cubicBezTo>
                    <a:pt x="0" y="3"/>
                    <a:pt x="0" y="4"/>
                    <a:pt x="0" y="4"/>
                  </a:cubicBezTo>
                  <a:cubicBezTo>
                    <a:pt x="3" y="9"/>
                    <a:pt x="11" y="26"/>
                    <a:pt x="19" y="43"/>
                  </a:cubicBezTo>
                  <a:cubicBezTo>
                    <a:pt x="28" y="60"/>
                    <a:pt x="37" y="77"/>
                    <a:pt x="42" y="83"/>
                  </a:cubicBezTo>
                  <a:cubicBezTo>
                    <a:pt x="42" y="84"/>
                    <a:pt x="42" y="84"/>
                    <a:pt x="43" y="84"/>
                  </a:cubicBezTo>
                  <a:cubicBezTo>
                    <a:pt x="43" y="84"/>
                    <a:pt x="43" y="84"/>
                    <a:pt x="43" y="84"/>
                  </a:cubicBezTo>
                  <a:cubicBezTo>
                    <a:pt x="46" y="84"/>
                    <a:pt x="49" y="82"/>
                    <a:pt x="52" y="80"/>
                  </a:cubicBezTo>
                  <a:cubicBezTo>
                    <a:pt x="54" y="79"/>
                    <a:pt x="56" y="77"/>
                    <a:pt x="58" y="75"/>
                  </a:cubicBezTo>
                  <a:cubicBezTo>
                    <a:pt x="64" y="81"/>
                    <a:pt x="69" y="86"/>
                    <a:pt x="77" y="94"/>
                  </a:cubicBezTo>
                  <a:cubicBezTo>
                    <a:pt x="77" y="94"/>
                    <a:pt x="78" y="94"/>
                    <a:pt x="78" y="94"/>
                  </a:cubicBezTo>
                  <a:cubicBezTo>
                    <a:pt x="78" y="94"/>
                    <a:pt x="78" y="94"/>
                    <a:pt x="78" y="94"/>
                  </a:cubicBezTo>
                  <a:cubicBezTo>
                    <a:pt x="79" y="94"/>
                    <a:pt x="79" y="94"/>
                    <a:pt x="79" y="94"/>
                  </a:cubicBezTo>
                  <a:cubicBezTo>
                    <a:pt x="79" y="94"/>
                    <a:pt x="79" y="94"/>
                    <a:pt x="79" y="94"/>
                  </a:cubicBezTo>
                  <a:cubicBezTo>
                    <a:pt x="80" y="94"/>
                    <a:pt x="80" y="94"/>
                    <a:pt x="80" y="93"/>
                  </a:cubicBezTo>
                  <a:cubicBezTo>
                    <a:pt x="82" y="81"/>
                    <a:pt x="84" y="69"/>
                    <a:pt x="86" y="56"/>
                  </a:cubicBezTo>
                  <a:cubicBezTo>
                    <a:pt x="94" y="50"/>
                    <a:pt x="100" y="48"/>
                    <a:pt x="109" y="43"/>
                  </a:cubicBezTo>
                  <a:cubicBezTo>
                    <a:pt x="109" y="43"/>
                    <a:pt x="109" y="43"/>
                    <a:pt x="109" y="42"/>
                  </a:cubicBezTo>
                  <a:cubicBezTo>
                    <a:pt x="109" y="42"/>
                    <a:pt x="109" y="41"/>
                    <a:pt x="109" y="41"/>
                  </a:cubicBezTo>
                  <a:cubicBezTo>
                    <a:pt x="87" y="32"/>
                    <a:pt x="61" y="21"/>
                    <a:pt x="36" y="11"/>
                  </a:cubicBezTo>
                  <a:cubicBezTo>
                    <a:pt x="21" y="5"/>
                    <a:pt x="20" y="4"/>
                    <a:pt x="3" y="0"/>
                  </a:cubicBezTo>
                  <a:cubicBezTo>
                    <a:pt x="3" y="0"/>
                    <a:pt x="3"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790"/>
            <p:cNvSpPr>
              <a:spLocks noEditPoints="1"/>
            </p:cNvSpPr>
            <p:nvPr/>
          </p:nvSpPr>
          <p:spPr bwMode="auto">
            <a:xfrm>
              <a:off x="3080" y="733"/>
              <a:ext cx="263" cy="225"/>
            </a:xfrm>
            <a:custGeom>
              <a:avLst/>
              <a:gdLst>
                <a:gd name="T0" fmla="*/ 78 w 111"/>
                <a:gd name="T1" fmla="*/ 89 h 95"/>
                <a:gd name="T2" fmla="*/ 62 w 111"/>
                <a:gd name="T3" fmla="*/ 74 h 95"/>
                <a:gd name="T4" fmla="*/ 64 w 111"/>
                <a:gd name="T5" fmla="*/ 71 h 95"/>
                <a:gd name="T6" fmla="*/ 73 w 111"/>
                <a:gd name="T7" fmla="*/ 65 h 95"/>
                <a:gd name="T8" fmla="*/ 78 w 111"/>
                <a:gd name="T9" fmla="*/ 89 h 95"/>
                <a:gd name="T10" fmla="*/ 80 w 111"/>
                <a:gd name="T11" fmla="*/ 82 h 95"/>
                <a:gd name="T12" fmla="*/ 76 w 111"/>
                <a:gd name="T13" fmla="*/ 64 h 95"/>
                <a:gd name="T14" fmla="*/ 77 w 111"/>
                <a:gd name="T15" fmla="*/ 63 h 95"/>
                <a:gd name="T16" fmla="*/ 76 w 111"/>
                <a:gd name="T17" fmla="*/ 61 h 95"/>
                <a:gd name="T18" fmla="*/ 31 w 111"/>
                <a:gd name="T19" fmla="*/ 22 h 95"/>
                <a:gd name="T20" fmla="*/ 56 w 111"/>
                <a:gd name="T21" fmla="*/ 38 h 95"/>
                <a:gd name="T22" fmla="*/ 84 w 111"/>
                <a:gd name="T23" fmla="*/ 57 h 95"/>
                <a:gd name="T24" fmla="*/ 80 w 111"/>
                <a:gd name="T25" fmla="*/ 82 h 95"/>
                <a:gd name="T26" fmla="*/ 45 w 111"/>
                <a:gd name="T27" fmla="*/ 81 h 95"/>
                <a:gd name="T28" fmla="*/ 35 w 111"/>
                <a:gd name="T29" fmla="*/ 64 h 95"/>
                <a:gd name="T30" fmla="*/ 14 w 111"/>
                <a:gd name="T31" fmla="*/ 25 h 95"/>
                <a:gd name="T32" fmla="*/ 7 w 111"/>
                <a:gd name="T33" fmla="*/ 9 h 95"/>
                <a:gd name="T34" fmla="*/ 6 w 111"/>
                <a:gd name="T35" fmla="*/ 7 h 95"/>
                <a:gd name="T36" fmla="*/ 71 w 111"/>
                <a:gd name="T37" fmla="*/ 62 h 95"/>
                <a:gd name="T38" fmla="*/ 66 w 111"/>
                <a:gd name="T39" fmla="*/ 65 h 95"/>
                <a:gd name="T40" fmla="*/ 55 w 111"/>
                <a:gd name="T41" fmla="*/ 75 h 95"/>
                <a:gd name="T42" fmla="*/ 45 w 111"/>
                <a:gd name="T43" fmla="*/ 81 h 95"/>
                <a:gd name="T44" fmla="*/ 86 w 111"/>
                <a:gd name="T45" fmla="*/ 54 h 95"/>
                <a:gd name="T46" fmla="*/ 58 w 111"/>
                <a:gd name="T47" fmla="*/ 35 h 95"/>
                <a:gd name="T48" fmla="*/ 31 w 111"/>
                <a:gd name="T49" fmla="*/ 17 h 95"/>
                <a:gd name="T50" fmla="*/ 14 w 111"/>
                <a:gd name="T51" fmla="*/ 6 h 95"/>
                <a:gd name="T52" fmla="*/ 20 w 111"/>
                <a:gd name="T53" fmla="*/ 8 h 95"/>
                <a:gd name="T54" fmla="*/ 36 w 111"/>
                <a:gd name="T55" fmla="*/ 14 h 95"/>
                <a:gd name="T56" fmla="*/ 105 w 111"/>
                <a:gd name="T57" fmla="*/ 43 h 95"/>
                <a:gd name="T58" fmla="*/ 86 w 111"/>
                <a:gd name="T59" fmla="*/ 54 h 95"/>
                <a:gd name="T60" fmla="*/ 4 w 111"/>
                <a:gd name="T61" fmla="*/ 0 h 95"/>
                <a:gd name="T62" fmla="*/ 2 w 111"/>
                <a:gd name="T63" fmla="*/ 1 h 95"/>
                <a:gd name="T64" fmla="*/ 1 w 111"/>
                <a:gd name="T65" fmla="*/ 1 h 95"/>
                <a:gd name="T66" fmla="*/ 1 w 111"/>
                <a:gd name="T67" fmla="*/ 1 h 95"/>
                <a:gd name="T68" fmla="*/ 1 w 111"/>
                <a:gd name="T69" fmla="*/ 1 h 95"/>
                <a:gd name="T70" fmla="*/ 1 w 111"/>
                <a:gd name="T71" fmla="*/ 1 h 95"/>
                <a:gd name="T72" fmla="*/ 1 w 111"/>
                <a:gd name="T73" fmla="*/ 1 h 95"/>
                <a:gd name="T74" fmla="*/ 0 w 111"/>
                <a:gd name="T75" fmla="*/ 2 h 95"/>
                <a:gd name="T76" fmla="*/ 0 w 111"/>
                <a:gd name="T77" fmla="*/ 3 h 95"/>
                <a:gd name="T78" fmla="*/ 0 w 111"/>
                <a:gd name="T79" fmla="*/ 3 h 95"/>
                <a:gd name="T80" fmla="*/ 1 w 111"/>
                <a:gd name="T81" fmla="*/ 5 h 95"/>
                <a:gd name="T82" fmla="*/ 20 w 111"/>
                <a:gd name="T83" fmla="*/ 44 h 95"/>
                <a:gd name="T84" fmla="*/ 33 w 111"/>
                <a:gd name="T85" fmla="*/ 68 h 95"/>
                <a:gd name="T86" fmla="*/ 42 w 111"/>
                <a:gd name="T87" fmla="*/ 84 h 95"/>
                <a:gd name="T88" fmla="*/ 44 w 111"/>
                <a:gd name="T89" fmla="*/ 85 h 95"/>
                <a:gd name="T90" fmla="*/ 44 w 111"/>
                <a:gd name="T91" fmla="*/ 85 h 95"/>
                <a:gd name="T92" fmla="*/ 53 w 111"/>
                <a:gd name="T93" fmla="*/ 81 h 95"/>
                <a:gd name="T94" fmla="*/ 59 w 111"/>
                <a:gd name="T95" fmla="*/ 76 h 95"/>
                <a:gd name="T96" fmla="*/ 78 w 111"/>
                <a:gd name="T97" fmla="*/ 94 h 95"/>
                <a:gd name="T98" fmla="*/ 79 w 111"/>
                <a:gd name="T99" fmla="*/ 95 h 95"/>
                <a:gd name="T100" fmla="*/ 80 w 111"/>
                <a:gd name="T101" fmla="*/ 95 h 95"/>
                <a:gd name="T102" fmla="*/ 80 w 111"/>
                <a:gd name="T103" fmla="*/ 95 h 95"/>
                <a:gd name="T104" fmla="*/ 82 w 111"/>
                <a:gd name="T105" fmla="*/ 94 h 95"/>
                <a:gd name="T106" fmla="*/ 88 w 111"/>
                <a:gd name="T107" fmla="*/ 57 h 95"/>
                <a:gd name="T108" fmla="*/ 110 w 111"/>
                <a:gd name="T109" fmla="*/ 44 h 95"/>
                <a:gd name="T110" fmla="*/ 111 w 111"/>
                <a:gd name="T111" fmla="*/ 43 h 95"/>
                <a:gd name="T112" fmla="*/ 110 w 111"/>
                <a:gd name="T113" fmla="*/ 41 h 95"/>
                <a:gd name="T114" fmla="*/ 37 w 111"/>
                <a:gd name="T115" fmla="*/ 11 h 95"/>
                <a:gd name="T116" fmla="*/ 22 w 111"/>
                <a:gd name="T117" fmla="*/ 5 h 95"/>
                <a:gd name="T118" fmla="*/ 4 w 111"/>
                <a:gd name="T119" fmla="*/ 0 h 95"/>
                <a:gd name="T120" fmla="*/ 4 w 111"/>
                <a:gd name="T1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1" h="95">
                  <a:moveTo>
                    <a:pt x="78" y="89"/>
                  </a:moveTo>
                  <a:cubicBezTo>
                    <a:pt x="72" y="84"/>
                    <a:pt x="67" y="79"/>
                    <a:pt x="62" y="74"/>
                  </a:cubicBezTo>
                  <a:cubicBezTo>
                    <a:pt x="62" y="73"/>
                    <a:pt x="63" y="72"/>
                    <a:pt x="64" y="71"/>
                  </a:cubicBezTo>
                  <a:cubicBezTo>
                    <a:pt x="67" y="68"/>
                    <a:pt x="70" y="66"/>
                    <a:pt x="73" y="65"/>
                  </a:cubicBezTo>
                  <a:cubicBezTo>
                    <a:pt x="74" y="71"/>
                    <a:pt x="76" y="78"/>
                    <a:pt x="78" y="89"/>
                  </a:cubicBezTo>
                  <a:moveTo>
                    <a:pt x="80" y="82"/>
                  </a:moveTo>
                  <a:cubicBezTo>
                    <a:pt x="79" y="74"/>
                    <a:pt x="78" y="69"/>
                    <a:pt x="76" y="64"/>
                  </a:cubicBezTo>
                  <a:cubicBezTo>
                    <a:pt x="77" y="63"/>
                    <a:pt x="77" y="63"/>
                    <a:pt x="77" y="63"/>
                  </a:cubicBezTo>
                  <a:cubicBezTo>
                    <a:pt x="77" y="62"/>
                    <a:pt x="77" y="61"/>
                    <a:pt x="76" y="61"/>
                  </a:cubicBezTo>
                  <a:cubicBezTo>
                    <a:pt x="59" y="46"/>
                    <a:pt x="46" y="34"/>
                    <a:pt x="31" y="22"/>
                  </a:cubicBezTo>
                  <a:cubicBezTo>
                    <a:pt x="38" y="27"/>
                    <a:pt x="46" y="32"/>
                    <a:pt x="56" y="38"/>
                  </a:cubicBezTo>
                  <a:cubicBezTo>
                    <a:pt x="65" y="44"/>
                    <a:pt x="76" y="50"/>
                    <a:pt x="84" y="57"/>
                  </a:cubicBezTo>
                  <a:cubicBezTo>
                    <a:pt x="83" y="65"/>
                    <a:pt x="81" y="74"/>
                    <a:pt x="80" y="82"/>
                  </a:cubicBezTo>
                  <a:moveTo>
                    <a:pt x="45" y="81"/>
                  </a:moveTo>
                  <a:cubicBezTo>
                    <a:pt x="42" y="78"/>
                    <a:pt x="39" y="72"/>
                    <a:pt x="35" y="64"/>
                  </a:cubicBezTo>
                  <a:cubicBezTo>
                    <a:pt x="28" y="52"/>
                    <a:pt x="21" y="37"/>
                    <a:pt x="14" y="25"/>
                  </a:cubicBezTo>
                  <a:cubicBezTo>
                    <a:pt x="11" y="18"/>
                    <a:pt x="9" y="13"/>
                    <a:pt x="7" y="9"/>
                  </a:cubicBezTo>
                  <a:cubicBezTo>
                    <a:pt x="6" y="8"/>
                    <a:pt x="6" y="7"/>
                    <a:pt x="6" y="7"/>
                  </a:cubicBezTo>
                  <a:cubicBezTo>
                    <a:pt x="31" y="25"/>
                    <a:pt x="47" y="40"/>
                    <a:pt x="71" y="62"/>
                  </a:cubicBezTo>
                  <a:cubicBezTo>
                    <a:pt x="69" y="62"/>
                    <a:pt x="67" y="63"/>
                    <a:pt x="66" y="65"/>
                  </a:cubicBezTo>
                  <a:cubicBezTo>
                    <a:pt x="62" y="68"/>
                    <a:pt x="58" y="72"/>
                    <a:pt x="55" y="75"/>
                  </a:cubicBezTo>
                  <a:cubicBezTo>
                    <a:pt x="51" y="79"/>
                    <a:pt x="48" y="81"/>
                    <a:pt x="45" y="81"/>
                  </a:cubicBezTo>
                  <a:moveTo>
                    <a:pt x="86" y="54"/>
                  </a:moveTo>
                  <a:cubicBezTo>
                    <a:pt x="77" y="47"/>
                    <a:pt x="67" y="40"/>
                    <a:pt x="58" y="35"/>
                  </a:cubicBezTo>
                  <a:cubicBezTo>
                    <a:pt x="46" y="28"/>
                    <a:pt x="38" y="22"/>
                    <a:pt x="31" y="17"/>
                  </a:cubicBezTo>
                  <a:cubicBezTo>
                    <a:pt x="25" y="13"/>
                    <a:pt x="20" y="10"/>
                    <a:pt x="14" y="6"/>
                  </a:cubicBezTo>
                  <a:cubicBezTo>
                    <a:pt x="17" y="7"/>
                    <a:pt x="19" y="7"/>
                    <a:pt x="20" y="8"/>
                  </a:cubicBezTo>
                  <a:cubicBezTo>
                    <a:pt x="24" y="10"/>
                    <a:pt x="29" y="11"/>
                    <a:pt x="36" y="14"/>
                  </a:cubicBezTo>
                  <a:cubicBezTo>
                    <a:pt x="59" y="23"/>
                    <a:pt x="84" y="34"/>
                    <a:pt x="105" y="43"/>
                  </a:cubicBezTo>
                  <a:cubicBezTo>
                    <a:pt x="98" y="46"/>
                    <a:pt x="93" y="49"/>
                    <a:pt x="86" y="54"/>
                  </a:cubicBezTo>
                  <a:moveTo>
                    <a:pt x="4" y="0"/>
                  </a:moveTo>
                  <a:cubicBezTo>
                    <a:pt x="3" y="0"/>
                    <a:pt x="2" y="0"/>
                    <a:pt x="2"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2"/>
                    <a:pt x="1" y="2"/>
                    <a:pt x="0" y="2"/>
                  </a:cubicBezTo>
                  <a:cubicBezTo>
                    <a:pt x="0" y="3"/>
                    <a:pt x="0" y="3"/>
                    <a:pt x="0" y="3"/>
                  </a:cubicBezTo>
                  <a:cubicBezTo>
                    <a:pt x="0" y="3"/>
                    <a:pt x="0" y="3"/>
                    <a:pt x="0" y="3"/>
                  </a:cubicBezTo>
                  <a:cubicBezTo>
                    <a:pt x="1" y="4"/>
                    <a:pt x="1" y="4"/>
                    <a:pt x="1" y="5"/>
                  </a:cubicBezTo>
                  <a:cubicBezTo>
                    <a:pt x="3" y="10"/>
                    <a:pt x="11" y="27"/>
                    <a:pt x="20" y="44"/>
                  </a:cubicBezTo>
                  <a:cubicBezTo>
                    <a:pt x="24" y="52"/>
                    <a:pt x="29" y="61"/>
                    <a:pt x="33" y="68"/>
                  </a:cubicBezTo>
                  <a:cubicBezTo>
                    <a:pt x="37" y="75"/>
                    <a:pt x="40" y="81"/>
                    <a:pt x="42" y="84"/>
                  </a:cubicBezTo>
                  <a:cubicBezTo>
                    <a:pt x="43" y="85"/>
                    <a:pt x="43" y="85"/>
                    <a:pt x="44" y="85"/>
                  </a:cubicBezTo>
                  <a:cubicBezTo>
                    <a:pt x="44" y="85"/>
                    <a:pt x="44" y="85"/>
                    <a:pt x="44" y="85"/>
                  </a:cubicBezTo>
                  <a:cubicBezTo>
                    <a:pt x="47" y="85"/>
                    <a:pt x="51" y="83"/>
                    <a:pt x="53" y="81"/>
                  </a:cubicBezTo>
                  <a:cubicBezTo>
                    <a:pt x="55" y="80"/>
                    <a:pt x="57" y="78"/>
                    <a:pt x="59" y="76"/>
                  </a:cubicBezTo>
                  <a:cubicBezTo>
                    <a:pt x="65" y="82"/>
                    <a:pt x="70" y="87"/>
                    <a:pt x="78" y="94"/>
                  </a:cubicBezTo>
                  <a:cubicBezTo>
                    <a:pt x="78" y="95"/>
                    <a:pt x="79" y="95"/>
                    <a:pt x="79" y="95"/>
                  </a:cubicBezTo>
                  <a:cubicBezTo>
                    <a:pt x="80" y="95"/>
                    <a:pt x="80" y="95"/>
                    <a:pt x="80" y="95"/>
                  </a:cubicBezTo>
                  <a:cubicBezTo>
                    <a:pt x="80" y="95"/>
                    <a:pt x="80" y="95"/>
                    <a:pt x="80" y="95"/>
                  </a:cubicBezTo>
                  <a:cubicBezTo>
                    <a:pt x="81" y="95"/>
                    <a:pt x="82" y="95"/>
                    <a:pt x="82" y="94"/>
                  </a:cubicBezTo>
                  <a:cubicBezTo>
                    <a:pt x="84" y="82"/>
                    <a:pt x="86" y="69"/>
                    <a:pt x="88" y="57"/>
                  </a:cubicBezTo>
                  <a:cubicBezTo>
                    <a:pt x="95" y="51"/>
                    <a:pt x="101" y="49"/>
                    <a:pt x="110" y="44"/>
                  </a:cubicBezTo>
                  <a:cubicBezTo>
                    <a:pt x="111" y="44"/>
                    <a:pt x="111" y="44"/>
                    <a:pt x="111" y="43"/>
                  </a:cubicBezTo>
                  <a:cubicBezTo>
                    <a:pt x="111" y="42"/>
                    <a:pt x="111" y="41"/>
                    <a:pt x="110" y="41"/>
                  </a:cubicBezTo>
                  <a:cubicBezTo>
                    <a:pt x="89" y="32"/>
                    <a:pt x="62" y="21"/>
                    <a:pt x="37" y="11"/>
                  </a:cubicBezTo>
                  <a:cubicBezTo>
                    <a:pt x="30" y="8"/>
                    <a:pt x="26" y="6"/>
                    <a:pt x="22" y="5"/>
                  </a:cubicBezTo>
                  <a:cubicBezTo>
                    <a:pt x="17" y="3"/>
                    <a:pt x="13" y="2"/>
                    <a:pt x="4" y="0"/>
                  </a:cubicBezTo>
                  <a:cubicBezTo>
                    <a:pt x="4" y="0"/>
                    <a:pt x="4" y="0"/>
                    <a:pt x="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791"/>
            <p:cNvSpPr>
              <a:spLocks noEditPoints="1"/>
            </p:cNvSpPr>
            <p:nvPr/>
          </p:nvSpPr>
          <p:spPr bwMode="auto">
            <a:xfrm>
              <a:off x="3454" y="3395"/>
              <a:ext cx="362" cy="344"/>
            </a:xfrm>
            <a:custGeom>
              <a:avLst/>
              <a:gdLst>
                <a:gd name="T0" fmla="*/ 43 w 153"/>
                <a:gd name="T1" fmla="*/ 141 h 145"/>
                <a:gd name="T2" fmla="*/ 13 w 153"/>
                <a:gd name="T3" fmla="*/ 127 h 145"/>
                <a:gd name="T4" fmla="*/ 85 w 153"/>
                <a:gd name="T5" fmla="*/ 135 h 145"/>
                <a:gd name="T6" fmla="*/ 93 w 153"/>
                <a:gd name="T7" fmla="*/ 134 h 145"/>
                <a:gd name="T8" fmla="*/ 101 w 153"/>
                <a:gd name="T9" fmla="*/ 114 h 145"/>
                <a:gd name="T10" fmla="*/ 106 w 153"/>
                <a:gd name="T11" fmla="*/ 74 h 145"/>
                <a:gd name="T12" fmla="*/ 108 w 153"/>
                <a:gd name="T13" fmla="*/ 53 h 145"/>
                <a:gd name="T14" fmla="*/ 126 w 153"/>
                <a:gd name="T15" fmla="*/ 42 h 145"/>
                <a:gd name="T16" fmla="*/ 137 w 153"/>
                <a:gd name="T17" fmla="*/ 49 h 145"/>
                <a:gd name="T18" fmla="*/ 118 w 153"/>
                <a:gd name="T19" fmla="*/ 78 h 145"/>
                <a:gd name="T20" fmla="*/ 107 w 153"/>
                <a:gd name="T21" fmla="*/ 41 h 145"/>
                <a:gd name="T22" fmla="*/ 124 w 153"/>
                <a:gd name="T23" fmla="*/ 29 h 145"/>
                <a:gd name="T24" fmla="*/ 137 w 153"/>
                <a:gd name="T25" fmla="*/ 32 h 145"/>
                <a:gd name="T26" fmla="*/ 140 w 153"/>
                <a:gd name="T27" fmla="*/ 83 h 145"/>
                <a:gd name="T28" fmla="*/ 106 w 153"/>
                <a:gd name="T29" fmla="*/ 89 h 145"/>
                <a:gd name="T30" fmla="*/ 118 w 153"/>
                <a:gd name="T31" fmla="*/ 82 h 145"/>
                <a:gd name="T32" fmla="*/ 140 w 153"/>
                <a:gd name="T33" fmla="*/ 47 h 145"/>
                <a:gd name="T34" fmla="*/ 126 w 153"/>
                <a:gd name="T35" fmla="*/ 39 h 145"/>
                <a:gd name="T36" fmla="*/ 126 w 153"/>
                <a:gd name="T37" fmla="*/ 39 h 145"/>
                <a:gd name="T38" fmla="*/ 125 w 153"/>
                <a:gd name="T39" fmla="*/ 39 h 145"/>
                <a:gd name="T40" fmla="*/ 107 w 153"/>
                <a:gd name="T41" fmla="*/ 48 h 145"/>
                <a:gd name="T42" fmla="*/ 86 w 153"/>
                <a:gd name="T43" fmla="*/ 45 h 145"/>
                <a:gd name="T44" fmla="*/ 104 w 153"/>
                <a:gd name="T45" fmla="*/ 28 h 145"/>
                <a:gd name="T46" fmla="*/ 86 w 153"/>
                <a:gd name="T47" fmla="*/ 56 h 145"/>
                <a:gd name="T48" fmla="*/ 90 w 153"/>
                <a:gd name="T49" fmla="*/ 52 h 145"/>
                <a:gd name="T50" fmla="*/ 102 w 153"/>
                <a:gd name="T51" fmla="*/ 60 h 145"/>
                <a:gd name="T52" fmla="*/ 89 w 153"/>
                <a:gd name="T53" fmla="*/ 80 h 145"/>
                <a:gd name="T54" fmla="*/ 102 w 153"/>
                <a:gd name="T55" fmla="*/ 74 h 145"/>
                <a:gd name="T56" fmla="*/ 87 w 153"/>
                <a:gd name="T57" fmla="*/ 92 h 145"/>
                <a:gd name="T58" fmla="*/ 88 w 153"/>
                <a:gd name="T59" fmla="*/ 93 h 145"/>
                <a:gd name="T60" fmla="*/ 99 w 153"/>
                <a:gd name="T61" fmla="*/ 113 h 145"/>
                <a:gd name="T62" fmla="*/ 84 w 153"/>
                <a:gd name="T63" fmla="*/ 131 h 145"/>
                <a:gd name="T64" fmla="*/ 51 w 153"/>
                <a:gd name="T65" fmla="*/ 136 h 145"/>
                <a:gd name="T66" fmla="*/ 6 w 153"/>
                <a:gd name="T67" fmla="*/ 29 h 145"/>
                <a:gd name="T68" fmla="*/ 81 w 153"/>
                <a:gd name="T69" fmla="*/ 36 h 145"/>
                <a:gd name="T70" fmla="*/ 85 w 153"/>
                <a:gd name="T71" fmla="*/ 43 h 145"/>
                <a:gd name="T72" fmla="*/ 15 w 153"/>
                <a:gd name="T73" fmla="*/ 29 h 145"/>
                <a:gd name="T74" fmla="*/ 5 w 153"/>
                <a:gd name="T75" fmla="*/ 22 h 145"/>
                <a:gd name="T76" fmla="*/ 33 w 153"/>
                <a:gd name="T77" fmla="*/ 6 h 145"/>
                <a:gd name="T78" fmla="*/ 91 w 153"/>
                <a:gd name="T79" fmla="*/ 7 h 145"/>
                <a:gd name="T80" fmla="*/ 104 w 153"/>
                <a:gd name="T81" fmla="*/ 20 h 145"/>
                <a:gd name="T82" fmla="*/ 58 w 153"/>
                <a:gd name="T83" fmla="*/ 17 h 145"/>
                <a:gd name="T84" fmla="*/ 57 w 153"/>
                <a:gd name="T85" fmla="*/ 0 h 145"/>
                <a:gd name="T86" fmla="*/ 5 w 153"/>
                <a:gd name="T87" fmla="*/ 15 h 145"/>
                <a:gd name="T88" fmla="*/ 0 w 153"/>
                <a:gd name="T89" fmla="*/ 23 h 145"/>
                <a:gd name="T90" fmla="*/ 10 w 153"/>
                <a:gd name="T91" fmla="*/ 124 h 145"/>
                <a:gd name="T92" fmla="*/ 10 w 153"/>
                <a:gd name="T93" fmla="*/ 131 h 145"/>
                <a:gd name="T94" fmla="*/ 11 w 153"/>
                <a:gd name="T95" fmla="*/ 133 h 145"/>
                <a:gd name="T96" fmla="*/ 43 w 153"/>
                <a:gd name="T97" fmla="*/ 144 h 145"/>
                <a:gd name="T98" fmla="*/ 95 w 153"/>
                <a:gd name="T99" fmla="*/ 137 h 145"/>
                <a:gd name="T100" fmla="*/ 98 w 153"/>
                <a:gd name="T101" fmla="*/ 132 h 145"/>
                <a:gd name="T102" fmla="*/ 104 w 153"/>
                <a:gd name="T103" fmla="*/ 123 h 145"/>
                <a:gd name="T104" fmla="*/ 104 w 153"/>
                <a:gd name="T105" fmla="*/ 122 h 145"/>
                <a:gd name="T106" fmla="*/ 119 w 153"/>
                <a:gd name="T107" fmla="*/ 96 h 145"/>
                <a:gd name="T108" fmla="*/ 138 w 153"/>
                <a:gd name="T109" fmla="*/ 28 h 145"/>
                <a:gd name="T110" fmla="*/ 113 w 153"/>
                <a:gd name="T111" fmla="*/ 28 h 145"/>
                <a:gd name="T112" fmla="*/ 107 w 153"/>
                <a:gd name="T113" fmla="*/ 32 h 145"/>
                <a:gd name="T114" fmla="*/ 108 w 153"/>
                <a:gd name="T115" fmla="*/ 19 h 145"/>
                <a:gd name="T116" fmla="*/ 79 w 153"/>
                <a:gd name="T117" fmla="*/ 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3" h="145">
                  <a:moveTo>
                    <a:pt x="57" y="141"/>
                  </a:moveTo>
                  <a:cubicBezTo>
                    <a:pt x="57" y="141"/>
                    <a:pt x="57" y="141"/>
                    <a:pt x="57" y="141"/>
                  </a:cubicBezTo>
                  <a:cubicBezTo>
                    <a:pt x="53" y="141"/>
                    <a:pt x="48" y="141"/>
                    <a:pt x="43" y="141"/>
                  </a:cubicBezTo>
                  <a:cubicBezTo>
                    <a:pt x="38" y="140"/>
                    <a:pt x="31" y="139"/>
                    <a:pt x="25" y="137"/>
                  </a:cubicBezTo>
                  <a:cubicBezTo>
                    <a:pt x="20" y="135"/>
                    <a:pt x="16" y="132"/>
                    <a:pt x="14" y="130"/>
                  </a:cubicBezTo>
                  <a:cubicBezTo>
                    <a:pt x="13" y="129"/>
                    <a:pt x="13" y="128"/>
                    <a:pt x="13" y="127"/>
                  </a:cubicBezTo>
                  <a:cubicBezTo>
                    <a:pt x="20" y="133"/>
                    <a:pt x="32" y="138"/>
                    <a:pt x="51" y="139"/>
                  </a:cubicBezTo>
                  <a:cubicBezTo>
                    <a:pt x="53" y="140"/>
                    <a:pt x="55" y="140"/>
                    <a:pt x="56" y="140"/>
                  </a:cubicBezTo>
                  <a:cubicBezTo>
                    <a:pt x="67" y="140"/>
                    <a:pt x="77" y="138"/>
                    <a:pt x="85" y="135"/>
                  </a:cubicBezTo>
                  <a:cubicBezTo>
                    <a:pt x="89" y="133"/>
                    <a:pt x="92" y="132"/>
                    <a:pt x="95" y="130"/>
                  </a:cubicBezTo>
                  <a:cubicBezTo>
                    <a:pt x="95" y="131"/>
                    <a:pt x="95" y="131"/>
                    <a:pt x="95" y="132"/>
                  </a:cubicBezTo>
                  <a:cubicBezTo>
                    <a:pt x="94" y="132"/>
                    <a:pt x="94" y="133"/>
                    <a:pt x="93" y="134"/>
                  </a:cubicBezTo>
                  <a:cubicBezTo>
                    <a:pt x="88" y="137"/>
                    <a:pt x="76" y="141"/>
                    <a:pt x="57" y="141"/>
                  </a:cubicBezTo>
                  <a:moveTo>
                    <a:pt x="87" y="130"/>
                  </a:moveTo>
                  <a:cubicBezTo>
                    <a:pt x="91" y="125"/>
                    <a:pt x="96" y="119"/>
                    <a:pt x="101" y="114"/>
                  </a:cubicBezTo>
                  <a:cubicBezTo>
                    <a:pt x="101" y="117"/>
                    <a:pt x="100" y="119"/>
                    <a:pt x="100" y="121"/>
                  </a:cubicBezTo>
                  <a:cubicBezTo>
                    <a:pt x="97" y="125"/>
                    <a:pt x="93" y="128"/>
                    <a:pt x="87" y="130"/>
                  </a:cubicBezTo>
                  <a:moveTo>
                    <a:pt x="106" y="74"/>
                  </a:moveTo>
                  <a:cubicBezTo>
                    <a:pt x="106" y="68"/>
                    <a:pt x="106" y="62"/>
                    <a:pt x="106" y="56"/>
                  </a:cubicBezTo>
                  <a:cubicBezTo>
                    <a:pt x="107" y="56"/>
                    <a:pt x="107" y="56"/>
                    <a:pt x="107" y="56"/>
                  </a:cubicBezTo>
                  <a:cubicBezTo>
                    <a:pt x="107" y="55"/>
                    <a:pt x="108" y="54"/>
                    <a:pt x="108" y="53"/>
                  </a:cubicBezTo>
                  <a:cubicBezTo>
                    <a:pt x="109" y="50"/>
                    <a:pt x="111" y="48"/>
                    <a:pt x="114" y="46"/>
                  </a:cubicBezTo>
                  <a:cubicBezTo>
                    <a:pt x="117" y="44"/>
                    <a:pt x="121" y="42"/>
                    <a:pt x="125" y="42"/>
                  </a:cubicBezTo>
                  <a:cubicBezTo>
                    <a:pt x="126" y="42"/>
                    <a:pt x="126" y="42"/>
                    <a:pt x="126" y="42"/>
                  </a:cubicBezTo>
                  <a:cubicBezTo>
                    <a:pt x="126" y="42"/>
                    <a:pt x="126" y="42"/>
                    <a:pt x="126" y="42"/>
                  </a:cubicBezTo>
                  <a:cubicBezTo>
                    <a:pt x="128" y="43"/>
                    <a:pt x="131" y="43"/>
                    <a:pt x="132" y="44"/>
                  </a:cubicBezTo>
                  <a:cubicBezTo>
                    <a:pt x="134" y="45"/>
                    <a:pt x="136" y="47"/>
                    <a:pt x="137" y="49"/>
                  </a:cubicBezTo>
                  <a:cubicBezTo>
                    <a:pt x="138" y="52"/>
                    <a:pt x="139" y="54"/>
                    <a:pt x="139" y="57"/>
                  </a:cubicBezTo>
                  <a:cubicBezTo>
                    <a:pt x="139" y="63"/>
                    <a:pt x="136" y="68"/>
                    <a:pt x="133" y="72"/>
                  </a:cubicBezTo>
                  <a:cubicBezTo>
                    <a:pt x="129" y="76"/>
                    <a:pt x="124" y="78"/>
                    <a:pt x="118" y="78"/>
                  </a:cubicBezTo>
                  <a:cubicBezTo>
                    <a:pt x="114" y="78"/>
                    <a:pt x="110" y="77"/>
                    <a:pt x="106" y="74"/>
                  </a:cubicBezTo>
                  <a:cubicBezTo>
                    <a:pt x="106" y="74"/>
                    <a:pt x="106" y="74"/>
                    <a:pt x="106" y="74"/>
                  </a:cubicBezTo>
                  <a:moveTo>
                    <a:pt x="107" y="41"/>
                  </a:moveTo>
                  <a:cubicBezTo>
                    <a:pt x="109" y="36"/>
                    <a:pt x="111" y="33"/>
                    <a:pt x="115" y="31"/>
                  </a:cubicBezTo>
                  <a:cubicBezTo>
                    <a:pt x="118" y="29"/>
                    <a:pt x="121" y="29"/>
                    <a:pt x="124" y="29"/>
                  </a:cubicBezTo>
                  <a:cubicBezTo>
                    <a:pt x="124" y="29"/>
                    <a:pt x="124" y="29"/>
                    <a:pt x="124" y="29"/>
                  </a:cubicBezTo>
                  <a:cubicBezTo>
                    <a:pt x="125" y="29"/>
                    <a:pt x="126" y="29"/>
                    <a:pt x="126" y="29"/>
                  </a:cubicBezTo>
                  <a:cubicBezTo>
                    <a:pt x="126" y="29"/>
                    <a:pt x="126" y="29"/>
                    <a:pt x="126" y="29"/>
                  </a:cubicBezTo>
                  <a:cubicBezTo>
                    <a:pt x="130" y="29"/>
                    <a:pt x="133" y="30"/>
                    <a:pt x="137" y="32"/>
                  </a:cubicBezTo>
                  <a:cubicBezTo>
                    <a:pt x="140" y="33"/>
                    <a:pt x="143" y="36"/>
                    <a:pt x="145" y="40"/>
                  </a:cubicBezTo>
                  <a:cubicBezTo>
                    <a:pt x="148" y="47"/>
                    <a:pt x="150" y="53"/>
                    <a:pt x="150" y="58"/>
                  </a:cubicBezTo>
                  <a:cubicBezTo>
                    <a:pt x="150" y="68"/>
                    <a:pt x="146" y="77"/>
                    <a:pt x="140" y="83"/>
                  </a:cubicBezTo>
                  <a:cubicBezTo>
                    <a:pt x="135" y="89"/>
                    <a:pt x="127" y="92"/>
                    <a:pt x="119" y="92"/>
                  </a:cubicBezTo>
                  <a:cubicBezTo>
                    <a:pt x="119" y="92"/>
                    <a:pt x="119" y="92"/>
                    <a:pt x="119" y="92"/>
                  </a:cubicBezTo>
                  <a:cubicBezTo>
                    <a:pt x="115" y="92"/>
                    <a:pt x="110" y="91"/>
                    <a:pt x="106" y="89"/>
                  </a:cubicBezTo>
                  <a:cubicBezTo>
                    <a:pt x="105" y="90"/>
                    <a:pt x="105" y="90"/>
                    <a:pt x="105" y="90"/>
                  </a:cubicBezTo>
                  <a:cubicBezTo>
                    <a:pt x="105" y="86"/>
                    <a:pt x="105" y="82"/>
                    <a:pt x="105" y="78"/>
                  </a:cubicBezTo>
                  <a:cubicBezTo>
                    <a:pt x="110" y="81"/>
                    <a:pt x="114" y="82"/>
                    <a:pt x="118" y="82"/>
                  </a:cubicBezTo>
                  <a:cubicBezTo>
                    <a:pt x="118" y="82"/>
                    <a:pt x="118" y="82"/>
                    <a:pt x="118" y="82"/>
                  </a:cubicBezTo>
                  <a:cubicBezTo>
                    <a:pt x="131" y="82"/>
                    <a:pt x="142" y="71"/>
                    <a:pt x="142" y="57"/>
                  </a:cubicBezTo>
                  <a:cubicBezTo>
                    <a:pt x="142" y="54"/>
                    <a:pt x="142" y="50"/>
                    <a:pt x="140" y="47"/>
                  </a:cubicBezTo>
                  <a:cubicBezTo>
                    <a:pt x="139" y="44"/>
                    <a:pt x="137" y="42"/>
                    <a:pt x="134" y="41"/>
                  </a:cubicBezTo>
                  <a:cubicBezTo>
                    <a:pt x="132" y="40"/>
                    <a:pt x="129" y="39"/>
                    <a:pt x="126" y="39"/>
                  </a:cubicBezTo>
                  <a:cubicBezTo>
                    <a:pt x="126" y="39"/>
                    <a:pt x="126" y="39"/>
                    <a:pt x="126" y="39"/>
                  </a:cubicBezTo>
                  <a:cubicBezTo>
                    <a:pt x="126" y="39"/>
                    <a:pt x="126" y="39"/>
                    <a:pt x="126" y="39"/>
                  </a:cubicBezTo>
                  <a:cubicBezTo>
                    <a:pt x="126" y="39"/>
                    <a:pt x="126" y="39"/>
                    <a:pt x="126" y="39"/>
                  </a:cubicBezTo>
                  <a:cubicBezTo>
                    <a:pt x="126" y="39"/>
                    <a:pt x="126" y="39"/>
                    <a:pt x="126" y="39"/>
                  </a:cubicBezTo>
                  <a:cubicBezTo>
                    <a:pt x="126" y="39"/>
                    <a:pt x="126" y="39"/>
                    <a:pt x="126" y="39"/>
                  </a:cubicBezTo>
                  <a:cubicBezTo>
                    <a:pt x="126" y="39"/>
                    <a:pt x="126" y="39"/>
                    <a:pt x="126" y="39"/>
                  </a:cubicBezTo>
                  <a:cubicBezTo>
                    <a:pt x="126" y="39"/>
                    <a:pt x="125" y="39"/>
                    <a:pt x="125" y="39"/>
                  </a:cubicBezTo>
                  <a:cubicBezTo>
                    <a:pt x="125" y="39"/>
                    <a:pt x="125" y="39"/>
                    <a:pt x="125" y="39"/>
                  </a:cubicBezTo>
                  <a:cubicBezTo>
                    <a:pt x="118" y="39"/>
                    <a:pt x="113" y="42"/>
                    <a:pt x="109" y="45"/>
                  </a:cubicBezTo>
                  <a:cubicBezTo>
                    <a:pt x="108" y="46"/>
                    <a:pt x="107" y="47"/>
                    <a:pt x="107" y="48"/>
                  </a:cubicBezTo>
                  <a:cubicBezTo>
                    <a:pt x="107" y="46"/>
                    <a:pt x="107" y="43"/>
                    <a:pt x="107" y="40"/>
                  </a:cubicBezTo>
                  <a:cubicBezTo>
                    <a:pt x="107" y="41"/>
                    <a:pt x="107" y="41"/>
                    <a:pt x="107" y="41"/>
                  </a:cubicBezTo>
                  <a:moveTo>
                    <a:pt x="86" y="45"/>
                  </a:moveTo>
                  <a:cubicBezTo>
                    <a:pt x="86" y="45"/>
                    <a:pt x="86" y="45"/>
                    <a:pt x="86" y="45"/>
                  </a:cubicBezTo>
                  <a:cubicBezTo>
                    <a:pt x="92" y="40"/>
                    <a:pt x="98" y="34"/>
                    <a:pt x="104" y="28"/>
                  </a:cubicBezTo>
                  <a:cubicBezTo>
                    <a:pt x="104" y="28"/>
                    <a:pt x="104" y="28"/>
                    <a:pt x="104" y="28"/>
                  </a:cubicBezTo>
                  <a:cubicBezTo>
                    <a:pt x="104" y="30"/>
                    <a:pt x="104" y="33"/>
                    <a:pt x="104" y="35"/>
                  </a:cubicBezTo>
                  <a:cubicBezTo>
                    <a:pt x="98" y="41"/>
                    <a:pt x="92" y="48"/>
                    <a:pt x="86" y="54"/>
                  </a:cubicBezTo>
                  <a:cubicBezTo>
                    <a:pt x="86" y="56"/>
                    <a:pt x="86" y="56"/>
                    <a:pt x="86" y="56"/>
                  </a:cubicBezTo>
                  <a:cubicBezTo>
                    <a:pt x="87" y="56"/>
                    <a:pt x="87" y="56"/>
                    <a:pt x="87" y="56"/>
                  </a:cubicBezTo>
                  <a:cubicBezTo>
                    <a:pt x="88" y="55"/>
                    <a:pt x="89" y="54"/>
                    <a:pt x="90" y="53"/>
                  </a:cubicBezTo>
                  <a:cubicBezTo>
                    <a:pt x="90" y="52"/>
                    <a:pt x="90" y="52"/>
                    <a:pt x="90" y="52"/>
                  </a:cubicBezTo>
                  <a:cubicBezTo>
                    <a:pt x="95" y="47"/>
                    <a:pt x="99" y="43"/>
                    <a:pt x="104" y="38"/>
                  </a:cubicBezTo>
                  <a:cubicBezTo>
                    <a:pt x="103" y="45"/>
                    <a:pt x="103" y="52"/>
                    <a:pt x="103" y="59"/>
                  </a:cubicBezTo>
                  <a:cubicBezTo>
                    <a:pt x="102" y="60"/>
                    <a:pt x="102" y="60"/>
                    <a:pt x="102" y="60"/>
                  </a:cubicBezTo>
                  <a:cubicBezTo>
                    <a:pt x="97" y="66"/>
                    <a:pt x="93" y="72"/>
                    <a:pt x="88" y="79"/>
                  </a:cubicBezTo>
                  <a:cubicBezTo>
                    <a:pt x="88" y="79"/>
                    <a:pt x="88" y="80"/>
                    <a:pt x="88" y="80"/>
                  </a:cubicBezTo>
                  <a:cubicBezTo>
                    <a:pt x="88" y="80"/>
                    <a:pt x="88" y="80"/>
                    <a:pt x="89" y="80"/>
                  </a:cubicBezTo>
                  <a:cubicBezTo>
                    <a:pt x="89" y="80"/>
                    <a:pt x="89" y="80"/>
                    <a:pt x="89" y="80"/>
                  </a:cubicBezTo>
                  <a:cubicBezTo>
                    <a:pt x="94" y="74"/>
                    <a:pt x="98" y="68"/>
                    <a:pt x="102" y="62"/>
                  </a:cubicBezTo>
                  <a:cubicBezTo>
                    <a:pt x="102" y="66"/>
                    <a:pt x="102" y="70"/>
                    <a:pt x="102" y="74"/>
                  </a:cubicBezTo>
                  <a:cubicBezTo>
                    <a:pt x="102" y="74"/>
                    <a:pt x="102" y="74"/>
                    <a:pt x="101" y="74"/>
                  </a:cubicBezTo>
                  <a:cubicBezTo>
                    <a:pt x="101" y="74"/>
                    <a:pt x="101" y="74"/>
                    <a:pt x="101" y="74"/>
                  </a:cubicBezTo>
                  <a:cubicBezTo>
                    <a:pt x="96" y="80"/>
                    <a:pt x="91" y="86"/>
                    <a:pt x="87" y="92"/>
                  </a:cubicBezTo>
                  <a:cubicBezTo>
                    <a:pt x="86" y="93"/>
                    <a:pt x="87" y="93"/>
                    <a:pt x="87" y="93"/>
                  </a:cubicBezTo>
                  <a:cubicBezTo>
                    <a:pt x="87" y="94"/>
                    <a:pt x="87" y="94"/>
                    <a:pt x="87" y="94"/>
                  </a:cubicBezTo>
                  <a:cubicBezTo>
                    <a:pt x="88" y="94"/>
                    <a:pt x="88" y="93"/>
                    <a:pt x="88" y="93"/>
                  </a:cubicBezTo>
                  <a:cubicBezTo>
                    <a:pt x="93" y="87"/>
                    <a:pt x="97" y="81"/>
                    <a:pt x="102" y="75"/>
                  </a:cubicBezTo>
                  <a:cubicBezTo>
                    <a:pt x="101" y="88"/>
                    <a:pt x="101" y="101"/>
                    <a:pt x="101" y="113"/>
                  </a:cubicBezTo>
                  <a:cubicBezTo>
                    <a:pt x="99" y="113"/>
                    <a:pt x="99" y="113"/>
                    <a:pt x="99" y="113"/>
                  </a:cubicBezTo>
                  <a:cubicBezTo>
                    <a:pt x="94" y="118"/>
                    <a:pt x="89" y="124"/>
                    <a:pt x="84" y="131"/>
                  </a:cubicBezTo>
                  <a:cubicBezTo>
                    <a:pt x="84" y="131"/>
                    <a:pt x="84" y="131"/>
                    <a:pt x="84" y="131"/>
                  </a:cubicBezTo>
                  <a:cubicBezTo>
                    <a:pt x="84" y="131"/>
                    <a:pt x="84" y="131"/>
                    <a:pt x="84" y="131"/>
                  </a:cubicBezTo>
                  <a:cubicBezTo>
                    <a:pt x="76" y="134"/>
                    <a:pt x="67" y="136"/>
                    <a:pt x="56" y="136"/>
                  </a:cubicBezTo>
                  <a:cubicBezTo>
                    <a:pt x="56" y="136"/>
                    <a:pt x="56" y="136"/>
                    <a:pt x="56" y="136"/>
                  </a:cubicBezTo>
                  <a:cubicBezTo>
                    <a:pt x="55" y="136"/>
                    <a:pt x="53" y="136"/>
                    <a:pt x="51" y="136"/>
                  </a:cubicBezTo>
                  <a:cubicBezTo>
                    <a:pt x="22" y="134"/>
                    <a:pt x="12" y="122"/>
                    <a:pt x="8" y="115"/>
                  </a:cubicBezTo>
                  <a:cubicBezTo>
                    <a:pt x="7" y="90"/>
                    <a:pt x="7" y="55"/>
                    <a:pt x="4" y="28"/>
                  </a:cubicBezTo>
                  <a:cubicBezTo>
                    <a:pt x="5" y="29"/>
                    <a:pt x="5" y="29"/>
                    <a:pt x="6" y="29"/>
                  </a:cubicBezTo>
                  <a:cubicBezTo>
                    <a:pt x="8" y="31"/>
                    <a:pt x="12" y="32"/>
                    <a:pt x="18" y="34"/>
                  </a:cubicBezTo>
                  <a:cubicBezTo>
                    <a:pt x="29" y="36"/>
                    <a:pt x="41" y="38"/>
                    <a:pt x="56" y="38"/>
                  </a:cubicBezTo>
                  <a:cubicBezTo>
                    <a:pt x="64" y="38"/>
                    <a:pt x="72" y="37"/>
                    <a:pt x="81" y="36"/>
                  </a:cubicBezTo>
                  <a:cubicBezTo>
                    <a:pt x="83" y="36"/>
                    <a:pt x="87" y="35"/>
                    <a:pt x="90" y="34"/>
                  </a:cubicBezTo>
                  <a:cubicBezTo>
                    <a:pt x="93" y="34"/>
                    <a:pt x="95" y="33"/>
                    <a:pt x="97" y="32"/>
                  </a:cubicBezTo>
                  <a:cubicBezTo>
                    <a:pt x="93" y="36"/>
                    <a:pt x="89" y="40"/>
                    <a:pt x="85" y="43"/>
                  </a:cubicBezTo>
                  <a:cubicBezTo>
                    <a:pt x="85" y="44"/>
                    <a:pt x="85" y="44"/>
                    <a:pt x="85" y="45"/>
                  </a:cubicBezTo>
                  <a:cubicBezTo>
                    <a:pt x="85" y="45"/>
                    <a:pt x="85" y="45"/>
                    <a:pt x="86" y="45"/>
                  </a:cubicBezTo>
                  <a:moveTo>
                    <a:pt x="15" y="29"/>
                  </a:moveTo>
                  <a:cubicBezTo>
                    <a:pt x="12" y="28"/>
                    <a:pt x="9" y="27"/>
                    <a:pt x="8" y="26"/>
                  </a:cubicBezTo>
                  <a:cubicBezTo>
                    <a:pt x="6" y="25"/>
                    <a:pt x="5" y="24"/>
                    <a:pt x="5" y="23"/>
                  </a:cubicBezTo>
                  <a:cubicBezTo>
                    <a:pt x="5" y="23"/>
                    <a:pt x="5" y="22"/>
                    <a:pt x="5" y="22"/>
                  </a:cubicBezTo>
                  <a:cubicBezTo>
                    <a:pt x="4" y="21"/>
                    <a:pt x="5" y="19"/>
                    <a:pt x="7" y="17"/>
                  </a:cubicBezTo>
                  <a:cubicBezTo>
                    <a:pt x="10" y="15"/>
                    <a:pt x="15" y="12"/>
                    <a:pt x="20" y="10"/>
                  </a:cubicBezTo>
                  <a:cubicBezTo>
                    <a:pt x="24" y="8"/>
                    <a:pt x="29" y="6"/>
                    <a:pt x="33" y="6"/>
                  </a:cubicBezTo>
                  <a:cubicBezTo>
                    <a:pt x="40" y="4"/>
                    <a:pt x="49" y="4"/>
                    <a:pt x="57" y="4"/>
                  </a:cubicBezTo>
                  <a:cubicBezTo>
                    <a:pt x="65" y="4"/>
                    <a:pt x="72" y="4"/>
                    <a:pt x="79" y="5"/>
                  </a:cubicBezTo>
                  <a:cubicBezTo>
                    <a:pt x="85" y="6"/>
                    <a:pt x="90" y="6"/>
                    <a:pt x="91" y="7"/>
                  </a:cubicBezTo>
                  <a:cubicBezTo>
                    <a:pt x="97" y="9"/>
                    <a:pt x="100" y="11"/>
                    <a:pt x="102" y="13"/>
                  </a:cubicBezTo>
                  <a:cubicBezTo>
                    <a:pt x="104" y="15"/>
                    <a:pt x="104" y="17"/>
                    <a:pt x="104" y="19"/>
                  </a:cubicBezTo>
                  <a:cubicBezTo>
                    <a:pt x="104" y="19"/>
                    <a:pt x="104" y="20"/>
                    <a:pt x="104" y="20"/>
                  </a:cubicBezTo>
                  <a:cubicBezTo>
                    <a:pt x="104" y="22"/>
                    <a:pt x="103" y="23"/>
                    <a:pt x="102" y="25"/>
                  </a:cubicBezTo>
                  <a:cubicBezTo>
                    <a:pt x="101" y="26"/>
                    <a:pt x="100" y="27"/>
                    <a:pt x="98" y="28"/>
                  </a:cubicBezTo>
                  <a:cubicBezTo>
                    <a:pt x="93" y="20"/>
                    <a:pt x="78" y="17"/>
                    <a:pt x="58" y="17"/>
                  </a:cubicBezTo>
                  <a:cubicBezTo>
                    <a:pt x="55" y="17"/>
                    <a:pt x="51" y="17"/>
                    <a:pt x="47" y="17"/>
                  </a:cubicBezTo>
                  <a:cubicBezTo>
                    <a:pt x="29" y="18"/>
                    <a:pt x="14" y="25"/>
                    <a:pt x="15" y="29"/>
                  </a:cubicBezTo>
                  <a:moveTo>
                    <a:pt x="57" y="0"/>
                  </a:moveTo>
                  <a:cubicBezTo>
                    <a:pt x="48" y="0"/>
                    <a:pt x="40" y="1"/>
                    <a:pt x="32" y="2"/>
                  </a:cubicBezTo>
                  <a:cubicBezTo>
                    <a:pt x="27" y="3"/>
                    <a:pt x="20" y="6"/>
                    <a:pt x="13" y="9"/>
                  </a:cubicBezTo>
                  <a:cubicBezTo>
                    <a:pt x="10" y="11"/>
                    <a:pt x="7" y="13"/>
                    <a:pt x="5" y="15"/>
                  </a:cubicBezTo>
                  <a:cubicBezTo>
                    <a:pt x="3" y="17"/>
                    <a:pt x="1" y="19"/>
                    <a:pt x="1" y="22"/>
                  </a:cubicBezTo>
                  <a:cubicBezTo>
                    <a:pt x="1" y="23"/>
                    <a:pt x="1" y="23"/>
                    <a:pt x="1" y="23"/>
                  </a:cubicBezTo>
                  <a:cubicBezTo>
                    <a:pt x="0" y="23"/>
                    <a:pt x="0" y="23"/>
                    <a:pt x="0" y="23"/>
                  </a:cubicBezTo>
                  <a:cubicBezTo>
                    <a:pt x="4" y="50"/>
                    <a:pt x="3" y="90"/>
                    <a:pt x="5" y="117"/>
                  </a:cubicBezTo>
                  <a:cubicBezTo>
                    <a:pt x="5" y="117"/>
                    <a:pt x="5" y="117"/>
                    <a:pt x="5" y="117"/>
                  </a:cubicBezTo>
                  <a:cubicBezTo>
                    <a:pt x="6" y="119"/>
                    <a:pt x="8" y="122"/>
                    <a:pt x="10" y="124"/>
                  </a:cubicBezTo>
                  <a:cubicBezTo>
                    <a:pt x="10" y="124"/>
                    <a:pt x="10" y="124"/>
                    <a:pt x="10" y="124"/>
                  </a:cubicBezTo>
                  <a:cubicBezTo>
                    <a:pt x="9" y="125"/>
                    <a:pt x="9" y="125"/>
                    <a:pt x="9" y="126"/>
                  </a:cubicBezTo>
                  <a:cubicBezTo>
                    <a:pt x="9" y="128"/>
                    <a:pt x="10" y="130"/>
                    <a:pt x="10" y="131"/>
                  </a:cubicBezTo>
                  <a:cubicBezTo>
                    <a:pt x="10" y="131"/>
                    <a:pt x="10" y="131"/>
                    <a:pt x="10" y="131"/>
                  </a:cubicBezTo>
                  <a:cubicBezTo>
                    <a:pt x="10" y="132"/>
                    <a:pt x="10" y="132"/>
                    <a:pt x="10" y="132"/>
                  </a:cubicBezTo>
                  <a:cubicBezTo>
                    <a:pt x="11" y="133"/>
                    <a:pt x="11" y="133"/>
                    <a:pt x="11" y="133"/>
                  </a:cubicBezTo>
                  <a:cubicBezTo>
                    <a:pt x="11" y="133"/>
                    <a:pt x="11" y="133"/>
                    <a:pt x="11" y="133"/>
                  </a:cubicBezTo>
                  <a:cubicBezTo>
                    <a:pt x="14" y="136"/>
                    <a:pt x="19" y="138"/>
                    <a:pt x="24" y="140"/>
                  </a:cubicBezTo>
                  <a:cubicBezTo>
                    <a:pt x="30" y="142"/>
                    <a:pt x="37" y="144"/>
                    <a:pt x="43" y="144"/>
                  </a:cubicBezTo>
                  <a:cubicBezTo>
                    <a:pt x="48" y="145"/>
                    <a:pt x="53" y="145"/>
                    <a:pt x="57" y="145"/>
                  </a:cubicBezTo>
                  <a:cubicBezTo>
                    <a:pt x="70" y="145"/>
                    <a:pt x="80" y="143"/>
                    <a:pt x="87" y="140"/>
                  </a:cubicBezTo>
                  <a:cubicBezTo>
                    <a:pt x="90" y="139"/>
                    <a:pt x="93" y="138"/>
                    <a:pt x="95" y="137"/>
                  </a:cubicBezTo>
                  <a:cubicBezTo>
                    <a:pt x="97" y="135"/>
                    <a:pt x="98" y="134"/>
                    <a:pt x="99" y="132"/>
                  </a:cubicBezTo>
                  <a:cubicBezTo>
                    <a:pt x="98" y="132"/>
                    <a:pt x="98" y="132"/>
                    <a:pt x="98" y="132"/>
                  </a:cubicBezTo>
                  <a:cubicBezTo>
                    <a:pt x="98" y="132"/>
                    <a:pt x="98" y="132"/>
                    <a:pt x="98" y="132"/>
                  </a:cubicBezTo>
                  <a:cubicBezTo>
                    <a:pt x="98" y="131"/>
                    <a:pt x="98" y="129"/>
                    <a:pt x="98" y="128"/>
                  </a:cubicBezTo>
                  <a:cubicBezTo>
                    <a:pt x="101" y="126"/>
                    <a:pt x="102" y="125"/>
                    <a:pt x="104" y="123"/>
                  </a:cubicBezTo>
                  <a:cubicBezTo>
                    <a:pt x="104" y="123"/>
                    <a:pt x="104" y="123"/>
                    <a:pt x="104" y="123"/>
                  </a:cubicBezTo>
                  <a:cubicBezTo>
                    <a:pt x="104" y="123"/>
                    <a:pt x="104" y="123"/>
                    <a:pt x="104" y="123"/>
                  </a:cubicBezTo>
                  <a:cubicBezTo>
                    <a:pt x="104" y="123"/>
                    <a:pt x="104" y="123"/>
                    <a:pt x="104" y="123"/>
                  </a:cubicBezTo>
                  <a:cubicBezTo>
                    <a:pt x="104" y="122"/>
                    <a:pt x="104" y="122"/>
                    <a:pt x="104" y="122"/>
                  </a:cubicBezTo>
                  <a:cubicBezTo>
                    <a:pt x="104" y="113"/>
                    <a:pt x="105" y="103"/>
                    <a:pt x="105" y="92"/>
                  </a:cubicBezTo>
                  <a:cubicBezTo>
                    <a:pt x="109" y="95"/>
                    <a:pt x="114" y="96"/>
                    <a:pt x="119" y="96"/>
                  </a:cubicBezTo>
                  <a:cubicBezTo>
                    <a:pt x="119" y="96"/>
                    <a:pt x="119" y="96"/>
                    <a:pt x="119" y="96"/>
                  </a:cubicBezTo>
                  <a:cubicBezTo>
                    <a:pt x="137" y="96"/>
                    <a:pt x="153" y="80"/>
                    <a:pt x="153" y="58"/>
                  </a:cubicBezTo>
                  <a:cubicBezTo>
                    <a:pt x="153" y="52"/>
                    <a:pt x="152" y="46"/>
                    <a:pt x="149" y="39"/>
                  </a:cubicBezTo>
                  <a:cubicBezTo>
                    <a:pt x="146" y="34"/>
                    <a:pt x="142" y="30"/>
                    <a:pt x="138" y="28"/>
                  </a:cubicBezTo>
                  <a:cubicBezTo>
                    <a:pt x="134" y="26"/>
                    <a:pt x="130" y="25"/>
                    <a:pt x="127" y="25"/>
                  </a:cubicBezTo>
                  <a:cubicBezTo>
                    <a:pt x="126" y="25"/>
                    <a:pt x="125" y="25"/>
                    <a:pt x="124" y="25"/>
                  </a:cubicBezTo>
                  <a:cubicBezTo>
                    <a:pt x="121" y="25"/>
                    <a:pt x="116" y="26"/>
                    <a:pt x="113" y="28"/>
                  </a:cubicBezTo>
                  <a:cubicBezTo>
                    <a:pt x="111" y="29"/>
                    <a:pt x="109" y="31"/>
                    <a:pt x="108" y="32"/>
                  </a:cubicBezTo>
                  <a:cubicBezTo>
                    <a:pt x="108" y="32"/>
                    <a:pt x="108" y="32"/>
                    <a:pt x="108" y="32"/>
                  </a:cubicBezTo>
                  <a:cubicBezTo>
                    <a:pt x="107" y="32"/>
                    <a:pt x="107" y="32"/>
                    <a:pt x="107" y="32"/>
                  </a:cubicBezTo>
                  <a:cubicBezTo>
                    <a:pt x="108" y="27"/>
                    <a:pt x="108" y="23"/>
                    <a:pt x="108" y="19"/>
                  </a:cubicBezTo>
                  <a:cubicBezTo>
                    <a:pt x="108" y="19"/>
                    <a:pt x="108" y="19"/>
                    <a:pt x="108" y="19"/>
                  </a:cubicBezTo>
                  <a:cubicBezTo>
                    <a:pt x="108" y="19"/>
                    <a:pt x="108" y="19"/>
                    <a:pt x="108" y="19"/>
                  </a:cubicBezTo>
                  <a:cubicBezTo>
                    <a:pt x="108" y="16"/>
                    <a:pt x="107" y="13"/>
                    <a:pt x="104" y="10"/>
                  </a:cubicBezTo>
                  <a:cubicBezTo>
                    <a:pt x="102" y="7"/>
                    <a:pt x="98" y="5"/>
                    <a:pt x="92" y="3"/>
                  </a:cubicBezTo>
                  <a:cubicBezTo>
                    <a:pt x="90" y="3"/>
                    <a:pt x="85" y="2"/>
                    <a:pt x="79" y="1"/>
                  </a:cubicBezTo>
                  <a:cubicBezTo>
                    <a:pt x="73" y="1"/>
                    <a:pt x="65" y="0"/>
                    <a:pt x="5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792"/>
            <p:cNvSpPr>
              <a:spLocks/>
            </p:cNvSpPr>
            <p:nvPr/>
          </p:nvSpPr>
          <p:spPr bwMode="auto">
            <a:xfrm>
              <a:off x="3755" y="345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793"/>
            <p:cNvSpPr>
              <a:spLocks/>
            </p:cNvSpPr>
            <p:nvPr/>
          </p:nvSpPr>
          <p:spPr bwMode="auto">
            <a:xfrm>
              <a:off x="3755" y="3455"/>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Rectangle 794"/>
            <p:cNvSpPr>
              <a:spLocks noChangeArrowheads="1"/>
            </p:cNvSpPr>
            <p:nvPr/>
          </p:nvSpPr>
          <p:spPr bwMode="auto">
            <a:xfrm>
              <a:off x="3752" y="3488"/>
              <a:ext cx="1" cy="1"/>
            </a:xfrm>
            <a:prstGeom prst="rect">
              <a:avLst/>
            </a:prstGeom>
            <a:solidFill>
              <a:srgbClr val="B2B2B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Rectangle 795"/>
            <p:cNvSpPr>
              <a:spLocks noChangeArrowheads="1"/>
            </p:cNvSpPr>
            <p:nvPr/>
          </p:nvSpPr>
          <p:spPr bwMode="auto">
            <a:xfrm>
              <a:off x="3752" y="3488"/>
              <a:ext cx="1" cy="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Rectangle 796"/>
            <p:cNvSpPr>
              <a:spLocks noChangeArrowheads="1"/>
            </p:cNvSpPr>
            <p:nvPr/>
          </p:nvSpPr>
          <p:spPr bwMode="auto">
            <a:xfrm>
              <a:off x="3752" y="3488"/>
              <a:ext cx="1" cy="1"/>
            </a:xfrm>
            <a:prstGeom prst="rect">
              <a:avLst/>
            </a:prstGeom>
            <a:solidFill>
              <a:srgbClr val="B2B2B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797"/>
            <p:cNvSpPr>
              <a:spLocks/>
            </p:cNvSpPr>
            <p:nvPr/>
          </p:nvSpPr>
          <p:spPr bwMode="auto">
            <a:xfrm>
              <a:off x="3752" y="3488"/>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798"/>
            <p:cNvSpPr>
              <a:spLocks/>
            </p:cNvSpPr>
            <p:nvPr/>
          </p:nvSpPr>
          <p:spPr bwMode="auto">
            <a:xfrm>
              <a:off x="3662" y="3507"/>
              <a:ext cx="36" cy="45"/>
            </a:xfrm>
            <a:custGeom>
              <a:avLst/>
              <a:gdLst>
                <a:gd name="T0" fmla="*/ 14 w 15"/>
                <a:gd name="T1" fmla="*/ 0 h 19"/>
                <a:gd name="T2" fmla="*/ 13 w 15"/>
                <a:gd name="T3" fmla="*/ 0 h 19"/>
                <a:gd name="T4" fmla="*/ 1 w 15"/>
                <a:gd name="T5" fmla="*/ 17 h 19"/>
                <a:gd name="T6" fmla="*/ 1 w 15"/>
                <a:gd name="T7" fmla="*/ 19 h 19"/>
                <a:gd name="T8" fmla="*/ 1 w 15"/>
                <a:gd name="T9" fmla="*/ 19 h 19"/>
                <a:gd name="T10" fmla="*/ 2 w 15"/>
                <a:gd name="T11" fmla="*/ 18 h 19"/>
                <a:gd name="T12" fmla="*/ 15 w 15"/>
                <a:gd name="T13" fmla="*/ 1 h 19"/>
                <a:gd name="T14" fmla="*/ 14 w 15"/>
                <a:gd name="T15" fmla="*/ 0 h 19"/>
                <a:gd name="T16" fmla="*/ 14 w 15"/>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9">
                  <a:moveTo>
                    <a:pt x="14" y="0"/>
                  </a:moveTo>
                  <a:cubicBezTo>
                    <a:pt x="14" y="0"/>
                    <a:pt x="13" y="0"/>
                    <a:pt x="13" y="0"/>
                  </a:cubicBezTo>
                  <a:cubicBezTo>
                    <a:pt x="9" y="6"/>
                    <a:pt x="5" y="12"/>
                    <a:pt x="1" y="17"/>
                  </a:cubicBezTo>
                  <a:cubicBezTo>
                    <a:pt x="0" y="18"/>
                    <a:pt x="0" y="18"/>
                    <a:pt x="1" y="19"/>
                  </a:cubicBezTo>
                  <a:cubicBezTo>
                    <a:pt x="1" y="19"/>
                    <a:pt x="1" y="19"/>
                    <a:pt x="1" y="19"/>
                  </a:cubicBezTo>
                  <a:cubicBezTo>
                    <a:pt x="2" y="19"/>
                    <a:pt x="2" y="19"/>
                    <a:pt x="2" y="18"/>
                  </a:cubicBezTo>
                  <a:cubicBezTo>
                    <a:pt x="6" y="13"/>
                    <a:pt x="10" y="7"/>
                    <a:pt x="15" y="1"/>
                  </a:cubicBezTo>
                  <a:cubicBezTo>
                    <a:pt x="15" y="1"/>
                    <a:pt x="15" y="0"/>
                    <a:pt x="14" y="0"/>
                  </a:cubicBezTo>
                  <a:cubicBezTo>
                    <a:pt x="14" y="0"/>
                    <a:pt x="14" y="0"/>
                    <a:pt x="1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799"/>
            <p:cNvSpPr>
              <a:spLocks/>
            </p:cNvSpPr>
            <p:nvPr/>
          </p:nvSpPr>
          <p:spPr bwMode="auto">
            <a:xfrm>
              <a:off x="3660" y="3608"/>
              <a:ext cx="31" cy="38"/>
            </a:xfrm>
            <a:custGeom>
              <a:avLst/>
              <a:gdLst>
                <a:gd name="T0" fmla="*/ 12 w 13"/>
                <a:gd name="T1" fmla="*/ 0 h 16"/>
                <a:gd name="T2" fmla="*/ 11 w 13"/>
                <a:gd name="T3" fmla="*/ 0 h 16"/>
                <a:gd name="T4" fmla="*/ 1 w 13"/>
                <a:gd name="T5" fmla="*/ 15 h 16"/>
                <a:gd name="T6" fmla="*/ 1 w 13"/>
                <a:gd name="T7" fmla="*/ 16 h 16"/>
                <a:gd name="T8" fmla="*/ 1 w 13"/>
                <a:gd name="T9" fmla="*/ 16 h 16"/>
                <a:gd name="T10" fmla="*/ 2 w 13"/>
                <a:gd name="T11" fmla="*/ 16 h 16"/>
                <a:gd name="T12" fmla="*/ 13 w 13"/>
                <a:gd name="T13" fmla="*/ 1 h 16"/>
                <a:gd name="T14" fmla="*/ 13 w 13"/>
                <a:gd name="T15" fmla="*/ 0 h 16"/>
                <a:gd name="T16" fmla="*/ 12 w 13"/>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6">
                  <a:moveTo>
                    <a:pt x="12" y="0"/>
                  </a:moveTo>
                  <a:cubicBezTo>
                    <a:pt x="12" y="0"/>
                    <a:pt x="11" y="0"/>
                    <a:pt x="11" y="0"/>
                  </a:cubicBezTo>
                  <a:cubicBezTo>
                    <a:pt x="8" y="5"/>
                    <a:pt x="4" y="10"/>
                    <a:pt x="1" y="15"/>
                  </a:cubicBezTo>
                  <a:cubicBezTo>
                    <a:pt x="0" y="15"/>
                    <a:pt x="1" y="16"/>
                    <a:pt x="1" y="16"/>
                  </a:cubicBezTo>
                  <a:cubicBezTo>
                    <a:pt x="1" y="16"/>
                    <a:pt x="1" y="16"/>
                    <a:pt x="1" y="16"/>
                  </a:cubicBezTo>
                  <a:cubicBezTo>
                    <a:pt x="2" y="16"/>
                    <a:pt x="2" y="16"/>
                    <a:pt x="2" y="16"/>
                  </a:cubicBezTo>
                  <a:cubicBezTo>
                    <a:pt x="6" y="11"/>
                    <a:pt x="9" y="6"/>
                    <a:pt x="13" y="1"/>
                  </a:cubicBezTo>
                  <a:cubicBezTo>
                    <a:pt x="13" y="1"/>
                    <a:pt x="13" y="0"/>
                    <a:pt x="13" y="0"/>
                  </a:cubicBezTo>
                  <a:cubicBezTo>
                    <a:pt x="12" y="0"/>
                    <a:pt x="12" y="0"/>
                    <a:pt x="1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800"/>
            <p:cNvSpPr>
              <a:spLocks/>
            </p:cNvSpPr>
            <p:nvPr/>
          </p:nvSpPr>
          <p:spPr bwMode="auto">
            <a:xfrm>
              <a:off x="3658" y="3639"/>
              <a:ext cx="33" cy="40"/>
            </a:xfrm>
            <a:custGeom>
              <a:avLst/>
              <a:gdLst>
                <a:gd name="T0" fmla="*/ 13 w 14"/>
                <a:gd name="T1" fmla="*/ 0 h 17"/>
                <a:gd name="T2" fmla="*/ 13 w 14"/>
                <a:gd name="T3" fmla="*/ 0 h 17"/>
                <a:gd name="T4" fmla="*/ 0 w 14"/>
                <a:gd name="T5" fmla="*/ 15 h 17"/>
                <a:gd name="T6" fmla="*/ 0 w 14"/>
                <a:gd name="T7" fmla="*/ 16 h 17"/>
                <a:gd name="T8" fmla="*/ 1 w 14"/>
                <a:gd name="T9" fmla="*/ 17 h 17"/>
                <a:gd name="T10" fmla="*/ 1 w 14"/>
                <a:gd name="T11" fmla="*/ 16 h 17"/>
                <a:gd name="T12" fmla="*/ 14 w 14"/>
                <a:gd name="T13" fmla="*/ 1 h 17"/>
                <a:gd name="T14" fmla="*/ 14 w 14"/>
                <a:gd name="T15" fmla="*/ 0 h 17"/>
                <a:gd name="T16" fmla="*/ 13 w 14"/>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7">
                  <a:moveTo>
                    <a:pt x="13" y="0"/>
                  </a:moveTo>
                  <a:cubicBezTo>
                    <a:pt x="13" y="0"/>
                    <a:pt x="13" y="0"/>
                    <a:pt x="13" y="0"/>
                  </a:cubicBezTo>
                  <a:cubicBezTo>
                    <a:pt x="8" y="5"/>
                    <a:pt x="4" y="10"/>
                    <a:pt x="0" y="15"/>
                  </a:cubicBezTo>
                  <a:cubicBezTo>
                    <a:pt x="0" y="16"/>
                    <a:pt x="0" y="16"/>
                    <a:pt x="0" y="16"/>
                  </a:cubicBezTo>
                  <a:cubicBezTo>
                    <a:pt x="0" y="17"/>
                    <a:pt x="0" y="17"/>
                    <a:pt x="1" y="17"/>
                  </a:cubicBezTo>
                  <a:cubicBezTo>
                    <a:pt x="1" y="17"/>
                    <a:pt x="1" y="16"/>
                    <a:pt x="1" y="16"/>
                  </a:cubicBezTo>
                  <a:cubicBezTo>
                    <a:pt x="5" y="11"/>
                    <a:pt x="10" y="6"/>
                    <a:pt x="14" y="1"/>
                  </a:cubicBezTo>
                  <a:cubicBezTo>
                    <a:pt x="14" y="1"/>
                    <a:pt x="14" y="0"/>
                    <a:pt x="14" y="0"/>
                  </a:cubicBezTo>
                  <a:cubicBezTo>
                    <a:pt x="14" y="0"/>
                    <a:pt x="13" y="0"/>
                    <a:pt x="1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801"/>
            <p:cNvSpPr>
              <a:spLocks/>
            </p:cNvSpPr>
            <p:nvPr/>
          </p:nvSpPr>
          <p:spPr bwMode="auto">
            <a:xfrm>
              <a:off x="3035" y="3485"/>
              <a:ext cx="391" cy="310"/>
            </a:xfrm>
            <a:custGeom>
              <a:avLst/>
              <a:gdLst>
                <a:gd name="T0" fmla="*/ 15 w 165"/>
                <a:gd name="T1" fmla="*/ 0 h 131"/>
                <a:gd name="T2" fmla="*/ 13 w 165"/>
                <a:gd name="T3" fmla="*/ 2 h 131"/>
                <a:gd name="T4" fmla="*/ 13 w 165"/>
                <a:gd name="T5" fmla="*/ 14 h 131"/>
                <a:gd name="T6" fmla="*/ 9 w 165"/>
                <a:gd name="T7" fmla="*/ 14 h 131"/>
                <a:gd name="T8" fmla="*/ 7 w 165"/>
                <a:gd name="T9" fmla="*/ 16 h 131"/>
                <a:gd name="T10" fmla="*/ 9 w 165"/>
                <a:gd name="T11" fmla="*/ 18 h 131"/>
                <a:gd name="T12" fmla="*/ 13 w 165"/>
                <a:gd name="T13" fmla="*/ 18 h 131"/>
                <a:gd name="T14" fmla="*/ 13 w 165"/>
                <a:gd name="T15" fmla="*/ 29 h 131"/>
                <a:gd name="T16" fmla="*/ 9 w 165"/>
                <a:gd name="T17" fmla="*/ 29 h 131"/>
                <a:gd name="T18" fmla="*/ 7 w 165"/>
                <a:gd name="T19" fmla="*/ 31 h 131"/>
                <a:gd name="T20" fmla="*/ 9 w 165"/>
                <a:gd name="T21" fmla="*/ 32 h 131"/>
                <a:gd name="T22" fmla="*/ 13 w 165"/>
                <a:gd name="T23" fmla="*/ 32 h 131"/>
                <a:gd name="T24" fmla="*/ 13 w 165"/>
                <a:gd name="T25" fmla="*/ 45 h 131"/>
                <a:gd name="T26" fmla="*/ 9 w 165"/>
                <a:gd name="T27" fmla="*/ 45 h 131"/>
                <a:gd name="T28" fmla="*/ 7 w 165"/>
                <a:gd name="T29" fmla="*/ 46 h 131"/>
                <a:gd name="T30" fmla="*/ 9 w 165"/>
                <a:gd name="T31" fmla="*/ 48 h 131"/>
                <a:gd name="T32" fmla="*/ 13 w 165"/>
                <a:gd name="T33" fmla="*/ 48 h 131"/>
                <a:gd name="T34" fmla="*/ 13 w 165"/>
                <a:gd name="T35" fmla="*/ 62 h 131"/>
                <a:gd name="T36" fmla="*/ 9 w 165"/>
                <a:gd name="T37" fmla="*/ 62 h 131"/>
                <a:gd name="T38" fmla="*/ 7 w 165"/>
                <a:gd name="T39" fmla="*/ 64 h 131"/>
                <a:gd name="T40" fmla="*/ 9 w 165"/>
                <a:gd name="T41" fmla="*/ 66 h 131"/>
                <a:gd name="T42" fmla="*/ 13 w 165"/>
                <a:gd name="T43" fmla="*/ 66 h 131"/>
                <a:gd name="T44" fmla="*/ 13 w 165"/>
                <a:gd name="T45" fmla="*/ 79 h 131"/>
                <a:gd name="T46" fmla="*/ 9 w 165"/>
                <a:gd name="T47" fmla="*/ 79 h 131"/>
                <a:gd name="T48" fmla="*/ 7 w 165"/>
                <a:gd name="T49" fmla="*/ 80 h 131"/>
                <a:gd name="T50" fmla="*/ 9 w 165"/>
                <a:gd name="T51" fmla="*/ 82 h 131"/>
                <a:gd name="T52" fmla="*/ 13 w 165"/>
                <a:gd name="T53" fmla="*/ 82 h 131"/>
                <a:gd name="T54" fmla="*/ 13 w 165"/>
                <a:gd name="T55" fmla="*/ 96 h 131"/>
                <a:gd name="T56" fmla="*/ 9 w 165"/>
                <a:gd name="T57" fmla="*/ 96 h 131"/>
                <a:gd name="T58" fmla="*/ 7 w 165"/>
                <a:gd name="T59" fmla="*/ 98 h 131"/>
                <a:gd name="T60" fmla="*/ 9 w 165"/>
                <a:gd name="T61" fmla="*/ 100 h 131"/>
                <a:gd name="T62" fmla="*/ 13 w 165"/>
                <a:gd name="T63" fmla="*/ 100 h 131"/>
                <a:gd name="T64" fmla="*/ 13 w 165"/>
                <a:gd name="T65" fmla="*/ 113 h 131"/>
                <a:gd name="T66" fmla="*/ 2 w 165"/>
                <a:gd name="T67" fmla="*/ 113 h 131"/>
                <a:gd name="T68" fmla="*/ 0 w 165"/>
                <a:gd name="T69" fmla="*/ 115 h 131"/>
                <a:gd name="T70" fmla="*/ 2 w 165"/>
                <a:gd name="T71" fmla="*/ 116 h 131"/>
                <a:gd name="T72" fmla="*/ 13 w 165"/>
                <a:gd name="T73" fmla="*/ 116 h 131"/>
                <a:gd name="T74" fmla="*/ 13 w 165"/>
                <a:gd name="T75" fmla="*/ 129 h 131"/>
                <a:gd name="T76" fmla="*/ 15 w 165"/>
                <a:gd name="T77" fmla="*/ 131 h 131"/>
                <a:gd name="T78" fmla="*/ 16 w 165"/>
                <a:gd name="T79" fmla="*/ 129 h 131"/>
                <a:gd name="T80" fmla="*/ 16 w 165"/>
                <a:gd name="T81" fmla="*/ 116 h 131"/>
                <a:gd name="T82" fmla="*/ 163 w 165"/>
                <a:gd name="T83" fmla="*/ 116 h 131"/>
                <a:gd name="T84" fmla="*/ 165 w 165"/>
                <a:gd name="T85" fmla="*/ 115 h 131"/>
                <a:gd name="T86" fmla="*/ 163 w 165"/>
                <a:gd name="T87" fmla="*/ 113 h 131"/>
                <a:gd name="T88" fmla="*/ 16 w 165"/>
                <a:gd name="T89" fmla="*/ 113 h 131"/>
                <a:gd name="T90" fmla="*/ 16 w 165"/>
                <a:gd name="T91" fmla="*/ 2 h 131"/>
                <a:gd name="T92" fmla="*/ 15 w 165"/>
                <a:gd name="T93"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5" h="131">
                  <a:moveTo>
                    <a:pt x="15" y="0"/>
                  </a:moveTo>
                  <a:cubicBezTo>
                    <a:pt x="14" y="0"/>
                    <a:pt x="13" y="1"/>
                    <a:pt x="13" y="2"/>
                  </a:cubicBezTo>
                  <a:cubicBezTo>
                    <a:pt x="13" y="14"/>
                    <a:pt x="13" y="14"/>
                    <a:pt x="13" y="14"/>
                  </a:cubicBezTo>
                  <a:cubicBezTo>
                    <a:pt x="11" y="14"/>
                    <a:pt x="10" y="14"/>
                    <a:pt x="9" y="14"/>
                  </a:cubicBezTo>
                  <a:cubicBezTo>
                    <a:pt x="8" y="14"/>
                    <a:pt x="7" y="15"/>
                    <a:pt x="7" y="16"/>
                  </a:cubicBezTo>
                  <a:cubicBezTo>
                    <a:pt x="7" y="17"/>
                    <a:pt x="8" y="18"/>
                    <a:pt x="9" y="18"/>
                  </a:cubicBezTo>
                  <a:cubicBezTo>
                    <a:pt x="10" y="18"/>
                    <a:pt x="11" y="18"/>
                    <a:pt x="13" y="18"/>
                  </a:cubicBezTo>
                  <a:cubicBezTo>
                    <a:pt x="13" y="29"/>
                    <a:pt x="13" y="29"/>
                    <a:pt x="13" y="29"/>
                  </a:cubicBezTo>
                  <a:cubicBezTo>
                    <a:pt x="11" y="29"/>
                    <a:pt x="10" y="29"/>
                    <a:pt x="9" y="29"/>
                  </a:cubicBezTo>
                  <a:cubicBezTo>
                    <a:pt x="8" y="29"/>
                    <a:pt x="7" y="30"/>
                    <a:pt x="7" y="31"/>
                  </a:cubicBezTo>
                  <a:cubicBezTo>
                    <a:pt x="7" y="32"/>
                    <a:pt x="8" y="32"/>
                    <a:pt x="9" y="32"/>
                  </a:cubicBezTo>
                  <a:cubicBezTo>
                    <a:pt x="10" y="32"/>
                    <a:pt x="11" y="32"/>
                    <a:pt x="13" y="32"/>
                  </a:cubicBezTo>
                  <a:cubicBezTo>
                    <a:pt x="13" y="45"/>
                    <a:pt x="13" y="45"/>
                    <a:pt x="13" y="45"/>
                  </a:cubicBezTo>
                  <a:cubicBezTo>
                    <a:pt x="11" y="45"/>
                    <a:pt x="10" y="45"/>
                    <a:pt x="9" y="45"/>
                  </a:cubicBezTo>
                  <a:cubicBezTo>
                    <a:pt x="8" y="45"/>
                    <a:pt x="7" y="45"/>
                    <a:pt x="7" y="46"/>
                  </a:cubicBezTo>
                  <a:cubicBezTo>
                    <a:pt x="7" y="47"/>
                    <a:pt x="8" y="48"/>
                    <a:pt x="9" y="48"/>
                  </a:cubicBezTo>
                  <a:cubicBezTo>
                    <a:pt x="10" y="48"/>
                    <a:pt x="11" y="48"/>
                    <a:pt x="13" y="48"/>
                  </a:cubicBezTo>
                  <a:cubicBezTo>
                    <a:pt x="13" y="62"/>
                    <a:pt x="13" y="62"/>
                    <a:pt x="13" y="62"/>
                  </a:cubicBezTo>
                  <a:cubicBezTo>
                    <a:pt x="11" y="62"/>
                    <a:pt x="10" y="62"/>
                    <a:pt x="9" y="62"/>
                  </a:cubicBezTo>
                  <a:cubicBezTo>
                    <a:pt x="8" y="62"/>
                    <a:pt x="7" y="63"/>
                    <a:pt x="7" y="64"/>
                  </a:cubicBezTo>
                  <a:cubicBezTo>
                    <a:pt x="7" y="65"/>
                    <a:pt x="8" y="66"/>
                    <a:pt x="9" y="66"/>
                  </a:cubicBezTo>
                  <a:cubicBezTo>
                    <a:pt x="10" y="66"/>
                    <a:pt x="11" y="66"/>
                    <a:pt x="13" y="66"/>
                  </a:cubicBezTo>
                  <a:cubicBezTo>
                    <a:pt x="13" y="79"/>
                    <a:pt x="13" y="79"/>
                    <a:pt x="13" y="79"/>
                  </a:cubicBezTo>
                  <a:cubicBezTo>
                    <a:pt x="11" y="79"/>
                    <a:pt x="10" y="79"/>
                    <a:pt x="9" y="79"/>
                  </a:cubicBezTo>
                  <a:cubicBezTo>
                    <a:pt x="8" y="79"/>
                    <a:pt x="7" y="79"/>
                    <a:pt x="7" y="80"/>
                  </a:cubicBezTo>
                  <a:cubicBezTo>
                    <a:pt x="7" y="81"/>
                    <a:pt x="8" y="82"/>
                    <a:pt x="9" y="82"/>
                  </a:cubicBezTo>
                  <a:cubicBezTo>
                    <a:pt x="10" y="82"/>
                    <a:pt x="11" y="82"/>
                    <a:pt x="13" y="82"/>
                  </a:cubicBezTo>
                  <a:cubicBezTo>
                    <a:pt x="13" y="96"/>
                    <a:pt x="13" y="96"/>
                    <a:pt x="13" y="96"/>
                  </a:cubicBezTo>
                  <a:cubicBezTo>
                    <a:pt x="11" y="96"/>
                    <a:pt x="10" y="96"/>
                    <a:pt x="9" y="96"/>
                  </a:cubicBezTo>
                  <a:cubicBezTo>
                    <a:pt x="8" y="96"/>
                    <a:pt x="7" y="97"/>
                    <a:pt x="7" y="98"/>
                  </a:cubicBezTo>
                  <a:cubicBezTo>
                    <a:pt x="7" y="99"/>
                    <a:pt x="8" y="100"/>
                    <a:pt x="9" y="100"/>
                  </a:cubicBezTo>
                  <a:cubicBezTo>
                    <a:pt x="10" y="100"/>
                    <a:pt x="11" y="100"/>
                    <a:pt x="13" y="100"/>
                  </a:cubicBezTo>
                  <a:cubicBezTo>
                    <a:pt x="13" y="113"/>
                    <a:pt x="13" y="113"/>
                    <a:pt x="13" y="113"/>
                  </a:cubicBezTo>
                  <a:cubicBezTo>
                    <a:pt x="2" y="113"/>
                    <a:pt x="2" y="113"/>
                    <a:pt x="2" y="113"/>
                  </a:cubicBezTo>
                  <a:cubicBezTo>
                    <a:pt x="1" y="113"/>
                    <a:pt x="0" y="114"/>
                    <a:pt x="0" y="115"/>
                  </a:cubicBezTo>
                  <a:cubicBezTo>
                    <a:pt x="0" y="116"/>
                    <a:pt x="1" y="116"/>
                    <a:pt x="2" y="116"/>
                  </a:cubicBezTo>
                  <a:cubicBezTo>
                    <a:pt x="13" y="116"/>
                    <a:pt x="13" y="116"/>
                    <a:pt x="13" y="116"/>
                  </a:cubicBezTo>
                  <a:cubicBezTo>
                    <a:pt x="13" y="129"/>
                    <a:pt x="13" y="129"/>
                    <a:pt x="13" y="129"/>
                  </a:cubicBezTo>
                  <a:cubicBezTo>
                    <a:pt x="13" y="130"/>
                    <a:pt x="14" y="131"/>
                    <a:pt x="15" y="131"/>
                  </a:cubicBezTo>
                  <a:cubicBezTo>
                    <a:pt x="16" y="131"/>
                    <a:pt x="16" y="130"/>
                    <a:pt x="16" y="129"/>
                  </a:cubicBezTo>
                  <a:cubicBezTo>
                    <a:pt x="16" y="116"/>
                    <a:pt x="16" y="116"/>
                    <a:pt x="16" y="116"/>
                  </a:cubicBezTo>
                  <a:cubicBezTo>
                    <a:pt x="163" y="116"/>
                    <a:pt x="163" y="116"/>
                    <a:pt x="163" y="116"/>
                  </a:cubicBezTo>
                  <a:cubicBezTo>
                    <a:pt x="164" y="116"/>
                    <a:pt x="165" y="116"/>
                    <a:pt x="165" y="115"/>
                  </a:cubicBezTo>
                  <a:cubicBezTo>
                    <a:pt x="165" y="114"/>
                    <a:pt x="164" y="113"/>
                    <a:pt x="163" y="113"/>
                  </a:cubicBezTo>
                  <a:cubicBezTo>
                    <a:pt x="16" y="113"/>
                    <a:pt x="16" y="113"/>
                    <a:pt x="16" y="113"/>
                  </a:cubicBezTo>
                  <a:cubicBezTo>
                    <a:pt x="16" y="2"/>
                    <a:pt x="16" y="2"/>
                    <a:pt x="16" y="2"/>
                  </a:cubicBezTo>
                  <a:cubicBezTo>
                    <a:pt x="16" y="1"/>
                    <a:pt x="16" y="0"/>
                    <a:pt x="15"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802"/>
            <p:cNvSpPr>
              <a:spLocks noEditPoints="1"/>
            </p:cNvSpPr>
            <p:nvPr/>
          </p:nvSpPr>
          <p:spPr bwMode="auto">
            <a:xfrm>
              <a:off x="3177" y="3511"/>
              <a:ext cx="74" cy="225"/>
            </a:xfrm>
            <a:custGeom>
              <a:avLst/>
              <a:gdLst>
                <a:gd name="T0" fmla="*/ 28 w 31"/>
                <a:gd name="T1" fmla="*/ 85 h 95"/>
                <a:gd name="T2" fmla="*/ 27 w 31"/>
                <a:gd name="T3" fmla="*/ 87 h 95"/>
                <a:gd name="T4" fmla="*/ 21 w 31"/>
                <a:gd name="T5" fmla="*/ 88 h 95"/>
                <a:gd name="T6" fmla="*/ 28 w 31"/>
                <a:gd name="T7" fmla="*/ 82 h 95"/>
                <a:gd name="T8" fmla="*/ 27 w 31"/>
                <a:gd name="T9" fmla="*/ 83 h 95"/>
                <a:gd name="T10" fmla="*/ 21 w 31"/>
                <a:gd name="T11" fmla="*/ 91 h 95"/>
                <a:gd name="T12" fmla="*/ 21 w 31"/>
                <a:gd name="T13" fmla="*/ 80 h 95"/>
                <a:gd name="T14" fmla="*/ 28 w 31"/>
                <a:gd name="T15" fmla="*/ 70 h 95"/>
                <a:gd name="T16" fmla="*/ 21 w 31"/>
                <a:gd name="T17" fmla="*/ 84 h 95"/>
                <a:gd name="T18" fmla="*/ 21 w 31"/>
                <a:gd name="T19" fmla="*/ 72 h 95"/>
                <a:gd name="T20" fmla="*/ 27 w 31"/>
                <a:gd name="T21" fmla="*/ 68 h 95"/>
                <a:gd name="T22" fmla="*/ 21 w 31"/>
                <a:gd name="T23" fmla="*/ 77 h 95"/>
                <a:gd name="T24" fmla="*/ 21 w 31"/>
                <a:gd name="T25" fmla="*/ 64 h 95"/>
                <a:gd name="T26" fmla="*/ 27 w 31"/>
                <a:gd name="T27" fmla="*/ 53 h 95"/>
                <a:gd name="T28" fmla="*/ 27 w 31"/>
                <a:gd name="T29" fmla="*/ 59 h 95"/>
                <a:gd name="T30" fmla="*/ 21 w 31"/>
                <a:gd name="T31" fmla="*/ 61 h 95"/>
                <a:gd name="T32" fmla="*/ 27 w 31"/>
                <a:gd name="T33" fmla="*/ 42 h 95"/>
                <a:gd name="T34" fmla="*/ 21 w 31"/>
                <a:gd name="T35" fmla="*/ 61 h 95"/>
                <a:gd name="T36" fmla="*/ 20 w 31"/>
                <a:gd name="T37" fmla="*/ 43 h 95"/>
                <a:gd name="T38" fmla="*/ 27 w 31"/>
                <a:gd name="T39" fmla="*/ 39 h 95"/>
                <a:gd name="T40" fmla="*/ 21 w 31"/>
                <a:gd name="T41" fmla="*/ 49 h 95"/>
                <a:gd name="T42" fmla="*/ 20 w 31"/>
                <a:gd name="T43" fmla="*/ 38 h 95"/>
                <a:gd name="T44" fmla="*/ 21 w 31"/>
                <a:gd name="T45" fmla="*/ 36 h 95"/>
                <a:gd name="T46" fmla="*/ 27 w 31"/>
                <a:gd name="T47" fmla="*/ 26 h 95"/>
                <a:gd name="T48" fmla="*/ 26 w 31"/>
                <a:gd name="T49" fmla="*/ 32 h 95"/>
                <a:gd name="T50" fmla="*/ 17 w 31"/>
                <a:gd name="T51" fmla="*/ 92 h 95"/>
                <a:gd name="T52" fmla="*/ 4 w 31"/>
                <a:gd name="T53" fmla="*/ 57 h 95"/>
                <a:gd name="T54" fmla="*/ 12 w 31"/>
                <a:gd name="T55" fmla="*/ 13 h 95"/>
                <a:gd name="T56" fmla="*/ 17 w 31"/>
                <a:gd name="T57" fmla="*/ 36 h 95"/>
                <a:gd name="T58" fmla="*/ 17 w 31"/>
                <a:gd name="T59" fmla="*/ 92 h 95"/>
                <a:gd name="T60" fmla="*/ 20 w 31"/>
                <a:gd name="T61" fmla="*/ 25 h 95"/>
                <a:gd name="T62" fmla="*/ 27 w 31"/>
                <a:gd name="T63" fmla="*/ 23 h 95"/>
                <a:gd name="T64" fmla="*/ 20 w 31"/>
                <a:gd name="T65" fmla="*/ 21 h 95"/>
                <a:gd name="T66" fmla="*/ 20 w 31"/>
                <a:gd name="T67" fmla="*/ 13 h 95"/>
                <a:gd name="T68" fmla="*/ 27 w 31"/>
                <a:gd name="T69" fmla="*/ 7 h 95"/>
                <a:gd name="T70" fmla="*/ 27 w 31"/>
                <a:gd name="T71" fmla="*/ 10 h 95"/>
                <a:gd name="T72" fmla="*/ 18 w 31"/>
                <a:gd name="T73" fmla="*/ 10 h 95"/>
                <a:gd name="T74" fmla="*/ 14 w 31"/>
                <a:gd name="T75" fmla="*/ 4 h 95"/>
                <a:gd name="T76" fmla="*/ 25 w 31"/>
                <a:gd name="T77" fmla="*/ 4 h 95"/>
                <a:gd name="T78" fmla="*/ 23 w 31"/>
                <a:gd name="T79" fmla="*/ 0 h 95"/>
                <a:gd name="T80" fmla="*/ 12 w 31"/>
                <a:gd name="T81" fmla="*/ 1 h 95"/>
                <a:gd name="T82" fmla="*/ 1 w 31"/>
                <a:gd name="T83" fmla="*/ 10 h 95"/>
                <a:gd name="T84" fmla="*/ 1 w 31"/>
                <a:gd name="T85" fmla="*/ 10 h 95"/>
                <a:gd name="T86" fmla="*/ 0 w 31"/>
                <a:gd name="T87" fmla="*/ 11 h 95"/>
                <a:gd name="T88" fmla="*/ 0 w 31"/>
                <a:gd name="T89" fmla="*/ 11 h 95"/>
                <a:gd name="T90" fmla="*/ 0 w 31"/>
                <a:gd name="T91" fmla="*/ 57 h 95"/>
                <a:gd name="T92" fmla="*/ 1 w 31"/>
                <a:gd name="T93" fmla="*/ 93 h 95"/>
                <a:gd name="T94" fmla="*/ 18 w 31"/>
                <a:gd name="T95" fmla="*/ 95 h 95"/>
                <a:gd name="T96" fmla="*/ 20 w 31"/>
                <a:gd name="T97" fmla="*/ 95 h 95"/>
                <a:gd name="T98" fmla="*/ 30 w 31"/>
                <a:gd name="T99" fmla="*/ 89 h 95"/>
                <a:gd name="T100" fmla="*/ 31 w 31"/>
                <a:gd name="T101" fmla="*/ 88 h 95"/>
                <a:gd name="T102" fmla="*/ 31 w 31"/>
                <a:gd name="T103" fmla="*/ 87 h 95"/>
                <a:gd name="T104" fmla="*/ 31 w 31"/>
                <a:gd name="T105" fmla="*/ 3 h 95"/>
                <a:gd name="T106" fmla="*/ 31 w 31"/>
                <a:gd name="T107" fmla="*/ 2 h 95"/>
                <a:gd name="T108" fmla="*/ 31 w 31"/>
                <a:gd name="T109" fmla="*/ 2 h 95"/>
                <a:gd name="T110" fmla="*/ 31 w 31"/>
                <a:gd name="T111" fmla="*/ 1 h 95"/>
                <a:gd name="T112" fmla="*/ 30 w 31"/>
                <a:gd name="T113" fmla="*/ 1 h 95"/>
                <a:gd name="T114" fmla="*/ 23 w 31"/>
                <a:gd name="T11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 h="95">
                  <a:moveTo>
                    <a:pt x="27" y="87"/>
                  </a:moveTo>
                  <a:cubicBezTo>
                    <a:pt x="27" y="86"/>
                    <a:pt x="27" y="86"/>
                    <a:pt x="28" y="85"/>
                  </a:cubicBezTo>
                  <a:cubicBezTo>
                    <a:pt x="28" y="86"/>
                    <a:pt x="28" y="86"/>
                    <a:pt x="28" y="86"/>
                  </a:cubicBezTo>
                  <a:cubicBezTo>
                    <a:pt x="27" y="87"/>
                    <a:pt x="27" y="87"/>
                    <a:pt x="27" y="87"/>
                  </a:cubicBezTo>
                  <a:moveTo>
                    <a:pt x="21" y="91"/>
                  </a:moveTo>
                  <a:cubicBezTo>
                    <a:pt x="21" y="90"/>
                    <a:pt x="21" y="89"/>
                    <a:pt x="21" y="88"/>
                  </a:cubicBezTo>
                  <a:cubicBezTo>
                    <a:pt x="22" y="84"/>
                    <a:pt x="25" y="81"/>
                    <a:pt x="28" y="78"/>
                  </a:cubicBezTo>
                  <a:cubicBezTo>
                    <a:pt x="28" y="79"/>
                    <a:pt x="28" y="81"/>
                    <a:pt x="28" y="82"/>
                  </a:cubicBezTo>
                  <a:cubicBezTo>
                    <a:pt x="27" y="82"/>
                    <a:pt x="27" y="82"/>
                    <a:pt x="27" y="82"/>
                  </a:cubicBezTo>
                  <a:cubicBezTo>
                    <a:pt x="27" y="82"/>
                    <a:pt x="27" y="83"/>
                    <a:pt x="27" y="83"/>
                  </a:cubicBezTo>
                  <a:cubicBezTo>
                    <a:pt x="26" y="85"/>
                    <a:pt x="24" y="87"/>
                    <a:pt x="23" y="89"/>
                  </a:cubicBezTo>
                  <a:cubicBezTo>
                    <a:pt x="22" y="90"/>
                    <a:pt x="21" y="90"/>
                    <a:pt x="21" y="91"/>
                  </a:cubicBezTo>
                  <a:moveTo>
                    <a:pt x="21" y="84"/>
                  </a:moveTo>
                  <a:cubicBezTo>
                    <a:pt x="21" y="83"/>
                    <a:pt x="21" y="82"/>
                    <a:pt x="21" y="80"/>
                  </a:cubicBezTo>
                  <a:cubicBezTo>
                    <a:pt x="21" y="80"/>
                    <a:pt x="21" y="80"/>
                    <a:pt x="21" y="80"/>
                  </a:cubicBezTo>
                  <a:cubicBezTo>
                    <a:pt x="23" y="76"/>
                    <a:pt x="25" y="73"/>
                    <a:pt x="28" y="70"/>
                  </a:cubicBezTo>
                  <a:cubicBezTo>
                    <a:pt x="28" y="72"/>
                    <a:pt x="28" y="74"/>
                    <a:pt x="28" y="75"/>
                  </a:cubicBezTo>
                  <a:cubicBezTo>
                    <a:pt x="25" y="78"/>
                    <a:pt x="23" y="81"/>
                    <a:pt x="21" y="84"/>
                  </a:cubicBezTo>
                  <a:moveTo>
                    <a:pt x="21" y="77"/>
                  </a:moveTo>
                  <a:cubicBezTo>
                    <a:pt x="21" y="75"/>
                    <a:pt x="21" y="73"/>
                    <a:pt x="21" y="72"/>
                  </a:cubicBezTo>
                  <a:cubicBezTo>
                    <a:pt x="23" y="68"/>
                    <a:pt x="25" y="65"/>
                    <a:pt x="27" y="61"/>
                  </a:cubicBezTo>
                  <a:cubicBezTo>
                    <a:pt x="27" y="63"/>
                    <a:pt x="27" y="66"/>
                    <a:pt x="27" y="68"/>
                  </a:cubicBezTo>
                  <a:cubicBezTo>
                    <a:pt x="27" y="68"/>
                    <a:pt x="27" y="68"/>
                    <a:pt x="27" y="68"/>
                  </a:cubicBezTo>
                  <a:cubicBezTo>
                    <a:pt x="25" y="71"/>
                    <a:pt x="23" y="74"/>
                    <a:pt x="21" y="77"/>
                  </a:cubicBezTo>
                  <a:moveTo>
                    <a:pt x="21" y="68"/>
                  </a:moveTo>
                  <a:cubicBezTo>
                    <a:pt x="21" y="67"/>
                    <a:pt x="21" y="65"/>
                    <a:pt x="21" y="64"/>
                  </a:cubicBezTo>
                  <a:cubicBezTo>
                    <a:pt x="21" y="64"/>
                    <a:pt x="21" y="64"/>
                    <a:pt x="21" y="64"/>
                  </a:cubicBezTo>
                  <a:cubicBezTo>
                    <a:pt x="23" y="60"/>
                    <a:pt x="25" y="57"/>
                    <a:pt x="27" y="53"/>
                  </a:cubicBezTo>
                  <a:cubicBezTo>
                    <a:pt x="27" y="55"/>
                    <a:pt x="27" y="57"/>
                    <a:pt x="27" y="59"/>
                  </a:cubicBezTo>
                  <a:cubicBezTo>
                    <a:pt x="27" y="59"/>
                    <a:pt x="27" y="59"/>
                    <a:pt x="27" y="59"/>
                  </a:cubicBezTo>
                  <a:cubicBezTo>
                    <a:pt x="25" y="62"/>
                    <a:pt x="23" y="65"/>
                    <a:pt x="21" y="68"/>
                  </a:cubicBezTo>
                  <a:moveTo>
                    <a:pt x="21" y="61"/>
                  </a:moveTo>
                  <a:cubicBezTo>
                    <a:pt x="21" y="58"/>
                    <a:pt x="21" y="55"/>
                    <a:pt x="21" y="52"/>
                  </a:cubicBezTo>
                  <a:cubicBezTo>
                    <a:pt x="23" y="48"/>
                    <a:pt x="25" y="45"/>
                    <a:pt x="27" y="42"/>
                  </a:cubicBezTo>
                  <a:cubicBezTo>
                    <a:pt x="27" y="45"/>
                    <a:pt x="27" y="47"/>
                    <a:pt x="27" y="50"/>
                  </a:cubicBezTo>
                  <a:cubicBezTo>
                    <a:pt x="25" y="53"/>
                    <a:pt x="23" y="57"/>
                    <a:pt x="21" y="61"/>
                  </a:cubicBezTo>
                  <a:moveTo>
                    <a:pt x="21" y="49"/>
                  </a:moveTo>
                  <a:cubicBezTo>
                    <a:pt x="20" y="47"/>
                    <a:pt x="20" y="45"/>
                    <a:pt x="20" y="43"/>
                  </a:cubicBezTo>
                  <a:cubicBezTo>
                    <a:pt x="23" y="40"/>
                    <a:pt x="25" y="37"/>
                    <a:pt x="27" y="34"/>
                  </a:cubicBezTo>
                  <a:cubicBezTo>
                    <a:pt x="27" y="36"/>
                    <a:pt x="27" y="37"/>
                    <a:pt x="27" y="39"/>
                  </a:cubicBezTo>
                  <a:cubicBezTo>
                    <a:pt x="27" y="39"/>
                    <a:pt x="27" y="39"/>
                    <a:pt x="27" y="39"/>
                  </a:cubicBezTo>
                  <a:cubicBezTo>
                    <a:pt x="25" y="42"/>
                    <a:pt x="22" y="45"/>
                    <a:pt x="21" y="49"/>
                  </a:cubicBezTo>
                  <a:moveTo>
                    <a:pt x="20" y="40"/>
                  </a:moveTo>
                  <a:cubicBezTo>
                    <a:pt x="20" y="39"/>
                    <a:pt x="20" y="38"/>
                    <a:pt x="20" y="38"/>
                  </a:cubicBezTo>
                  <a:cubicBezTo>
                    <a:pt x="21" y="38"/>
                    <a:pt x="21" y="38"/>
                    <a:pt x="21" y="38"/>
                  </a:cubicBezTo>
                  <a:cubicBezTo>
                    <a:pt x="21" y="37"/>
                    <a:pt x="21" y="37"/>
                    <a:pt x="21" y="36"/>
                  </a:cubicBezTo>
                  <a:cubicBezTo>
                    <a:pt x="21" y="36"/>
                    <a:pt x="21" y="36"/>
                    <a:pt x="21" y="36"/>
                  </a:cubicBezTo>
                  <a:cubicBezTo>
                    <a:pt x="23" y="33"/>
                    <a:pt x="25" y="29"/>
                    <a:pt x="27" y="26"/>
                  </a:cubicBezTo>
                  <a:cubicBezTo>
                    <a:pt x="27" y="28"/>
                    <a:pt x="27" y="30"/>
                    <a:pt x="27" y="32"/>
                  </a:cubicBezTo>
                  <a:cubicBezTo>
                    <a:pt x="26" y="32"/>
                    <a:pt x="26" y="32"/>
                    <a:pt x="26" y="32"/>
                  </a:cubicBezTo>
                  <a:cubicBezTo>
                    <a:pt x="24" y="35"/>
                    <a:pt x="22" y="37"/>
                    <a:pt x="20" y="40"/>
                  </a:cubicBezTo>
                  <a:moveTo>
                    <a:pt x="17" y="92"/>
                  </a:moveTo>
                  <a:cubicBezTo>
                    <a:pt x="12" y="91"/>
                    <a:pt x="9" y="91"/>
                    <a:pt x="4" y="91"/>
                  </a:cubicBezTo>
                  <a:cubicBezTo>
                    <a:pt x="4" y="82"/>
                    <a:pt x="4" y="70"/>
                    <a:pt x="4" y="57"/>
                  </a:cubicBezTo>
                  <a:cubicBezTo>
                    <a:pt x="4" y="40"/>
                    <a:pt x="4" y="22"/>
                    <a:pt x="4" y="13"/>
                  </a:cubicBezTo>
                  <a:cubicBezTo>
                    <a:pt x="7" y="13"/>
                    <a:pt x="10" y="13"/>
                    <a:pt x="12" y="13"/>
                  </a:cubicBezTo>
                  <a:cubicBezTo>
                    <a:pt x="14" y="13"/>
                    <a:pt x="16" y="13"/>
                    <a:pt x="17" y="13"/>
                  </a:cubicBezTo>
                  <a:cubicBezTo>
                    <a:pt x="17" y="17"/>
                    <a:pt x="17" y="26"/>
                    <a:pt x="17" y="36"/>
                  </a:cubicBezTo>
                  <a:cubicBezTo>
                    <a:pt x="17" y="50"/>
                    <a:pt x="17" y="67"/>
                    <a:pt x="17" y="79"/>
                  </a:cubicBezTo>
                  <a:cubicBezTo>
                    <a:pt x="17" y="84"/>
                    <a:pt x="17" y="88"/>
                    <a:pt x="17" y="92"/>
                  </a:cubicBezTo>
                  <a:moveTo>
                    <a:pt x="20" y="33"/>
                  </a:moveTo>
                  <a:cubicBezTo>
                    <a:pt x="20" y="30"/>
                    <a:pt x="20" y="27"/>
                    <a:pt x="20" y="25"/>
                  </a:cubicBezTo>
                  <a:cubicBezTo>
                    <a:pt x="23" y="21"/>
                    <a:pt x="25" y="17"/>
                    <a:pt x="27" y="13"/>
                  </a:cubicBezTo>
                  <a:cubicBezTo>
                    <a:pt x="27" y="16"/>
                    <a:pt x="27" y="19"/>
                    <a:pt x="27" y="23"/>
                  </a:cubicBezTo>
                  <a:cubicBezTo>
                    <a:pt x="25" y="26"/>
                    <a:pt x="23" y="30"/>
                    <a:pt x="20" y="33"/>
                  </a:cubicBezTo>
                  <a:moveTo>
                    <a:pt x="20" y="21"/>
                  </a:moveTo>
                  <a:cubicBezTo>
                    <a:pt x="20" y="18"/>
                    <a:pt x="20" y="15"/>
                    <a:pt x="20" y="13"/>
                  </a:cubicBezTo>
                  <a:cubicBezTo>
                    <a:pt x="20" y="13"/>
                    <a:pt x="20" y="13"/>
                    <a:pt x="20" y="13"/>
                  </a:cubicBezTo>
                  <a:cubicBezTo>
                    <a:pt x="23" y="10"/>
                    <a:pt x="25" y="8"/>
                    <a:pt x="27" y="6"/>
                  </a:cubicBezTo>
                  <a:cubicBezTo>
                    <a:pt x="27" y="6"/>
                    <a:pt x="27" y="7"/>
                    <a:pt x="27" y="7"/>
                  </a:cubicBezTo>
                  <a:cubicBezTo>
                    <a:pt x="27" y="8"/>
                    <a:pt x="27" y="9"/>
                    <a:pt x="27" y="10"/>
                  </a:cubicBezTo>
                  <a:cubicBezTo>
                    <a:pt x="27" y="10"/>
                    <a:pt x="27" y="10"/>
                    <a:pt x="27" y="10"/>
                  </a:cubicBezTo>
                  <a:cubicBezTo>
                    <a:pt x="25" y="14"/>
                    <a:pt x="22" y="18"/>
                    <a:pt x="20" y="21"/>
                  </a:cubicBezTo>
                  <a:moveTo>
                    <a:pt x="18" y="10"/>
                  </a:moveTo>
                  <a:cubicBezTo>
                    <a:pt x="17" y="10"/>
                    <a:pt x="12" y="10"/>
                    <a:pt x="7" y="10"/>
                  </a:cubicBezTo>
                  <a:cubicBezTo>
                    <a:pt x="10" y="7"/>
                    <a:pt x="13" y="5"/>
                    <a:pt x="14" y="4"/>
                  </a:cubicBezTo>
                  <a:cubicBezTo>
                    <a:pt x="15" y="4"/>
                    <a:pt x="19" y="4"/>
                    <a:pt x="23" y="4"/>
                  </a:cubicBezTo>
                  <a:cubicBezTo>
                    <a:pt x="23" y="4"/>
                    <a:pt x="24" y="4"/>
                    <a:pt x="25" y="4"/>
                  </a:cubicBezTo>
                  <a:cubicBezTo>
                    <a:pt x="23" y="6"/>
                    <a:pt x="21" y="8"/>
                    <a:pt x="18" y="10"/>
                  </a:cubicBezTo>
                  <a:moveTo>
                    <a:pt x="23" y="0"/>
                  </a:moveTo>
                  <a:cubicBezTo>
                    <a:pt x="18" y="0"/>
                    <a:pt x="13" y="0"/>
                    <a:pt x="13" y="0"/>
                  </a:cubicBezTo>
                  <a:cubicBezTo>
                    <a:pt x="13" y="0"/>
                    <a:pt x="12" y="0"/>
                    <a:pt x="12" y="1"/>
                  </a:cubicBezTo>
                  <a:cubicBezTo>
                    <a:pt x="12" y="1"/>
                    <a:pt x="11" y="2"/>
                    <a:pt x="9" y="3"/>
                  </a:cubicBezTo>
                  <a:cubicBezTo>
                    <a:pt x="7" y="5"/>
                    <a:pt x="4" y="7"/>
                    <a:pt x="1" y="10"/>
                  </a:cubicBezTo>
                  <a:cubicBezTo>
                    <a:pt x="1" y="10"/>
                    <a:pt x="1" y="10"/>
                    <a:pt x="1" y="10"/>
                  </a:cubicBezTo>
                  <a:cubicBezTo>
                    <a:pt x="1" y="10"/>
                    <a:pt x="1" y="10"/>
                    <a:pt x="1" y="10"/>
                  </a:cubicBezTo>
                  <a:cubicBezTo>
                    <a:pt x="1" y="10"/>
                    <a:pt x="1" y="10"/>
                    <a:pt x="1" y="10"/>
                  </a:cubicBezTo>
                  <a:cubicBezTo>
                    <a:pt x="0" y="11"/>
                    <a:pt x="0" y="11"/>
                    <a:pt x="0" y="11"/>
                  </a:cubicBezTo>
                  <a:cubicBezTo>
                    <a:pt x="0" y="11"/>
                    <a:pt x="0" y="11"/>
                    <a:pt x="0" y="11"/>
                  </a:cubicBezTo>
                  <a:cubicBezTo>
                    <a:pt x="0" y="11"/>
                    <a:pt x="0" y="11"/>
                    <a:pt x="0" y="11"/>
                  </a:cubicBezTo>
                  <a:cubicBezTo>
                    <a:pt x="0" y="11"/>
                    <a:pt x="0" y="11"/>
                    <a:pt x="0" y="11"/>
                  </a:cubicBezTo>
                  <a:cubicBezTo>
                    <a:pt x="0" y="20"/>
                    <a:pt x="0" y="39"/>
                    <a:pt x="0" y="57"/>
                  </a:cubicBezTo>
                  <a:cubicBezTo>
                    <a:pt x="0" y="71"/>
                    <a:pt x="0" y="84"/>
                    <a:pt x="0" y="93"/>
                  </a:cubicBezTo>
                  <a:cubicBezTo>
                    <a:pt x="1" y="93"/>
                    <a:pt x="1" y="93"/>
                    <a:pt x="1" y="93"/>
                  </a:cubicBezTo>
                  <a:cubicBezTo>
                    <a:pt x="1" y="94"/>
                    <a:pt x="2" y="94"/>
                    <a:pt x="2" y="95"/>
                  </a:cubicBezTo>
                  <a:cubicBezTo>
                    <a:pt x="9" y="95"/>
                    <a:pt x="12" y="95"/>
                    <a:pt x="18" y="95"/>
                  </a:cubicBezTo>
                  <a:cubicBezTo>
                    <a:pt x="18" y="95"/>
                    <a:pt x="19" y="95"/>
                    <a:pt x="19" y="95"/>
                  </a:cubicBezTo>
                  <a:cubicBezTo>
                    <a:pt x="19" y="95"/>
                    <a:pt x="19" y="95"/>
                    <a:pt x="20" y="95"/>
                  </a:cubicBezTo>
                  <a:cubicBezTo>
                    <a:pt x="20" y="95"/>
                    <a:pt x="20" y="95"/>
                    <a:pt x="20" y="95"/>
                  </a:cubicBezTo>
                  <a:cubicBezTo>
                    <a:pt x="23" y="93"/>
                    <a:pt x="27" y="91"/>
                    <a:pt x="30" y="89"/>
                  </a:cubicBezTo>
                  <a:cubicBezTo>
                    <a:pt x="31" y="88"/>
                    <a:pt x="31" y="88"/>
                    <a:pt x="31" y="88"/>
                  </a:cubicBezTo>
                  <a:cubicBezTo>
                    <a:pt x="31" y="88"/>
                    <a:pt x="31" y="88"/>
                    <a:pt x="31" y="88"/>
                  </a:cubicBezTo>
                  <a:cubicBezTo>
                    <a:pt x="31" y="88"/>
                    <a:pt x="31" y="88"/>
                    <a:pt x="31" y="88"/>
                  </a:cubicBezTo>
                  <a:cubicBezTo>
                    <a:pt x="31" y="88"/>
                    <a:pt x="31" y="88"/>
                    <a:pt x="31" y="87"/>
                  </a:cubicBezTo>
                  <a:cubicBezTo>
                    <a:pt x="31" y="72"/>
                    <a:pt x="31" y="23"/>
                    <a:pt x="31" y="7"/>
                  </a:cubicBezTo>
                  <a:cubicBezTo>
                    <a:pt x="31" y="5"/>
                    <a:pt x="31" y="4"/>
                    <a:pt x="31" y="3"/>
                  </a:cubicBezTo>
                  <a:cubicBezTo>
                    <a:pt x="31" y="3"/>
                    <a:pt x="31" y="3"/>
                    <a:pt x="31" y="2"/>
                  </a:cubicBezTo>
                  <a:cubicBezTo>
                    <a:pt x="31" y="2"/>
                    <a:pt x="31" y="2"/>
                    <a:pt x="31" y="2"/>
                  </a:cubicBezTo>
                  <a:cubicBezTo>
                    <a:pt x="31" y="2"/>
                    <a:pt x="31" y="2"/>
                    <a:pt x="31" y="2"/>
                  </a:cubicBezTo>
                  <a:cubicBezTo>
                    <a:pt x="31" y="2"/>
                    <a:pt x="31" y="2"/>
                    <a:pt x="31" y="2"/>
                  </a:cubicBezTo>
                  <a:cubicBezTo>
                    <a:pt x="31" y="1"/>
                    <a:pt x="31" y="1"/>
                    <a:pt x="31" y="1"/>
                  </a:cubicBezTo>
                  <a:cubicBezTo>
                    <a:pt x="31" y="1"/>
                    <a:pt x="31" y="1"/>
                    <a:pt x="31" y="1"/>
                  </a:cubicBezTo>
                  <a:cubicBezTo>
                    <a:pt x="31" y="1"/>
                    <a:pt x="31" y="1"/>
                    <a:pt x="31" y="1"/>
                  </a:cubicBezTo>
                  <a:cubicBezTo>
                    <a:pt x="30" y="1"/>
                    <a:pt x="30" y="1"/>
                    <a:pt x="30" y="1"/>
                  </a:cubicBezTo>
                  <a:cubicBezTo>
                    <a:pt x="30" y="0"/>
                    <a:pt x="30" y="0"/>
                    <a:pt x="29" y="0"/>
                  </a:cubicBezTo>
                  <a:cubicBezTo>
                    <a:pt x="27" y="0"/>
                    <a:pt x="25" y="0"/>
                    <a:pt x="2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803"/>
            <p:cNvSpPr>
              <a:spLocks noEditPoints="1"/>
            </p:cNvSpPr>
            <p:nvPr/>
          </p:nvSpPr>
          <p:spPr bwMode="auto">
            <a:xfrm>
              <a:off x="3258" y="3448"/>
              <a:ext cx="73" cy="288"/>
            </a:xfrm>
            <a:custGeom>
              <a:avLst/>
              <a:gdLst>
                <a:gd name="T0" fmla="*/ 28 w 31"/>
                <a:gd name="T1" fmla="*/ 109 h 122"/>
                <a:gd name="T2" fmla="*/ 22 w 31"/>
                <a:gd name="T3" fmla="*/ 117 h 122"/>
                <a:gd name="T4" fmla="*/ 21 w 31"/>
                <a:gd name="T5" fmla="*/ 110 h 122"/>
                <a:gd name="T6" fmla="*/ 28 w 31"/>
                <a:gd name="T7" fmla="*/ 101 h 122"/>
                <a:gd name="T8" fmla="*/ 21 w 31"/>
                <a:gd name="T9" fmla="*/ 115 h 122"/>
                <a:gd name="T10" fmla="*/ 21 w 31"/>
                <a:gd name="T11" fmla="*/ 104 h 122"/>
                <a:gd name="T12" fmla="*/ 28 w 31"/>
                <a:gd name="T13" fmla="*/ 94 h 122"/>
                <a:gd name="T14" fmla="*/ 21 w 31"/>
                <a:gd name="T15" fmla="*/ 107 h 122"/>
                <a:gd name="T16" fmla="*/ 21 w 31"/>
                <a:gd name="T17" fmla="*/ 96 h 122"/>
                <a:gd name="T18" fmla="*/ 28 w 31"/>
                <a:gd name="T19" fmla="*/ 91 h 122"/>
                <a:gd name="T20" fmla="*/ 21 w 31"/>
                <a:gd name="T21" fmla="*/ 93 h 122"/>
                <a:gd name="T22" fmla="*/ 28 w 31"/>
                <a:gd name="T23" fmla="*/ 78 h 122"/>
                <a:gd name="T24" fmla="*/ 27 w 31"/>
                <a:gd name="T25" fmla="*/ 84 h 122"/>
                <a:gd name="T26" fmla="*/ 21 w 31"/>
                <a:gd name="T27" fmla="*/ 84 h 122"/>
                <a:gd name="T28" fmla="*/ 28 w 31"/>
                <a:gd name="T29" fmla="*/ 70 h 122"/>
                <a:gd name="T30" fmla="*/ 27 w 31"/>
                <a:gd name="T31" fmla="*/ 75 h 122"/>
                <a:gd name="T32" fmla="*/ 21 w 31"/>
                <a:gd name="T33" fmla="*/ 77 h 122"/>
                <a:gd name="T34" fmla="*/ 27 w 31"/>
                <a:gd name="T35" fmla="*/ 58 h 122"/>
                <a:gd name="T36" fmla="*/ 21 w 31"/>
                <a:gd name="T37" fmla="*/ 77 h 122"/>
                <a:gd name="T38" fmla="*/ 21 w 31"/>
                <a:gd name="T39" fmla="*/ 60 h 122"/>
                <a:gd name="T40" fmla="*/ 21 w 31"/>
                <a:gd name="T41" fmla="*/ 58 h 122"/>
                <a:gd name="T42" fmla="*/ 27 w 31"/>
                <a:gd name="T43" fmla="*/ 48 h 122"/>
                <a:gd name="T44" fmla="*/ 21 w 31"/>
                <a:gd name="T45" fmla="*/ 65 h 122"/>
                <a:gd name="T46" fmla="*/ 20 w 31"/>
                <a:gd name="T47" fmla="*/ 51 h 122"/>
                <a:gd name="T48" fmla="*/ 27 w 31"/>
                <a:gd name="T49" fmla="*/ 45 h 122"/>
                <a:gd name="T50" fmla="*/ 20 w 31"/>
                <a:gd name="T51" fmla="*/ 46 h 122"/>
                <a:gd name="T52" fmla="*/ 21 w 31"/>
                <a:gd name="T53" fmla="*/ 36 h 122"/>
                <a:gd name="T54" fmla="*/ 27 w 31"/>
                <a:gd name="T55" fmla="*/ 34 h 122"/>
                <a:gd name="T56" fmla="*/ 20 w 31"/>
                <a:gd name="T57" fmla="*/ 33 h 122"/>
                <a:gd name="T58" fmla="*/ 27 w 31"/>
                <a:gd name="T59" fmla="*/ 14 h 122"/>
                <a:gd name="T60" fmla="*/ 26 w 31"/>
                <a:gd name="T61" fmla="*/ 26 h 122"/>
                <a:gd name="T62" fmla="*/ 17 w 31"/>
                <a:gd name="T63" fmla="*/ 119 h 122"/>
                <a:gd name="T64" fmla="*/ 4 w 31"/>
                <a:gd name="T65" fmla="*/ 73 h 122"/>
                <a:gd name="T66" fmla="*/ 13 w 31"/>
                <a:gd name="T67" fmla="*/ 13 h 122"/>
                <a:gd name="T68" fmla="*/ 17 w 31"/>
                <a:gd name="T69" fmla="*/ 21 h 122"/>
                <a:gd name="T70" fmla="*/ 17 w 31"/>
                <a:gd name="T71" fmla="*/ 119 h 122"/>
                <a:gd name="T72" fmla="*/ 20 w 31"/>
                <a:gd name="T73" fmla="*/ 13 h 122"/>
                <a:gd name="T74" fmla="*/ 27 w 31"/>
                <a:gd name="T75" fmla="*/ 6 h 122"/>
                <a:gd name="T76" fmla="*/ 20 w 31"/>
                <a:gd name="T77" fmla="*/ 21 h 122"/>
                <a:gd name="T78" fmla="*/ 7 w 31"/>
                <a:gd name="T79" fmla="*/ 9 h 122"/>
                <a:gd name="T80" fmla="*/ 23 w 31"/>
                <a:gd name="T81" fmla="*/ 3 h 122"/>
                <a:gd name="T82" fmla="*/ 18 w 31"/>
                <a:gd name="T83" fmla="*/ 10 h 122"/>
                <a:gd name="T84" fmla="*/ 28 w 31"/>
                <a:gd name="T85" fmla="*/ 0 h 122"/>
                <a:gd name="T86" fmla="*/ 13 w 31"/>
                <a:gd name="T87" fmla="*/ 0 h 122"/>
                <a:gd name="T88" fmla="*/ 9 w 31"/>
                <a:gd name="T89" fmla="*/ 3 h 122"/>
                <a:gd name="T90" fmla="*/ 1 w 31"/>
                <a:gd name="T91" fmla="*/ 10 h 122"/>
                <a:gd name="T92" fmla="*/ 1 w 31"/>
                <a:gd name="T93" fmla="*/ 10 h 122"/>
                <a:gd name="T94" fmla="*/ 0 w 31"/>
                <a:gd name="T95" fmla="*/ 11 h 122"/>
                <a:gd name="T96" fmla="*/ 0 w 31"/>
                <a:gd name="T97" fmla="*/ 11 h 122"/>
                <a:gd name="T98" fmla="*/ 0 w 31"/>
                <a:gd name="T99" fmla="*/ 120 h 122"/>
                <a:gd name="T100" fmla="*/ 2 w 31"/>
                <a:gd name="T101" fmla="*/ 122 h 122"/>
                <a:gd name="T102" fmla="*/ 19 w 31"/>
                <a:gd name="T103" fmla="*/ 122 h 122"/>
                <a:gd name="T104" fmla="*/ 30 w 31"/>
                <a:gd name="T105" fmla="*/ 116 h 122"/>
                <a:gd name="T106" fmla="*/ 31 w 31"/>
                <a:gd name="T107" fmla="*/ 115 h 122"/>
                <a:gd name="T108" fmla="*/ 31 w 31"/>
                <a:gd name="T109" fmla="*/ 114 h 122"/>
                <a:gd name="T110" fmla="*/ 31 w 31"/>
                <a:gd name="T111" fmla="*/ 17 h 122"/>
                <a:gd name="T112" fmla="*/ 29 w 31"/>
                <a:gd name="T113"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 h="122">
                  <a:moveTo>
                    <a:pt x="22" y="117"/>
                  </a:moveTo>
                  <a:cubicBezTo>
                    <a:pt x="24" y="114"/>
                    <a:pt x="26" y="111"/>
                    <a:pt x="28" y="109"/>
                  </a:cubicBezTo>
                  <a:cubicBezTo>
                    <a:pt x="28" y="110"/>
                    <a:pt x="28" y="112"/>
                    <a:pt x="28" y="113"/>
                  </a:cubicBezTo>
                  <a:cubicBezTo>
                    <a:pt x="26" y="115"/>
                    <a:pt x="24" y="116"/>
                    <a:pt x="22" y="117"/>
                  </a:cubicBezTo>
                  <a:moveTo>
                    <a:pt x="21" y="115"/>
                  </a:moveTo>
                  <a:cubicBezTo>
                    <a:pt x="21" y="114"/>
                    <a:pt x="21" y="112"/>
                    <a:pt x="21" y="110"/>
                  </a:cubicBezTo>
                  <a:cubicBezTo>
                    <a:pt x="21" y="110"/>
                    <a:pt x="21" y="110"/>
                    <a:pt x="21" y="110"/>
                  </a:cubicBezTo>
                  <a:cubicBezTo>
                    <a:pt x="23" y="107"/>
                    <a:pt x="25" y="104"/>
                    <a:pt x="28" y="101"/>
                  </a:cubicBezTo>
                  <a:cubicBezTo>
                    <a:pt x="28" y="102"/>
                    <a:pt x="28" y="104"/>
                    <a:pt x="28" y="106"/>
                  </a:cubicBezTo>
                  <a:cubicBezTo>
                    <a:pt x="25" y="109"/>
                    <a:pt x="23" y="112"/>
                    <a:pt x="21" y="115"/>
                  </a:cubicBezTo>
                  <a:moveTo>
                    <a:pt x="21" y="107"/>
                  </a:moveTo>
                  <a:cubicBezTo>
                    <a:pt x="21" y="106"/>
                    <a:pt x="21" y="105"/>
                    <a:pt x="21" y="104"/>
                  </a:cubicBezTo>
                  <a:cubicBezTo>
                    <a:pt x="21" y="103"/>
                    <a:pt x="21" y="103"/>
                    <a:pt x="21" y="103"/>
                  </a:cubicBezTo>
                  <a:cubicBezTo>
                    <a:pt x="23" y="100"/>
                    <a:pt x="25" y="97"/>
                    <a:pt x="28" y="94"/>
                  </a:cubicBezTo>
                  <a:cubicBezTo>
                    <a:pt x="28" y="95"/>
                    <a:pt x="28" y="97"/>
                    <a:pt x="28" y="98"/>
                  </a:cubicBezTo>
                  <a:cubicBezTo>
                    <a:pt x="25" y="101"/>
                    <a:pt x="23" y="104"/>
                    <a:pt x="21" y="107"/>
                  </a:cubicBezTo>
                  <a:moveTo>
                    <a:pt x="21" y="100"/>
                  </a:moveTo>
                  <a:cubicBezTo>
                    <a:pt x="21" y="99"/>
                    <a:pt x="21" y="97"/>
                    <a:pt x="21" y="96"/>
                  </a:cubicBezTo>
                  <a:cubicBezTo>
                    <a:pt x="23" y="93"/>
                    <a:pt x="25" y="89"/>
                    <a:pt x="28" y="86"/>
                  </a:cubicBezTo>
                  <a:cubicBezTo>
                    <a:pt x="28" y="88"/>
                    <a:pt x="28" y="90"/>
                    <a:pt x="28" y="91"/>
                  </a:cubicBezTo>
                  <a:cubicBezTo>
                    <a:pt x="25" y="94"/>
                    <a:pt x="23" y="97"/>
                    <a:pt x="21" y="100"/>
                  </a:cubicBezTo>
                  <a:moveTo>
                    <a:pt x="21" y="93"/>
                  </a:moveTo>
                  <a:cubicBezTo>
                    <a:pt x="21" y="91"/>
                    <a:pt x="21" y="89"/>
                    <a:pt x="21" y="87"/>
                  </a:cubicBezTo>
                  <a:cubicBezTo>
                    <a:pt x="23" y="84"/>
                    <a:pt x="25" y="81"/>
                    <a:pt x="28" y="78"/>
                  </a:cubicBezTo>
                  <a:cubicBezTo>
                    <a:pt x="28" y="80"/>
                    <a:pt x="28" y="82"/>
                    <a:pt x="28" y="84"/>
                  </a:cubicBezTo>
                  <a:cubicBezTo>
                    <a:pt x="27" y="84"/>
                    <a:pt x="27" y="84"/>
                    <a:pt x="27" y="84"/>
                  </a:cubicBezTo>
                  <a:cubicBezTo>
                    <a:pt x="25" y="87"/>
                    <a:pt x="23" y="90"/>
                    <a:pt x="21" y="93"/>
                  </a:cubicBezTo>
                  <a:moveTo>
                    <a:pt x="21" y="84"/>
                  </a:moveTo>
                  <a:cubicBezTo>
                    <a:pt x="21" y="83"/>
                    <a:pt x="21" y="81"/>
                    <a:pt x="21" y="80"/>
                  </a:cubicBezTo>
                  <a:cubicBezTo>
                    <a:pt x="23" y="76"/>
                    <a:pt x="25" y="73"/>
                    <a:pt x="28" y="70"/>
                  </a:cubicBezTo>
                  <a:cubicBezTo>
                    <a:pt x="28" y="72"/>
                    <a:pt x="28" y="74"/>
                    <a:pt x="28" y="75"/>
                  </a:cubicBezTo>
                  <a:cubicBezTo>
                    <a:pt x="27" y="75"/>
                    <a:pt x="27" y="75"/>
                    <a:pt x="27" y="75"/>
                  </a:cubicBezTo>
                  <a:cubicBezTo>
                    <a:pt x="25" y="78"/>
                    <a:pt x="23" y="81"/>
                    <a:pt x="21" y="84"/>
                  </a:cubicBezTo>
                  <a:moveTo>
                    <a:pt x="21" y="77"/>
                  </a:moveTo>
                  <a:cubicBezTo>
                    <a:pt x="21" y="74"/>
                    <a:pt x="21" y="71"/>
                    <a:pt x="21" y="69"/>
                  </a:cubicBezTo>
                  <a:cubicBezTo>
                    <a:pt x="23" y="65"/>
                    <a:pt x="25" y="62"/>
                    <a:pt x="27" y="58"/>
                  </a:cubicBezTo>
                  <a:cubicBezTo>
                    <a:pt x="27" y="61"/>
                    <a:pt x="27" y="65"/>
                    <a:pt x="28" y="68"/>
                  </a:cubicBezTo>
                  <a:cubicBezTo>
                    <a:pt x="25" y="70"/>
                    <a:pt x="23" y="73"/>
                    <a:pt x="21" y="77"/>
                  </a:cubicBezTo>
                  <a:moveTo>
                    <a:pt x="21" y="65"/>
                  </a:moveTo>
                  <a:cubicBezTo>
                    <a:pt x="21" y="63"/>
                    <a:pt x="21" y="62"/>
                    <a:pt x="21" y="60"/>
                  </a:cubicBezTo>
                  <a:cubicBezTo>
                    <a:pt x="21" y="59"/>
                    <a:pt x="21" y="59"/>
                    <a:pt x="21" y="59"/>
                  </a:cubicBezTo>
                  <a:cubicBezTo>
                    <a:pt x="21" y="59"/>
                    <a:pt x="22" y="59"/>
                    <a:pt x="21" y="58"/>
                  </a:cubicBezTo>
                  <a:cubicBezTo>
                    <a:pt x="21" y="58"/>
                    <a:pt x="21" y="58"/>
                    <a:pt x="21" y="58"/>
                  </a:cubicBezTo>
                  <a:cubicBezTo>
                    <a:pt x="23" y="55"/>
                    <a:pt x="25" y="52"/>
                    <a:pt x="27" y="48"/>
                  </a:cubicBezTo>
                  <a:cubicBezTo>
                    <a:pt x="27" y="51"/>
                    <a:pt x="27" y="53"/>
                    <a:pt x="27" y="55"/>
                  </a:cubicBezTo>
                  <a:cubicBezTo>
                    <a:pt x="25" y="59"/>
                    <a:pt x="23" y="62"/>
                    <a:pt x="21" y="65"/>
                  </a:cubicBezTo>
                  <a:moveTo>
                    <a:pt x="21" y="56"/>
                  </a:moveTo>
                  <a:cubicBezTo>
                    <a:pt x="21" y="54"/>
                    <a:pt x="21" y="52"/>
                    <a:pt x="20" y="51"/>
                  </a:cubicBezTo>
                  <a:cubicBezTo>
                    <a:pt x="22" y="46"/>
                    <a:pt x="25" y="42"/>
                    <a:pt x="27" y="38"/>
                  </a:cubicBezTo>
                  <a:cubicBezTo>
                    <a:pt x="27" y="40"/>
                    <a:pt x="27" y="42"/>
                    <a:pt x="27" y="45"/>
                  </a:cubicBezTo>
                  <a:cubicBezTo>
                    <a:pt x="25" y="49"/>
                    <a:pt x="23" y="52"/>
                    <a:pt x="21" y="56"/>
                  </a:cubicBezTo>
                  <a:moveTo>
                    <a:pt x="20" y="46"/>
                  </a:moveTo>
                  <a:cubicBezTo>
                    <a:pt x="20" y="43"/>
                    <a:pt x="20" y="39"/>
                    <a:pt x="20" y="36"/>
                  </a:cubicBezTo>
                  <a:cubicBezTo>
                    <a:pt x="21" y="36"/>
                    <a:pt x="21" y="36"/>
                    <a:pt x="21" y="36"/>
                  </a:cubicBezTo>
                  <a:cubicBezTo>
                    <a:pt x="23" y="33"/>
                    <a:pt x="25" y="30"/>
                    <a:pt x="27" y="27"/>
                  </a:cubicBezTo>
                  <a:cubicBezTo>
                    <a:pt x="27" y="29"/>
                    <a:pt x="27" y="32"/>
                    <a:pt x="27" y="34"/>
                  </a:cubicBezTo>
                  <a:cubicBezTo>
                    <a:pt x="25" y="38"/>
                    <a:pt x="22" y="42"/>
                    <a:pt x="20" y="46"/>
                  </a:cubicBezTo>
                  <a:moveTo>
                    <a:pt x="20" y="33"/>
                  </a:moveTo>
                  <a:cubicBezTo>
                    <a:pt x="20" y="30"/>
                    <a:pt x="20" y="27"/>
                    <a:pt x="20" y="24"/>
                  </a:cubicBezTo>
                  <a:cubicBezTo>
                    <a:pt x="23" y="21"/>
                    <a:pt x="25" y="17"/>
                    <a:pt x="27" y="14"/>
                  </a:cubicBezTo>
                  <a:cubicBezTo>
                    <a:pt x="27" y="17"/>
                    <a:pt x="27" y="21"/>
                    <a:pt x="27" y="24"/>
                  </a:cubicBezTo>
                  <a:cubicBezTo>
                    <a:pt x="27" y="25"/>
                    <a:pt x="26" y="25"/>
                    <a:pt x="26" y="26"/>
                  </a:cubicBezTo>
                  <a:cubicBezTo>
                    <a:pt x="24" y="28"/>
                    <a:pt x="22" y="31"/>
                    <a:pt x="20" y="33"/>
                  </a:cubicBezTo>
                  <a:moveTo>
                    <a:pt x="17" y="119"/>
                  </a:moveTo>
                  <a:cubicBezTo>
                    <a:pt x="12" y="118"/>
                    <a:pt x="9" y="118"/>
                    <a:pt x="4" y="118"/>
                  </a:cubicBezTo>
                  <a:cubicBezTo>
                    <a:pt x="4" y="109"/>
                    <a:pt x="4" y="91"/>
                    <a:pt x="4" y="73"/>
                  </a:cubicBezTo>
                  <a:cubicBezTo>
                    <a:pt x="4" y="49"/>
                    <a:pt x="4" y="23"/>
                    <a:pt x="4" y="13"/>
                  </a:cubicBezTo>
                  <a:cubicBezTo>
                    <a:pt x="7" y="13"/>
                    <a:pt x="10" y="13"/>
                    <a:pt x="13" y="13"/>
                  </a:cubicBezTo>
                  <a:cubicBezTo>
                    <a:pt x="14" y="13"/>
                    <a:pt x="16" y="13"/>
                    <a:pt x="17" y="13"/>
                  </a:cubicBezTo>
                  <a:cubicBezTo>
                    <a:pt x="17" y="15"/>
                    <a:pt x="17" y="18"/>
                    <a:pt x="17" y="21"/>
                  </a:cubicBezTo>
                  <a:cubicBezTo>
                    <a:pt x="17" y="40"/>
                    <a:pt x="17" y="80"/>
                    <a:pt x="17" y="104"/>
                  </a:cubicBezTo>
                  <a:cubicBezTo>
                    <a:pt x="17" y="110"/>
                    <a:pt x="17" y="115"/>
                    <a:pt x="17" y="119"/>
                  </a:cubicBezTo>
                  <a:moveTo>
                    <a:pt x="20" y="21"/>
                  </a:moveTo>
                  <a:cubicBezTo>
                    <a:pt x="20" y="17"/>
                    <a:pt x="20" y="14"/>
                    <a:pt x="20" y="13"/>
                  </a:cubicBezTo>
                  <a:cubicBezTo>
                    <a:pt x="20" y="13"/>
                    <a:pt x="20" y="13"/>
                    <a:pt x="20" y="13"/>
                  </a:cubicBezTo>
                  <a:cubicBezTo>
                    <a:pt x="23" y="10"/>
                    <a:pt x="25" y="8"/>
                    <a:pt x="27" y="6"/>
                  </a:cubicBezTo>
                  <a:cubicBezTo>
                    <a:pt x="27" y="7"/>
                    <a:pt x="27" y="9"/>
                    <a:pt x="27" y="11"/>
                  </a:cubicBezTo>
                  <a:cubicBezTo>
                    <a:pt x="25" y="14"/>
                    <a:pt x="23" y="17"/>
                    <a:pt x="20" y="21"/>
                  </a:cubicBezTo>
                  <a:moveTo>
                    <a:pt x="18" y="10"/>
                  </a:moveTo>
                  <a:cubicBezTo>
                    <a:pt x="17" y="10"/>
                    <a:pt x="12" y="9"/>
                    <a:pt x="7" y="9"/>
                  </a:cubicBezTo>
                  <a:cubicBezTo>
                    <a:pt x="10" y="6"/>
                    <a:pt x="13" y="4"/>
                    <a:pt x="14" y="3"/>
                  </a:cubicBezTo>
                  <a:cubicBezTo>
                    <a:pt x="15" y="3"/>
                    <a:pt x="19" y="3"/>
                    <a:pt x="23" y="3"/>
                  </a:cubicBezTo>
                  <a:cubicBezTo>
                    <a:pt x="23" y="3"/>
                    <a:pt x="24" y="3"/>
                    <a:pt x="25" y="3"/>
                  </a:cubicBezTo>
                  <a:cubicBezTo>
                    <a:pt x="23" y="5"/>
                    <a:pt x="21" y="7"/>
                    <a:pt x="18" y="10"/>
                  </a:cubicBezTo>
                  <a:moveTo>
                    <a:pt x="29" y="0"/>
                  </a:moveTo>
                  <a:cubicBezTo>
                    <a:pt x="28" y="0"/>
                    <a:pt x="28" y="0"/>
                    <a:pt x="28" y="0"/>
                  </a:cubicBezTo>
                  <a:cubicBezTo>
                    <a:pt x="27" y="0"/>
                    <a:pt x="25" y="0"/>
                    <a:pt x="23" y="0"/>
                  </a:cubicBezTo>
                  <a:cubicBezTo>
                    <a:pt x="18" y="0"/>
                    <a:pt x="13" y="0"/>
                    <a:pt x="13" y="0"/>
                  </a:cubicBezTo>
                  <a:cubicBezTo>
                    <a:pt x="13" y="0"/>
                    <a:pt x="12" y="0"/>
                    <a:pt x="12" y="0"/>
                  </a:cubicBezTo>
                  <a:cubicBezTo>
                    <a:pt x="12" y="0"/>
                    <a:pt x="11" y="1"/>
                    <a:pt x="9" y="3"/>
                  </a:cubicBezTo>
                  <a:cubicBezTo>
                    <a:pt x="7" y="5"/>
                    <a:pt x="4" y="7"/>
                    <a:pt x="1" y="10"/>
                  </a:cubicBezTo>
                  <a:cubicBezTo>
                    <a:pt x="1" y="10"/>
                    <a:pt x="1" y="10"/>
                    <a:pt x="1" y="10"/>
                  </a:cubicBezTo>
                  <a:cubicBezTo>
                    <a:pt x="1" y="10"/>
                    <a:pt x="1" y="10"/>
                    <a:pt x="1" y="10"/>
                  </a:cubicBezTo>
                  <a:cubicBezTo>
                    <a:pt x="1" y="10"/>
                    <a:pt x="1" y="10"/>
                    <a:pt x="1" y="10"/>
                  </a:cubicBezTo>
                  <a:cubicBezTo>
                    <a:pt x="0" y="10"/>
                    <a:pt x="0" y="10"/>
                    <a:pt x="0" y="10"/>
                  </a:cubicBezTo>
                  <a:cubicBezTo>
                    <a:pt x="0" y="11"/>
                    <a:pt x="0" y="11"/>
                    <a:pt x="0" y="11"/>
                  </a:cubicBezTo>
                  <a:cubicBezTo>
                    <a:pt x="0" y="11"/>
                    <a:pt x="0" y="11"/>
                    <a:pt x="0" y="11"/>
                  </a:cubicBezTo>
                  <a:cubicBezTo>
                    <a:pt x="0" y="11"/>
                    <a:pt x="0" y="11"/>
                    <a:pt x="0" y="11"/>
                  </a:cubicBezTo>
                  <a:cubicBezTo>
                    <a:pt x="0" y="19"/>
                    <a:pt x="1" y="47"/>
                    <a:pt x="1" y="73"/>
                  </a:cubicBezTo>
                  <a:cubicBezTo>
                    <a:pt x="1" y="93"/>
                    <a:pt x="1" y="111"/>
                    <a:pt x="0" y="120"/>
                  </a:cubicBezTo>
                  <a:cubicBezTo>
                    <a:pt x="1" y="120"/>
                    <a:pt x="1" y="120"/>
                    <a:pt x="1" y="120"/>
                  </a:cubicBezTo>
                  <a:cubicBezTo>
                    <a:pt x="1" y="121"/>
                    <a:pt x="2" y="121"/>
                    <a:pt x="2" y="122"/>
                  </a:cubicBezTo>
                  <a:cubicBezTo>
                    <a:pt x="9" y="122"/>
                    <a:pt x="12" y="122"/>
                    <a:pt x="18" y="122"/>
                  </a:cubicBezTo>
                  <a:cubicBezTo>
                    <a:pt x="18" y="122"/>
                    <a:pt x="19" y="122"/>
                    <a:pt x="19" y="122"/>
                  </a:cubicBezTo>
                  <a:cubicBezTo>
                    <a:pt x="19" y="122"/>
                    <a:pt x="19" y="122"/>
                    <a:pt x="20" y="122"/>
                  </a:cubicBezTo>
                  <a:cubicBezTo>
                    <a:pt x="23" y="120"/>
                    <a:pt x="27" y="118"/>
                    <a:pt x="30" y="116"/>
                  </a:cubicBezTo>
                  <a:cubicBezTo>
                    <a:pt x="31" y="115"/>
                    <a:pt x="31" y="115"/>
                    <a:pt x="31" y="115"/>
                  </a:cubicBezTo>
                  <a:cubicBezTo>
                    <a:pt x="31" y="115"/>
                    <a:pt x="31" y="115"/>
                    <a:pt x="31" y="115"/>
                  </a:cubicBezTo>
                  <a:cubicBezTo>
                    <a:pt x="31" y="115"/>
                    <a:pt x="31" y="115"/>
                    <a:pt x="31" y="115"/>
                  </a:cubicBezTo>
                  <a:cubicBezTo>
                    <a:pt x="31" y="115"/>
                    <a:pt x="31" y="115"/>
                    <a:pt x="31" y="114"/>
                  </a:cubicBezTo>
                  <a:cubicBezTo>
                    <a:pt x="31" y="106"/>
                    <a:pt x="31" y="77"/>
                    <a:pt x="31" y="51"/>
                  </a:cubicBezTo>
                  <a:cubicBezTo>
                    <a:pt x="31" y="38"/>
                    <a:pt x="31" y="26"/>
                    <a:pt x="31" y="17"/>
                  </a:cubicBezTo>
                  <a:cubicBezTo>
                    <a:pt x="31" y="7"/>
                    <a:pt x="31" y="1"/>
                    <a:pt x="31" y="1"/>
                  </a:cubicBezTo>
                  <a:cubicBezTo>
                    <a:pt x="31" y="0"/>
                    <a:pt x="30" y="0"/>
                    <a:pt x="2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804"/>
            <p:cNvSpPr>
              <a:spLocks noEditPoints="1"/>
            </p:cNvSpPr>
            <p:nvPr/>
          </p:nvSpPr>
          <p:spPr bwMode="auto">
            <a:xfrm>
              <a:off x="3099" y="3575"/>
              <a:ext cx="73" cy="161"/>
            </a:xfrm>
            <a:custGeom>
              <a:avLst/>
              <a:gdLst>
                <a:gd name="T0" fmla="*/ 21 w 31"/>
                <a:gd name="T1" fmla="*/ 61 h 68"/>
                <a:gd name="T2" fmla="*/ 28 w 31"/>
                <a:gd name="T3" fmla="*/ 56 h 68"/>
                <a:gd name="T4" fmla="*/ 21 w 31"/>
                <a:gd name="T5" fmla="*/ 64 h 68"/>
                <a:gd name="T6" fmla="*/ 21 w 31"/>
                <a:gd name="T7" fmla="*/ 55 h 68"/>
                <a:gd name="T8" fmla="*/ 28 w 31"/>
                <a:gd name="T9" fmla="*/ 43 h 68"/>
                <a:gd name="T10" fmla="*/ 27 w 31"/>
                <a:gd name="T11" fmla="*/ 49 h 68"/>
                <a:gd name="T12" fmla="*/ 21 w 31"/>
                <a:gd name="T13" fmla="*/ 51 h 68"/>
                <a:gd name="T14" fmla="*/ 28 w 31"/>
                <a:gd name="T15" fmla="*/ 34 h 68"/>
                <a:gd name="T16" fmla="*/ 28 w 31"/>
                <a:gd name="T17" fmla="*/ 41 h 68"/>
                <a:gd name="T18" fmla="*/ 26 w 31"/>
                <a:gd name="T19" fmla="*/ 41 h 68"/>
                <a:gd name="T20" fmla="*/ 21 w 31"/>
                <a:gd name="T21" fmla="*/ 42 h 68"/>
                <a:gd name="T22" fmla="*/ 28 w 31"/>
                <a:gd name="T23" fmla="*/ 24 h 68"/>
                <a:gd name="T24" fmla="*/ 26 w 31"/>
                <a:gd name="T25" fmla="*/ 33 h 68"/>
                <a:gd name="T26" fmla="*/ 21 w 31"/>
                <a:gd name="T27" fmla="*/ 32 h 68"/>
                <a:gd name="T28" fmla="*/ 28 w 31"/>
                <a:gd name="T29" fmla="*/ 16 h 68"/>
                <a:gd name="T30" fmla="*/ 27 w 31"/>
                <a:gd name="T31" fmla="*/ 21 h 68"/>
                <a:gd name="T32" fmla="*/ 17 w 31"/>
                <a:gd name="T33" fmla="*/ 65 h 68"/>
                <a:gd name="T34" fmla="*/ 4 w 31"/>
                <a:gd name="T35" fmla="*/ 41 h 68"/>
                <a:gd name="T36" fmla="*/ 13 w 31"/>
                <a:gd name="T37" fmla="*/ 14 h 68"/>
                <a:gd name="T38" fmla="*/ 17 w 31"/>
                <a:gd name="T39" fmla="*/ 26 h 68"/>
                <a:gd name="T40" fmla="*/ 17 w 31"/>
                <a:gd name="T41" fmla="*/ 65 h 68"/>
                <a:gd name="T42" fmla="*/ 21 w 31"/>
                <a:gd name="T43" fmla="*/ 20 h 68"/>
                <a:gd name="T44" fmla="*/ 28 w 31"/>
                <a:gd name="T45" fmla="*/ 13 h 68"/>
                <a:gd name="T46" fmla="*/ 21 w 31"/>
                <a:gd name="T47" fmla="*/ 23 h 68"/>
                <a:gd name="T48" fmla="*/ 20 w 31"/>
                <a:gd name="T49" fmla="*/ 13 h 68"/>
                <a:gd name="T50" fmla="*/ 27 w 31"/>
                <a:gd name="T51" fmla="*/ 8 h 68"/>
                <a:gd name="T52" fmla="*/ 18 w 31"/>
                <a:gd name="T53" fmla="*/ 10 h 68"/>
                <a:gd name="T54" fmla="*/ 14 w 31"/>
                <a:gd name="T55" fmla="*/ 4 h 68"/>
                <a:gd name="T56" fmla="*/ 25 w 31"/>
                <a:gd name="T57" fmla="*/ 4 h 68"/>
                <a:gd name="T58" fmla="*/ 23 w 31"/>
                <a:gd name="T59" fmla="*/ 0 h 68"/>
                <a:gd name="T60" fmla="*/ 12 w 31"/>
                <a:gd name="T61" fmla="*/ 1 h 68"/>
                <a:gd name="T62" fmla="*/ 1 w 31"/>
                <a:gd name="T63" fmla="*/ 10 h 68"/>
                <a:gd name="T64" fmla="*/ 1 w 31"/>
                <a:gd name="T65" fmla="*/ 10 h 68"/>
                <a:gd name="T66" fmla="*/ 1 w 31"/>
                <a:gd name="T67" fmla="*/ 11 h 68"/>
                <a:gd name="T68" fmla="*/ 1 w 31"/>
                <a:gd name="T69" fmla="*/ 11 h 68"/>
                <a:gd name="T70" fmla="*/ 1 w 31"/>
                <a:gd name="T71" fmla="*/ 41 h 68"/>
                <a:gd name="T72" fmla="*/ 1 w 31"/>
                <a:gd name="T73" fmla="*/ 66 h 68"/>
                <a:gd name="T74" fmla="*/ 18 w 31"/>
                <a:gd name="T75" fmla="*/ 68 h 68"/>
                <a:gd name="T76" fmla="*/ 20 w 31"/>
                <a:gd name="T77" fmla="*/ 68 h 68"/>
                <a:gd name="T78" fmla="*/ 23 w 31"/>
                <a:gd name="T79" fmla="*/ 67 h 68"/>
                <a:gd name="T80" fmla="*/ 24 w 31"/>
                <a:gd name="T81" fmla="*/ 66 h 68"/>
                <a:gd name="T82" fmla="*/ 31 w 31"/>
                <a:gd name="T83" fmla="*/ 61 h 68"/>
                <a:gd name="T84" fmla="*/ 31 w 31"/>
                <a:gd name="T85" fmla="*/ 61 h 68"/>
                <a:gd name="T86" fmla="*/ 31 w 31"/>
                <a:gd name="T87" fmla="*/ 5 h 68"/>
                <a:gd name="T88" fmla="*/ 31 w 31"/>
                <a:gd name="T89" fmla="*/ 2 h 68"/>
                <a:gd name="T90" fmla="*/ 31 w 31"/>
                <a:gd name="T91" fmla="*/ 2 h 68"/>
                <a:gd name="T92" fmla="*/ 31 w 31"/>
                <a:gd name="T93" fmla="*/ 2 h 68"/>
                <a:gd name="T94" fmla="*/ 31 w 31"/>
                <a:gd name="T95" fmla="*/ 1 h 68"/>
                <a:gd name="T96" fmla="*/ 29 w 31"/>
                <a:gd name="T97"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 h="68">
                  <a:moveTo>
                    <a:pt x="21" y="64"/>
                  </a:moveTo>
                  <a:cubicBezTo>
                    <a:pt x="21" y="63"/>
                    <a:pt x="21" y="62"/>
                    <a:pt x="21" y="61"/>
                  </a:cubicBezTo>
                  <a:cubicBezTo>
                    <a:pt x="23" y="58"/>
                    <a:pt x="25" y="54"/>
                    <a:pt x="28" y="51"/>
                  </a:cubicBezTo>
                  <a:cubicBezTo>
                    <a:pt x="28" y="53"/>
                    <a:pt x="28" y="55"/>
                    <a:pt x="28" y="56"/>
                  </a:cubicBezTo>
                  <a:cubicBezTo>
                    <a:pt x="27" y="58"/>
                    <a:pt x="25" y="60"/>
                    <a:pt x="24" y="62"/>
                  </a:cubicBezTo>
                  <a:cubicBezTo>
                    <a:pt x="23" y="62"/>
                    <a:pt x="22" y="63"/>
                    <a:pt x="21" y="64"/>
                  </a:cubicBezTo>
                  <a:moveTo>
                    <a:pt x="21" y="58"/>
                  </a:moveTo>
                  <a:cubicBezTo>
                    <a:pt x="21" y="57"/>
                    <a:pt x="21" y="56"/>
                    <a:pt x="21" y="55"/>
                  </a:cubicBezTo>
                  <a:cubicBezTo>
                    <a:pt x="21" y="54"/>
                    <a:pt x="21" y="54"/>
                    <a:pt x="21" y="54"/>
                  </a:cubicBezTo>
                  <a:cubicBezTo>
                    <a:pt x="23" y="50"/>
                    <a:pt x="25" y="46"/>
                    <a:pt x="28" y="43"/>
                  </a:cubicBezTo>
                  <a:cubicBezTo>
                    <a:pt x="28" y="45"/>
                    <a:pt x="28" y="47"/>
                    <a:pt x="28" y="48"/>
                  </a:cubicBezTo>
                  <a:cubicBezTo>
                    <a:pt x="27" y="49"/>
                    <a:pt x="27" y="49"/>
                    <a:pt x="27" y="49"/>
                  </a:cubicBezTo>
                  <a:cubicBezTo>
                    <a:pt x="25" y="52"/>
                    <a:pt x="23" y="55"/>
                    <a:pt x="21" y="58"/>
                  </a:cubicBezTo>
                  <a:moveTo>
                    <a:pt x="21" y="51"/>
                  </a:moveTo>
                  <a:cubicBezTo>
                    <a:pt x="21" y="49"/>
                    <a:pt x="21" y="47"/>
                    <a:pt x="21" y="46"/>
                  </a:cubicBezTo>
                  <a:cubicBezTo>
                    <a:pt x="23" y="42"/>
                    <a:pt x="25" y="38"/>
                    <a:pt x="28" y="34"/>
                  </a:cubicBezTo>
                  <a:cubicBezTo>
                    <a:pt x="28" y="37"/>
                    <a:pt x="28" y="39"/>
                    <a:pt x="28" y="41"/>
                  </a:cubicBezTo>
                  <a:cubicBezTo>
                    <a:pt x="28" y="41"/>
                    <a:pt x="28" y="41"/>
                    <a:pt x="28" y="41"/>
                  </a:cubicBezTo>
                  <a:cubicBezTo>
                    <a:pt x="27" y="41"/>
                    <a:pt x="27" y="41"/>
                    <a:pt x="27" y="41"/>
                  </a:cubicBezTo>
                  <a:cubicBezTo>
                    <a:pt x="27" y="41"/>
                    <a:pt x="27" y="41"/>
                    <a:pt x="26" y="41"/>
                  </a:cubicBezTo>
                  <a:cubicBezTo>
                    <a:pt x="24" y="44"/>
                    <a:pt x="23" y="48"/>
                    <a:pt x="21" y="51"/>
                  </a:cubicBezTo>
                  <a:moveTo>
                    <a:pt x="21" y="42"/>
                  </a:moveTo>
                  <a:cubicBezTo>
                    <a:pt x="21" y="40"/>
                    <a:pt x="21" y="37"/>
                    <a:pt x="21" y="35"/>
                  </a:cubicBezTo>
                  <a:cubicBezTo>
                    <a:pt x="23" y="31"/>
                    <a:pt x="25" y="28"/>
                    <a:pt x="28" y="24"/>
                  </a:cubicBezTo>
                  <a:cubicBezTo>
                    <a:pt x="28" y="26"/>
                    <a:pt x="28" y="29"/>
                    <a:pt x="28" y="31"/>
                  </a:cubicBezTo>
                  <a:cubicBezTo>
                    <a:pt x="27" y="32"/>
                    <a:pt x="27" y="32"/>
                    <a:pt x="26" y="33"/>
                  </a:cubicBezTo>
                  <a:cubicBezTo>
                    <a:pt x="24" y="36"/>
                    <a:pt x="23" y="39"/>
                    <a:pt x="21" y="42"/>
                  </a:cubicBezTo>
                  <a:moveTo>
                    <a:pt x="21" y="32"/>
                  </a:moveTo>
                  <a:cubicBezTo>
                    <a:pt x="21" y="30"/>
                    <a:pt x="21" y="28"/>
                    <a:pt x="21" y="26"/>
                  </a:cubicBezTo>
                  <a:cubicBezTo>
                    <a:pt x="23" y="22"/>
                    <a:pt x="25" y="19"/>
                    <a:pt x="28" y="16"/>
                  </a:cubicBezTo>
                  <a:cubicBezTo>
                    <a:pt x="28" y="18"/>
                    <a:pt x="28" y="19"/>
                    <a:pt x="28" y="21"/>
                  </a:cubicBezTo>
                  <a:cubicBezTo>
                    <a:pt x="27" y="21"/>
                    <a:pt x="27" y="21"/>
                    <a:pt x="27" y="21"/>
                  </a:cubicBezTo>
                  <a:cubicBezTo>
                    <a:pt x="25" y="25"/>
                    <a:pt x="23" y="28"/>
                    <a:pt x="21" y="32"/>
                  </a:cubicBezTo>
                  <a:moveTo>
                    <a:pt x="17" y="65"/>
                  </a:moveTo>
                  <a:cubicBezTo>
                    <a:pt x="12" y="64"/>
                    <a:pt x="9" y="64"/>
                    <a:pt x="4" y="64"/>
                  </a:cubicBezTo>
                  <a:cubicBezTo>
                    <a:pt x="4" y="56"/>
                    <a:pt x="4" y="48"/>
                    <a:pt x="4" y="41"/>
                  </a:cubicBezTo>
                  <a:cubicBezTo>
                    <a:pt x="4" y="31"/>
                    <a:pt x="4" y="21"/>
                    <a:pt x="4" y="13"/>
                  </a:cubicBezTo>
                  <a:cubicBezTo>
                    <a:pt x="7" y="13"/>
                    <a:pt x="10" y="13"/>
                    <a:pt x="13" y="14"/>
                  </a:cubicBezTo>
                  <a:cubicBezTo>
                    <a:pt x="14" y="14"/>
                    <a:pt x="16" y="14"/>
                    <a:pt x="17" y="14"/>
                  </a:cubicBezTo>
                  <a:cubicBezTo>
                    <a:pt x="17" y="16"/>
                    <a:pt x="17" y="21"/>
                    <a:pt x="17" y="26"/>
                  </a:cubicBezTo>
                  <a:cubicBezTo>
                    <a:pt x="17" y="35"/>
                    <a:pt x="17" y="45"/>
                    <a:pt x="17" y="55"/>
                  </a:cubicBezTo>
                  <a:cubicBezTo>
                    <a:pt x="17" y="58"/>
                    <a:pt x="17" y="62"/>
                    <a:pt x="17" y="65"/>
                  </a:cubicBezTo>
                  <a:moveTo>
                    <a:pt x="21" y="23"/>
                  </a:moveTo>
                  <a:cubicBezTo>
                    <a:pt x="21" y="22"/>
                    <a:pt x="21" y="21"/>
                    <a:pt x="21" y="20"/>
                  </a:cubicBezTo>
                  <a:cubicBezTo>
                    <a:pt x="23" y="16"/>
                    <a:pt x="25" y="13"/>
                    <a:pt x="27" y="10"/>
                  </a:cubicBezTo>
                  <a:cubicBezTo>
                    <a:pt x="27" y="11"/>
                    <a:pt x="27" y="12"/>
                    <a:pt x="28" y="13"/>
                  </a:cubicBezTo>
                  <a:cubicBezTo>
                    <a:pt x="27" y="14"/>
                    <a:pt x="27" y="14"/>
                    <a:pt x="27" y="14"/>
                  </a:cubicBezTo>
                  <a:cubicBezTo>
                    <a:pt x="25" y="16"/>
                    <a:pt x="23" y="20"/>
                    <a:pt x="21" y="23"/>
                  </a:cubicBezTo>
                  <a:moveTo>
                    <a:pt x="20" y="17"/>
                  </a:moveTo>
                  <a:cubicBezTo>
                    <a:pt x="20" y="15"/>
                    <a:pt x="20" y="14"/>
                    <a:pt x="20" y="13"/>
                  </a:cubicBezTo>
                  <a:cubicBezTo>
                    <a:pt x="23" y="10"/>
                    <a:pt x="25" y="8"/>
                    <a:pt x="27" y="6"/>
                  </a:cubicBezTo>
                  <a:cubicBezTo>
                    <a:pt x="27" y="7"/>
                    <a:pt x="27" y="7"/>
                    <a:pt x="27" y="8"/>
                  </a:cubicBezTo>
                  <a:cubicBezTo>
                    <a:pt x="25" y="10"/>
                    <a:pt x="23" y="13"/>
                    <a:pt x="20" y="17"/>
                  </a:cubicBezTo>
                  <a:moveTo>
                    <a:pt x="18" y="10"/>
                  </a:moveTo>
                  <a:cubicBezTo>
                    <a:pt x="17" y="10"/>
                    <a:pt x="12" y="10"/>
                    <a:pt x="7" y="10"/>
                  </a:cubicBezTo>
                  <a:cubicBezTo>
                    <a:pt x="11" y="7"/>
                    <a:pt x="13" y="5"/>
                    <a:pt x="14" y="4"/>
                  </a:cubicBezTo>
                  <a:cubicBezTo>
                    <a:pt x="15" y="4"/>
                    <a:pt x="19" y="4"/>
                    <a:pt x="23" y="4"/>
                  </a:cubicBezTo>
                  <a:cubicBezTo>
                    <a:pt x="23" y="4"/>
                    <a:pt x="24" y="4"/>
                    <a:pt x="25" y="4"/>
                  </a:cubicBezTo>
                  <a:cubicBezTo>
                    <a:pt x="23" y="6"/>
                    <a:pt x="21" y="8"/>
                    <a:pt x="18" y="10"/>
                  </a:cubicBezTo>
                  <a:moveTo>
                    <a:pt x="23" y="0"/>
                  </a:moveTo>
                  <a:cubicBezTo>
                    <a:pt x="18" y="0"/>
                    <a:pt x="13" y="0"/>
                    <a:pt x="13" y="0"/>
                  </a:cubicBezTo>
                  <a:cubicBezTo>
                    <a:pt x="13" y="0"/>
                    <a:pt x="12" y="0"/>
                    <a:pt x="12" y="1"/>
                  </a:cubicBezTo>
                  <a:cubicBezTo>
                    <a:pt x="12" y="1"/>
                    <a:pt x="11" y="2"/>
                    <a:pt x="9" y="3"/>
                  </a:cubicBezTo>
                  <a:cubicBezTo>
                    <a:pt x="7" y="5"/>
                    <a:pt x="4" y="7"/>
                    <a:pt x="1" y="10"/>
                  </a:cubicBezTo>
                  <a:cubicBezTo>
                    <a:pt x="1" y="10"/>
                    <a:pt x="1" y="10"/>
                    <a:pt x="1" y="10"/>
                  </a:cubicBezTo>
                  <a:cubicBezTo>
                    <a:pt x="1" y="10"/>
                    <a:pt x="1" y="10"/>
                    <a:pt x="1" y="10"/>
                  </a:cubicBezTo>
                  <a:cubicBezTo>
                    <a:pt x="1" y="10"/>
                    <a:pt x="1" y="10"/>
                    <a:pt x="1" y="10"/>
                  </a:cubicBezTo>
                  <a:cubicBezTo>
                    <a:pt x="1" y="11"/>
                    <a:pt x="1" y="11"/>
                    <a:pt x="1" y="11"/>
                  </a:cubicBezTo>
                  <a:cubicBezTo>
                    <a:pt x="1" y="11"/>
                    <a:pt x="1" y="11"/>
                    <a:pt x="1" y="11"/>
                  </a:cubicBezTo>
                  <a:cubicBezTo>
                    <a:pt x="1" y="11"/>
                    <a:pt x="1" y="11"/>
                    <a:pt x="1" y="11"/>
                  </a:cubicBezTo>
                  <a:cubicBezTo>
                    <a:pt x="0" y="12"/>
                    <a:pt x="0" y="12"/>
                    <a:pt x="0" y="12"/>
                  </a:cubicBezTo>
                  <a:cubicBezTo>
                    <a:pt x="1" y="20"/>
                    <a:pt x="1" y="30"/>
                    <a:pt x="1" y="41"/>
                  </a:cubicBezTo>
                  <a:cubicBezTo>
                    <a:pt x="1" y="49"/>
                    <a:pt x="1" y="57"/>
                    <a:pt x="1" y="66"/>
                  </a:cubicBezTo>
                  <a:cubicBezTo>
                    <a:pt x="1" y="66"/>
                    <a:pt x="1" y="66"/>
                    <a:pt x="1" y="66"/>
                  </a:cubicBezTo>
                  <a:cubicBezTo>
                    <a:pt x="1" y="67"/>
                    <a:pt x="2" y="67"/>
                    <a:pt x="3" y="68"/>
                  </a:cubicBezTo>
                  <a:cubicBezTo>
                    <a:pt x="9" y="68"/>
                    <a:pt x="12" y="68"/>
                    <a:pt x="18" y="68"/>
                  </a:cubicBezTo>
                  <a:cubicBezTo>
                    <a:pt x="19" y="68"/>
                    <a:pt x="19" y="68"/>
                    <a:pt x="19" y="68"/>
                  </a:cubicBezTo>
                  <a:cubicBezTo>
                    <a:pt x="19" y="68"/>
                    <a:pt x="20" y="68"/>
                    <a:pt x="20" y="68"/>
                  </a:cubicBezTo>
                  <a:cubicBezTo>
                    <a:pt x="21" y="68"/>
                    <a:pt x="22" y="67"/>
                    <a:pt x="23" y="67"/>
                  </a:cubicBezTo>
                  <a:cubicBezTo>
                    <a:pt x="23" y="67"/>
                    <a:pt x="23" y="67"/>
                    <a:pt x="23" y="67"/>
                  </a:cubicBezTo>
                  <a:cubicBezTo>
                    <a:pt x="23" y="67"/>
                    <a:pt x="23" y="67"/>
                    <a:pt x="23" y="67"/>
                  </a:cubicBezTo>
                  <a:cubicBezTo>
                    <a:pt x="24" y="66"/>
                    <a:pt x="24" y="66"/>
                    <a:pt x="24" y="66"/>
                  </a:cubicBezTo>
                  <a:cubicBezTo>
                    <a:pt x="26" y="65"/>
                    <a:pt x="28" y="63"/>
                    <a:pt x="31" y="62"/>
                  </a:cubicBezTo>
                  <a:cubicBezTo>
                    <a:pt x="31" y="61"/>
                    <a:pt x="31" y="61"/>
                    <a:pt x="31" y="61"/>
                  </a:cubicBezTo>
                  <a:cubicBezTo>
                    <a:pt x="31" y="61"/>
                    <a:pt x="31" y="61"/>
                    <a:pt x="31" y="61"/>
                  </a:cubicBezTo>
                  <a:cubicBezTo>
                    <a:pt x="31" y="61"/>
                    <a:pt x="31" y="61"/>
                    <a:pt x="31" y="61"/>
                  </a:cubicBezTo>
                  <a:cubicBezTo>
                    <a:pt x="31" y="61"/>
                    <a:pt x="31" y="61"/>
                    <a:pt x="31" y="60"/>
                  </a:cubicBezTo>
                  <a:cubicBezTo>
                    <a:pt x="31" y="45"/>
                    <a:pt x="31" y="15"/>
                    <a:pt x="31" y="5"/>
                  </a:cubicBezTo>
                  <a:cubicBezTo>
                    <a:pt x="31" y="4"/>
                    <a:pt x="31" y="4"/>
                    <a:pt x="31" y="3"/>
                  </a:cubicBezTo>
                  <a:cubicBezTo>
                    <a:pt x="31" y="2"/>
                    <a:pt x="31" y="2"/>
                    <a:pt x="31" y="2"/>
                  </a:cubicBezTo>
                  <a:cubicBezTo>
                    <a:pt x="31" y="2"/>
                    <a:pt x="31" y="2"/>
                    <a:pt x="31" y="2"/>
                  </a:cubicBezTo>
                  <a:cubicBezTo>
                    <a:pt x="31" y="2"/>
                    <a:pt x="31" y="2"/>
                    <a:pt x="31" y="2"/>
                  </a:cubicBezTo>
                  <a:cubicBezTo>
                    <a:pt x="31" y="2"/>
                    <a:pt x="31" y="2"/>
                    <a:pt x="31" y="2"/>
                  </a:cubicBezTo>
                  <a:cubicBezTo>
                    <a:pt x="31" y="2"/>
                    <a:pt x="31" y="2"/>
                    <a:pt x="31" y="2"/>
                  </a:cubicBezTo>
                  <a:cubicBezTo>
                    <a:pt x="31" y="2"/>
                    <a:pt x="31" y="2"/>
                    <a:pt x="31" y="2"/>
                  </a:cubicBezTo>
                  <a:cubicBezTo>
                    <a:pt x="31" y="1"/>
                    <a:pt x="31" y="1"/>
                    <a:pt x="31" y="1"/>
                  </a:cubicBezTo>
                  <a:cubicBezTo>
                    <a:pt x="31" y="1"/>
                    <a:pt x="31" y="1"/>
                    <a:pt x="31" y="1"/>
                  </a:cubicBezTo>
                  <a:cubicBezTo>
                    <a:pt x="30" y="1"/>
                    <a:pt x="30" y="0"/>
                    <a:pt x="29" y="0"/>
                  </a:cubicBezTo>
                  <a:cubicBezTo>
                    <a:pt x="28" y="0"/>
                    <a:pt x="25" y="0"/>
                    <a:pt x="2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805"/>
            <p:cNvSpPr>
              <a:spLocks noEditPoints="1"/>
            </p:cNvSpPr>
            <p:nvPr/>
          </p:nvSpPr>
          <p:spPr bwMode="auto">
            <a:xfrm>
              <a:off x="3340" y="3549"/>
              <a:ext cx="74" cy="187"/>
            </a:xfrm>
            <a:custGeom>
              <a:avLst/>
              <a:gdLst>
                <a:gd name="T0" fmla="*/ 27 w 31"/>
                <a:gd name="T1" fmla="*/ 67 h 79"/>
                <a:gd name="T2" fmla="*/ 23 w 31"/>
                <a:gd name="T3" fmla="*/ 73 h 79"/>
                <a:gd name="T4" fmla="*/ 20 w 31"/>
                <a:gd name="T5" fmla="*/ 67 h 79"/>
                <a:gd name="T6" fmla="*/ 20 w 31"/>
                <a:gd name="T7" fmla="*/ 67 h 79"/>
                <a:gd name="T8" fmla="*/ 27 w 31"/>
                <a:gd name="T9" fmla="*/ 64 h 79"/>
                <a:gd name="T10" fmla="*/ 20 w 31"/>
                <a:gd name="T11" fmla="*/ 64 h 79"/>
                <a:gd name="T12" fmla="*/ 21 w 31"/>
                <a:gd name="T13" fmla="*/ 59 h 79"/>
                <a:gd name="T14" fmla="*/ 27 w 31"/>
                <a:gd name="T15" fmla="*/ 56 h 79"/>
                <a:gd name="T16" fmla="*/ 20 w 31"/>
                <a:gd name="T17" fmla="*/ 64 h 79"/>
                <a:gd name="T18" fmla="*/ 20 w 31"/>
                <a:gd name="T19" fmla="*/ 51 h 79"/>
                <a:gd name="T20" fmla="*/ 27 w 31"/>
                <a:gd name="T21" fmla="*/ 43 h 79"/>
                <a:gd name="T22" fmla="*/ 26 w 31"/>
                <a:gd name="T23" fmla="*/ 47 h 79"/>
                <a:gd name="T24" fmla="*/ 20 w 31"/>
                <a:gd name="T25" fmla="*/ 48 h 79"/>
                <a:gd name="T26" fmla="*/ 27 w 31"/>
                <a:gd name="T27" fmla="*/ 33 h 79"/>
                <a:gd name="T28" fmla="*/ 27 w 31"/>
                <a:gd name="T29" fmla="*/ 40 h 79"/>
                <a:gd name="T30" fmla="*/ 20 w 31"/>
                <a:gd name="T31" fmla="*/ 39 h 79"/>
                <a:gd name="T32" fmla="*/ 21 w 31"/>
                <a:gd name="T33" fmla="*/ 33 h 79"/>
                <a:gd name="T34" fmla="*/ 27 w 31"/>
                <a:gd name="T35" fmla="*/ 30 h 79"/>
                <a:gd name="T36" fmla="*/ 20 w 31"/>
                <a:gd name="T37" fmla="*/ 39 h 79"/>
                <a:gd name="T38" fmla="*/ 20 w 31"/>
                <a:gd name="T39" fmla="*/ 27 h 79"/>
                <a:gd name="T40" fmla="*/ 22 w 31"/>
                <a:gd name="T41" fmla="*/ 26 h 79"/>
                <a:gd name="T42" fmla="*/ 27 w 31"/>
                <a:gd name="T43" fmla="*/ 19 h 79"/>
                <a:gd name="T44" fmla="*/ 27 w 31"/>
                <a:gd name="T45" fmla="*/ 24 h 79"/>
                <a:gd name="T46" fmla="*/ 26 w 31"/>
                <a:gd name="T47" fmla="*/ 24 h 79"/>
                <a:gd name="T48" fmla="*/ 17 w 31"/>
                <a:gd name="T49" fmla="*/ 76 h 79"/>
                <a:gd name="T50" fmla="*/ 4 w 31"/>
                <a:gd name="T51" fmla="*/ 47 h 79"/>
                <a:gd name="T52" fmla="*/ 12 w 31"/>
                <a:gd name="T53" fmla="*/ 13 h 79"/>
                <a:gd name="T54" fmla="*/ 16 w 31"/>
                <a:gd name="T55" fmla="*/ 30 h 79"/>
                <a:gd name="T56" fmla="*/ 17 w 31"/>
                <a:gd name="T57" fmla="*/ 76 h 79"/>
                <a:gd name="T58" fmla="*/ 20 w 31"/>
                <a:gd name="T59" fmla="*/ 21 h 79"/>
                <a:gd name="T60" fmla="*/ 27 w 31"/>
                <a:gd name="T61" fmla="*/ 17 h 79"/>
                <a:gd name="T62" fmla="*/ 20 w 31"/>
                <a:gd name="T63" fmla="*/ 24 h 79"/>
                <a:gd name="T64" fmla="*/ 20 w 31"/>
                <a:gd name="T65" fmla="*/ 13 h 79"/>
                <a:gd name="T66" fmla="*/ 27 w 31"/>
                <a:gd name="T67" fmla="*/ 9 h 79"/>
                <a:gd name="T68" fmla="*/ 20 w 31"/>
                <a:gd name="T69" fmla="*/ 18 h 79"/>
                <a:gd name="T70" fmla="*/ 6 w 31"/>
                <a:gd name="T71" fmla="*/ 9 h 79"/>
                <a:gd name="T72" fmla="*/ 22 w 31"/>
                <a:gd name="T73" fmla="*/ 3 h 79"/>
                <a:gd name="T74" fmla="*/ 18 w 31"/>
                <a:gd name="T75" fmla="*/ 10 h 79"/>
                <a:gd name="T76" fmla="*/ 12 w 31"/>
                <a:gd name="T77" fmla="*/ 0 h 79"/>
                <a:gd name="T78" fmla="*/ 8 w 31"/>
                <a:gd name="T79" fmla="*/ 3 h 79"/>
                <a:gd name="T80" fmla="*/ 0 w 31"/>
                <a:gd name="T81" fmla="*/ 10 h 79"/>
                <a:gd name="T82" fmla="*/ 0 w 31"/>
                <a:gd name="T83" fmla="*/ 10 h 79"/>
                <a:gd name="T84" fmla="*/ 0 w 31"/>
                <a:gd name="T85" fmla="*/ 11 h 79"/>
                <a:gd name="T86" fmla="*/ 0 w 31"/>
                <a:gd name="T87" fmla="*/ 11 h 79"/>
                <a:gd name="T88" fmla="*/ 0 w 31"/>
                <a:gd name="T89" fmla="*/ 77 h 79"/>
                <a:gd name="T90" fmla="*/ 2 w 31"/>
                <a:gd name="T91" fmla="*/ 79 h 79"/>
                <a:gd name="T92" fmla="*/ 18 w 31"/>
                <a:gd name="T93" fmla="*/ 79 h 79"/>
                <a:gd name="T94" fmla="*/ 30 w 31"/>
                <a:gd name="T95" fmla="*/ 73 h 79"/>
                <a:gd name="T96" fmla="*/ 30 w 31"/>
                <a:gd name="T97" fmla="*/ 72 h 79"/>
                <a:gd name="T98" fmla="*/ 31 w 31"/>
                <a:gd name="T99" fmla="*/ 71 h 79"/>
                <a:gd name="T100" fmla="*/ 30 w 31"/>
                <a:gd name="T101" fmla="*/ 3 h 79"/>
                <a:gd name="T102" fmla="*/ 30 w 31"/>
                <a:gd name="T103" fmla="*/ 2 h 79"/>
                <a:gd name="T104" fmla="*/ 30 w 31"/>
                <a:gd name="T105" fmla="*/ 2 h 79"/>
                <a:gd name="T106" fmla="*/ 30 w 31"/>
                <a:gd name="T107" fmla="*/ 1 h 79"/>
                <a:gd name="T108" fmla="*/ 30 w 31"/>
                <a:gd name="T109" fmla="*/ 1 h 79"/>
                <a:gd name="T110" fmla="*/ 22 w 31"/>
                <a:gd name="T11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 h="79">
                  <a:moveTo>
                    <a:pt x="23" y="73"/>
                  </a:moveTo>
                  <a:cubicBezTo>
                    <a:pt x="24" y="71"/>
                    <a:pt x="26" y="69"/>
                    <a:pt x="27" y="67"/>
                  </a:cubicBezTo>
                  <a:cubicBezTo>
                    <a:pt x="27" y="68"/>
                    <a:pt x="27" y="69"/>
                    <a:pt x="27" y="70"/>
                  </a:cubicBezTo>
                  <a:cubicBezTo>
                    <a:pt x="26" y="71"/>
                    <a:pt x="24" y="72"/>
                    <a:pt x="23" y="73"/>
                  </a:cubicBezTo>
                  <a:moveTo>
                    <a:pt x="20" y="74"/>
                  </a:moveTo>
                  <a:cubicBezTo>
                    <a:pt x="20" y="72"/>
                    <a:pt x="20" y="69"/>
                    <a:pt x="20" y="67"/>
                  </a:cubicBezTo>
                  <a:cubicBezTo>
                    <a:pt x="20" y="67"/>
                    <a:pt x="20" y="67"/>
                    <a:pt x="20" y="67"/>
                  </a:cubicBezTo>
                  <a:cubicBezTo>
                    <a:pt x="20" y="67"/>
                    <a:pt x="20" y="67"/>
                    <a:pt x="20" y="67"/>
                  </a:cubicBezTo>
                  <a:cubicBezTo>
                    <a:pt x="22" y="64"/>
                    <a:pt x="25" y="61"/>
                    <a:pt x="27" y="58"/>
                  </a:cubicBezTo>
                  <a:cubicBezTo>
                    <a:pt x="27" y="60"/>
                    <a:pt x="27" y="62"/>
                    <a:pt x="27" y="64"/>
                  </a:cubicBezTo>
                  <a:cubicBezTo>
                    <a:pt x="25" y="67"/>
                    <a:pt x="22" y="70"/>
                    <a:pt x="20" y="74"/>
                  </a:cubicBezTo>
                  <a:moveTo>
                    <a:pt x="20" y="64"/>
                  </a:moveTo>
                  <a:cubicBezTo>
                    <a:pt x="20" y="62"/>
                    <a:pt x="20" y="61"/>
                    <a:pt x="20" y="59"/>
                  </a:cubicBezTo>
                  <a:cubicBezTo>
                    <a:pt x="21" y="59"/>
                    <a:pt x="21" y="59"/>
                    <a:pt x="21" y="59"/>
                  </a:cubicBezTo>
                  <a:cubicBezTo>
                    <a:pt x="23" y="56"/>
                    <a:pt x="25" y="52"/>
                    <a:pt x="27" y="49"/>
                  </a:cubicBezTo>
                  <a:cubicBezTo>
                    <a:pt x="27" y="52"/>
                    <a:pt x="27" y="54"/>
                    <a:pt x="27" y="56"/>
                  </a:cubicBezTo>
                  <a:cubicBezTo>
                    <a:pt x="26" y="56"/>
                    <a:pt x="26" y="56"/>
                    <a:pt x="26" y="56"/>
                  </a:cubicBezTo>
                  <a:cubicBezTo>
                    <a:pt x="24" y="59"/>
                    <a:pt x="22" y="61"/>
                    <a:pt x="20" y="64"/>
                  </a:cubicBezTo>
                  <a:moveTo>
                    <a:pt x="20" y="56"/>
                  </a:moveTo>
                  <a:cubicBezTo>
                    <a:pt x="20" y="54"/>
                    <a:pt x="20" y="52"/>
                    <a:pt x="20" y="51"/>
                  </a:cubicBezTo>
                  <a:cubicBezTo>
                    <a:pt x="21" y="50"/>
                    <a:pt x="21" y="50"/>
                    <a:pt x="21" y="50"/>
                  </a:cubicBezTo>
                  <a:cubicBezTo>
                    <a:pt x="23" y="48"/>
                    <a:pt x="25" y="45"/>
                    <a:pt x="27" y="43"/>
                  </a:cubicBezTo>
                  <a:cubicBezTo>
                    <a:pt x="27" y="44"/>
                    <a:pt x="27" y="45"/>
                    <a:pt x="27" y="47"/>
                  </a:cubicBezTo>
                  <a:cubicBezTo>
                    <a:pt x="26" y="47"/>
                    <a:pt x="26" y="47"/>
                    <a:pt x="26" y="47"/>
                  </a:cubicBezTo>
                  <a:cubicBezTo>
                    <a:pt x="24" y="50"/>
                    <a:pt x="22" y="53"/>
                    <a:pt x="20" y="56"/>
                  </a:cubicBezTo>
                  <a:moveTo>
                    <a:pt x="20" y="48"/>
                  </a:moveTo>
                  <a:cubicBezTo>
                    <a:pt x="20" y="46"/>
                    <a:pt x="20" y="44"/>
                    <a:pt x="20" y="41"/>
                  </a:cubicBezTo>
                  <a:cubicBezTo>
                    <a:pt x="22" y="39"/>
                    <a:pt x="25" y="36"/>
                    <a:pt x="27" y="33"/>
                  </a:cubicBezTo>
                  <a:cubicBezTo>
                    <a:pt x="27" y="35"/>
                    <a:pt x="27" y="38"/>
                    <a:pt x="27" y="40"/>
                  </a:cubicBezTo>
                  <a:cubicBezTo>
                    <a:pt x="27" y="40"/>
                    <a:pt x="27" y="40"/>
                    <a:pt x="27" y="40"/>
                  </a:cubicBezTo>
                  <a:cubicBezTo>
                    <a:pt x="25" y="43"/>
                    <a:pt x="22" y="46"/>
                    <a:pt x="20" y="48"/>
                  </a:cubicBezTo>
                  <a:moveTo>
                    <a:pt x="20" y="39"/>
                  </a:moveTo>
                  <a:cubicBezTo>
                    <a:pt x="20" y="37"/>
                    <a:pt x="20" y="35"/>
                    <a:pt x="20" y="34"/>
                  </a:cubicBezTo>
                  <a:cubicBezTo>
                    <a:pt x="21" y="33"/>
                    <a:pt x="21" y="33"/>
                    <a:pt x="21" y="33"/>
                  </a:cubicBezTo>
                  <a:cubicBezTo>
                    <a:pt x="23" y="31"/>
                    <a:pt x="25" y="28"/>
                    <a:pt x="27" y="26"/>
                  </a:cubicBezTo>
                  <a:cubicBezTo>
                    <a:pt x="27" y="27"/>
                    <a:pt x="27" y="29"/>
                    <a:pt x="27" y="30"/>
                  </a:cubicBezTo>
                  <a:cubicBezTo>
                    <a:pt x="27" y="30"/>
                    <a:pt x="27" y="30"/>
                    <a:pt x="27" y="30"/>
                  </a:cubicBezTo>
                  <a:cubicBezTo>
                    <a:pt x="24" y="33"/>
                    <a:pt x="22" y="36"/>
                    <a:pt x="20" y="39"/>
                  </a:cubicBezTo>
                  <a:moveTo>
                    <a:pt x="20" y="32"/>
                  </a:moveTo>
                  <a:cubicBezTo>
                    <a:pt x="20" y="30"/>
                    <a:pt x="20" y="29"/>
                    <a:pt x="20" y="27"/>
                  </a:cubicBezTo>
                  <a:cubicBezTo>
                    <a:pt x="20" y="27"/>
                    <a:pt x="21" y="27"/>
                    <a:pt x="21" y="27"/>
                  </a:cubicBezTo>
                  <a:cubicBezTo>
                    <a:pt x="22" y="27"/>
                    <a:pt x="22" y="26"/>
                    <a:pt x="22" y="26"/>
                  </a:cubicBezTo>
                  <a:cubicBezTo>
                    <a:pt x="21" y="25"/>
                    <a:pt x="21" y="25"/>
                    <a:pt x="21" y="25"/>
                  </a:cubicBezTo>
                  <a:cubicBezTo>
                    <a:pt x="23" y="23"/>
                    <a:pt x="25" y="21"/>
                    <a:pt x="27" y="19"/>
                  </a:cubicBezTo>
                  <a:cubicBezTo>
                    <a:pt x="27" y="21"/>
                    <a:pt x="27" y="23"/>
                    <a:pt x="27" y="24"/>
                  </a:cubicBezTo>
                  <a:cubicBezTo>
                    <a:pt x="27" y="24"/>
                    <a:pt x="27" y="24"/>
                    <a:pt x="27" y="24"/>
                  </a:cubicBezTo>
                  <a:cubicBezTo>
                    <a:pt x="27" y="24"/>
                    <a:pt x="26" y="24"/>
                    <a:pt x="26" y="24"/>
                  </a:cubicBezTo>
                  <a:cubicBezTo>
                    <a:pt x="26" y="24"/>
                    <a:pt x="26" y="24"/>
                    <a:pt x="26" y="24"/>
                  </a:cubicBezTo>
                  <a:cubicBezTo>
                    <a:pt x="24" y="27"/>
                    <a:pt x="22" y="29"/>
                    <a:pt x="20" y="32"/>
                  </a:cubicBezTo>
                  <a:moveTo>
                    <a:pt x="17" y="76"/>
                  </a:moveTo>
                  <a:cubicBezTo>
                    <a:pt x="12" y="75"/>
                    <a:pt x="8" y="75"/>
                    <a:pt x="4" y="75"/>
                  </a:cubicBezTo>
                  <a:cubicBezTo>
                    <a:pt x="4" y="67"/>
                    <a:pt x="4" y="57"/>
                    <a:pt x="4" y="47"/>
                  </a:cubicBezTo>
                  <a:cubicBezTo>
                    <a:pt x="4" y="34"/>
                    <a:pt x="4" y="22"/>
                    <a:pt x="3" y="13"/>
                  </a:cubicBezTo>
                  <a:cubicBezTo>
                    <a:pt x="6" y="13"/>
                    <a:pt x="9" y="13"/>
                    <a:pt x="12" y="13"/>
                  </a:cubicBezTo>
                  <a:cubicBezTo>
                    <a:pt x="14" y="13"/>
                    <a:pt x="15" y="13"/>
                    <a:pt x="16" y="13"/>
                  </a:cubicBezTo>
                  <a:cubicBezTo>
                    <a:pt x="16" y="16"/>
                    <a:pt x="16" y="22"/>
                    <a:pt x="16" y="30"/>
                  </a:cubicBezTo>
                  <a:cubicBezTo>
                    <a:pt x="16" y="41"/>
                    <a:pt x="17" y="54"/>
                    <a:pt x="17" y="64"/>
                  </a:cubicBezTo>
                  <a:cubicBezTo>
                    <a:pt x="17" y="69"/>
                    <a:pt x="17" y="73"/>
                    <a:pt x="17" y="76"/>
                  </a:cubicBezTo>
                  <a:moveTo>
                    <a:pt x="20" y="24"/>
                  </a:moveTo>
                  <a:cubicBezTo>
                    <a:pt x="20" y="23"/>
                    <a:pt x="20" y="22"/>
                    <a:pt x="20" y="21"/>
                  </a:cubicBezTo>
                  <a:cubicBezTo>
                    <a:pt x="22" y="18"/>
                    <a:pt x="24" y="15"/>
                    <a:pt x="27" y="12"/>
                  </a:cubicBezTo>
                  <a:cubicBezTo>
                    <a:pt x="27" y="13"/>
                    <a:pt x="27" y="15"/>
                    <a:pt x="27" y="17"/>
                  </a:cubicBezTo>
                  <a:cubicBezTo>
                    <a:pt x="26" y="17"/>
                    <a:pt x="26" y="17"/>
                    <a:pt x="26" y="17"/>
                  </a:cubicBezTo>
                  <a:cubicBezTo>
                    <a:pt x="24" y="20"/>
                    <a:pt x="22" y="22"/>
                    <a:pt x="20" y="24"/>
                  </a:cubicBezTo>
                  <a:moveTo>
                    <a:pt x="20" y="18"/>
                  </a:moveTo>
                  <a:cubicBezTo>
                    <a:pt x="20" y="16"/>
                    <a:pt x="20" y="14"/>
                    <a:pt x="20" y="13"/>
                  </a:cubicBezTo>
                  <a:cubicBezTo>
                    <a:pt x="23" y="10"/>
                    <a:pt x="25" y="8"/>
                    <a:pt x="27" y="6"/>
                  </a:cubicBezTo>
                  <a:cubicBezTo>
                    <a:pt x="27" y="7"/>
                    <a:pt x="27" y="8"/>
                    <a:pt x="27" y="9"/>
                  </a:cubicBezTo>
                  <a:cubicBezTo>
                    <a:pt x="27" y="9"/>
                    <a:pt x="27" y="9"/>
                    <a:pt x="27" y="9"/>
                  </a:cubicBezTo>
                  <a:cubicBezTo>
                    <a:pt x="24" y="12"/>
                    <a:pt x="22" y="15"/>
                    <a:pt x="20" y="18"/>
                  </a:cubicBezTo>
                  <a:moveTo>
                    <a:pt x="18" y="10"/>
                  </a:moveTo>
                  <a:cubicBezTo>
                    <a:pt x="17" y="10"/>
                    <a:pt x="11" y="10"/>
                    <a:pt x="6" y="9"/>
                  </a:cubicBezTo>
                  <a:cubicBezTo>
                    <a:pt x="10" y="7"/>
                    <a:pt x="12" y="4"/>
                    <a:pt x="13" y="4"/>
                  </a:cubicBezTo>
                  <a:cubicBezTo>
                    <a:pt x="15" y="4"/>
                    <a:pt x="18" y="3"/>
                    <a:pt x="22" y="3"/>
                  </a:cubicBezTo>
                  <a:cubicBezTo>
                    <a:pt x="23" y="3"/>
                    <a:pt x="23" y="3"/>
                    <a:pt x="24" y="3"/>
                  </a:cubicBezTo>
                  <a:cubicBezTo>
                    <a:pt x="22" y="5"/>
                    <a:pt x="20" y="7"/>
                    <a:pt x="18" y="10"/>
                  </a:cubicBezTo>
                  <a:moveTo>
                    <a:pt x="22" y="0"/>
                  </a:moveTo>
                  <a:cubicBezTo>
                    <a:pt x="17" y="0"/>
                    <a:pt x="12" y="0"/>
                    <a:pt x="12" y="0"/>
                  </a:cubicBezTo>
                  <a:cubicBezTo>
                    <a:pt x="12" y="0"/>
                    <a:pt x="12" y="0"/>
                    <a:pt x="11" y="0"/>
                  </a:cubicBezTo>
                  <a:cubicBezTo>
                    <a:pt x="11" y="0"/>
                    <a:pt x="10" y="1"/>
                    <a:pt x="8" y="3"/>
                  </a:cubicBezTo>
                  <a:cubicBezTo>
                    <a:pt x="6" y="5"/>
                    <a:pt x="4" y="7"/>
                    <a:pt x="0" y="10"/>
                  </a:cubicBezTo>
                  <a:cubicBezTo>
                    <a:pt x="0" y="10"/>
                    <a:pt x="0" y="10"/>
                    <a:pt x="0" y="10"/>
                  </a:cubicBezTo>
                  <a:cubicBezTo>
                    <a:pt x="0" y="10"/>
                    <a:pt x="0" y="10"/>
                    <a:pt x="0" y="10"/>
                  </a:cubicBezTo>
                  <a:cubicBezTo>
                    <a:pt x="0" y="10"/>
                    <a:pt x="0" y="10"/>
                    <a:pt x="0" y="10"/>
                  </a:cubicBezTo>
                  <a:cubicBezTo>
                    <a:pt x="0" y="10"/>
                    <a:pt x="0" y="10"/>
                    <a:pt x="0" y="10"/>
                  </a:cubicBezTo>
                  <a:cubicBezTo>
                    <a:pt x="0" y="11"/>
                    <a:pt x="0" y="11"/>
                    <a:pt x="0" y="11"/>
                  </a:cubicBezTo>
                  <a:cubicBezTo>
                    <a:pt x="0" y="11"/>
                    <a:pt x="0" y="11"/>
                    <a:pt x="0" y="11"/>
                  </a:cubicBezTo>
                  <a:cubicBezTo>
                    <a:pt x="0" y="11"/>
                    <a:pt x="0" y="11"/>
                    <a:pt x="0" y="11"/>
                  </a:cubicBezTo>
                  <a:cubicBezTo>
                    <a:pt x="0" y="20"/>
                    <a:pt x="0" y="33"/>
                    <a:pt x="0" y="47"/>
                  </a:cubicBezTo>
                  <a:cubicBezTo>
                    <a:pt x="0" y="57"/>
                    <a:pt x="0" y="68"/>
                    <a:pt x="0" y="77"/>
                  </a:cubicBezTo>
                  <a:cubicBezTo>
                    <a:pt x="0" y="77"/>
                    <a:pt x="0" y="77"/>
                    <a:pt x="0" y="77"/>
                  </a:cubicBezTo>
                  <a:cubicBezTo>
                    <a:pt x="0" y="78"/>
                    <a:pt x="1" y="78"/>
                    <a:pt x="2" y="79"/>
                  </a:cubicBezTo>
                  <a:cubicBezTo>
                    <a:pt x="8" y="79"/>
                    <a:pt x="11" y="79"/>
                    <a:pt x="18" y="79"/>
                  </a:cubicBezTo>
                  <a:cubicBezTo>
                    <a:pt x="18" y="79"/>
                    <a:pt x="18" y="79"/>
                    <a:pt x="18" y="79"/>
                  </a:cubicBezTo>
                  <a:cubicBezTo>
                    <a:pt x="19" y="79"/>
                    <a:pt x="19" y="79"/>
                    <a:pt x="19" y="79"/>
                  </a:cubicBezTo>
                  <a:cubicBezTo>
                    <a:pt x="23" y="77"/>
                    <a:pt x="26" y="75"/>
                    <a:pt x="30" y="73"/>
                  </a:cubicBezTo>
                  <a:cubicBezTo>
                    <a:pt x="30" y="72"/>
                    <a:pt x="30" y="72"/>
                    <a:pt x="30" y="72"/>
                  </a:cubicBezTo>
                  <a:cubicBezTo>
                    <a:pt x="30" y="72"/>
                    <a:pt x="30" y="72"/>
                    <a:pt x="30" y="72"/>
                  </a:cubicBezTo>
                  <a:cubicBezTo>
                    <a:pt x="30" y="72"/>
                    <a:pt x="30" y="72"/>
                    <a:pt x="30" y="72"/>
                  </a:cubicBezTo>
                  <a:cubicBezTo>
                    <a:pt x="31" y="72"/>
                    <a:pt x="31" y="72"/>
                    <a:pt x="31" y="71"/>
                  </a:cubicBezTo>
                  <a:cubicBezTo>
                    <a:pt x="31" y="56"/>
                    <a:pt x="30" y="18"/>
                    <a:pt x="30" y="6"/>
                  </a:cubicBezTo>
                  <a:cubicBezTo>
                    <a:pt x="30" y="5"/>
                    <a:pt x="30" y="4"/>
                    <a:pt x="30" y="3"/>
                  </a:cubicBezTo>
                  <a:cubicBezTo>
                    <a:pt x="30" y="2"/>
                    <a:pt x="30" y="2"/>
                    <a:pt x="30" y="2"/>
                  </a:cubicBezTo>
                  <a:cubicBezTo>
                    <a:pt x="30" y="2"/>
                    <a:pt x="30" y="2"/>
                    <a:pt x="30" y="2"/>
                  </a:cubicBezTo>
                  <a:cubicBezTo>
                    <a:pt x="30" y="2"/>
                    <a:pt x="30" y="2"/>
                    <a:pt x="30" y="2"/>
                  </a:cubicBezTo>
                  <a:cubicBezTo>
                    <a:pt x="30" y="2"/>
                    <a:pt x="30" y="2"/>
                    <a:pt x="30" y="2"/>
                  </a:cubicBezTo>
                  <a:cubicBezTo>
                    <a:pt x="30" y="1"/>
                    <a:pt x="30" y="1"/>
                    <a:pt x="30" y="1"/>
                  </a:cubicBezTo>
                  <a:cubicBezTo>
                    <a:pt x="30" y="1"/>
                    <a:pt x="30" y="1"/>
                    <a:pt x="30" y="1"/>
                  </a:cubicBezTo>
                  <a:cubicBezTo>
                    <a:pt x="30" y="1"/>
                    <a:pt x="30" y="1"/>
                    <a:pt x="30" y="1"/>
                  </a:cubicBezTo>
                  <a:cubicBezTo>
                    <a:pt x="30" y="1"/>
                    <a:pt x="30" y="1"/>
                    <a:pt x="30" y="1"/>
                  </a:cubicBezTo>
                  <a:cubicBezTo>
                    <a:pt x="30" y="0"/>
                    <a:pt x="29" y="0"/>
                    <a:pt x="29" y="0"/>
                  </a:cubicBezTo>
                  <a:cubicBezTo>
                    <a:pt x="27" y="0"/>
                    <a:pt x="24" y="0"/>
                    <a:pt x="2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806"/>
            <p:cNvSpPr>
              <a:spLocks noEditPoints="1"/>
            </p:cNvSpPr>
            <p:nvPr/>
          </p:nvSpPr>
          <p:spPr bwMode="auto">
            <a:xfrm>
              <a:off x="5012" y="918"/>
              <a:ext cx="509" cy="539"/>
            </a:xfrm>
            <a:custGeom>
              <a:avLst/>
              <a:gdLst>
                <a:gd name="T0" fmla="*/ 155 w 215"/>
                <a:gd name="T1" fmla="*/ 179 h 228"/>
                <a:gd name="T2" fmla="*/ 192 w 215"/>
                <a:gd name="T3" fmla="*/ 133 h 228"/>
                <a:gd name="T4" fmla="*/ 148 w 215"/>
                <a:gd name="T5" fmla="*/ 193 h 228"/>
                <a:gd name="T6" fmla="*/ 6 w 215"/>
                <a:gd name="T7" fmla="*/ 89 h 228"/>
                <a:gd name="T8" fmla="*/ 24 w 215"/>
                <a:gd name="T9" fmla="*/ 105 h 228"/>
                <a:gd name="T10" fmla="*/ 28 w 215"/>
                <a:gd name="T11" fmla="*/ 101 h 228"/>
                <a:gd name="T12" fmla="*/ 27 w 215"/>
                <a:gd name="T13" fmla="*/ 108 h 228"/>
                <a:gd name="T14" fmla="*/ 39 w 215"/>
                <a:gd name="T15" fmla="*/ 126 h 228"/>
                <a:gd name="T16" fmla="*/ 44 w 215"/>
                <a:gd name="T17" fmla="*/ 123 h 228"/>
                <a:gd name="T18" fmla="*/ 45 w 215"/>
                <a:gd name="T19" fmla="*/ 131 h 228"/>
                <a:gd name="T20" fmla="*/ 55 w 215"/>
                <a:gd name="T21" fmla="*/ 149 h 228"/>
                <a:gd name="T22" fmla="*/ 60 w 215"/>
                <a:gd name="T23" fmla="*/ 146 h 228"/>
                <a:gd name="T24" fmla="*/ 63 w 215"/>
                <a:gd name="T25" fmla="*/ 150 h 228"/>
                <a:gd name="T26" fmla="*/ 70 w 215"/>
                <a:gd name="T27" fmla="*/ 171 h 228"/>
                <a:gd name="T28" fmla="*/ 75 w 215"/>
                <a:gd name="T29" fmla="*/ 169 h 228"/>
                <a:gd name="T30" fmla="*/ 75 w 215"/>
                <a:gd name="T31" fmla="*/ 180 h 228"/>
                <a:gd name="T32" fmla="*/ 92 w 215"/>
                <a:gd name="T33" fmla="*/ 208 h 228"/>
                <a:gd name="T34" fmla="*/ 161 w 215"/>
                <a:gd name="T35" fmla="*/ 160 h 228"/>
                <a:gd name="T36" fmla="*/ 133 w 215"/>
                <a:gd name="T37" fmla="*/ 190 h 228"/>
                <a:gd name="T38" fmla="*/ 76 w 215"/>
                <a:gd name="T39" fmla="*/ 188 h 228"/>
                <a:gd name="T40" fmla="*/ 63 w 215"/>
                <a:gd name="T41" fmla="*/ 182 h 228"/>
                <a:gd name="T42" fmla="*/ 53 w 215"/>
                <a:gd name="T43" fmla="*/ 158 h 228"/>
                <a:gd name="T44" fmla="*/ 44 w 215"/>
                <a:gd name="T45" fmla="*/ 145 h 228"/>
                <a:gd name="T46" fmla="*/ 39 w 215"/>
                <a:gd name="T47" fmla="*/ 134 h 228"/>
                <a:gd name="T48" fmla="*/ 29 w 215"/>
                <a:gd name="T49" fmla="*/ 117 h 228"/>
                <a:gd name="T50" fmla="*/ 24 w 215"/>
                <a:gd name="T51" fmla="*/ 111 h 228"/>
                <a:gd name="T52" fmla="*/ 10 w 215"/>
                <a:gd name="T53" fmla="*/ 85 h 228"/>
                <a:gd name="T54" fmla="*/ 103 w 215"/>
                <a:gd name="T55" fmla="*/ 3 h 228"/>
                <a:gd name="T56" fmla="*/ 160 w 215"/>
                <a:gd name="T57" fmla="*/ 158 h 228"/>
                <a:gd name="T58" fmla="*/ 79 w 215"/>
                <a:gd name="T59" fmla="*/ 181 h 228"/>
                <a:gd name="T60" fmla="*/ 70 w 215"/>
                <a:gd name="T61" fmla="*/ 168 h 228"/>
                <a:gd name="T62" fmla="*/ 60 w 215"/>
                <a:gd name="T63" fmla="*/ 144 h 228"/>
                <a:gd name="T64" fmla="*/ 49 w 215"/>
                <a:gd name="T65" fmla="*/ 131 h 228"/>
                <a:gd name="T66" fmla="*/ 44 w 215"/>
                <a:gd name="T67" fmla="*/ 120 h 228"/>
                <a:gd name="T68" fmla="*/ 31 w 215"/>
                <a:gd name="T69" fmla="*/ 100 h 228"/>
                <a:gd name="T70" fmla="*/ 23 w 215"/>
                <a:gd name="T71" fmla="*/ 101 h 228"/>
                <a:gd name="T72" fmla="*/ 3 w 215"/>
                <a:gd name="T73" fmla="*/ 81 h 228"/>
                <a:gd name="T74" fmla="*/ 0 w 215"/>
                <a:gd name="T75" fmla="*/ 92 h 228"/>
                <a:gd name="T76" fmla="*/ 21 w 215"/>
                <a:gd name="T77" fmla="*/ 116 h 228"/>
                <a:gd name="T78" fmla="*/ 25 w 215"/>
                <a:gd name="T79" fmla="*/ 115 h 228"/>
                <a:gd name="T80" fmla="*/ 22 w 215"/>
                <a:gd name="T81" fmla="*/ 121 h 228"/>
                <a:gd name="T82" fmla="*/ 34 w 215"/>
                <a:gd name="T83" fmla="*/ 139 h 228"/>
                <a:gd name="T84" fmla="*/ 42 w 215"/>
                <a:gd name="T85" fmla="*/ 138 h 228"/>
                <a:gd name="T86" fmla="*/ 38 w 215"/>
                <a:gd name="T87" fmla="*/ 145 h 228"/>
                <a:gd name="T88" fmla="*/ 49 w 215"/>
                <a:gd name="T89" fmla="*/ 163 h 228"/>
                <a:gd name="T90" fmla="*/ 53 w 215"/>
                <a:gd name="T91" fmla="*/ 160 h 228"/>
                <a:gd name="T92" fmla="*/ 54 w 215"/>
                <a:gd name="T93" fmla="*/ 169 h 228"/>
                <a:gd name="T94" fmla="*/ 63 w 215"/>
                <a:gd name="T95" fmla="*/ 186 h 228"/>
                <a:gd name="T96" fmla="*/ 73 w 215"/>
                <a:gd name="T97" fmla="*/ 186 h 228"/>
                <a:gd name="T98" fmla="*/ 68 w 215"/>
                <a:gd name="T99" fmla="*/ 196 h 228"/>
                <a:gd name="T100" fmla="*/ 83 w 215"/>
                <a:gd name="T101" fmla="*/ 223 h 228"/>
                <a:gd name="T102" fmla="*/ 98 w 215"/>
                <a:gd name="T103" fmla="*/ 228 h 228"/>
                <a:gd name="T104" fmla="*/ 170 w 215"/>
                <a:gd name="T105" fmla="*/ 182 h 228"/>
                <a:gd name="T106" fmla="*/ 201 w 215"/>
                <a:gd name="T107" fmla="*/ 128 h 228"/>
                <a:gd name="T108" fmla="*/ 124 w 215"/>
                <a:gd name="T109" fmla="*/ 2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5" h="228">
                  <a:moveTo>
                    <a:pt x="99" y="224"/>
                  </a:moveTo>
                  <a:cubicBezTo>
                    <a:pt x="98" y="221"/>
                    <a:pt x="97" y="218"/>
                    <a:pt x="96" y="216"/>
                  </a:cubicBezTo>
                  <a:cubicBezTo>
                    <a:pt x="109" y="208"/>
                    <a:pt x="122" y="200"/>
                    <a:pt x="135" y="192"/>
                  </a:cubicBezTo>
                  <a:cubicBezTo>
                    <a:pt x="142" y="188"/>
                    <a:pt x="148" y="183"/>
                    <a:pt x="155" y="179"/>
                  </a:cubicBezTo>
                  <a:cubicBezTo>
                    <a:pt x="170" y="168"/>
                    <a:pt x="183" y="154"/>
                    <a:pt x="200" y="147"/>
                  </a:cubicBezTo>
                  <a:cubicBezTo>
                    <a:pt x="200" y="147"/>
                    <a:pt x="200" y="147"/>
                    <a:pt x="200" y="146"/>
                  </a:cubicBezTo>
                  <a:cubicBezTo>
                    <a:pt x="201" y="146"/>
                    <a:pt x="201" y="146"/>
                    <a:pt x="200" y="145"/>
                  </a:cubicBezTo>
                  <a:cubicBezTo>
                    <a:pt x="198" y="141"/>
                    <a:pt x="195" y="137"/>
                    <a:pt x="192" y="133"/>
                  </a:cubicBezTo>
                  <a:cubicBezTo>
                    <a:pt x="194" y="132"/>
                    <a:pt x="196" y="130"/>
                    <a:pt x="199" y="129"/>
                  </a:cubicBezTo>
                  <a:cubicBezTo>
                    <a:pt x="203" y="135"/>
                    <a:pt x="207" y="142"/>
                    <a:pt x="212" y="149"/>
                  </a:cubicBezTo>
                  <a:cubicBezTo>
                    <a:pt x="195" y="156"/>
                    <a:pt x="182" y="169"/>
                    <a:pt x="168" y="180"/>
                  </a:cubicBezTo>
                  <a:cubicBezTo>
                    <a:pt x="162" y="185"/>
                    <a:pt x="155" y="189"/>
                    <a:pt x="148" y="193"/>
                  </a:cubicBezTo>
                  <a:cubicBezTo>
                    <a:pt x="132" y="204"/>
                    <a:pt x="116" y="214"/>
                    <a:pt x="99" y="224"/>
                  </a:cubicBezTo>
                  <a:moveTo>
                    <a:pt x="19" y="113"/>
                  </a:moveTo>
                  <a:cubicBezTo>
                    <a:pt x="12" y="103"/>
                    <a:pt x="11" y="102"/>
                    <a:pt x="3" y="91"/>
                  </a:cubicBezTo>
                  <a:cubicBezTo>
                    <a:pt x="4" y="91"/>
                    <a:pt x="5" y="90"/>
                    <a:pt x="6" y="89"/>
                  </a:cubicBezTo>
                  <a:cubicBezTo>
                    <a:pt x="7" y="89"/>
                    <a:pt x="8" y="88"/>
                    <a:pt x="8" y="88"/>
                  </a:cubicBezTo>
                  <a:cubicBezTo>
                    <a:pt x="13" y="93"/>
                    <a:pt x="15" y="95"/>
                    <a:pt x="22" y="104"/>
                  </a:cubicBezTo>
                  <a:cubicBezTo>
                    <a:pt x="22" y="105"/>
                    <a:pt x="23" y="105"/>
                    <a:pt x="23" y="105"/>
                  </a:cubicBezTo>
                  <a:cubicBezTo>
                    <a:pt x="23" y="105"/>
                    <a:pt x="24" y="105"/>
                    <a:pt x="24" y="105"/>
                  </a:cubicBezTo>
                  <a:cubicBezTo>
                    <a:pt x="24" y="105"/>
                    <a:pt x="25" y="104"/>
                    <a:pt x="25" y="103"/>
                  </a:cubicBezTo>
                  <a:cubicBezTo>
                    <a:pt x="25" y="103"/>
                    <a:pt x="25" y="103"/>
                    <a:pt x="25" y="103"/>
                  </a:cubicBezTo>
                  <a:cubicBezTo>
                    <a:pt x="25" y="103"/>
                    <a:pt x="25" y="102"/>
                    <a:pt x="25" y="102"/>
                  </a:cubicBezTo>
                  <a:cubicBezTo>
                    <a:pt x="26" y="101"/>
                    <a:pt x="27" y="101"/>
                    <a:pt x="28" y="101"/>
                  </a:cubicBezTo>
                  <a:cubicBezTo>
                    <a:pt x="28" y="101"/>
                    <a:pt x="28" y="101"/>
                    <a:pt x="28" y="101"/>
                  </a:cubicBezTo>
                  <a:cubicBezTo>
                    <a:pt x="28" y="101"/>
                    <a:pt x="29" y="101"/>
                    <a:pt x="29" y="102"/>
                  </a:cubicBezTo>
                  <a:cubicBezTo>
                    <a:pt x="30" y="102"/>
                    <a:pt x="30" y="103"/>
                    <a:pt x="30" y="104"/>
                  </a:cubicBezTo>
                  <a:cubicBezTo>
                    <a:pt x="30" y="105"/>
                    <a:pt x="29" y="107"/>
                    <a:pt x="27" y="108"/>
                  </a:cubicBezTo>
                  <a:cubicBezTo>
                    <a:pt x="27" y="108"/>
                    <a:pt x="27" y="108"/>
                    <a:pt x="26" y="109"/>
                  </a:cubicBezTo>
                  <a:cubicBezTo>
                    <a:pt x="26" y="109"/>
                    <a:pt x="26" y="110"/>
                    <a:pt x="27" y="110"/>
                  </a:cubicBezTo>
                  <a:cubicBezTo>
                    <a:pt x="29" y="114"/>
                    <a:pt x="35" y="122"/>
                    <a:pt x="37" y="126"/>
                  </a:cubicBezTo>
                  <a:cubicBezTo>
                    <a:pt x="38" y="126"/>
                    <a:pt x="38" y="126"/>
                    <a:pt x="39" y="126"/>
                  </a:cubicBezTo>
                  <a:cubicBezTo>
                    <a:pt x="39" y="126"/>
                    <a:pt x="39" y="126"/>
                    <a:pt x="39" y="126"/>
                  </a:cubicBezTo>
                  <a:cubicBezTo>
                    <a:pt x="39" y="126"/>
                    <a:pt x="40" y="126"/>
                    <a:pt x="40" y="125"/>
                  </a:cubicBezTo>
                  <a:cubicBezTo>
                    <a:pt x="40" y="124"/>
                    <a:pt x="42" y="123"/>
                    <a:pt x="44" y="123"/>
                  </a:cubicBezTo>
                  <a:cubicBezTo>
                    <a:pt x="44" y="123"/>
                    <a:pt x="44" y="123"/>
                    <a:pt x="44" y="123"/>
                  </a:cubicBezTo>
                  <a:cubicBezTo>
                    <a:pt x="45" y="123"/>
                    <a:pt x="47" y="123"/>
                    <a:pt x="47" y="124"/>
                  </a:cubicBezTo>
                  <a:cubicBezTo>
                    <a:pt x="48" y="125"/>
                    <a:pt x="48" y="126"/>
                    <a:pt x="48" y="127"/>
                  </a:cubicBezTo>
                  <a:cubicBezTo>
                    <a:pt x="48" y="128"/>
                    <a:pt x="48" y="129"/>
                    <a:pt x="47" y="130"/>
                  </a:cubicBezTo>
                  <a:cubicBezTo>
                    <a:pt x="46" y="131"/>
                    <a:pt x="45" y="131"/>
                    <a:pt x="45" y="131"/>
                  </a:cubicBezTo>
                  <a:cubicBezTo>
                    <a:pt x="44" y="131"/>
                    <a:pt x="44" y="132"/>
                    <a:pt x="43" y="132"/>
                  </a:cubicBezTo>
                  <a:cubicBezTo>
                    <a:pt x="43" y="133"/>
                    <a:pt x="43" y="133"/>
                    <a:pt x="44" y="134"/>
                  </a:cubicBezTo>
                  <a:cubicBezTo>
                    <a:pt x="47" y="137"/>
                    <a:pt x="52" y="144"/>
                    <a:pt x="54" y="149"/>
                  </a:cubicBezTo>
                  <a:cubicBezTo>
                    <a:pt x="54" y="149"/>
                    <a:pt x="55" y="149"/>
                    <a:pt x="55" y="149"/>
                  </a:cubicBezTo>
                  <a:cubicBezTo>
                    <a:pt x="55" y="149"/>
                    <a:pt x="55" y="149"/>
                    <a:pt x="55" y="149"/>
                  </a:cubicBezTo>
                  <a:cubicBezTo>
                    <a:pt x="56" y="149"/>
                    <a:pt x="56" y="149"/>
                    <a:pt x="56" y="148"/>
                  </a:cubicBezTo>
                  <a:cubicBezTo>
                    <a:pt x="57" y="148"/>
                    <a:pt x="57" y="147"/>
                    <a:pt x="57" y="147"/>
                  </a:cubicBezTo>
                  <a:cubicBezTo>
                    <a:pt x="58" y="147"/>
                    <a:pt x="59" y="146"/>
                    <a:pt x="60" y="146"/>
                  </a:cubicBezTo>
                  <a:cubicBezTo>
                    <a:pt x="60" y="146"/>
                    <a:pt x="60" y="146"/>
                    <a:pt x="60" y="146"/>
                  </a:cubicBezTo>
                  <a:cubicBezTo>
                    <a:pt x="60" y="146"/>
                    <a:pt x="60" y="146"/>
                    <a:pt x="60" y="146"/>
                  </a:cubicBezTo>
                  <a:cubicBezTo>
                    <a:pt x="61" y="146"/>
                    <a:pt x="62" y="147"/>
                    <a:pt x="63" y="148"/>
                  </a:cubicBezTo>
                  <a:cubicBezTo>
                    <a:pt x="63" y="148"/>
                    <a:pt x="63" y="149"/>
                    <a:pt x="63" y="150"/>
                  </a:cubicBezTo>
                  <a:cubicBezTo>
                    <a:pt x="63" y="152"/>
                    <a:pt x="62" y="154"/>
                    <a:pt x="61" y="155"/>
                  </a:cubicBezTo>
                  <a:cubicBezTo>
                    <a:pt x="60" y="156"/>
                    <a:pt x="60" y="156"/>
                    <a:pt x="60" y="157"/>
                  </a:cubicBezTo>
                  <a:cubicBezTo>
                    <a:pt x="64" y="162"/>
                    <a:pt x="65" y="165"/>
                    <a:pt x="69" y="170"/>
                  </a:cubicBezTo>
                  <a:cubicBezTo>
                    <a:pt x="69" y="171"/>
                    <a:pt x="70" y="171"/>
                    <a:pt x="70" y="171"/>
                  </a:cubicBezTo>
                  <a:cubicBezTo>
                    <a:pt x="70" y="171"/>
                    <a:pt x="70" y="171"/>
                    <a:pt x="70" y="171"/>
                  </a:cubicBezTo>
                  <a:cubicBezTo>
                    <a:pt x="70" y="171"/>
                    <a:pt x="71" y="171"/>
                    <a:pt x="71" y="171"/>
                  </a:cubicBezTo>
                  <a:cubicBezTo>
                    <a:pt x="72" y="169"/>
                    <a:pt x="74" y="169"/>
                    <a:pt x="75" y="169"/>
                  </a:cubicBezTo>
                  <a:cubicBezTo>
                    <a:pt x="75" y="169"/>
                    <a:pt x="75" y="169"/>
                    <a:pt x="75" y="169"/>
                  </a:cubicBezTo>
                  <a:cubicBezTo>
                    <a:pt x="77" y="169"/>
                    <a:pt x="79" y="170"/>
                    <a:pt x="80" y="171"/>
                  </a:cubicBezTo>
                  <a:cubicBezTo>
                    <a:pt x="80" y="172"/>
                    <a:pt x="80" y="173"/>
                    <a:pt x="80" y="174"/>
                  </a:cubicBezTo>
                  <a:cubicBezTo>
                    <a:pt x="80" y="176"/>
                    <a:pt x="79" y="179"/>
                    <a:pt x="76" y="179"/>
                  </a:cubicBezTo>
                  <a:cubicBezTo>
                    <a:pt x="76" y="179"/>
                    <a:pt x="75" y="180"/>
                    <a:pt x="75" y="180"/>
                  </a:cubicBezTo>
                  <a:cubicBezTo>
                    <a:pt x="75" y="180"/>
                    <a:pt x="75" y="181"/>
                    <a:pt x="75" y="181"/>
                  </a:cubicBezTo>
                  <a:cubicBezTo>
                    <a:pt x="80" y="188"/>
                    <a:pt x="83" y="191"/>
                    <a:pt x="85" y="193"/>
                  </a:cubicBezTo>
                  <a:cubicBezTo>
                    <a:pt x="86" y="196"/>
                    <a:pt x="88" y="200"/>
                    <a:pt x="91" y="207"/>
                  </a:cubicBezTo>
                  <a:cubicBezTo>
                    <a:pt x="91" y="207"/>
                    <a:pt x="92" y="208"/>
                    <a:pt x="92" y="208"/>
                  </a:cubicBezTo>
                  <a:cubicBezTo>
                    <a:pt x="92" y="208"/>
                    <a:pt x="92" y="208"/>
                    <a:pt x="92" y="208"/>
                  </a:cubicBezTo>
                  <a:cubicBezTo>
                    <a:pt x="93" y="208"/>
                    <a:pt x="93" y="208"/>
                    <a:pt x="93" y="208"/>
                  </a:cubicBezTo>
                  <a:cubicBezTo>
                    <a:pt x="110" y="196"/>
                    <a:pt x="126" y="185"/>
                    <a:pt x="142" y="174"/>
                  </a:cubicBezTo>
                  <a:cubicBezTo>
                    <a:pt x="149" y="169"/>
                    <a:pt x="155" y="165"/>
                    <a:pt x="161" y="160"/>
                  </a:cubicBezTo>
                  <a:cubicBezTo>
                    <a:pt x="171" y="152"/>
                    <a:pt x="180" y="142"/>
                    <a:pt x="190" y="135"/>
                  </a:cubicBezTo>
                  <a:cubicBezTo>
                    <a:pt x="192" y="138"/>
                    <a:pt x="195" y="142"/>
                    <a:pt x="197" y="145"/>
                  </a:cubicBezTo>
                  <a:cubicBezTo>
                    <a:pt x="180" y="152"/>
                    <a:pt x="167" y="166"/>
                    <a:pt x="153" y="177"/>
                  </a:cubicBezTo>
                  <a:cubicBezTo>
                    <a:pt x="147" y="181"/>
                    <a:pt x="140" y="185"/>
                    <a:pt x="133" y="190"/>
                  </a:cubicBezTo>
                  <a:cubicBezTo>
                    <a:pt x="117" y="200"/>
                    <a:pt x="101" y="210"/>
                    <a:pt x="84" y="220"/>
                  </a:cubicBezTo>
                  <a:cubicBezTo>
                    <a:pt x="82" y="214"/>
                    <a:pt x="80" y="210"/>
                    <a:pt x="79" y="207"/>
                  </a:cubicBezTo>
                  <a:cubicBezTo>
                    <a:pt x="77" y="204"/>
                    <a:pt x="75" y="202"/>
                    <a:pt x="71" y="196"/>
                  </a:cubicBezTo>
                  <a:cubicBezTo>
                    <a:pt x="74" y="195"/>
                    <a:pt x="76" y="192"/>
                    <a:pt x="76" y="188"/>
                  </a:cubicBezTo>
                  <a:cubicBezTo>
                    <a:pt x="76" y="187"/>
                    <a:pt x="75" y="186"/>
                    <a:pt x="75" y="185"/>
                  </a:cubicBezTo>
                  <a:cubicBezTo>
                    <a:pt x="73" y="182"/>
                    <a:pt x="71" y="181"/>
                    <a:pt x="68" y="181"/>
                  </a:cubicBezTo>
                  <a:cubicBezTo>
                    <a:pt x="68" y="181"/>
                    <a:pt x="68" y="181"/>
                    <a:pt x="68" y="181"/>
                  </a:cubicBezTo>
                  <a:cubicBezTo>
                    <a:pt x="66" y="181"/>
                    <a:pt x="65" y="181"/>
                    <a:pt x="63" y="182"/>
                  </a:cubicBezTo>
                  <a:cubicBezTo>
                    <a:pt x="61" y="178"/>
                    <a:pt x="59" y="175"/>
                    <a:pt x="57" y="171"/>
                  </a:cubicBezTo>
                  <a:cubicBezTo>
                    <a:pt x="59" y="169"/>
                    <a:pt x="60" y="167"/>
                    <a:pt x="60" y="164"/>
                  </a:cubicBezTo>
                  <a:cubicBezTo>
                    <a:pt x="60" y="163"/>
                    <a:pt x="59" y="161"/>
                    <a:pt x="59" y="160"/>
                  </a:cubicBezTo>
                  <a:cubicBezTo>
                    <a:pt x="57" y="158"/>
                    <a:pt x="55" y="158"/>
                    <a:pt x="53" y="158"/>
                  </a:cubicBezTo>
                  <a:cubicBezTo>
                    <a:pt x="52" y="158"/>
                    <a:pt x="51" y="158"/>
                    <a:pt x="50" y="159"/>
                  </a:cubicBezTo>
                  <a:cubicBezTo>
                    <a:pt x="49" y="159"/>
                    <a:pt x="49" y="159"/>
                    <a:pt x="49" y="159"/>
                  </a:cubicBezTo>
                  <a:cubicBezTo>
                    <a:pt x="47" y="155"/>
                    <a:pt x="44" y="150"/>
                    <a:pt x="42" y="147"/>
                  </a:cubicBezTo>
                  <a:cubicBezTo>
                    <a:pt x="43" y="146"/>
                    <a:pt x="43" y="146"/>
                    <a:pt x="44" y="145"/>
                  </a:cubicBezTo>
                  <a:cubicBezTo>
                    <a:pt x="45" y="143"/>
                    <a:pt x="46" y="142"/>
                    <a:pt x="46" y="140"/>
                  </a:cubicBezTo>
                  <a:cubicBezTo>
                    <a:pt x="46" y="139"/>
                    <a:pt x="45" y="137"/>
                    <a:pt x="45" y="136"/>
                  </a:cubicBezTo>
                  <a:cubicBezTo>
                    <a:pt x="43" y="134"/>
                    <a:pt x="41" y="134"/>
                    <a:pt x="39" y="134"/>
                  </a:cubicBezTo>
                  <a:cubicBezTo>
                    <a:pt x="39" y="134"/>
                    <a:pt x="39" y="134"/>
                    <a:pt x="39" y="134"/>
                  </a:cubicBezTo>
                  <a:cubicBezTo>
                    <a:pt x="37" y="134"/>
                    <a:pt x="35" y="134"/>
                    <a:pt x="34" y="136"/>
                  </a:cubicBezTo>
                  <a:cubicBezTo>
                    <a:pt x="31" y="132"/>
                    <a:pt x="28" y="126"/>
                    <a:pt x="26" y="122"/>
                  </a:cubicBezTo>
                  <a:cubicBezTo>
                    <a:pt x="27" y="121"/>
                    <a:pt x="28" y="120"/>
                    <a:pt x="29" y="118"/>
                  </a:cubicBezTo>
                  <a:cubicBezTo>
                    <a:pt x="29" y="118"/>
                    <a:pt x="29" y="117"/>
                    <a:pt x="29" y="117"/>
                  </a:cubicBezTo>
                  <a:cubicBezTo>
                    <a:pt x="29" y="115"/>
                    <a:pt x="28" y="113"/>
                    <a:pt x="27" y="112"/>
                  </a:cubicBezTo>
                  <a:cubicBezTo>
                    <a:pt x="26" y="112"/>
                    <a:pt x="25" y="111"/>
                    <a:pt x="25" y="111"/>
                  </a:cubicBezTo>
                  <a:cubicBezTo>
                    <a:pt x="24" y="111"/>
                    <a:pt x="24" y="111"/>
                    <a:pt x="24" y="111"/>
                  </a:cubicBezTo>
                  <a:cubicBezTo>
                    <a:pt x="24" y="111"/>
                    <a:pt x="24" y="111"/>
                    <a:pt x="24" y="111"/>
                  </a:cubicBezTo>
                  <a:cubicBezTo>
                    <a:pt x="22" y="111"/>
                    <a:pt x="21" y="111"/>
                    <a:pt x="20" y="112"/>
                  </a:cubicBezTo>
                  <a:cubicBezTo>
                    <a:pt x="19" y="113"/>
                    <a:pt x="19" y="113"/>
                    <a:pt x="19" y="113"/>
                  </a:cubicBezTo>
                  <a:moveTo>
                    <a:pt x="23" y="101"/>
                  </a:moveTo>
                  <a:cubicBezTo>
                    <a:pt x="17" y="93"/>
                    <a:pt x="15" y="91"/>
                    <a:pt x="10" y="85"/>
                  </a:cubicBezTo>
                  <a:cubicBezTo>
                    <a:pt x="10" y="85"/>
                    <a:pt x="10" y="85"/>
                    <a:pt x="10" y="85"/>
                  </a:cubicBezTo>
                  <a:cubicBezTo>
                    <a:pt x="9" y="84"/>
                    <a:pt x="9" y="84"/>
                    <a:pt x="9" y="84"/>
                  </a:cubicBezTo>
                  <a:cubicBezTo>
                    <a:pt x="8" y="83"/>
                    <a:pt x="7" y="82"/>
                    <a:pt x="6" y="80"/>
                  </a:cubicBezTo>
                  <a:cubicBezTo>
                    <a:pt x="36" y="52"/>
                    <a:pt x="69" y="27"/>
                    <a:pt x="103" y="3"/>
                  </a:cubicBezTo>
                  <a:cubicBezTo>
                    <a:pt x="106" y="9"/>
                    <a:pt x="109" y="12"/>
                    <a:pt x="111" y="15"/>
                  </a:cubicBezTo>
                  <a:cubicBezTo>
                    <a:pt x="114" y="17"/>
                    <a:pt x="117" y="20"/>
                    <a:pt x="122" y="26"/>
                  </a:cubicBezTo>
                  <a:cubicBezTo>
                    <a:pt x="153" y="62"/>
                    <a:pt x="174" y="86"/>
                    <a:pt x="202" y="124"/>
                  </a:cubicBezTo>
                  <a:cubicBezTo>
                    <a:pt x="186" y="132"/>
                    <a:pt x="173" y="146"/>
                    <a:pt x="160" y="158"/>
                  </a:cubicBezTo>
                  <a:cubicBezTo>
                    <a:pt x="154" y="163"/>
                    <a:pt x="147" y="167"/>
                    <a:pt x="141" y="171"/>
                  </a:cubicBezTo>
                  <a:cubicBezTo>
                    <a:pt x="125" y="182"/>
                    <a:pt x="109" y="193"/>
                    <a:pt x="93" y="204"/>
                  </a:cubicBezTo>
                  <a:cubicBezTo>
                    <a:pt x="90" y="198"/>
                    <a:pt x="89" y="195"/>
                    <a:pt x="87" y="192"/>
                  </a:cubicBezTo>
                  <a:cubicBezTo>
                    <a:pt x="85" y="189"/>
                    <a:pt x="83" y="187"/>
                    <a:pt x="79" y="181"/>
                  </a:cubicBezTo>
                  <a:cubicBezTo>
                    <a:pt x="81" y="180"/>
                    <a:pt x="83" y="177"/>
                    <a:pt x="83" y="174"/>
                  </a:cubicBezTo>
                  <a:cubicBezTo>
                    <a:pt x="83" y="172"/>
                    <a:pt x="83" y="171"/>
                    <a:pt x="82" y="170"/>
                  </a:cubicBezTo>
                  <a:cubicBezTo>
                    <a:pt x="81" y="167"/>
                    <a:pt x="78" y="166"/>
                    <a:pt x="75" y="166"/>
                  </a:cubicBezTo>
                  <a:cubicBezTo>
                    <a:pt x="73" y="166"/>
                    <a:pt x="72" y="167"/>
                    <a:pt x="70" y="168"/>
                  </a:cubicBezTo>
                  <a:cubicBezTo>
                    <a:pt x="68" y="164"/>
                    <a:pt x="66" y="161"/>
                    <a:pt x="63" y="156"/>
                  </a:cubicBezTo>
                  <a:cubicBezTo>
                    <a:pt x="65" y="155"/>
                    <a:pt x="66" y="152"/>
                    <a:pt x="66" y="150"/>
                  </a:cubicBezTo>
                  <a:cubicBezTo>
                    <a:pt x="66" y="149"/>
                    <a:pt x="66" y="147"/>
                    <a:pt x="65" y="146"/>
                  </a:cubicBezTo>
                  <a:cubicBezTo>
                    <a:pt x="63" y="144"/>
                    <a:pt x="61" y="144"/>
                    <a:pt x="60" y="144"/>
                  </a:cubicBezTo>
                  <a:cubicBezTo>
                    <a:pt x="58" y="144"/>
                    <a:pt x="57" y="144"/>
                    <a:pt x="56" y="145"/>
                  </a:cubicBezTo>
                  <a:cubicBezTo>
                    <a:pt x="55" y="145"/>
                    <a:pt x="55" y="145"/>
                    <a:pt x="55" y="145"/>
                  </a:cubicBezTo>
                  <a:cubicBezTo>
                    <a:pt x="53" y="141"/>
                    <a:pt x="50" y="137"/>
                    <a:pt x="47" y="133"/>
                  </a:cubicBezTo>
                  <a:cubicBezTo>
                    <a:pt x="48" y="133"/>
                    <a:pt x="49" y="132"/>
                    <a:pt x="49" y="131"/>
                  </a:cubicBezTo>
                  <a:cubicBezTo>
                    <a:pt x="50" y="130"/>
                    <a:pt x="51" y="128"/>
                    <a:pt x="51" y="127"/>
                  </a:cubicBezTo>
                  <a:cubicBezTo>
                    <a:pt x="51" y="125"/>
                    <a:pt x="50" y="124"/>
                    <a:pt x="49" y="123"/>
                  </a:cubicBezTo>
                  <a:cubicBezTo>
                    <a:pt x="48" y="121"/>
                    <a:pt x="46" y="120"/>
                    <a:pt x="44" y="120"/>
                  </a:cubicBezTo>
                  <a:cubicBezTo>
                    <a:pt x="44" y="120"/>
                    <a:pt x="44" y="120"/>
                    <a:pt x="44" y="120"/>
                  </a:cubicBezTo>
                  <a:cubicBezTo>
                    <a:pt x="42" y="120"/>
                    <a:pt x="40" y="121"/>
                    <a:pt x="39" y="123"/>
                  </a:cubicBezTo>
                  <a:cubicBezTo>
                    <a:pt x="36" y="119"/>
                    <a:pt x="32" y="113"/>
                    <a:pt x="30" y="110"/>
                  </a:cubicBezTo>
                  <a:cubicBezTo>
                    <a:pt x="32" y="108"/>
                    <a:pt x="33" y="106"/>
                    <a:pt x="33" y="104"/>
                  </a:cubicBezTo>
                  <a:cubicBezTo>
                    <a:pt x="33" y="102"/>
                    <a:pt x="32" y="101"/>
                    <a:pt x="31" y="100"/>
                  </a:cubicBezTo>
                  <a:cubicBezTo>
                    <a:pt x="30" y="99"/>
                    <a:pt x="29" y="98"/>
                    <a:pt x="28" y="98"/>
                  </a:cubicBezTo>
                  <a:cubicBezTo>
                    <a:pt x="28" y="98"/>
                    <a:pt x="28" y="98"/>
                    <a:pt x="28" y="98"/>
                  </a:cubicBezTo>
                  <a:cubicBezTo>
                    <a:pt x="26" y="98"/>
                    <a:pt x="25" y="99"/>
                    <a:pt x="24" y="100"/>
                  </a:cubicBezTo>
                  <a:cubicBezTo>
                    <a:pt x="23" y="100"/>
                    <a:pt x="23" y="100"/>
                    <a:pt x="23" y="101"/>
                  </a:cubicBezTo>
                  <a:moveTo>
                    <a:pt x="103" y="0"/>
                  </a:moveTo>
                  <a:cubicBezTo>
                    <a:pt x="102" y="0"/>
                    <a:pt x="102" y="0"/>
                    <a:pt x="102" y="0"/>
                  </a:cubicBezTo>
                  <a:cubicBezTo>
                    <a:pt x="67" y="24"/>
                    <a:pt x="34" y="50"/>
                    <a:pt x="3" y="79"/>
                  </a:cubicBezTo>
                  <a:cubicBezTo>
                    <a:pt x="3" y="79"/>
                    <a:pt x="2" y="80"/>
                    <a:pt x="3" y="81"/>
                  </a:cubicBezTo>
                  <a:cubicBezTo>
                    <a:pt x="4" y="83"/>
                    <a:pt x="6" y="84"/>
                    <a:pt x="7" y="85"/>
                  </a:cubicBezTo>
                  <a:cubicBezTo>
                    <a:pt x="6" y="86"/>
                    <a:pt x="5" y="87"/>
                    <a:pt x="4" y="87"/>
                  </a:cubicBezTo>
                  <a:cubicBezTo>
                    <a:pt x="3" y="88"/>
                    <a:pt x="1" y="90"/>
                    <a:pt x="0" y="90"/>
                  </a:cubicBezTo>
                  <a:cubicBezTo>
                    <a:pt x="0" y="91"/>
                    <a:pt x="0" y="91"/>
                    <a:pt x="0" y="92"/>
                  </a:cubicBezTo>
                  <a:cubicBezTo>
                    <a:pt x="9" y="105"/>
                    <a:pt x="9" y="104"/>
                    <a:pt x="18" y="117"/>
                  </a:cubicBezTo>
                  <a:cubicBezTo>
                    <a:pt x="18" y="117"/>
                    <a:pt x="19" y="117"/>
                    <a:pt x="19" y="117"/>
                  </a:cubicBezTo>
                  <a:cubicBezTo>
                    <a:pt x="19" y="117"/>
                    <a:pt x="20" y="117"/>
                    <a:pt x="20" y="117"/>
                  </a:cubicBezTo>
                  <a:cubicBezTo>
                    <a:pt x="20" y="117"/>
                    <a:pt x="21" y="116"/>
                    <a:pt x="21" y="116"/>
                  </a:cubicBezTo>
                  <a:cubicBezTo>
                    <a:pt x="21" y="116"/>
                    <a:pt x="21" y="116"/>
                    <a:pt x="21" y="116"/>
                  </a:cubicBezTo>
                  <a:cubicBezTo>
                    <a:pt x="21" y="115"/>
                    <a:pt x="21" y="115"/>
                    <a:pt x="22" y="114"/>
                  </a:cubicBezTo>
                  <a:cubicBezTo>
                    <a:pt x="22" y="114"/>
                    <a:pt x="23" y="114"/>
                    <a:pt x="24" y="114"/>
                  </a:cubicBezTo>
                  <a:cubicBezTo>
                    <a:pt x="24" y="114"/>
                    <a:pt x="25" y="114"/>
                    <a:pt x="25" y="115"/>
                  </a:cubicBezTo>
                  <a:cubicBezTo>
                    <a:pt x="26" y="115"/>
                    <a:pt x="26" y="116"/>
                    <a:pt x="26" y="117"/>
                  </a:cubicBezTo>
                  <a:cubicBezTo>
                    <a:pt x="26" y="117"/>
                    <a:pt x="26" y="117"/>
                    <a:pt x="26" y="117"/>
                  </a:cubicBezTo>
                  <a:cubicBezTo>
                    <a:pt x="26" y="119"/>
                    <a:pt x="25" y="120"/>
                    <a:pt x="23" y="120"/>
                  </a:cubicBezTo>
                  <a:cubicBezTo>
                    <a:pt x="23" y="120"/>
                    <a:pt x="22" y="121"/>
                    <a:pt x="22" y="121"/>
                  </a:cubicBezTo>
                  <a:cubicBezTo>
                    <a:pt x="22" y="122"/>
                    <a:pt x="22" y="122"/>
                    <a:pt x="22" y="122"/>
                  </a:cubicBezTo>
                  <a:cubicBezTo>
                    <a:pt x="25" y="126"/>
                    <a:pt x="30" y="135"/>
                    <a:pt x="33" y="139"/>
                  </a:cubicBezTo>
                  <a:cubicBezTo>
                    <a:pt x="33" y="139"/>
                    <a:pt x="33" y="139"/>
                    <a:pt x="34" y="139"/>
                  </a:cubicBezTo>
                  <a:cubicBezTo>
                    <a:pt x="34" y="139"/>
                    <a:pt x="34" y="139"/>
                    <a:pt x="34" y="139"/>
                  </a:cubicBezTo>
                  <a:cubicBezTo>
                    <a:pt x="34" y="139"/>
                    <a:pt x="35" y="139"/>
                    <a:pt x="35" y="139"/>
                  </a:cubicBezTo>
                  <a:cubicBezTo>
                    <a:pt x="36" y="137"/>
                    <a:pt x="37" y="136"/>
                    <a:pt x="39" y="136"/>
                  </a:cubicBezTo>
                  <a:cubicBezTo>
                    <a:pt x="39" y="136"/>
                    <a:pt x="39" y="136"/>
                    <a:pt x="39" y="136"/>
                  </a:cubicBezTo>
                  <a:cubicBezTo>
                    <a:pt x="40" y="136"/>
                    <a:pt x="42" y="137"/>
                    <a:pt x="42" y="138"/>
                  </a:cubicBezTo>
                  <a:cubicBezTo>
                    <a:pt x="43" y="138"/>
                    <a:pt x="43" y="139"/>
                    <a:pt x="43" y="140"/>
                  </a:cubicBezTo>
                  <a:cubicBezTo>
                    <a:pt x="43" y="141"/>
                    <a:pt x="43" y="142"/>
                    <a:pt x="42" y="143"/>
                  </a:cubicBezTo>
                  <a:cubicBezTo>
                    <a:pt x="41" y="144"/>
                    <a:pt x="40" y="145"/>
                    <a:pt x="39" y="145"/>
                  </a:cubicBezTo>
                  <a:cubicBezTo>
                    <a:pt x="39" y="145"/>
                    <a:pt x="38" y="145"/>
                    <a:pt x="38" y="145"/>
                  </a:cubicBezTo>
                  <a:cubicBezTo>
                    <a:pt x="38" y="146"/>
                    <a:pt x="38" y="146"/>
                    <a:pt x="38" y="147"/>
                  </a:cubicBezTo>
                  <a:cubicBezTo>
                    <a:pt x="41" y="151"/>
                    <a:pt x="46" y="158"/>
                    <a:pt x="48" y="163"/>
                  </a:cubicBezTo>
                  <a:cubicBezTo>
                    <a:pt x="48" y="163"/>
                    <a:pt x="49" y="163"/>
                    <a:pt x="49" y="163"/>
                  </a:cubicBezTo>
                  <a:cubicBezTo>
                    <a:pt x="49" y="163"/>
                    <a:pt x="49" y="163"/>
                    <a:pt x="49" y="163"/>
                  </a:cubicBezTo>
                  <a:cubicBezTo>
                    <a:pt x="50" y="163"/>
                    <a:pt x="50" y="163"/>
                    <a:pt x="50" y="162"/>
                  </a:cubicBezTo>
                  <a:cubicBezTo>
                    <a:pt x="51" y="162"/>
                    <a:pt x="51" y="161"/>
                    <a:pt x="51" y="161"/>
                  </a:cubicBezTo>
                  <a:cubicBezTo>
                    <a:pt x="52" y="161"/>
                    <a:pt x="53" y="160"/>
                    <a:pt x="53" y="160"/>
                  </a:cubicBezTo>
                  <a:cubicBezTo>
                    <a:pt x="53" y="160"/>
                    <a:pt x="53" y="160"/>
                    <a:pt x="53" y="160"/>
                  </a:cubicBezTo>
                  <a:cubicBezTo>
                    <a:pt x="53" y="160"/>
                    <a:pt x="53" y="160"/>
                    <a:pt x="53" y="160"/>
                  </a:cubicBezTo>
                  <a:cubicBezTo>
                    <a:pt x="55" y="160"/>
                    <a:pt x="56" y="161"/>
                    <a:pt x="56" y="162"/>
                  </a:cubicBezTo>
                  <a:cubicBezTo>
                    <a:pt x="57" y="162"/>
                    <a:pt x="57" y="163"/>
                    <a:pt x="57" y="164"/>
                  </a:cubicBezTo>
                  <a:cubicBezTo>
                    <a:pt x="57" y="166"/>
                    <a:pt x="56" y="168"/>
                    <a:pt x="54" y="169"/>
                  </a:cubicBezTo>
                  <a:cubicBezTo>
                    <a:pt x="54" y="170"/>
                    <a:pt x="53" y="170"/>
                    <a:pt x="54" y="171"/>
                  </a:cubicBezTo>
                  <a:cubicBezTo>
                    <a:pt x="57" y="177"/>
                    <a:pt x="59" y="180"/>
                    <a:pt x="62" y="185"/>
                  </a:cubicBezTo>
                  <a:cubicBezTo>
                    <a:pt x="62" y="185"/>
                    <a:pt x="62" y="186"/>
                    <a:pt x="63" y="186"/>
                  </a:cubicBezTo>
                  <a:cubicBezTo>
                    <a:pt x="63" y="186"/>
                    <a:pt x="63" y="186"/>
                    <a:pt x="63" y="186"/>
                  </a:cubicBezTo>
                  <a:cubicBezTo>
                    <a:pt x="63" y="186"/>
                    <a:pt x="64" y="185"/>
                    <a:pt x="64" y="185"/>
                  </a:cubicBezTo>
                  <a:cubicBezTo>
                    <a:pt x="65" y="184"/>
                    <a:pt x="66" y="184"/>
                    <a:pt x="68" y="184"/>
                  </a:cubicBezTo>
                  <a:cubicBezTo>
                    <a:pt x="68" y="184"/>
                    <a:pt x="68" y="184"/>
                    <a:pt x="68" y="184"/>
                  </a:cubicBezTo>
                  <a:cubicBezTo>
                    <a:pt x="70" y="184"/>
                    <a:pt x="72" y="185"/>
                    <a:pt x="73" y="186"/>
                  </a:cubicBezTo>
                  <a:cubicBezTo>
                    <a:pt x="73" y="187"/>
                    <a:pt x="73" y="188"/>
                    <a:pt x="73" y="188"/>
                  </a:cubicBezTo>
                  <a:cubicBezTo>
                    <a:pt x="73" y="191"/>
                    <a:pt x="71" y="194"/>
                    <a:pt x="69" y="194"/>
                  </a:cubicBezTo>
                  <a:cubicBezTo>
                    <a:pt x="68" y="194"/>
                    <a:pt x="68" y="194"/>
                    <a:pt x="68" y="195"/>
                  </a:cubicBezTo>
                  <a:cubicBezTo>
                    <a:pt x="67" y="195"/>
                    <a:pt x="67" y="196"/>
                    <a:pt x="68" y="196"/>
                  </a:cubicBezTo>
                  <a:cubicBezTo>
                    <a:pt x="72" y="203"/>
                    <a:pt x="75" y="206"/>
                    <a:pt x="76" y="209"/>
                  </a:cubicBezTo>
                  <a:cubicBezTo>
                    <a:pt x="78" y="212"/>
                    <a:pt x="79" y="215"/>
                    <a:pt x="82" y="223"/>
                  </a:cubicBezTo>
                  <a:cubicBezTo>
                    <a:pt x="82" y="223"/>
                    <a:pt x="83" y="223"/>
                    <a:pt x="83" y="223"/>
                  </a:cubicBezTo>
                  <a:cubicBezTo>
                    <a:pt x="83" y="223"/>
                    <a:pt x="83" y="223"/>
                    <a:pt x="83" y="223"/>
                  </a:cubicBezTo>
                  <a:cubicBezTo>
                    <a:pt x="84" y="223"/>
                    <a:pt x="84" y="223"/>
                    <a:pt x="84" y="223"/>
                  </a:cubicBezTo>
                  <a:cubicBezTo>
                    <a:pt x="87" y="221"/>
                    <a:pt x="90" y="219"/>
                    <a:pt x="94" y="217"/>
                  </a:cubicBezTo>
                  <a:cubicBezTo>
                    <a:pt x="95" y="220"/>
                    <a:pt x="96" y="222"/>
                    <a:pt x="98" y="227"/>
                  </a:cubicBezTo>
                  <a:cubicBezTo>
                    <a:pt x="98" y="227"/>
                    <a:pt x="98" y="227"/>
                    <a:pt x="98" y="228"/>
                  </a:cubicBezTo>
                  <a:cubicBezTo>
                    <a:pt x="99" y="228"/>
                    <a:pt x="99" y="228"/>
                    <a:pt x="99" y="228"/>
                  </a:cubicBezTo>
                  <a:cubicBezTo>
                    <a:pt x="99" y="228"/>
                    <a:pt x="99" y="228"/>
                    <a:pt x="100" y="227"/>
                  </a:cubicBezTo>
                  <a:cubicBezTo>
                    <a:pt x="116" y="217"/>
                    <a:pt x="133" y="206"/>
                    <a:pt x="150" y="195"/>
                  </a:cubicBezTo>
                  <a:cubicBezTo>
                    <a:pt x="157" y="191"/>
                    <a:pt x="163" y="187"/>
                    <a:pt x="170" y="182"/>
                  </a:cubicBezTo>
                  <a:cubicBezTo>
                    <a:pt x="184" y="171"/>
                    <a:pt x="197" y="157"/>
                    <a:pt x="214" y="150"/>
                  </a:cubicBezTo>
                  <a:cubicBezTo>
                    <a:pt x="215" y="150"/>
                    <a:pt x="215" y="150"/>
                    <a:pt x="215" y="150"/>
                  </a:cubicBezTo>
                  <a:cubicBezTo>
                    <a:pt x="215" y="149"/>
                    <a:pt x="215" y="149"/>
                    <a:pt x="215" y="148"/>
                  </a:cubicBezTo>
                  <a:cubicBezTo>
                    <a:pt x="210" y="141"/>
                    <a:pt x="205" y="134"/>
                    <a:pt x="201" y="128"/>
                  </a:cubicBezTo>
                  <a:cubicBezTo>
                    <a:pt x="202" y="127"/>
                    <a:pt x="203" y="127"/>
                    <a:pt x="205" y="126"/>
                  </a:cubicBezTo>
                  <a:cubicBezTo>
                    <a:pt x="205" y="126"/>
                    <a:pt x="205" y="126"/>
                    <a:pt x="206" y="125"/>
                  </a:cubicBezTo>
                  <a:cubicBezTo>
                    <a:pt x="206" y="125"/>
                    <a:pt x="206" y="124"/>
                    <a:pt x="205" y="124"/>
                  </a:cubicBezTo>
                  <a:cubicBezTo>
                    <a:pt x="177" y="85"/>
                    <a:pt x="156" y="60"/>
                    <a:pt x="124" y="24"/>
                  </a:cubicBezTo>
                  <a:cubicBezTo>
                    <a:pt x="119" y="18"/>
                    <a:pt x="116" y="16"/>
                    <a:pt x="113" y="13"/>
                  </a:cubicBezTo>
                  <a:cubicBezTo>
                    <a:pt x="111" y="10"/>
                    <a:pt x="108" y="7"/>
                    <a:pt x="104" y="1"/>
                  </a:cubicBezTo>
                  <a:cubicBezTo>
                    <a:pt x="103" y="0"/>
                    <a:pt x="103" y="0"/>
                    <a:pt x="10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807"/>
            <p:cNvSpPr>
              <a:spLocks/>
            </p:cNvSpPr>
            <p:nvPr/>
          </p:nvSpPr>
          <p:spPr bwMode="auto">
            <a:xfrm>
              <a:off x="5116" y="1015"/>
              <a:ext cx="171" cy="120"/>
            </a:xfrm>
            <a:custGeom>
              <a:avLst/>
              <a:gdLst>
                <a:gd name="T0" fmla="*/ 71 w 72"/>
                <a:gd name="T1" fmla="*/ 0 h 51"/>
                <a:gd name="T2" fmla="*/ 70 w 72"/>
                <a:gd name="T3" fmla="*/ 0 h 51"/>
                <a:gd name="T4" fmla="*/ 20 w 72"/>
                <a:gd name="T5" fmla="*/ 34 h 51"/>
                <a:gd name="T6" fmla="*/ 1 w 72"/>
                <a:gd name="T7" fmla="*/ 49 h 51"/>
                <a:gd name="T8" fmla="*/ 1 w 72"/>
                <a:gd name="T9" fmla="*/ 50 h 51"/>
                <a:gd name="T10" fmla="*/ 2 w 72"/>
                <a:gd name="T11" fmla="*/ 51 h 51"/>
                <a:gd name="T12" fmla="*/ 3 w 72"/>
                <a:gd name="T13" fmla="*/ 51 h 51"/>
                <a:gd name="T14" fmla="*/ 21 w 72"/>
                <a:gd name="T15" fmla="*/ 36 h 51"/>
                <a:gd name="T16" fmla="*/ 71 w 72"/>
                <a:gd name="T17" fmla="*/ 3 h 51"/>
                <a:gd name="T18" fmla="*/ 72 w 72"/>
                <a:gd name="T19" fmla="*/ 1 h 51"/>
                <a:gd name="T20" fmla="*/ 71 w 72"/>
                <a:gd name="T2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51">
                  <a:moveTo>
                    <a:pt x="71" y="0"/>
                  </a:moveTo>
                  <a:cubicBezTo>
                    <a:pt x="71" y="0"/>
                    <a:pt x="70" y="0"/>
                    <a:pt x="70" y="0"/>
                  </a:cubicBezTo>
                  <a:cubicBezTo>
                    <a:pt x="52" y="9"/>
                    <a:pt x="36" y="21"/>
                    <a:pt x="20" y="34"/>
                  </a:cubicBezTo>
                  <a:cubicBezTo>
                    <a:pt x="13" y="39"/>
                    <a:pt x="7" y="44"/>
                    <a:pt x="1" y="49"/>
                  </a:cubicBezTo>
                  <a:cubicBezTo>
                    <a:pt x="0" y="49"/>
                    <a:pt x="0" y="50"/>
                    <a:pt x="1" y="50"/>
                  </a:cubicBezTo>
                  <a:cubicBezTo>
                    <a:pt x="1" y="51"/>
                    <a:pt x="1" y="51"/>
                    <a:pt x="2" y="51"/>
                  </a:cubicBezTo>
                  <a:cubicBezTo>
                    <a:pt x="2" y="51"/>
                    <a:pt x="2" y="51"/>
                    <a:pt x="3" y="51"/>
                  </a:cubicBezTo>
                  <a:cubicBezTo>
                    <a:pt x="9" y="46"/>
                    <a:pt x="15" y="41"/>
                    <a:pt x="21" y="36"/>
                  </a:cubicBezTo>
                  <a:cubicBezTo>
                    <a:pt x="37" y="24"/>
                    <a:pt x="53" y="11"/>
                    <a:pt x="71" y="3"/>
                  </a:cubicBezTo>
                  <a:cubicBezTo>
                    <a:pt x="72" y="2"/>
                    <a:pt x="72" y="1"/>
                    <a:pt x="72" y="1"/>
                  </a:cubicBezTo>
                  <a:cubicBezTo>
                    <a:pt x="72" y="0"/>
                    <a:pt x="71" y="0"/>
                    <a:pt x="71"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808"/>
            <p:cNvSpPr>
              <a:spLocks/>
            </p:cNvSpPr>
            <p:nvPr/>
          </p:nvSpPr>
          <p:spPr bwMode="auto">
            <a:xfrm>
              <a:off x="5147" y="1060"/>
              <a:ext cx="156" cy="108"/>
            </a:xfrm>
            <a:custGeom>
              <a:avLst/>
              <a:gdLst>
                <a:gd name="T0" fmla="*/ 65 w 66"/>
                <a:gd name="T1" fmla="*/ 0 h 46"/>
                <a:gd name="T2" fmla="*/ 64 w 66"/>
                <a:gd name="T3" fmla="*/ 0 h 46"/>
                <a:gd name="T4" fmla="*/ 1 w 66"/>
                <a:gd name="T5" fmla="*/ 43 h 46"/>
                <a:gd name="T6" fmla="*/ 0 w 66"/>
                <a:gd name="T7" fmla="*/ 45 h 46"/>
                <a:gd name="T8" fmla="*/ 1 w 66"/>
                <a:gd name="T9" fmla="*/ 46 h 46"/>
                <a:gd name="T10" fmla="*/ 2 w 66"/>
                <a:gd name="T11" fmla="*/ 45 h 46"/>
                <a:gd name="T12" fmla="*/ 65 w 66"/>
                <a:gd name="T13" fmla="*/ 2 h 46"/>
                <a:gd name="T14" fmla="*/ 66 w 66"/>
                <a:gd name="T15" fmla="*/ 0 h 46"/>
                <a:gd name="T16" fmla="*/ 65 w 6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65" y="0"/>
                  </a:moveTo>
                  <a:cubicBezTo>
                    <a:pt x="64" y="0"/>
                    <a:pt x="64" y="0"/>
                    <a:pt x="64" y="0"/>
                  </a:cubicBezTo>
                  <a:cubicBezTo>
                    <a:pt x="43" y="14"/>
                    <a:pt x="21" y="28"/>
                    <a:pt x="1" y="43"/>
                  </a:cubicBezTo>
                  <a:cubicBezTo>
                    <a:pt x="0" y="44"/>
                    <a:pt x="0" y="44"/>
                    <a:pt x="0" y="45"/>
                  </a:cubicBezTo>
                  <a:cubicBezTo>
                    <a:pt x="1" y="45"/>
                    <a:pt x="1" y="46"/>
                    <a:pt x="1" y="46"/>
                  </a:cubicBezTo>
                  <a:cubicBezTo>
                    <a:pt x="2" y="46"/>
                    <a:pt x="2" y="46"/>
                    <a:pt x="2" y="45"/>
                  </a:cubicBezTo>
                  <a:cubicBezTo>
                    <a:pt x="23" y="31"/>
                    <a:pt x="44" y="16"/>
                    <a:pt x="65" y="2"/>
                  </a:cubicBezTo>
                  <a:cubicBezTo>
                    <a:pt x="66" y="2"/>
                    <a:pt x="66" y="1"/>
                    <a:pt x="66" y="0"/>
                  </a:cubicBezTo>
                  <a:cubicBezTo>
                    <a:pt x="65" y="0"/>
                    <a:pt x="65" y="0"/>
                    <a:pt x="65"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809"/>
            <p:cNvSpPr>
              <a:spLocks/>
            </p:cNvSpPr>
            <p:nvPr/>
          </p:nvSpPr>
          <p:spPr bwMode="auto">
            <a:xfrm>
              <a:off x="5173" y="1083"/>
              <a:ext cx="161" cy="126"/>
            </a:xfrm>
            <a:custGeom>
              <a:avLst/>
              <a:gdLst>
                <a:gd name="T0" fmla="*/ 67 w 68"/>
                <a:gd name="T1" fmla="*/ 0 h 53"/>
                <a:gd name="T2" fmla="*/ 66 w 68"/>
                <a:gd name="T3" fmla="*/ 0 h 53"/>
                <a:gd name="T4" fmla="*/ 46 w 68"/>
                <a:gd name="T5" fmla="*/ 18 h 53"/>
                <a:gd name="T6" fmla="*/ 1 w 68"/>
                <a:gd name="T7" fmla="*/ 50 h 53"/>
                <a:gd name="T8" fmla="*/ 0 w 68"/>
                <a:gd name="T9" fmla="*/ 52 h 53"/>
                <a:gd name="T10" fmla="*/ 1 w 68"/>
                <a:gd name="T11" fmla="*/ 53 h 53"/>
                <a:gd name="T12" fmla="*/ 2 w 68"/>
                <a:gd name="T13" fmla="*/ 53 h 53"/>
                <a:gd name="T14" fmla="*/ 47 w 68"/>
                <a:gd name="T15" fmla="*/ 20 h 53"/>
                <a:gd name="T16" fmla="*/ 68 w 68"/>
                <a:gd name="T17" fmla="*/ 2 h 53"/>
                <a:gd name="T18" fmla="*/ 68 w 68"/>
                <a:gd name="T19" fmla="*/ 0 h 53"/>
                <a:gd name="T20" fmla="*/ 67 w 68"/>
                <a:gd name="T2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53">
                  <a:moveTo>
                    <a:pt x="67" y="0"/>
                  </a:moveTo>
                  <a:cubicBezTo>
                    <a:pt x="67" y="0"/>
                    <a:pt x="66" y="0"/>
                    <a:pt x="66" y="0"/>
                  </a:cubicBezTo>
                  <a:cubicBezTo>
                    <a:pt x="59" y="6"/>
                    <a:pt x="52" y="12"/>
                    <a:pt x="46" y="18"/>
                  </a:cubicBezTo>
                  <a:cubicBezTo>
                    <a:pt x="31" y="30"/>
                    <a:pt x="17" y="42"/>
                    <a:pt x="1" y="50"/>
                  </a:cubicBezTo>
                  <a:cubicBezTo>
                    <a:pt x="0" y="51"/>
                    <a:pt x="0" y="51"/>
                    <a:pt x="0" y="52"/>
                  </a:cubicBezTo>
                  <a:cubicBezTo>
                    <a:pt x="0" y="53"/>
                    <a:pt x="1" y="53"/>
                    <a:pt x="1" y="53"/>
                  </a:cubicBezTo>
                  <a:cubicBezTo>
                    <a:pt x="2" y="53"/>
                    <a:pt x="2" y="53"/>
                    <a:pt x="2" y="53"/>
                  </a:cubicBezTo>
                  <a:cubicBezTo>
                    <a:pt x="19" y="44"/>
                    <a:pt x="33" y="32"/>
                    <a:pt x="47" y="20"/>
                  </a:cubicBezTo>
                  <a:cubicBezTo>
                    <a:pt x="54" y="14"/>
                    <a:pt x="61" y="8"/>
                    <a:pt x="68" y="2"/>
                  </a:cubicBezTo>
                  <a:cubicBezTo>
                    <a:pt x="68" y="2"/>
                    <a:pt x="68" y="1"/>
                    <a:pt x="68" y="0"/>
                  </a:cubicBezTo>
                  <a:cubicBezTo>
                    <a:pt x="68" y="0"/>
                    <a:pt x="67" y="0"/>
                    <a:pt x="6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810"/>
            <p:cNvSpPr>
              <a:spLocks/>
            </p:cNvSpPr>
            <p:nvPr/>
          </p:nvSpPr>
          <p:spPr bwMode="auto">
            <a:xfrm>
              <a:off x="5208" y="1126"/>
              <a:ext cx="154" cy="128"/>
            </a:xfrm>
            <a:custGeom>
              <a:avLst/>
              <a:gdLst>
                <a:gd name="T0" fmla="*/ 63 w 65"/>
                <a:gd name="T1" fmla="*/ 0 h 54"/>
                <a:gd name="T2" fmla="*/ 62 w 65"/>
                <a:gd name="T3" fmla="*/ 0 h 54"/>
                <a:gd name="T4" fmla="*/ 1 w 65"/>
                <a:gd name="T5" fmla="*/ 52 h 54"/>
                <a:gd name="T6" fmla="*/ 1 w 65"/>
                <a:gd name="T7" fmla="*/ 54 h 54"/>
                <a:gd name="T8" fmla="*/ 2 w 65"/>
                <a:gd name="T9" fmla="*/ 54 h 54"/>
                <a:gd name="T10" fmla="*/ 3 w 65"/>
                <a:gd name="T11" fmla="*/ 54 h 54"/>
                <a:gd name="T12" fmla="*/ 64 w 65"/>
                <a:gd name="T13" fmla="*/ 2 h 54"/>
                <a:gd name="T14" fmla="*/ 64 w 65"/>
                <a:gd name="T15" fmla="*/ 0 h 54"/>
                <a:gd name="T16" fmla="*/ 63 w 65"/>
                <a:gd name="T1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54">
                  <a:moveTo>
                    <a:pt x="63" y="0"/>
                  </a:moveTo>
                  <a:cubicBezTo>
                    <a:pt x="63" y="0"/>
                    <a:pt x="63" y="0"/>
                    <a:pt x="62" y="0"/>
                  </a:cubicBezTo>
                  <a:cubicBezTo>
                    <a:pt x="42" y="17"/>
                    <a:pt x="21" y="34"/>
                    <a:pt x="1" y="52"/>
                  </a:cubicBezTo>
                  <a:cubicBezTo>
                    <a:pt x="0" y="52"/>
                    <a:pt x="0" y="53"/>
                    <a:pt x="1" y="54"/>
                  </a:cubicBezTo>
                  <a:cubicBezTo>
                    <a:pt x="1" y="54"/>
                    <a:pt x="1" y="54"/>
                    <a:pt x="2" y="54"/>
                  </a:cubicBezTo>
                  <a:cubicBezTo>
                    <a:pt x="2" y="54"/>
                    <a:pt x="2" y="54"/>
                    <a:pt x="3" y="54"/>
                  </a:cubicBezTo>
                  <a:cubicBezTo>
                    <a:pt x="23" y="37"/>
                    <a:pt x="44" y="19"/>
                    <a:pt x="64" y="2"/>
                  </a:cubicBezTo>
                  <a:cubicBezTo>
                    <a:pt x="65" y="2"/>
                    <a:pt x="65" y="1"/>
                    <a:pt x="64" y="0"/>
                  </a:cubicBezTo>
                  <a:cubicBezTo>
                    <a:pt x="64" y="0"/>
                    <a:pt x="64" y="0"/>
                    <a:pt x="6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811"/>
            <p:cNvSpPr>
              <a:spLocks/>
            </p:cNvSpPr>
            <p:nvPr/>
          </p:nvSpPr>
          <p:spPr bwMode="auto">
            <a:xfrm>
              <a:off x="5234" y="1161"/>
              <a:ext cx="159" cy="131"/>
            </a:xfrm>
            <a:custGeom>
              <a:avLst/>
              <a:gdLst>
                <a:gd name="T0" fmla="*/ 66 w 67"/>
                <a:gd name="T1" fmla="*/ 0 h 55"/>
                <a:gd name="T2" fmla="*/ 65 w 67"/>
                <a:gd name="T3" fmla="*/ 0 h 55"/>
                <a:gd name="T4" fmla="*/ 1 w 67"/>
                <a:gd name="T5" fmla="*/ 52 h 55"/>
                <a:gd name="T6" fmla="*/ 1 w 67"/>
                <a:gd name="T7" fmla="*/ 54 h 55"/>
                <a:gd name="T8" fmla="*/ 2 w 67"/>
                <a:gd name="T9" fmla="*/ 55 h 55"/>
                <a:gd name="T10" fmla="*/ 3 w 67"/>
                <a:gd name="T11" fmla="*/ 54 h 55"/>
                <a:gd name="T12" fmla="*/ 67 w 67"/>
                <a:gd name="T13" fmla="*/ 2 h 55"/>
                <a:gd name="T14" fmla="*/ 67 w 67"/>
                <a:gd name="T15" fmla="*/ 0 h 55"/>
                <a:gd name="T16" fmla="*/ 66 w 67"/>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55">
                  <a:moveTo>
                    <a:pt x="66" y="0"/>
                  </a:moveTo>
                  <a:cubicBezTo>
                    <a:pt x="66" y="0"/>
                    <a:pt x="65" y="0"/>
                    <a:pt x="65" y="0"/>
                  </a:cubicBezTo>
                  <a:cubicBezTo>
                    <a:pt x="44" y="17"/>
                    <a:pt x="22" y="35"/>
                    <a:pt x="1" y="52"/>
                  </a:cubicBezTo>
                  <a:cubicBezTo>
                    <a:pt x="0" y="53"/>
                    <a:pt x="0" y="53"/>
                    <a:pt x="1" y="54"/>
                  </a:cubicBezTo>
                  <a:cubicBezTo>
                    <a:pt x="1" y="54"/>
                    <a:pt x="1" y="55"/>
                    <a:pt x="2" y="55"/>
                  </a:cubicBezTo>
                  <a:cubicBezTo>
                    <a:pt x="2" y="55"/>
                    <a:pt x="2" y="54"/>
                    <a:pt x="3" y="54"/>
                  </a:cubicBezTo>
                  <a:cubicBezTo>
                    <a:pt x="24" y="37"/>
                    <a:pt x="45" y="19"/>
                    <a:pt x="67" y="2"/>
                  </a:cubicBezTo>
                  <a:cubicBezTo>
                    <a:pt x="67" y="2"/>
                    <a:pt x="67" y="1"/>
                    <a:pt x="67" y="0"/>
                  </a:cubicBezTo>
                  <a:cubicBezTo>
                    <a:pt x="67" y="0"/>
                    <a:pt x="66" y="0"/>
                    <a:pt x="66"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812"/>
            <p:cNvSpPr>
              <a:spLocks/>
            </p:cNvSpPr>
            <p:nvPr/>
          </p:nvSpPr>
          <p:spPr bwMode="auto">
            <a:xfrm>
              <a:off x="5261" y="1199"/>
              <a:ext cx="158" cy="123"/>
            </a:xfrm>
            <a:custGeom>
              <a:avLst/>
              <a:gdLst>
                <a:gd name="T0" fmla="*/ 65 w 67"/>
                <a:gd name="T1" fmla="*/ 0 h 52"/>
                <a:gd name="T2" fmla="*/ 64 w 67"/>
                <a:gd name="T3" fmla="*/ 0 h 52"/>
                <a:gd name="T4" fmla="*/ 1 w 67"/>
                <a:gd name="T5" fmla="*/ 50 h 52"/>
                <a:gd name="T6" fmla="*/ 1 w 67"/>
                <a:gd name="T7" fmla="*/ 52 h 52"/>
                <a:gd name="T8" fmla="*/ 2 w 67"/>
                <a:gd name="T9" fmla="*/ 52 h 52"/>
                <a:gd name="T10" fmla="*/ 3 w 67"/>
                <a:gd name="T11" fmla="*/ 52 h 52"/>
                <a:gd name="T12" fmla="*/ 66 w 67"/>
                <a:gd name="T13" fmla="*/ 2 h 52"/>
                <a:gd name="T14" fmla="*/ 66 w 67"/>
                <a:gd name="T15" fmla="*/ 0 h 52"/>
                <a:gd name="T16" fmla="*/ 65 w 67"/>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52">
                  <a:moveTo>
                    <a:pt x="65" y="0"/>
                  </a:moveTo>
                  <a:cubicBezTo>
                    <a:pt x="65" y="0"/>
                    <a:pt x="64" y="0"/>
                    <a:pt x="64" y="0"/>
                  </a:cubicBezTo>
                  <a:cubicBezTo>
                    <a:pt x="43" y="17"/>
                    <a:pt x="22" y="33"/>
                    <a:pt x="1" y="50"/>
                  </a:cubicBezTo>
                  <a:cubicBezTo>
                    <a:pt x="0" y="50"/>
                    <a:pt x="0" y="51"/>
                    <a:pt x="1" y="52"/>
                  </a:cubicBezTo>
                  <a:cubicBezTo>
                    <a:pt x="1" y="52"/>
                    <a:pt x="1" y="52"/>
                    <a:pt x="2" y="52"/>
                  </a:cubicBezTo>
                  <a:cubicBezTo>
                    <a:pt x="2" y="52"/>
                    <a:pt x="2" y="52"/>
                    <a:pt x="3" y="52"/>
                  </a:cubicBezTo>
                  <a:cubicBezTo>
                    <a:pt x="24" y="35"/>
                    <a:pt x="45" y="19"/>
                    <a:pt x="66" y="2"/>
                  </a:cubicBezTo>
                  <a:cubicBezTo>
                    <a:pt x="66" y="2"/>
                    <a:pt x="67" y="1"/>
                    <a:pt x="66" y="0"/>
                  </a:cubicBezTo>
                  <a:cubicBezTo>
                    <a:pt x="66" y="0"/>
                    <a:pt x="65" y="0"/>
                    <a:pt x="65"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813"/>
            <p:cNvSpPr>
              <a:spLocks noEditPoints="1"/>
            </p:cNvSpPr>
            <p:nvPr/>
          </p:nvSpPr>
          <p:spPr bwMode="auto">
            <a:xfrm>
              <a:off x="3033" y="1557"/>
              <a:ext cx="189" cy="187"/>
            </a:xfrm>
            <a:custGeom>
              <a:avLst/>
              <a:gdLst>
                <a:gd name="T0" fmla="*/ 6 w 80"/>
                <a:gd name="T1" fmla="*/ 69 h 79"/>
                <a:gd name="T2" fmla="*/ 21 w 80"/>
                <a:gd name="T3" fmla="*/ 14 h 79"/>
                <a:gd name="T4" fmla="*/ 38 w 80"/>
                <a:gd name="T5" fmla="*/ 17 h 79"/>
                <a:gd name="T6" fmla="*/ 35 w 80"/>
                <a:gd name="T7" fmla="*/ 23 h 79"/>
                <a:gd name="T8" fmla="*/ 34 w 80"/>
                <a:gd name="T9" fmla="*/ 25 h 79"/>
                <a:gd name="T10" fmla="*/ 36 w 80"/>
                <a:gd name="T11" fmla="*/ 26 h 79"/>
                <a:gd name="T12" fmla="*/ 48 w 80"/>
                <a:gd name="T13" fmla="*/ 28 h 79"/>
                <a:gd name="T14" fmla="*/ 49 w 80"/>
                <a:gd name="T15" fmla="*/ 28 h 79"/>
                <a:gd name="T16" fmla="*/ 51 w 80"/>
                <a:gd name="T17" fmla="*/ 28 h 79"/>
                <a:gd name="T18" fmla="*/ 51 w 80"/>
                <a:gd name="T19" fmla="*/ 28 h 79"/>
                <a:gd name="T20" fmla="*/ 53 w 80"/>
                <a:gd name="T21" fmla="*/ 25 h 79"/>
                <a:gd name="T22" fmla="*/ 57 w 80"/>
                <a:gd name="T23" fmla="*/ 17 h 79"/>
                <a:gd name="T24" fmla="*/ 76 w 80"/>
                <a:gd name="T25" fmla="*/ 18 h 79"/>
                <a:gd name="T26" fmla="*/ 72 w 80"/>
                <a:gd name="T27" fmla="*/ 45 h 79"/>
                <a:gd name="T28" fmla="*/ 62 w 80"/>
                <a:gd name="T29" fmla="*/ 73 h 79"/>
                <a:gd name="T30" fmla="*/ 62 w 80"/>
                <a:gd name="T31" fmla="*/ 75 h 79"/>
                <a:gd name="T32" fmla="*/ 61 w 80"/>
                <a:gd name="T33" fmla="*/ 76 h 79"/>
                <a:gd name="T34" fmla="*/ 61 w 80"/>
                <a:gd name="T35" fmla="*/ 76 h 79"/>
                <a:gd name="T36" fmla="*/ 61 w 80"/>
                <a:gd name="T37" fmla="*/ 76 h 79"/>
                <a:gd name="T38" fmla="*/ 60 w 80"/>
                <a:gd name="T39" fmla="*/ 76 h 79"/>
                <a:gd name="T40" fmla="*/ 25 w 80"/>
                <a:gd name="T41" fmla="*/ 71 h 79"/>
                <a:gd name="T42" fmla="*/ 7 w 80"/>
                <a:gd name="T43" fmla="*/ 69 h 79"/>
                <a:gd name="T44" fmla="*/ 6 w 80"/>
                <a:gd name="T45" fmla="*/ 69 h 79"/>
                <a:gd name="T46" fmla="*/ 49 w 80"/>
                <a:gd name="T47" fmla="*/ 24 h 79"/>
                <a:gd name="T48" fmla="*/ 48 w 80"/>
                <a:gd name="T49" fmla="*/ 24 h 79"/>
                <a:gd name="T50" fmla="*/ 39 w 80"/>
                <a:gd name="T51" fmla="*/ 23 h 79"/>
                <a:gd name="T52" fmla="*/ 48 w 80"/>
                <a:gd name="T53" fmla="*/ 3 h 79"/>
                <a:gd name="T54" fmla="*/ 58 w 80"/>
                <a:gd name="T55" fmla="*/ 6 h 79"/>
                <a:gd name="T56" fmla="*/ 50 w 80"/>
                <a:gd name="T57" fmla="*/ 23 h 79"/>
                <a:gd name="T58" fmla="*/ 50 w 80"/>
                <a:gd name="T59" fmla="*/ 24 h 79"/>
                <a:gd name="T60" fmla="*/ 49 w 80"/>
                <a:gd name="T61" fmla="*/ 24 h 79"/>
                <a:gd name="T62" fmla="*/ 49 w 80"/>
                <a:gd name="T63" fmla="*/ 24 h 79"/>
                <a:gd name="T64" fmla="*/ 47 w 80"/>
                <a:gd name="T65" fmla="*/ 0 h 79"/>
                <a:gd name="T66" fmla="*/ 45 w 80"/>
                <a:gd name="T67" fmla="*/ 1 h 79"/>
                <a:gd name="T68" fmla="*/ 40 w 80"/>
                <a:gd name="T69" fmla="*/ 13 h 79"/>
                <a:gd name="T70" fmla="*/ 21 w 80"/>
                <a:gd name="T71" fmla="*/ 10 h 79"/>
                <a:gd name="T72" fmla="*/ 20 w 80"/>
                <a:gd name="T73" fmla="*/ 9 h 79"/>
                <a:gd name="T74" fmla="*/ 19 w 80"/>
                <a:gd name="T75" fmla="*/ 10 h 79"/>
                <a:gd name="T76" fmla="*/ 18 w 80"/>
                <a:gd name="T77" fmla="*/ 11 h 79"/>
                <a:gd name="T78" fmla="*/ 1 w 80"/>
                <a:gd name="T79" fmla="*/ 70 h 79"/>
                <a:gd name="T80" fmla="*/ 1 w 80"/>
                <a:gd name="T81" fmla="*/ 72 h 79"/>
                <a:gd name="T82" fmla="*/ 2 w 80"/>
                <a:gd name="T83" fmla="*/ 73 h 79"/>
                <a:gd name="T84" fmla="*/ 2 w 80"/>
                <a:gd name="T85" fmla="*/ 73 h 79"/>
                <a:gd name="T86" fmla="*/ 7 w 80"/>
                <a:gd name="T87" fmla="*/ 72 h 79"/>
                <a:gd name="T88" fmla="*/ 7 w 80"/>
                <a:gd name="T89" fmla="*/ 72 h 79"/>
                <a:gd name="T90" fmla="*/ 24 w 80"/>
                <a:gd name="T91" fmla="*/ 74 h 79"/>
                <a:gd name="T92" fmla="*/ 59 w 80"/>
                <a:gd name="T93" fmla="*/ 79 h 79"/>
                <a:gd name="T94" fmla="*/ 59 w 80"/>
                <a:gd name="T95" fmla="*/ 79 h 79"/>
                <a:gd name="T96" fmla="*/ 61 w 80"/>
                <a:gd name="T97" fmla="*/ 79 h 79"/>
                <a:gd name="T98" fmla="*/ 63 w 80"/>
                <a:gd name="T99" fmla="*/ 79 h 79"/>
                <a:gd name="T100" fmla="*/ 64 w 80"/>
                <a:gd name="T101" fmla="*/ 78 h 79"/>
                <a:gd name="T102" fmla="*/ 65 w 80"/>
                <a:gd name="T103" fmla="*/ 76 h 79"/>
                <a:gd name="T104" fmla="*/ 65 w 80"/>
                <a:gd name="T105" fmla="*/ 75 h 79"/>
                <a:gd name="T106" fmla="*/ 76 w 80"/>
                <a:gd name="T107" fmla="*/ 45 h 79"/>
                <a:gd name="T108" fmla="*/ 80 w 80"/>
                <a:gd name="T109" fmla="*/ 17 h 79"/>
                <a:gd name="T110" fmla="*/ 80 w 80"/>
                <a:gd name="T111" fmla="*/ 16 h 79"/>
                <a:gd name="T112" fmla="*/ 79 w 80"/>
                <a:gd name="T113" fmla="*/ 15 h 79"/>
                <a:gd name="T114" fmla="*/ 58 w 80"/>
                <a:gd name="T115" fmla="*/ 13 h 79"/>
                <a:gd name="T116" fmla="*/ 62 w 80"/>
                <a:gd name="T117" fmla="*/ 5 h 79"/>
                <a:gd name="T118" fmla="*/ 62 w 80"/>
                <a:gd name="T119" fmla="*/ 4 h 79"/>
                <a:gd name="T120" fmla="*/ 61 w 80"/>
                <a:gd name="T121" fmla="*/ 3 h 79"/>
                <a:gd name="T122" fmla="*/ 47 w 80"/>
                <a:gd name="T123" fmla="*/ 0 h 79"/>
                <a:gd name="T124" fmla="*/ 47 w 80"/>
                <a:gd name="T125"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0" h="79">
                  <a:moveTo>
                    <a:pt x="6" y="69"/>
                  </a:moveTo>
                  <a:cubicBezTo>
                    <a:pt x="16" y="52"/>
                    <a:pt x="18" y="30"/>
                    <a:pt x="21" y="14"/>
                  </a:cubicBezTo>
                  <a:cubicBezTo>
                    <a:pt x="27" y="16"/>
                    <a:pt x="32" y="17"/>
                    <a:pt x="38" y="17"/>
                  </a:cubicBezTo>
                  <a:cubicBezTo>
                    <a:pt x="37" y="19"/>
                    <a:pt x="36" y="21"/>
                    <a:pt x="35" y="23"/>
                  </a:cubicBezTo>
                  <a:cubicBezTo>
                    <a:pt x="34" y="24"/>
                    <a:pt x="34" y="24"/>
                    <a:pt x="34" y="25"/>
                  </a:cubicBezTo>
                  <a:cubicBezTo>
                    <a:pt x="35" y="25"/>
                    <a:pt x="35" y="26"/>
                    <a:pt x="36" y="26"/>
                  </a:cubicBezTo>
                  <a:cubicBezTo>
                    <a:pt x="40" y="27"/>
                    <a:pt x="44" y="27"/>
                    <a:pt x="48" y="28"/>
                  </a:cubicBezTo>
                  <a:cubicBezTo>
                    <a:pt x="48" y="28"/>
                    <a:pt x="49" y="28"/>
                    <a:pt x="49" y="28"/>
                  </a:cubicBezTo>
                  <a:cubicBezTo>
                    <a:pt x="50" y="28"/>
                    <a:pt x="50" y="28"/>
                    <a:pt x="51" y="28"/>
                  </a:cubicBezTo>
                  <a:cubicBezTo>
                    <a:pt x="51" y="28"/>
                    <a:pt x="51" y="28"/>
                    <a:pt x="51" y="28"/>
                  </a:cubicBezTo>
                  <a:cubicBezTo>
                    <a:pt x="52" y="27"/>
                    <a:pt x="53" y="26"/>
                    <a:pt x="53" y="25"/>
                  </a:cubicBezTo>
                  <a:cubicBezTo>
                    <a:pt x="54" y="22"/>
                    <a:pt x="56" y="20"/>
                    <a:pt x="57" y="17"/>
                  </a:cubicBezTo>
                  <a:cubicBezTo>
                    <a:pt x="63" y="17"/>
                    <a:pt x="70" y="17"/>
                    <a:pt x="76" y="18"/>
                  </a:cubicBezTo>
                  <a:cubicBezTo>
                    <a:pt x="74" y="26"/>
                    <a:pt x="74" y="35"/>
                    <a:pt x="72" y="45"/>
                  </a:cubicBezTo>
                  <a:cubicBezTo>
                    <a:pt x="70" y="55"/>
                    <a:pt x="68" y="65"/>
                    <a:pt x="62" y="73"/>
                  </a:cubicBezTo>
                  <a:cubicBezTo>
                    <a:pt x="62" y="74"/>
                    <a:pt x="62" y="75"/>
                    <a:pt x="62" y="75"/>
                  </a:cubicBezTo>
                  <a:cubicBezTo>
                    <a:pt x="61" y="76"/>
                    <a:pt x="61" y="76"/>
                    <a:pt x="61" y="76"/>
                  </a:cubicBezTo>
                  <a:cubicBezTo>
                    <a:pt x="61" y="76"/>
                    <a:pt x="61" y="76"/>
                    <a:pt x="61" y="76"/>
                  </a:cubicBezTo>
                  <a:cubicBezTo>
                    <a:pt x="61" y="76"/>
                    <a:pt x="61" y="76"/>
                    <a:pt x="61" y="76"/>
                  </a:cubicBezTo>
                  <a:cubicBezTo>
                    <a:pt x="61" y="76"/>
                    <a:pt x="60" y="76"/>
                    <a:pt x="60" y="76"/>
                  </a:cubicBezTo>
                  <a:cubicBezTo>
                    <a:pt x="48" y="74"/>
                    <a:pt x="36" y="72"/>
                    <a:pt x="25" y="71"/>
                  </a:cubicBezTo>
                  <a:cubicBezTo>
                    <a:pt x="19" y="70"/>
                    <a:pt x="13" y="69"/>
                    <a:pt x="7" y="69"/>
                  </a:cubicBezTo>
                  <a:cubicBezTo>
                    <a:pt x="7" y="69"/>
                    <a:pt x="6" y="69"/>
                    <a:pt x="6" y="69"/>
                  </a:cubicBezTo>
                  <a:moveTo>
                    <a:pt x="49" y="24"/>
                  </a:moveTo>
                  <a:cubicBezTo>
                    <a:pt x="48" y="24"/>
                    <a:pt x="48" y="24"/>
                    <a:pt x="48" y="24"/>
                  </a:cubicBezTo>
                  <a:cubicBezTo>
                    <a:pt x="45" y="24"/>
                    <a:pt x="42" y="23"/>
                    <a:pt x="39" y="23"/>
                  </a:cubicBezTo>
                  <a:cubicBezTo>
                    <a:pt x="43" y="17"/>
                    <a:pt x="46" y="10"/>
                    <a:pt x="48" y="3"/>
                  </a:cubicBezTo>
                  <a:cubicBezTo>
                    <a:pt x="51" y="4"/>
                    <a:pt x="55" y="4"/>
                    <a:pt x="58" y="6"/>
                  </a:cubicBezTo>
                  <a:cubicBezTo>
                    <a:pt x="55" y="11"/>
                    <a:pt x="53" y="17"/>
                    <a:pt x="50" y="23"/>
                  </a:cubicBezTo>
                  <a:cubicBezTo>
                    <a:pt x="50" y="24"/>
                    <a:pt x="50" y="24"/>
                    <a:pt x="50" y="24"/>
                  </a:cubicBezTo>
                  <a:cubicBezTo>
                    <a:pt x="49" y="24"/>
                    <a:pt x="49" y="24"/>
                    <a:pt x="49" y="24"/>
                  </a:cubicBezTo>
                  <a:cubicBezTo>
                    <a:pt x="49" y="24"/>
                    <a:pt x="49" y="24"/>
                    <a:pt x="49" y="24"/>
                  </a:cubicBezTo>
                  <a:moveTo>
                    <a:pt x="47" y="0"/>
                  </a:moveTo>
                  <a:cubicBezTo>
                    <a:pt x="46" y="0"/>
                    <a:pt x="45" y="0"/>
                    <a:pt x="45" y="1"/>
                  </a:cubicBezTo>
                  <a:cubicBezTo>
                    <a:pt x="44" y="5"/>
                    <a:pt x="42" y="9"/>
                    <a:pt x="40" y="13"/>
                  </a:cubicBezTo>
                  <a:cubicBezTo>
                    <a:pt x="33" y="13"/>
                    <a:pt x="26" y="13"/>
                    <a:pt x="21" y="10"/>
                  </a:cubicBezTo>
                  <a:cubicBezTo>
                    <a:pt x="20" y="10"/>
                    <a:pt x="20" y="9"/>
                    <a:pt x="20" y="9"/>
                  </a:cubicBezTo>
                  <a:cubicBezTo>
                    <a:pt x="20" y="9"/>
                    <a:pt x="19" y="9"/>
                    <a:pt x="19" y="10"/>
                  </a:cubicBezTo>
                  <a:cubicBezTo>
                    <a:pt x="18" y="10"/>
                    <a:pt x="18" y="10"/>
                    <a:pt x="18" y="11"/>
                  </a:cubicBezTo>
                  <a:cubicBezTo>
                    <a:pt x="15" y="28"/>
                    <a:pt x="13" y="53"/>
                    <a:pt x="1" y="70"/>
                  </a:cubicBezTo>
                  <a:cubicBezTo>
                    <a:pt x="0" y="70"/>
                    <a:pt x="0" y="71"/>
                    <a:pt x="1" y="72"/>
                  </a:cubicBezTo>
                  <a:cubicBezTo>
                    <a:pt x="1" y="72"/>
                    <a:pt x="2" y="73"/>
                    <a:pt x="2" y="73"/>
                  </a:cubicBezTo>
                  <a:cubicBezTo>
                    <a:pt x="2" y="73"/>
                    <a:pt x="2" y="73"/>
                    <a:pt x="2" y="73"/>
                  </a:cubicBezTo>
                  <a:cubicBezTo>
                    <a:pt x="4" y="73"/>
                    <a:pt x="6" y="72"/>
                    <a:pt x="7" y="72"/>
                  </a:cubicBezTo>
                  <a:cubicBezTo>
                    <a:pt x="7" y="72"/>
                    <a:pt x="7" y="72"/>
                    <a:pt x="7" y="72"/>
                  </a:cubicBezTo>
                  <a:cubicBezTo>
                    <a:pt x="13" y="72"/>
                    <a:pt x="18" y="73"/>
                    <a:pt x="24" y="74"/>
                  </a:cubicBezTo>
                  <a:cubicBezTo>
                    <a:pt x="36" y="76"/>
                    <a:pt x="48" y="78"/>
                    <a:pt x="59" y="79"/>
                  </a:cubicBezTo>
                  <a:cubicBezTo>
                    <a:pt x="59" y="79"/>
                    <a:pt x="59" y="79"/>
                    <a:pt x="59" y="79"/>
                  </a:cubicBezTo>
                  <a:cubicBezTo>
                    <a:pt x="60" y="79"/>
                    <a:pt x="60" y="79"/>
                    <a:pt x="61" y="79"/>
                  </a:cubicBezTo>
                  <a:cubicBezTo>
                    <a:pt x="61" y="79"/>
                    <a:pt x="62" y="79"/>
                    <a:pt x="63" y="79"/>
                  </a:cubicBezTo>
                  <a:cubicBezTo>
                    <a:pt x="63" y="79"/>
                    <a:pt x="64" y="78"/>
                    <a:pt x="64" y="78"/>
                  </a:cubicBezTo>
                  <a:cubicBezTo>
                    <a:pt x="65" y="77"/>
                    <a:pt x="65" y="77"/>
                    <a:pt x="65" y="76"/>
                  </a:cubicBezTo>
                  <a:cubicBezTo>
                    <a:pt x="65" y="76"/>
                    <a:pt x="65" y="75"/>
                    <a:pt x="65" y="75"/>
                  </a:cubicBezTo>
                  <a:cubicBezTo>
                    <a:pt x="71" y="66"/>
                    <a:pt x="74" y="56"/>
                    <a:pt x="76" y="45"/>
                  </a:cubicBezTo>
                  <a:cubicBezTo>
                    <a:pt x="77" y="35"/>
                    <a:pt x="78" y="25"/>
                    <a:pt x="80" y="17"/>
                  </a:cubicBezTo>
                  <a:cubicBezTo>
                    <a:pt x="80" y="17"/>
                    <a:pt x="80" y="16"/>
                    <a:pt x="80" y="16"/>
                  </a:cubicBezTo>
                  <a:cubicBezTo>
                    <a:pt x="79" y="15"/>
                    <a:pt x="79" y="15"/>
                    <a:pt x="79" y="15"/>
                  </a:cubicBezTo>
                  <a:cubicBezTo>
                    <a:pt x="71" y="14"/>
                    <a:pt x="65" y="14"/>
                    <a:pt x="58" y="13"/>
                  </a:cubicBezTo>
                  <a:cubicBezTo>
                    <a:pt x="60" y="11"/>
                    <a:pt x="61" y="8"/>
                    <a:pt x="62" y="5"/>
                  </a:cubicBezTo>
                  <a:cubicBezTo>
                    <a:pt x="62" y="5"/>
                    <a:pt x="62" y="4"/>
                    <a:pt x="62" y="4"/>
                  </a:cubicBezTo>
                  <a:cubicBezTo>
                    <a:pt x="62" y="3"/>
                    <a:pt x="61" y="3"/>
                    <a:pt x="61" y="3"/>
                  </a:cubicBezTo>
                  <a:cubicBezTo>
                    <a:pt x="56" y="1"/>
                    <a:pt x="52" y="0"/>
                    <a:pt x="47" y="0"/>
                  </a:cubicBezTo>
                  <a:cubicBezTo>
                    <a:pt x="47" y="0"/>
                    <a:pt x="47" y="0"/>
                    <a:pt x="4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814"/>
            <p:cNvSpPr>
              <a:spLocks/>
            </p:cNvSpPr>
            <p:nvPr/>
          </p:nvSpPr>
          <p:spPr bwMode="auto">
            <a:xfrm>
              <a:off x="3092" y="1635"/>
              <a:ext cx="92" cy="16"/>
            </a:xfrm>
            <a:custGeom>
              <a:avLst/>
              <a:gdLst>
                <a:gd name="T0" fmla="*/ 2 w 39"/>
                <a:gd name="T1" fmla="*/ 0 h 7"/>
                <a:gd name="T2" fmla="*/ 1 w 39"/>
                <a:gd name="T3" fmla="*/ 1 h 7"/>
                <a:gd name="T4" fmla="*/ 2 w 39"/>
                <a:gd name="T5" fmla="*/ 4 h 7"/>
                <a:gd name="T6" fmla="*/ 37 w 39"/>
                <a:gd name="T7" fmla="*/ 7 h 7"/>
                <a:gd name="T8" fmla="*/ 37 w 39"/>
                <a:gd name="T9" fmla="*/ 7 h 7"/>
                <a:gd name="T10" fmla="*/ 39 w 39"/>
                <a:gd name="T11" fmla="*/ 6 h 7"/>
                <a:gd name="T12" fmla="*/ 37 w 39"/>
                <a:gd name="T13" fmla="*/ 4 h 7"/>
                <a:gd name="T14" fmla="*/ 3 w 39"/>
                <a:gd name="T15" fmla="*/ 0 h 7"/>
                <a:gd name="T16" fmla="*/ 2 w 39"/>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7">
                  <a:moveTo>
                    <a:pt x="2" y="0"/>
                  </a:moveTo>
                  <a:cubicBezTo>
                    <a:pt x="1" y="0"/>
                    <a:pt x="1" y="1"/>
                    <a:pt x="1" y="1"/>
                  </a:cubicBezTo>
                  <a:cubicBezTo>
                    <a:pt x="0" y="2"/>
                    <a:pt x="1" y="3"/>
                    <a:pt x="2" y="4"/>
                  </a:cubicBezTo>
                  <a:cubicBezTo>
                    <a:pt x="13" y="6"/>
                    <a:pt x="25" y="7"/>
                    <a:pt x="37" y="7"/>
                  </a:cubicBezTo>
                  <a:cubicBezTo>
                    <a:pt x="37" y="7"/>
                    <a:pt x="37" y="7"/>
                    <a:pt x="37" y="7"/>
                  </a:cubicBezTo>
                  <a:cubicBezTo>
                    <a:pt x="38" y="7"/>
                    <a:pt x="39" y="7"/>
                    <a:pt x="39" y="6"/>
                  </a:cubicBezTo>
                  <a:cubicBezTo>
                    <a:pt x="39" y="5"/>
                    <a:pt x="38" y="4"/>
                    <a:pt x="37" y="4"/>
                  </a:cubicBezTo>
                  <a:cubicBezTo>
                    <a:pt x="26" y="4"/>
                    <a:pt x="14" y="2"/>
                    <a:pt x="3" y="0"/>
                  </a:cubicBezTo>
                  <a:cubicBezTo>
                    <a:pt x="3" y="0"/>
                    <a:pt x="2"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815"/>
            <p:cNvSpPr>
              <a:spLocks/>
            </p:cNvSpPr>
            <p:nvPr/>
          </p:nvSpPr>
          <p:spPr bwMode="auto">
            <a:xfrm>
              <a:off x="3082" y="1661"/>
              <a:ext cx="93" cy="19"/>
            </a:xfrm>
            <a:custGeom>
              <a:avLst/>
              <a:gdLst>
                <a:gd name="T0" fmla="*/ 2 w 39"/>
                <a:gd name="T1" fmla="*/ 0 h 8"/>
                <a:gd name="T2" fmla="*/ 0 w 39"/>
                <a:gd name="T3" fmla="*/ 2 h 8"/>
                <a:gd name="T4" fmla="*/ 2 w 39"/>
                <a:gd name="T5" fmla="*/ 4 h 8"/>
                <a:gd name="T6" fmla="*/ 2 w 39"/>
                <a:gd name="T7" fmla="*/ 4 h 8"/>
                <a:gd name="T8" fmla="*/ 37 w 39"/>
                <a:gd name="T9" fmla="*/ 8 h 8"/>
                <a:gd name="T10" fmla="*/ 37 w 39"/>
                <a:gd name="T11" fmla="*/ 8 h 8"/>
                <a:gd name="T12" fmla="*/ 39 w 39"/>
                <a:gd name="T13" fmla="*/ 6 h 8"/>
                <a:gd name="T14" fmla="*/ 37 w 39"/>
                <a:gd name="T15" fmla="*/ 4 h 8"/>
                <a:gd name="T16" fmla="*/ 3 w 39"/>
                <a:gd name="T17" fmla="*/ 0 h 8"/>
                <a:gd name="T18" fmla="*/ 2 w 39"/>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8">
                  <a:moveTo>
                    <a:pt x="2" y="0"/>
                  </a:moveTo>
                  <a:cubicBezTo>
                    <a:pt x="1" y="0"/>
                    <a:pt x="1" y="1"/>
                    <a:pt x="0" y="2"/>
                  </a:cubicBezTo>
                  <a:cubicBezTo>
                    <a:pt x="0" y="3"/>
                    <a:pt x="1" y="4"/>
                    <a:pt x="2" y="4"/>
                  </a:cubicBezTo>
                  <a:cubicBezTo>
                    <a:pt x="2" y="4"/>
                    <a:pt x="2" y="4"/>
                    <a:pt x="2" y="4"/>
                  </a:cubicBezTo>
                  <a:cubicBezTo>
                    <a:pt x="13" y="6"/>
                    <a:pt x="25" y="8"/>
                    <a:pt x="37" y="8"/>
                  </a:cubicBezTo>
                  <a:cubicBezTo>
                    <a:pt x="37" y="8"/>
                    <a:pt x="37" y="8"/>
                    <a:pt x="37" y="8"/>
                  </a:cubicBezTo>
                  <a:cubicBezTo>
                    <a:pt x="38" y="8"/>
                    <a:pt x="39" y="7"/>
                    <a:pt x="39" y="6"/>
                  </a:cubicBezTo>
                  <a:cubicBezTo>
                    <a:pt x="39" y="5"/>
                    <a:pt x="38" y="4"/>
                    <a:pt x="37" y="4"/>
                  </a:cubicBezTo>
                  <a:cubicBezTo>
                    <a:pt x="25" y="4"/>
                    <a:pt x="14" y="3"/>
                    <a:pt x="3" y="0"/>
                  </a:cubicBezTo>
                  <a:cubicBezTo>
                    <a:pt x="2" y="0"/>
                    <a:pt x="2"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816"/>
            <p:cNvSpPr>
              <a:spLocks/>
            </p:cNvSpPr>
            <p:nvPr/>
          </p:nvSpPr>
          <p:spPr bwMode="auto">
            <a:xfrm>
              <a:off x="3080" y="1684"/>
              <a:ext cx="33" cy="15"/>
            </a:xfrm>
            <a:custGeom>
              <a:avLst/>
              <a:gdLst>
                <a:gd name="T0" fmla="*/ 4 w 14"/>
                <a:gd name="T1" fmla="*/ 0 h 6"/>
                <a:gd name="T2" fmla="*/ 1 w 14"/>
                <a:gd name="T3" fmla="*/ 0 h 6"/>
                <a:gd name="T4" fmla="*/ 0 w 14"/>
                <a:gd name="T5" fmla="*/ 2 h 6"/>
                <a:gd name="T6" fmla="*/ 1 w 14"/>
                <a:gd name="T7" fmla="*/ 4 h 6"/>
                <a:gd name="T8" fmla="*/ 2 w 14"/>
                <a:gd name="T9" fmla="*/ 4 h 6"/>
                <a:gd name="T10" fmla="*/ 4 w 14"/>
                <a:gd name="T11" fmla="*/ 3 h 6"/>
                <a:gd name="T12" fmla="*/ 4 w 14"/>
                <a:gd name="T13" fmla="*/ 3 h 6"/>
                <a:gd name="T14" fmla="*/ 11 w 14"/>
                <a:gd name="T15" fmla="*/ 5 h 6"/>
                <a:gd name="T16" fmla="*/ 12 w 14"/>
                <a:gd name="T17" fmla="*/ 6 h 6"/>
                <a:gd name="T18" fmla="*/ 14 w 14"/>
                <a:gd name="T19" fmla="*/ 5 h 6"/>
                <a:gd name="T20" fmla="*/ 13 w 14"/>
                <a:gd name="T21" fmla="*/ 2 h 6"/>
                <a:gd name="T22" fmla="*/ 4 w 14"/>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6">
                  <a:moveTo>
                    <a:pt x="4" y="0"/>
                  </a:moveTo>
                  <a:cubicBezTo>
                    <a:pt x="3" y="0"/>
                    <a:pt x="2" y="0"/>
                    <a:pt x="1" y="0"/>
                  </a:cubicBezTo>
                  <a:cubicBezTo>
                    <a:pt x="0" y="0"/>
                    <a:pt x="0" y="1"/>
                    <a:pt x="0" y="2"/>
                  </a:cubicBezTo>
                  <a:cubicBezTo>
                    <a:pt x="0" y="3"/>
                    <a:pt x="1" y="4"/>
                    <a:pt x="1" y="4"/>
                  </a:cubicBezTo>
                  <a:cubicBezTo>
                    <a:pt x="2" y="4"/>
                    <a:pt x="2" y="4"/>
                    <a:pt x="2" y="4"/>
                  </a:cubicBezTo>
                  <a:cubicBezTo>
                    <a:pt x="3" y="4"/>
                    <a:pt x="3" y="3"/>
                    <a:pt x="4" y="3"/>
                  </a:cubicBezTo>
                  <a:cubicBezTo>
                    <a:pt x="4" y="3"/>
                    <a:pt x="4" y="3"/>
                    <a:pt x="4" y="3"/>
                  </a:cubicBezTo>
                  <a:cubicBezTo>
                    <a:pt x="7" y="3"/>
                    <a:pt x="9" y="4"/>
                    <a:pt x="11" y="5"/>
                  </a:cubicBezTo>
                  <a:cubicBezTo>
                    <a:pt x="12" y="6"/>
                    <a:pt x="12" y="6"/>
                    <a:pt x="12" y="6"/>
                  </a:cubicBezTo>
                  <a:cubicBezTo>
                    <a:pt x="13" y="6"/>
                    <a:pt x="13" y="5"/>
                    <a:pt x="14" y="5"/>
                  </a:cubicBezTo>
                  <a:cubicBezTo>
                    <a:pt x="14" y="4"/>
                    <a:pt x="14" y="3"/>
                    <a:pt x="13" y="2"/>
                  </a:cubicBezTo>
                  <a:cubicBezTo>
                    <a:pt x="10" y="1"/>
                    <a:pt x="7" y="0"/>
                    <a:pt x="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817"/>
            <p:cNvSpPr>
              <a:spLocks noEditPoints="1"/>
            </p:cNvSpPr>
            <p:nvPr/>
          </p:nvSpPr>
          <p:spPr bwMode="auto">
            <a:xfrm>
              <a:off x="2734" y="1341"/>
              <a:ext cx="223" cy="268"/>
            </a:xfrm>
            <a:custGeom>
              <a:avLst/>
              <a:gdLst>
                <a:gd name="T0" fmla="*/ 24 w 94"/>
                <a:gd name="T1" fmla="*/ 100 h 113"/>
                <a:gd name="T2" fmla="*/ 91 w 94"/>
                <a:gd name="T3" fmla="*/ 94 h 113"/>
                <a:gd name="T4" fmla="*/ 88 w 94"/>
                <a:gd name="T5" fmla="*/ 93 h 113"/>
                <a:gd name="T6" fmla="*/ 86 w 94"/>
                <a:gd name="T7" fmla="*/ 94 h 113"/>
                <a:gd name="T8" fmla="*/ 85 w 94"/>
                <a:gd name="T9" fmla="*/ 93 h 113"/>
                <a:gd name="T10" fmla="*/ 83 w 94"/>
                <a:gd name="T11" fmla="*/ 94 h 113"/>
                <a:gd name="T12" fmla="*/ 24 w 94"/>
                <a:gd name="T13" fmla="*/ 107 h 113"/>
                <a:gd name="T14" fmla="*/ 74 w 94"/>
                <a:gd name="T15" fmla="*/ 15 h 113"/>
                <a:gd name="T16" fmla="*/ 82 w 94"/>
                <a:gd name="T17" fmla="*/ 21 h 113"/>
                <a:gd name="T18" fmla="*/ 88 w 94"/>
                <a:gd name="T19" fmla="*/ 72 h 113"/>
                <a:gd name="T20" fmla="*/ 24 w 94"/>
                <a:gd name="T21" fmla="*/ 13 h 113"/>
                <a:gd name="T22" fmla="*/ 24 w 94"/>
                <a:gd name="T23" fmla="*/ 12 h 113"/>
                <a:gd name="T24" fmla="*/ 26 w 94"/>
                <a:gd name="T25" fmla="*/ 10 h 113"/>
                <a:gd name="T26" fmla="*/ 37 w 94"/>
                <a:gd name="T27" fmla="*/ 9 h 113"/>
                <a:gd name="T28" fmla="*/ 42 w 94"/>
                <a:gd name="T29" fmla="*/ 25 h 113"/>
                <a:gd name="T30" fmla="*/ 43 w 94"/>
                <a:gd name="T31" fmla="*/ 28 h 113"/>
                <a:gd name="T32" fmla="*/ 36 w 94"/>
                <a:gd name="T33" fmla="*/ 32 h 113"/>
                <a:gd name="T34" fmla="*/ 27 w 94"/>
                <a:gd name="T35" fmla="*/ 38 h 113"/>
                <a:gd name="T36" fmla="*/ 43 w 94"/>
                <a:gd name="T37" fmla="*/ 32 h 113"/>
                <a:gd name="T38" fmla="*/ 46 w 94"/>
                <a:gd name="T39" fmla="*/ 28 h 113"/>
                <a:gd name="T40" fmla="*/ 45 w 94"/>
                <a:gd name="T41" fmla="*/ 22 h 113"/>
                <a:gd name="T42" fmla="*/ 67 w 94"/>
                <a:gd name="T43" fmla="*/ 6 h 113"/>
                <a:gd name="T44" fmla="*/ 88 w 94"/>
                <a:gd name="T45" fmla="*/ 81 h 113"/>
                <a:gd name="T46" fmla="*/ 23 w 94"/>
                <a:gd name="T47" fmla="*/ 96 h 113"/>
                <a:gd name="T48" fmla="*/ 9 w 94"/>
                <a:gd name="T49" fmla="*/ 102 h 113"/>
                <a:gd name="T50" fmla="*/ 4 w 94"/>
                <a:gd name="T51" fmla="*/ 30 h 113"/>
                <a:gd name="T52" fmla="*/ 23 w 94"/>
                <a:gd name="T53" fmla="*/ 25 h 113"/>
                <a:gd name="T54" fmla="*/ 26 w 94"/>
                <a:gd name="T55" fmla="*/ 38 h 113"/>
                <a:gd name="T56" fmla="*/ 71 w 94"/>
                <a:gd name="T57" fmla="*/ 0 h 113"/>
                <a:gd name="T58" fmla="*/ 69 w 94"/>
                <a:gd name="T59" fmla="*/ 2 h 113"/>
                <a:gd name="T60" fmla="*/ 66 w 94"/>
                <a:gd name="T61" fmla="*/ 3 h 113"/>
                <a:gd name="T62" fmla="*/ 42 w 94"/>
                <a:gd name="T63" fmla="*/ 12 h 113"/>
                <a:gd name="T64" fmla="*/ 39 w 94"/>
                <a:gd name="T65" fmla="*/ 4 h 113"/>
                <a:gd name="T66" fmla="*/ 37 w 94"/>
                <a:gd name="T67" fmla="*/ 2 h 113"/>
                <a:gd name="T68" fmla="*/ 25 w 94"/>
                <a:gd name="T69" fmla="*/ 7 h 113"/>
                <a:gd name="T70" fmla="*/ 21 w 94"/>
                <a:gd name="T71" fmla="*/ 10 h 113"/>
                <a:gd name="T72" fmla="*/ 20 w 94"/>
                <a:gd name="T73" fmla="*/ 14 h 113"/>
                <a:gd name="T74" fmla="*/ 4 w 94"/>
                <a:gd name="T75" fmla="*/ 27 h 113"/>
                <a:gd name="T76" fmla="*/ 2 w 94"/>
                <a:gd name="T77" fmla="*/ 26 h 113"/>
                <a:gd name="T78" fmla="*/ 0 w 94"/>
                <a:gd name="T79" fmla="*/ 29 h 113"/>
                <a:gd name="T80" fmla="*/ 5 w 94"/>
                <a:gd name="T81" fmla="*/ 104 h 113"/>
                <a:gd name="T82" fmla="*/ 7 w 94"/>
                <a:gd name="T83" fmla="*/ 106 h 113"/>
                <a:gd name="T84" fmla="*/ 21 w 94"/>
                <a:gd name="T85" fmla="*/ 101 h 113"/>
                <a:gd name="T86" fmla="*/ 22 w 94"/>
                <a:gd name="T87" fmla="*/ 112 h 113"/>
                <a:gd name="T88" fmla="*/ 24 w 94"/>
                <a:gd name="T89" fmla="*/ 112 h 113"/>
                <a:gd name="T90" fmla="*/ 86 w 94"/>
                <a:gd name="T91" fmla="*/ 97 h 113"/>
                <a:gd name="T92" fmla="*/ 88 w 94"/>
                <a:gd name="T93" fmla="*/ 98 h 113"/>
                <a:gd name="T94" fmla="*/ 94 w 94"/>
                <a:gd name="T95" fmla="*/ 95 h 113"/>
                <a:gd name="T96" fmla="*/ 86 w 94"/>
                <a:gd name="T97" fmla="*/ 21 h 113"/>
                <a:gd name="T98" fmla="*/ 86 w 94"/>
                <a:gd name="T99" fmla="*/ 10 h 113"/>
                <a:gd name="T100" fmla="*/ 84 w 94"/>
                <a:gd name="T101" fmla="*/ 10 h 113"/>
                <a:gd name="T102" fmla="*/ 73 w 94"/>
                <a:gd name="T103" fmla="*/ 12 h 113"/>
                <a:gd name="T104" fmla="*/ 73 w 94"/>
                <a:gd name="T105" fmla="*/ 5 h 113"/>
                <a:gd name="T106" fmla="*/ 73 w 94"/>
                <a:gd name="T107" fmla="*/ 3 h 113"/>
                <a:gd name="T108" fmla="*/ 72 w 94"/>
                <a:gd name="T109" fmla="*/ 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4" h="113">
                  <a:moveTo>
                    <a:pt x="24" y="107"/>
                  </a:moveTo>
                  <a:cubicBezTo>
                    <a:pt x="24" y="105"/>
                    <a:pt x="24" y="102"/>
                    <a:pt x="24" y="100"/>
                  </a:cubicBezTo>
                  <a:cubicBezTo>
                    <a:pt x="45" y="93"/>
                    <a:pt x="67" y="88"/>
                    <a:pt x="90" y="85"/>
                  </a:cubicBezTo>
                  <a:cubicBezTo>
                    <a:pt x="90" y="88"/>
                    <a:pt x="90" y="91"/>
                    <a:pt x="91" y="94"/>
                  </a:cubicBezTo>
                  <a:cubicBezTo>
                    <a:pt x="90" y="94"/>
                    <a:pt x="90" y="94"/>
                    <a:pt x="90" y="94"/>
                  </a:cubicBezTo>
                  <a:cubicBezTo>
                    <a:pt x="89" y="94"/>
                    <a:pt x="89" y="93"/>
                    <a:pt x="88" y="93"/>
                  </a:cubicBezTo>
                  <a:cubicBezTo>
                    <a:pt x="88" y="93"/>
                    <a:pt x="88" y="93"/>
                    <a:pt x="88" y="93"/>
                  </a:cubicBezTo>
                  <a:cubicBezTo>
                    <a:pt x="88" y="93"/>
                    <a:pt x="87" y="94"/>
                    <a:pt x="86" y="94"/>
                  </a:cubicBezTo>
                  <a:cubicBezTo>
                    <a:pt x="86" y="93"/>
                    <a:pt x="86" y="93"/>
                    <a:pt x="86" y="93"/>
                  </a:cubicBezTo>
                  <a:cubicBezTo>
                    <a:pt x="86" y="93"/>
                    <a:pt x="85" y="93"/>
                    <a:pt x="85" y="93"/>
                  </a:cubicBezTo>
                  <a:cubicBezTo>
                    <a:pt x="84" y="93"/>
                    <a:pt x="84" y="93"/>
                    <a:pt x="84" y="94"/>
                  </a:cubicBezTo>
                  <a:cubicBezTo>
                    <a:pt x="83" y="94"/>
                    <a:pt x="83" y="94"/>
                    <a:pt x="83" y="94"/>
                  </a:cubicBezTo>
                  <a:cubicBezTo>
                    <a:pt x="68" y="97"/>
                    <a:pt x="53" y="100"/>
                    <a:pt x="38" y="103"/>
                  </a:cubicBezTo>
                  <a:cubicBezTo>
                    <a:pt x="34" y="104"/>
                    <a:pt x="29" y="105"/>
                    <a:pt x="24" y="107"/>
                  </a:cubicBezTo>
                  <a:moveTo>
                    <a:pt x="88" y="72"/>
                  </a:moveTo>
                  <a:cubicBezTo>
                    <a:pt x="81" y="54"/>
                    <a:pt x="77" y="35"/>
                    <a:pt x="74" y="15"/>
                  </a:cubicBezTo>
                  <a:cubicBezTo>
                    <a:pt x="77" y="15"/>
                    <a:pt x="80" y="15"/>
                    <a:pt x="83" y="14"/>
                  </a:cubicBezTo>
                  <a:cubicBezTo>
                    <a:pt x="82" y="16"/>
                    <a:pt x="82" y="19"/>
                    <a:pt x="82" y="21"/>
                  </a:cubicBezTo>
                  <a:cubicBezTo>
                    <a:pt x="82" y="26"/>
                    <a:pt x="83" y="32"/>
                    <a:pt x="83" y="37"/>
                  </a:cubicBezTo>
                  <a:cubicBezTo>
                    <a:pt x="85" y="49"/>
                    <a:pt x="86" y="60"/>
                    <a:pt x="88" y="72"/>
                  </a:cubicBezTo>
                  <a:moveTo>
                    <a:pt x="28" y="34"/>
                  </a:moveTo>
                  <a:cubicBezTo>
                    <a:pt x="28" y="26"/>
                    <a:pt x="25" y="18"/>
                    <a:pt x="24" y="13"/>
                  </a:cubicBezTo>
                  <a:cubicBezTo>
                    <a:pt x="24" y="13"/>
                    <a:pt x="24" y="13"/>
                    <a:pt x="24" y="13"/>
                  </a:cubicBezTo>
                  <a:cubicBezTo>
                    <a:pt x="24" y="12"/>
                    <a:pt x="24" y="12"/>
                    <a:pt x="24" y="12"/>
                  </a:cubicBezTo>
                  <a:cubicBezTo>
                    <a:pt x="24" y="11"/>
                    <a:pt x="24" y="11"/>
                    <a:pt x="25" y="11"/>
                  </a:cubicBezTo>
                  <a:cubicBezTo>
                    <a:pt x="25" y="11"/>
                    <a:pt x="26" y="10"/>
                    <a:pt x="26" y="10"/>
                  </a:cubicBezTo>
                  <a:cubicBezTo>
                    <a:pt x="30" y="9"/>
                    <a:pt x="33" y="7"/>
                    <a:pt x="36" y="6"/>
                  </a:cubicBezTo>
                  <a:cubicBezTo>
                    <a:pt x="36" y="7"/>
                    <a:pt x="37" y="8"/>
                    <a:pt x="37" y="9"/>
                  </a:cubicBezTo>
                  <a:cubicBezTo>
                    <a:pt x="38" y="13"/>
                    <a:pt x="39" y="17"/>
                    <a:pt x="41" y="20"/>
                  </a:cubicBezTo>
                  <a:cubicBezTo>
                    <a:pt x="41" y="22"/>
                    <a:pt x="42" y="23"/>
                    <a:pt x="42" y="25"/>
                  </a:cubicBezTo>
                  <a:cubicBezTo>
                    <a:pt x="43" y="26"/>
                    <a:pt x="43" y="27"/>
                    <a:pt x="43" y="28"/>
                  </a:cubicBezTo>
                  <a:cubicBezTo>
                    <a:pt x="43" y="28"/>
                    <a:pt x="43" y="28"/>
                    <a:pt x="43" y="28"/>
                  </a:cubicBezTo>
                  <a:cubicBezTo>
                    <a:pt x="42" y="28"/>
                    <a:pt x="42" y="28"/>
                    <a:pt x="42" y="28"/>
                  </a:cubicBezTo>
                  <a:cubicBezTo>
                    <a:pt x="42" y="30"/>
                    <a:pt x="39" y="31"/>
                    <a:pt x="36" y="32"/>
                  </a:cubicBezTo>
                  <a:cubicBezTo>
                    <a:pt x="33" y="33"/>
                    <a:pt x="30" y="34"/>
                    <a:pt x="28" y="34"/>
                  </a:cubicBezTo>
                  <a:moveTo>
                    <a:pt x="27" y="38"/>
                  </a:moveTo>
                  <a:cubicBezTo>
                    <a:pt x="30" y="38"/>
                    <a:pt x="35" y="37"/>
                    <a:pt x="38" y="35"/>
                  </a:cubicBezTo>
                  <a:cubicBezTo>
                    <a:pt x="40" y="34"/>
                    <a:pt x="42" y="33"/>
                    <a:pt x="43" y="32"/>
                  </a:cubicBezTo>
                  <a:cubicBezTo>
                    <a:pt x="44" y="32"/>
                    <a:pt x="45" y="31"/>
                    <a:pt x="45" y="31"/>
                  </a:cubicBezTo>
                  <a:cubicBezTo>
                    <a:pt x="46" y="30"/>
                    <a:pt x="46" y="29"/>
                    <a:pt x="46" y="28"/>
                  </a:cubicBezTo>
                  <a:cubicBezTo>
                    <a:pt x="46" y="28"/>
                    <a:pt x="46" y="28"/>
                    <a:pt x="46" y="28"/>
                  </a:cubicBezTo>
                  <a:cubicBezTo>
                    <a:pt x="46" y="26"/>
                    <a:pt x="46" y="24"/>
                    <a:pt x="45" y="22"/>
                  </a:cubicBezTo>
                  <a:cubicBezTo>
                    <a:pt x="45" y="21"/>
                    <a:pt x="44" y="19"/>
                    <a:pt x="44" y="17"/>
                  </a:cubicBezTo>
                  <a:cubicBezTo>
                    <a:pt x="52" y="14"/>
                    <a:pt x="60" y="10"/>
                    <a:pt x="67" y="6"/>
                  </a:cubicBezTo>
                  <a:cubicBezTo>
                    <a:pt x="68" y="6"/>
                    <a:pt x="68" y="6"/>
                    <a:pt x="69" y="5"/>
                  </a:cubicBezTo>
                  <a:cubicBezTo>
                    <a:pt x="72" y="31"/>
                    <a:pt x="78" y="57"/>
                    <a:pt x="88" y="81"/>
                  </a:cubicBezTo>
                  <a:cubicBezTo>
                    <a:pt x="66" y="84"/>
                    <a:pt x="44" y="89"/>
                    <a:pt x="24" y="96"/>
                  </a:cubicBezTo>
                  <a:cubicBezTo>
                    <a:pt x="23" y="96"/>
                    <a:pt x="23" y="96"/>
                    <a:pt x="23" y="96"/>
                  </a:cubicBezTo>
                  <a:cubicBezTo>
                    <a:pt x="22" y="96"/>
                    <a:pt x="21" y="96"/>
                    <a:pt x="21" y="97"/>
                  </a:cubicBezTo>
                  <a:cubicBezTo>
                    <a:pt x="17" y="99"/>
                    <a:pt x="13" y="100"/>
                    <a:pt x="9" y="102"/>
                  </a:cubicBezTo>
                  <a:cubicBezTo>
                    <a:pt x="9" y="96"/>
                    <a:pt x="9" y="91"/>
                    <a:pt x="9" y="86"/>
                  </a:cubicBezTo>
                  <a:cubicBezTo>
                    <a:pt x="9" y="67"/>
                    <a:pt x="7" y="49"/>
                    <a:pt x="4" y="30"/>
                  </a:cubicBezTo>
                  <a:cubicBezTo>
                    <a:pt x="5" y="30"/>
                    <a:pt x="5" y="30"/>
                    <a:pt x="5" y="30"/>
                  </a:cubicBezTo>
                  <a:cubicBezTo>
                    <a:pt x="11" y="29"/>
                    <a:pt x="17" y="27"/>
                    <a:pt x="23" y="25"/>
                  </a:cubicBezTo>
                  <a:cubicBezTo>
                    <a:pt x="24" y="29"/>
                    <a:pt x="25" y="32"/>
                    <a:pt x="25" y="36"/>
                  </a:cubicBezTo>
                  <a:cubicBezTo>
                    <a:pt x="25" y="37"/>
                    <a:pt x="26" y="38"/>
                    <a:pt x="26" y="38"/>
                  </a:cubicBezTo>
                  <a:cubicBezTo>
                    <a:pt x="27" y="38"/>
                    <a:pt x="27" y="38"/>
                    <a:pt x="27" y="38"/>
                  </a:cubicBezTo>
                  <a:moveTo>
                    <a:pt x="71" y="0"/>
                  </a:moveTo>
                  <a:cubicBezTo>
                    <a:pt x="70" y="0"/>
                    <a:pt x="70" y="1"/>
                    <a:pt x="69" y="1"/>
                  </a:cubicBezTo>
                  <a:cubicBezTo>
                    <a:pt x="69" y="2"/>
                    <a:pt x="69" y="2"/>
                    <a:pt x="69" y="2"/>
                  </a:cubicBezTo>
                  <a:cubicBezTo>
                    <a:pt x="68" y="2"/>
                    <a:pt x="68" y="2"/>
                    <a:pt x="68" y="2"/>
                  </a:cubicBezTo>
                  <a:cubicBezTo>
                    <a:pt x="67" y="2"/>
                    <a:pt x="67" y="2"/>
                    <a:pt x="66" y="3"/>
                  </a:cubicBezTo>
                  <a:cubicBezTo>
                    <a:pt x="58" y="7"/>
                    <a:pt x="50" y="11"/>
                    <a:pt x="42" y="14"/>
                  </a:cubicBezTo>
                  <a:cubicBezTo>
                    <a:pt x="42" y="13"/>
                    <a:pt x="42" y="12"/>
                    <a:pt x="42" y="12"/>
                  </a:cubicBezTo>
                  <a:cubicBezTo>
                    <a:pt x="41" y="10"/>
                    <a:pt x="40" y="8"/>
                    <a:pt x="40" y="7"/>
                  </a:cubicBezTo>
                  <a:cubicBezTo>
                    <a:pt x="40" y="5"/>
                    <a:pt x="39" y="4"/>
                    <a:pt x="39" y="4"/>
                  </a:cubicBezTo>
                  <a:cubicBezTo>
                    <a:pt x="39" y="3"/>
                    <a:pt x="39" y="3"/>
                    <a:pt x="38" y="2"/>
                  </a:cubicBezTo>
                  <a:cubicBezTo>
                    <a:pt x="38" y="2"/>
                    <a:pt x="38" y="2"/>
                    <a:pt x="37" y="2"/>
                  </a:cubicBezTo>
                  <a:cubicBezTo>
                    <a:pt x="37" y="2"/>
                    <a:pt x="37" y="2"/>
                    <a:pt x="37" y="2"/>
                  </a:cubicBezTo>
                  <a:cubicBezTo>
                    <a:pt x="33" y="4"/>
                    <a:pt x="29" y="5"/>
                    <a:pt x="25" y="7"/>
                  </a:cubicBezTo>
                  <a:cubicBezTo>
                    <a:pt x="24" y="7"/>
                    <a:pt x="24" y="7"/>
                    <a:pt x="23" y="8"/>
                  </a:cubicBezTo>
                  <a:cubicBezTo>
                    <a:pt x="22" y="8"/>
                    <a:pt x="21" y="9"/>
                    <a:pt x="21" y="10"/>
                  </a:cubicBezTo>
                  <a:cubicBezTo>
                    <a:pt x="20" y="11"/>
                    <a:pt x="20" y="12"/>
                    <a:pt x="20" y="13"/>
                  </a:cubicBezTo>
                  <a:cubicBezTo>
                    <a:pt x="20" y="13"/>
                    <a:pt x="20" y="14"/>
                    <a:pt x="20" y="14"/>
                  </a:cubicBezTo>
                  <a:cubicBezTo>
                    <a:pt x="21" y="16"/>
                    <a:pt x="22" y="19"/>
                    <a:pt x="22" y="21"/>
                  </a:cubicBezTo>
                  <a:cubicBezTo>
                    <a:pt x="16" y="23"/>
                    <a:pt x="10" y="25"/>
                    <a:pt x="4" y="27"/>
                  </a:cubicBezTo>
                  <a:cubicBezTo>
                    <a:pt x="3" y="27"/>
                    <a:pt x="3" y="27"/>
                    <a:pt x="3" y="27"/>
                  </a:cubicBezTo>
                  <a:cubicBezTo>
                    <a:pt x="3" y="27"/>
                    <a:pt x="3" y="26"/>
                    <a:pt x="2" y="26"/>
                  </a:cubicBezTo>
                  <a:cubicBezTo>
                    <a:pt x="2" y="26"/>
                    <a:pt x="2" y="27"/>
                    <a:pt x="2" y="27"/>
                  </a:cubicBezTo>
                  <a:cubicBezTo>
                    <a:pt x="1" y="27"/>
                    <a:pt x="0" y="28"/>
                    <a:pt x="0" y="29"/>
                  </a:cubicBezTo>
                  <a:cubicBezTo>
                    <a:pt x="4" y="47"/>
                    <a:pt x="6" y="66"/>
                    <a:pt x="6" y="86"/>
                  </a:cubicBezTo>
                  <a:cubicBezTo>
                    <a:pt x="6" y="92"/>
                    <a:pt x="5" y="98"/>
                    <a:pt x="5" y="104"/>
                  </a:cubicBezTo>
                  <a:cubicBezTo>
                    <a:pt x="5" y="105"/>
                    <a:pt x="5" y="105"/>
                    <a:pt x="6" y="106"/>
                  </a:cubicBezTo>
                  <a:cubicBezTo>
                    <a:pt x="6" y="106"/>
                    <a:pt x="6" y="106"/>
                    <a:pt x="7" y="106"/>
                  </a:cubicBezTo>
                  <a:cubicBezTo>
                    <a:pt x="7" y="106"/>
                    <a:pt x="7" y="106"/>
                    <a:pt x="7" y="106"/>
                  </a:cubicBezTo>
                  <a:cubicBezTo>
                    <a:pt x="12" y="104"/>
                    <a:pt x="16" y="103"/>
                    <a:pt x="21" y="101"/>
                  </a:cubicBezTo>
                  <a:cubicBezTo>
                    <a:pt x="21" y="104"/>
                    <a:pt x="21" y="108"/>
                    <a:pt x="21" y="111"/>
                  </a:cubicBezTo>
                  <a:cubicBezTo>
                    <a:pt x="21" y="112"/>
                    <a:pt x="21" y="112"/>
                    <a:pt x="22" y="112"/>
                  </a:cubicBezTo>
                  <a:cubicBezTo>
                    <a:pt x="22" y="113"/>
                    <a:pt x="22" y="113"/>
                    <a:pt x="23" y="113"/>
                  </a:cubicBezTo>
                  <a:cubicBezTo>
                    <a:pt x="23" y="113"/>
                    <a:pt x="23" y="112"/>
                    <a:pt x="24" y="112"/>
                  </a:cubicBezTo>
                  <a:cubicBezTo>
                    <a:pt x="28" y="109"/>
                    <a:pt x="33" y="107"/>
                    <a:pt x="39" y="106"/>
                  </a:cubicBezTo>
                  <a:cubicBezTo>
                    <a:pt x="55" y="103"/>
                    <a:pt x="70" y="100"/>
                    <a:pt x="86" y="97"/>
                  </a:cubicBezTo>
                  <a:cubicBezTo>
                    <a:pt x="87" y="98"/>
                    <a:pt x="87" y="98"/>
                    <a:pt x="88" y="98"/>
                  </a:cubicBezTo>
                  <a:cubicBezTo>
                    <a:pt x="88" y="98"/>
                    <a:pt x="88" y="98"/>
                    <a:pt x="88" y="98"/>
                  </a:cubicBezTo>
                  <a:cubicBezTo>
                    <a:pt x="90" y="98"/>
                    <a:pt x="92" y="97"/>
                    <a:pt x="93" y="97"/>
                  </a:cubicBezTo>
                  <a:cubicBezTo>
                    <a:pt x="94" y="96"/>
                    <a:pt x="94" y="96"/>
                    <a:pt x="94" y="95"/>
                  </a:cubicBezTo>
                  <a:cubicBezTo>
                    <a:pt x="92" y="75"/>
                    <a:pt x="89" y="56"/>
                    <a:pt x="87" y="36"/>
                  </a:cubicBezTo>
                  <a:cubicBezTo>
                    <a:pt x="86" y="31"/>
                    <a:pt x="86" y="26"/>
                    <a:pt x="86" y="21"/>
                  </a:cubicBezTo>
                  <a:cubicBezTo>
                    <a:pt x="86" y="18"/>
                    <a:pt x="86" y="15"/>
                    <a:pt x="87" y="12"/>
                  </a:cubicBezTo>
                  <a:cubicBezTo>
                    <a:pt x="87" y="11"/>
                    <a:pt x="86" y="10"/>
                    <a:pt x="86" y="10"/>
                  </a:cubicBezTo>
                  <a:cubicBezTo>
                    <a:pt x="86" y="9"/>
                    <a:pt x="85" y="9"/>
                    <a:pt x="85" y="9"/>
                  </a:cubicBezTo>
                  <a:cubicBezTo>
                    <a:pt x="85" y="9"/>
                    <a:pt x="84" y="9"/>
                    <a:pt x="84" y="10"/>
                  </a:cubicBezTo>
                  <a:cubicBezTo>
                    <a:pt x="81" y="11"/>
                    <a:pt x="77" y="12"/>
                    <a:pt x="73" y="12"/>
                  </a:cubicBezTo>
                  <a:cubicBezTo>
                    <a:pt x="73" y="12"/>
                    <a:pt x="73" y="12"/>
                    <a:pt x="73" y="12"/>
                  </a:cubicBezTo>
                  <a:cubicBezTo>
                    <a:pt x="73" y="12"/>
                    <a:pt x="73" y="12"/>
                    <a:pt x="73" y="12"/>
                  </a:cubicBezTo>
                  <a:cubicBezTo>
                    <a:pt x="73" y="10"/>
                    <a:pt x="73" y="7"/>
                    <a:pt x="73" y="5"/>
                  </a:cubicBezTo>
                  <a:cubicBezTo>
                    <a:pt x="72" y="4"/>
                    <a:pt x="72" y="4"/>
                    <a:pt x="72" y="4"/>
                  </a:cubicBezTo>
                  <a:cubicBezTo>
                    <a:pt x="72" y="4"/>
                    <a:pt x="73" y="3"/>
                    <a:pt x="73" y="3"/>
                  </a:cubicBezTo>
                  <a:cubicBezTo>
                    <a:pt x="73" y="2"/>
                    <a:pt x="73" y="2"/>
                    <a:pt x="72" y="1"/>
                  </a:cubicBezTo>
                  <a:cubicBezTo>
                    <a:pt x="72" y="1"/>
                    <a:pt x="72" y="1"/>
                    <a:pt x="72" y="1"/>
                  </a:cubicBezTo>
                  <a:cubicBezTo>
                    <a:pt x="71" y="1"/>
                    <a:pt x="71" y="0"/>
                    <a:pt x="71"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818"/>
            <p:cNvSpPr>
              <a:spLocks/>
            </p:cNvSpPr>
            <p:nvPr/>
          </p:nvSpPr>
          <p:spPr bwMode="auto">
            <a:xfrm>
              <a:off x="2768" y="1438"/>
              <a:ext cx="118" cy="48"/>
            </a:xfrm>
            <a:custGeom>
              <a:avLst/>
              <a:gdLst>
                <a:gd name="T0" fmla="*/ 48 w 50"/>
                <a:gd name="T1" fmla="*/ 0 h 20"/>
                <a:gd name="T2" fmla="*/ 47 w 50"/>
                <a:gd name="T3" fmla="*/ 1 h 20"/>
                <a:gd name="T4" fmla="*/ 44 w 50"/>
                <a:gd name="T5" fmla="*/ 2 h 20"/>
                <a:gd name="T6" fmla="*/ 23 w 50"/>
                <a:gd name="T7" fmla="*/ 11 h 20"/>
                <a:gd name="T8" fmla="*/ 11 w 50"/>
                <a:gd name="T9" fmla="*/ 15 h 20"/>
                <a:gd name="T10" fmla="*/ 2 w 50"/>
                <a:gd name="T11" fmla="*/ 17 h 20"/>
                <a:gd name="T12" fmla="*/ 0 w 50"/>
                <a:gd name="T13" fmla="*/ 19 h 20"/>
                <a:gd name="T14" fmla="*/ 2 w 50"/>
                <a:gd name="T15" fmla="*/ 20 h 20"/>
                <a:gd name="T16" fmla="*/ 2 w 50"/>
                <a:gd name="T17" fmla="*/ 20 h 20"/>
                <a:gd name="T18" fmla="*/ 13 w 50"/>
                <a:gd name="T19" fmla="*/ 18 h 20"/>
                <a:gd name="T20" fmla="*/ 35 w 50"/>
                <a:gd name="T21" fmla="*/ 10 h 20"/>
                <a:gd name="T22" fmla="*/ 44 w 50"/>
                <a:gd name="T23" fmla="*/ 6 h 20"/>
                <a:gd name="T24" fmla="*/ 47 w 50"/>
                <a:gd name="T25" fmla="*/ 5 h 20"/>
                <a:gd name="T26" fmla="*/ 48 w 50"/>
                <a:gd name="T27" fmla="*/ 4 h 20"/>
                <a:gd name="T28" fmla="*/ 49 w 50"/>
                <a:gd name="T29" fmla="*/ 1 h 20"/>
                <a:gd name="T30" fmla="*/ 48 w 50"/>
                <a:gd name="T3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 h="20">
                  <a:moveTo>
                    <a:pt x="48" y="0"/>
                  </a:moveTo>
                  <a:cubicBezTo>
                    <a:pt x="47" y="0"/>
                    <a:pt x="47" y="1"/>
                    <a:pt x="47" y="1"/>
                  </a:cubicBezTo>
                  <a:cubicBezTo>
                    <a:pt x="46" y="1"/>
                    <a:pt x="45" y="1"/>
                    <a:pt x="44" y="2"/>
                  </a:cubicBezTo>
                  <a:cubicBezTo>
                    <a:pt x="40" y="4"/>
                    <a:pt x="31" y="7"/>
                    <a:pt x="23" y="11"/>
                  </a:cubicBezTo>
                  <a:cubicBezTo>
                    <a:pt x="19" y="12"/>
                    <a:pt x="14" y="14"/>
                    <a:pt x="11" y="15"/>
                  </a:cubicBezTo>
                  <a:cubicBezTo>
                    <a:pt x="7" y="16"/>
                    <a:pt x="4" y="17"/>
                    <a:pt x="2" y="17"/>
                  </a:cubicBezTo>
                  <a:cubicBezTo>
                    <a:pt x="1" y="17"/>
                    <a:pt x="0" y="18"/>
                    <a:pt x="0" y="19"/>
                  </a:cubicBezTo>
                  <a:cubicBezTo>
                    <a:pt x="0" y="20"/>
                    <a:pt x="1" y="20"/>
                    <a:pt x="2" y="20"/>
                  </a:cubicBezTo>
                  <a:cubicBezTo>
                    <a:pt x="2" y="20"/>
                    <a:pt x="2" y="20"/>
                    <a:pt x="2" y="20"/>
                  </a:cubicBezTo>
                  <a:cubicBezTo>
                    <a:pt x="5" y="20"/>
                    <a:pt x="9" y="19"/>
                    <a:pt x="13" y="18"/>
                  </a:cubicBezTo>
                  <a:cubicBezTo>
                    <a:pt x="20" y="16"/>
                    <a:pt x="28" y="13"/>
                    <a:pt x="35" y="10"/>
                  </a:cubicBezTo>
                  <a:cubicBezTo>
                    <a:pt x="38" y="8"/>
                    <a:pt x="41" y="7"/>
                    <a:pt x="44" y="6"/>
                  </a:cubicBezTo>
                  <a:cubicBezTo>
                    <a:pt x="45" y="6"/>
                    <a:pt x="46" y="5"/>
                    <a:pt x="47" y="5"/>
                  </a:cubicBezTo>
                  <a:cubicBezTo>
                    <a:pt x="47" y="4"/>
                    <a:pt x="48" y="4"/>
                    <a:pt x="48" y="4"/>
                  </a:cubicBezTo>
                  <a:cubicBezTo>
                    <a:pt x="49" y="3"/>
                    <a:pt x="50" y="2"/>
                    <a:pt x="49" y="1"/>
                  </a:cubicBezTo>
                  <a:cubicBezTo>
                    <a:pt x="49" y="1"/>
                    <a:pt x="48" y="0"/>
                    <a:pt x="48"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819"/>
            <p:cNvSpPr>
              <a:spLocks/>
            </p:cNvSpPr>
            <p:nvPr/>
          </p:nvSpPr>
          <p:spPr bwMode="auto">
            <a:xfrm>
              <a:off x="2777" y="1471"/>
              <a:ext cx="109" cy="38"/>
            </a:xfrm>
            <a:custGeom>
              <a:avLst/>
              <a:gdLst>
                <a:gd name="T0" fmla="*/ 43 w 46"/>
                <a:gd name="T1" fmla="*/ 0 h 16"/>
                <a:gd name="T2" fmla="*/ 40 w 46"/>
                <a:gd name="T3" fmla="*/ 1 h 16"/>
                <a:gd name="T4" fmla="*/ 20 w 46"/>
                <a:gd name="T5" fmla="*/ 7 h 16"/>
                <a:gd name="T6" fmla="*/ 1 w 46"/>
                <a:gd name="T7" fmla="*/ 12 h 16"/>
                <a:gd name="T8" fmla="*/ 0 w 46"/>
                <a:gd name="T9" fmla="*/ 14 h 16"/>
                <a:gd name="T10" fmla="*/ 2 w 46"/>
                <a:gd name="T11" fmla="*/ 16 h 16"/>
                <a:gd name="T12" fmla="*/ 2 w 46"/>
                <a:gd name="T13" fmla="*/ 16 h 16"/>
                <a:gd name="T14" fmla="*/ 24 w 46"/>
                <a:gd name="T15" fmla="*/ 9 h 16"/>
                <a:gd name="T16" fmla="*/ 37 w 46"/>
                <a:gd name="T17" fmla="*/ 5 h 16"/>
                <a:gd name="T18" fmla="*/ 41 w 46"/>
                <a:gd name="T19" fmla="*/ 4 h 16"/>
                <a:gd name="T20" fmla="*/ 43 w 46"/>
                <a:gd name="T21" fmla="*/ 4 h 16"/>
                <a:gd name="T22" fmla="*/ 43 w 46"/>
                <a:gd name="T23" fmla="*/ 4 h 16"/>
                <a:gd name="T24" fmla="*/ 43 w 46"/>
                <a:gd name="T25" fmla="*/ 4 h 16"/>
                <a:gd name="T26" fmla="*/ 44 w 46"/>
                <a:gd name="T27" fmla="*/ 4 h 16"/>
                <a:gd name="T28" fmla="*/ 45 w 46"/>
                <a:gd name="T29" fmla="*/ 3 h 16"/>
                <a:gd name="T30" fmla="*/ 44 w 46"/>
                <a:gd name="T31" fmla="*/ 0 h 16"/>
                <a:gd name="T32" fmla="*/ 43 w 46"/>
                <a:gd name="T3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16">
                  <a:moveTo>
                    <a:pt x="43" y="0"/>
                  </a:moveTo>
                  <a:cubicBezTo>
                    <a:pt x="42" y="0"/>
                    <a:pt x="42" y="0"/>
                    <a:pt x="40" y="1"/>
                  </a:cubicBezTo>
                  <a:cubicBezTo>
                    <a:pt x="36" y="2"/>
                    <a:pt x="28" y="4"/>
                    <a:pt x="20" y="7"/>
                  </a:cubicBezTo>
                  <a:cubicBezTo>
                    <a:pt x="12" y="9"/>
                    <a:pt x="4" y="11"/>
                    <a:pt x="1" y="12"/>
                  </a:cubicBezTo>
                  <a:cubicBezTo>
                    <a:pt x="0" y="12"/>
                    <a:pt x="0" y="13"/>
                    <a:pt x="0" y="14"/>
                  </a:cubicBezTo>
                  <a:cubicBezTo>
                    <a:pt x="0" y="15"/>
                    <a:pt x="1" y="16"/>
                    <a:pt x="2" y="16"/>
                  </a:cubicBezTo>
                  <a:cubicBezTo>
                    <a:pt x="2" y="16"/>
                    <a:pt x="2" y="16"/>
                    <a:pt x="2" y="16"/>
                  </a:cubicBezTo>
                  <a:cubicBezTo>
                    <a:pt x="6" y="15"/>
                    <a:pt x="15" y="12"/>
                    <a:pt x="24" y="9"/>
                  </a:cubicBezTo>
                  <a:cubicBezTo>
                    <a:pt x="29" y="8"/>
                    <a:pt x="33" y="6"/>
                    <a:pt x="37" y="5"/>
                  </a:cubicBezTo>
                  <a:cubicBezTo>
                    <a:pt x="38" y="5"/>
                    <a:pt x="40" y="4"/>
                    <a:pt x="41" y="4"/>
                  </a:cubicBezTo>
                  <a:cubicBezTo>
                    <a:pt x="42" y="4"/>
                    <a:pt x="43" y="4"/>
                    <a:pt x="43" y="4"/>
                  </a:cubicBezTo>
                  <a:cubicBezTo>
                    <a:pt x="43" y="4"/>
                    <a:pt x="43" y="4"/>
                    <a:pt x="43" y="4"/>
                  </a:cubicBezTo>
                  <a:cubicBezTo>
                    <a:pt x="43" y="4"/>
                    <a:pt x="43" y="4"/>
                    <a:pt x="43" y="4"/>
                  </a:cubicBezTo>
                  <a:cubicBezTo>
                    <a:pt x="43" y="4"/>
                    <a:pt x="44" y="4"/>
                    <a:pt x="44" y="4"/>
                  </a:cubicBezTo>
                  <a:cubicBezTo>
                    <a:pt x="44" y="4"/>
                    <a:pt x="45" y="3"/>
                    <a:pt x="45" y="3"/>
                  </a:cubicBezTo>
                  <a:cubicBezTo>
                    <a:pt x="46" y="2"/>
                    <a:pt x="45" y="1"/>
                    <a:pt x="44" y="0"/>
                  </a:cubicBezTo>
                  <a:cubicBezTo>
                    <a:pt x="44" y="0"/>
                    <a:pt x="44" y="0"/>
                    <a:pt x="4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820"/>
            <p:cNvSpPr>
              <a:spLocks/>
            </p:cNvSpPr>
            <p:nvPr/>
          </p:nvSpPr>
          <p:spPr bwMode="auto">
            <a:xfrm>
              <a:off x="2779" y="1519"/>
              <a:ext cx="31" cy="14"/>
            </a:xfrm>
            <a:custGeom>
              <a:avLst/>
              <a:gdLst>
                <a:gd name="T0" fmla="*/ 10 w 13"/>
                <a:gd name="T1" fmla="*/ 0 h 6"/>
                <a:gd name="T2" fmla="*/ 10 w 13"/>
                <a:gd name="T3" fmla="*/ 0 h 6"/>
                <a:gd name="T4" fmla="*/ 6 w 13"/>
                <a:gd name="T5" fmla="*/ 1 h 6"/>
                <a:gd name="T6" fmla="*/ 3 w 13"/>
                <a:gd name="T7" fmla="*/ 2 h 6"/>
                <a:gd name="T8" fmla="*/ 3 w 13"/>
                <a:gd name="T9" fmla="*/ 2 h 6"/>
                <a:gd name="T10" fmla="*/ 3 w 13"/>
                <a:gd name="T11" fmla="*/ 2 h 6"/>
                <a:gd name="T12" fmla="*/ 2 w 13"/>
                <a:gd name="T13" fmla="*/ 2 h 6"/>
                <a:gd name="T14" fmla="*/ 0 w 13"/>
                <a:gd name="T15" fmla="*/ 3 h 6"/>
                <a:gd name="T16" fmla="*/ 1 w 13"/>
                <a:gd name="T17" fmla="*/ 5 h 6"/>
                <a:gd name="T18" fmla="*/ 3 w 13"/>
                <a:gd name="T19" fmla="*/ 6 h 6"/>
                <a:gd name="T20" fmla="*/ 3 w 13"/>
                <a:gd name="T21" fmla="*/ 6 h 6"/>
                <a:gd name="T22" fmla="*/ 7 w 13"/>
                <a:gd name="T23" fmla="*/ 4 h 6"/>
                <a:gd name="T24" fmla="*/ 10 w 13"/>
                <a:gd name="T25" fmla="*/ 3 h 6"/>
                <a:gd name="T26" fmla="*/ 10 w 13"/>
                <a:gd name="T27" fmla="*/ 3 h 6"/>
                <a:gd name="T28" fmla="*/ 11 w 13"/>
                <a:gd name="T29" fmla="*/ 3 h 6"/>
                <a:gd name="T30" fmla="*/ 11 w 13"/>
                <a:gd name="T31" fmla="*/ 4 h 6"/>
                <a:gd name="T32" fmla="*/ 13 w 13"/>
                <a:gd name="T33" fmla="*/ 3 h 6"/>
                <a:gd name="T34" fmla="*/ 12 w 13"/>
                <a:gd name="T35" fmla="*/ 0 h 6"/>
                <a:gd name="T36" fmla="*/ 10 w 13"/>
                <a:gd name="T3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 h="6">
                  <a:moveTo>
                    <a:pt x="10" y="0"/>
                  </a:moveTo>
                  <a:cubicBezTo>
                    <a:pt x="10" y="0"/>
                    <a:pt x="10" y="0"/>
                    <a:pt x="10" y="0"/>
                  </a:cubicBezTo>
                  <a:cubicBezTo>
                    <a:pt x="8" y="0"/>
                    <a:pt x="7" y="0"/>
                    <a:pt x="6" y="1"/>
                  </a:cubicBezTo>
                  <a:cubicBezTo>
                    <a:pt x="5" y="2"/>
                    <a:pt x="4" y="2"/>
                    <a:pt x="3" y="2"/>
                  </a:cubicBezTo>
                  <a:cubicBezTo>
                    <a:pt x="3" y="2"/>
                    <a:pt x="3" y="2"/>
                    <a:pt x="3" y="2"/>
                  </a:cubicBezTo>
                  <a:cubicBezTo>
                    <a:pt x="3" y="2"/>
                    <a:pt x="3" y="2"/>
                    <a:pt x="3" y="2"/>
                  </a:cubicBezTo>
                  <a:cubicBezTo>
                    <a:pt x="2" y="2"/>
                    <a:pt x="2" y="2"/>
                    <a:pt x="2" y="2"/>
                  </a:cubicBezTo>
                  <a:cubicBezTo>
                    <a:pt x="1" y="2"/>
                    <a:pt x="1" y="2"/>
                    <a:pt x="0" y="3"/>
                  </a:cubicBezTo>
                  <a:cubicBezTo>
                    <a:pt x="0" y="4"/>
                    <a:pt x="0" y="5"/>
                    <a:pt x="1" y="5"/>
                  </a:cubicBezTo>
                  <a:cubicBezTo>
                    <a:pt x="2" y="5"/>
                    <a:pt x="2" y="6"/>
                    <a:pt x="3" y="6"/>
                  </a:cubicBezTo>
                  <a:cubicBezTo>
                    <a:pt x="3" y="6"/>
                    <a:pt x="3" y="6"/>
                    <a:pt x="3" y="6"/>
                  </a:cubicBezTo>
                  <a:cubicBezTo>
                    <a:pt x="5" y="6"/>
                    <a:pt x="6" y="5"/>
                    <a:pt x="7" y="4"/>
                  </a:cubicBezTo>
                  <a:cubicBezTo>
                    <a:pt x="9" y="4"/>
                    <a:pt x="10" y="3"/>
                    <a:pt x="10" y="3"/>
                  </a:cubicBezTo>
                  <a:cubicBezTo>
                    <a:pt x="10" y="3"/>
                    <a:pt x="10" y="3"/>
                    <a:pt x="10" y="3"/>
                  </a:cubicBezTo>
                  <a:cubicBezTo>
                    <a:pt x="11" y="3"/>
                    <a:pt x="11" y="3"/>
                    <a:pt x="11" y="3"/>
                  </a:cubicBezTo>
                  <a:cubicBezTo>
                    <a:pt x="11" y="3"/>
                    <a:pt x="11" y="4"/>
                    <a:pt x="11" y="4"/>
                  </a:cubicBezTo>
                  <a:cubicBezTo>
                    <a:pt x="12" y="4"/>
                    <a:pt x="13" y="3"/>
                    <a:pt x="13" y="3"/>
                  </a:cubicBezTo>
                  <a:cubicBezTo>
                    <a:pt x="13" y="2"/>
                    <a:pt x="13" y="1"/>
                    <a:pt x="12" y="0"/>
                  </a:cubicBezTo>
                  <a:cubicBezTo>
                    <a:pt x="12" y="0"/>
                    <a:pt x="11" y="0"/>
                    <a:pt x="10"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821"/>
            <p:cNvSpPr>
              <a:spLocks/>
            </p:cNvSpPr>
            <p:nvPr/>
          </p:nvSpPr>
          <p:spPr bwMode="auto">
            <a:xfrm>
              <a:off x="4903" y="3445"/>
              <a:ext cx="137" cy="33"/>
            </a:xfrm>
            <a:custGeom>
              <a:avLst/>
              <a:gdLst>
                <a:gd name="T0" fmla="*/ 2 w 58"/>
                <a:gd name="T1" fmla="*/ 0 h 14"/>
                <a:gd name="T2" fmla="*/ 0 w 58"/>
                <a:gd name="T3" fmla="*/ 1 h 14"/>
                <a:gd name="T4" fmla="*/ 1 w 58"/>
                <a:gd name="T5" fmla="*/ 4 h 14"/>
                <a:gd name="T6" fmla="*/ 13 w 58"/>
                <a:gd name="T7" fmla="*/ 8 h 14"/>
                <a:gd name="T8" fmla="*/ 39 w 58"/>
                <a:gd name="T9" fmla="*/ 12 h 14"/>
                <a:gd name="T10" fmla="*/ 50 w 58"/>
                <a:gd name="T11" fmla="*/ 14 h 14"/>
                <a:gd name="T12" fmla="*/ 56 w 58"/>
                <a:gd name="T13" fmla="*/ 14 h 14"/>
                <a:gd name="T14" fmla="*/ 56 w 58"/>
                <a:gd name="T15" fmla="*/ 14 h 14"/>
                <a:gd name="T16" fmla="*/ 58 w 58"/>
                <a:gd name="T17" fmla="*/ 12 h 14"/>
                <a:gd name="T18" fmla="*/ 56 w 58"/>
                <a:gd name="T19" fmla="*/ 10 h 14"/>
                <a:gd name="T20" fmla="*/ 56 w 58"/>
                <a:gd name="T21" fmla="*/ 10 h 14"/>
                <a:gd name="T22" fmla="*/ 56 w 58"/>
                <a:gd name="T23" fmla="*/ 10 h 14"/>
                <a:gd name="T24" fmla="*/ 56 w 58"/>
                <a:gd name="T25" fmla="*/ 10 h 14"/>
                <a:gd name="T26" fmla="*/ 47 w 58"/>
                <a:gd name="T27" fmla="*/ 9 h 14"/>
                <a:gd name="T28" fmla="*/ 22 w 58"/>
                <a:gd name="T29" fmla="*/ 5 h 14"/>
                <a:gd name="T30" fmla="*/ 10 w 58"/>
                <a:gd name="T31" fmla="*/ 3 h 14"/>
                <a:gd name="T32" fmla="*/ 3 w 58"/>
                <a:gd name="T33" fmla="*/ 0 h 14"/>
                <a:gd name="T34" fmla="*/ 2 w 58"/>
                <a:gd name="T3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 h="14">
                  <a:moveTo>
                    <a:pt x="2" y="0"/>
                  </a:moveTo>
                  <a:cubicBezTo>
                    <a:pt x="1" y="0"/>
                    <a:pt x="0" y="0"/>
                    <a:pt x="0" y="1"/>
                  </a:cubicBezTo>
                  <a:cubicBezTo>
                    <a:pt x="0" y="2"/>
                    <a:pt x="0" y="3"/>
                    <a:pt x="1" y="4"/>
                  </a:cubicBezTo>
                  <a:cubicBezTo>
                    <a:pt x="4" y="5"/>
                    <a:pt x="8" y="6"/>
                    <a:pt x="13" y="8"/>
                  </a:cubicBezTo>
                  <a:cubicBezTo>
                    <a:pt x="21" y="9"/>
                    <a:pt x="31" y="11"/>
                    <a:pt x="39" y="12"/>
                  </a:cubicBezTo>
                  <a:cubicBezTo>
                    <a:pt x="43" y="13"/>
                    <a:pt x="47" y="13"/>
                    <a:pt x="50" y="14"/>
                  </a:cubicBezTo>
                  <a:cubicBezTo>
                    <a:pt x="53" y="14"/>
                    <a:pt x="55" y="14"/>
                    <a:pt x="56" y="14"/>
                  </a:cubicBezTo>
                  <a:cubicBezTo>
                    <a:pt x="56" y="14"/>
                    <a:pt x="56" y="14"/>
                    <a:pt x="56" y="14"/>
                  </a:cubicBezTo>
                  <a:cubicBezTo>
                    <a:pt x="57" y="14"/>
                    <a:pt x="58" y="13"/>
                    <a:pt x="58" y="12"/>
                  </a:cubicBezTo>
                  <a:cubicBezTo>
                    <a:pt x="58" y="11"/>
                    <a:pt x="57" y="10"/>
                    <a:pt x="56" y="10"/>
                  </a:cubicBezTo>
                  <a:cubicBezTo>
                    <a:pt x="56" y="10"/>
                    <a:pt x="56" y="10"/>
                    <a:pt x="56" y="10"/>
                  </a:cubicBezTo>
                  <a:cubicBezTo>
                    <a:pt x="56" y="10"/>
                    <a:pt x="56" y="10"/>
                    <a:pt x="56" y="10"/>
                  </a:cubicBezTo>
                  <a:cubicBezTo>
                    <a:pt x="56" y="10"/>
                    <a:pt x="56" y="10"/>
                    <a:pt x="56" y="10"/>
                  </a:cubicBezTo>
                  <a:cubicBezTo>
                    <a:pt x="55" y="10"/>
                    <a:pt x="51" y="10"/>
                    <a:pt x="47" y="9"/>
                  </a:cubicBezTo>
                  <a:cubicBezTo>
                    <a:pt x="40" y="8"/>
                    <a:pt x="31" y="7"/>
                    <a:pt x="22" y="5"/>
                  </a:cubicBezTo>
                  <a:cubicBezTo>
                    <a:pt x="18" y="4"/>
                    <a:pt x="14" y="4"/>
                    <a:pt x="10" y="3"/>
                  </a:cubicBezTo>
                  <a:cubicBezTo>
                    <a:pt x="7" y="2"/>
                    <a:pt x="4" y="1"/>
                    <a:pt x="3" y="0"/>
                  </a:cubicBezTo>
                  <a:cubicBezTo>
                    <a:pt x="3" y="0"/>
                    <a:pt x="2"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822"/>
            <p:cNvSpPr>
              <a:spLocks/>
            </p:cNvSpPr>
            <p:nvPr/>
          </p:nvSpPr>
          <p:spPr bwMode="auto">
            <a:xfrm>
              <a:off x="4898" y="3471"/>
              <a:ext cx="123" cy="40"/>
            </a:xfrm>
            <a:custGeom>
              <a:avLst/>
              <a:gdLst>
                <a:gd name="T0" fmla="*/ 2 w 52"/>
                <a:gd name="T1" fmla="*/ 0 h 17"/>
                <a:gd name="T2" fmla="*/ 0 w 52"/>
                <a:gd name="T3" fmla="*/ 1 h 17"/>
                <a:gd name="T4" fmla="*/ 1 w 52"/>
                <a:gd name="T5" fmla="*/ 4 h 17"/>
                <a:gd name="T6" fmla="*/ 12 w 52"/>
                <a:gd name="T7" fmla="*/ 7 h 17"/>
                <a:gd name="T8" fmla="*/ 36 w 52"/>
                <a:gd name="T9" fmla="*/ 12 h 17"/>
                <a:gd name="T10" fmla="*/ 45 w 52"/>
                <a:gd name="T11" fmla="*/ 15 h 17"/>
                <a:gd name="T12" fmla="*/ 48 w 52"/>
                <a:gd name="T13" fmla="*/ 16 h 17"/>
                <a:gd name="T14" fmla="*/ 49 w 52"/>
                <a:gd name="T15" fmla="*/ 16 h 17"/>
                <a:gd name="T16" fmla="*/ 49 w 52"/>
                <a:gd name="T17" fmla="*/ 16 h 17"/>
                <a:gd name="T18" fmla="*/ 49 w 52"/>
                <a:gd name="T19" fmla="*/ 16 h 17"/>
                <a:gd name="T20" fmla="*/ 50 w 52"/>
                <a:gd name="T21" fmla="*/ 17 h 17"/>
                <a:gd name="T22" fmla="*/ 52 w 52"/>
                <a:gd name="T23" fmla="*/ 16 h 17"/>
                <a:gd name="T24" fmla="*/ 52 w 52"/>
                <a:gd name="T25" fmla="*/ 13 h 17"/>
                <a:gd name="T26" fmla="*/ 50 w 52"/>
                <a:gd name="T27" fmla="*/ 12 h 17"/>
                <a:gd name="T28" fmla="*/ 41 w 52"/>
                <a:gd name="T29" fmla="*/ 10 h 17"/>
                <a:gd name="T30" fmla="*/ 19 w 52"/>
                <a:gd name="T31" fmla="*/ 4 h 17"/>
                <a:gd name="T32" fmla="*/ 3 w 52"/>
                <a:gd name="T33" fmla="*/ 0 h 17"/>
                <a:gd name="T34" fmla="*/ 2 w 52"/>
                <a:gd name="T3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 h="17">
                  <a:moveTo>
                    <a:pt x="2" y="0"/>
                  </a:moveTo>
                  <a:cubicBezTo>
                    <a:pt x="1" y="0"/>
                    <a:pt x="0" y="0"/>
                    <a:pt x="0" y="1"/>
                  </a:cubicBezTo>
                  <a:cubicBezTo>
                    <a:pt x="0" y="2"/>
                    <a:pt x="0" y="4"/>
                    <a:pt x="1" y="4"/>
                  </a:cubicBezTo>
                  <a:cubicBezTo>
                    <a:pt x="3" y="5"/>
                    <a:pt x="7" y="6"/>
                    <a:pt x="12" y="7"/>
                  </a:cubicBezTo>
                  <a:cubicBezTo>
                    <a:pt x="19" y="9"/>
                    <a:pt x="28" y="11"/>
                    <a:pt x="36" y="12"/>
                  </a:cubicBezTo>
                  <a:cubicBezTo>
                    <a:pt x="39" y="13"/>
                    <a:pt x="43" y="14"/>
                    <a:pt x="45" y="15"/>
                  </a:cubicBezTo>
                  <a:cubicBezTo>
                    <a:pt x="46" y="15"/>
                    <a:pt x="47" y="16"/>
                    <a:pt x="48" y="16"/>
                  </a:cubicBezTo>
                  <a:cubicBezTo>
                    <a:pt x="49" y="16"/>
                    <a:pt x="49" y="16"/>
                    <a:pt x="49" y="16"/>
                  </a:cubicBezTo>
                  <a:cubicBezTo>
                    <a:pt x="49" y="16"/>
                    <a:pt x="49" y="16"/>
                    <a:pt x="49" y="16"/>
                  </a:cubicBezTo>
                  <a:cubicBezTo>
                    <a:pt x="49" y="16"/>
                    <a:pt x="49" y="16"/>
                    <a:pt x="49" y="16"/>
                  </a:cubicBezTo>
                  <a:cubicBezTo>
                    <a:pt x="49" y="16"/>
                    <a:pt x="50" y="17"/>
                    <a:pt x="50" y="17"/>
                  </a:cubicBezTo>
                  <a:cubicBezTo>
                    <a:pt x="51" y="17"/>
                    <a:pt x="51" y="16"/>
                    <a:pt x="52" y="16"/>
                  </a:cubicBezTo>
                  <a:cubicBezTo>
                    <a:pt x="52" y="15"/>
                    <a:pt x="52" y="14"/>
                    <a:pt x="52" y="13"/>
                  </a:cubicBezTo>
                  <a:cubicBezTo>
                    <a:pt x="51" y="13"/>
                    <a:pt x="51" y="13"/>
                    <a:pt x="50" y="12"/>
                  </a:cubicBezTo>
                  <a:cubicBezTo>
                    <a:pt x="49" y="12"/>
                    <a:pt x="45" y="11"/>
                    <a:pt x="41" y="10"/>
                  </a:cubicBezTo>
                  <a:cubicBezTo>
                    <a:pt x="35" y="8"/>
                    <a:pt x="27" y="6"/>
                    <a:pt x="19" y="4"/>
                  </a:cubicBezTo>
                  <a:cubicBezTo>
                    <a:pt x="12" y="3"/>
                    <a:pt x="5" y="1"/>
                    <a:pt x="3" y="0"/>
                  </a:cubicBezTo>
                  <a:cubicBezTo>
                    <a:pt x="2" y="0"/>
                    <a:pt x="2"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823"/>
            <p:cNvSpPr>
              <a:spLocks/>
            </p:cNvSpPr>
            <p:nvPr/>
          </p:nvSpPr>
          <p:spPr bwMode="auto">
            <a:xfrm>
              <a:off x="4886" y="3495"/>
              <a:ext cx="36" cy="19"/>
            </a:xfrm>
            <a:custGeom>
              <a:avLst/>
              <a:gdLst>
                <a:gd name="T0" fmla="*/ 2 w 15"/>
                <a:gd name="T1" fmla="*/ 0 h 8"/>
                <a:gd name="T2" fmla="*/ 1 w 15"/>
                <a:gd name="T3" fmla="*/ 1 h 8"/>
                <a:gd name="T4" fmla="*/ 1 w 15"/>
                <a:gd name="T5" fmla="*/ 3 h 8"/>
                <a:gd name="T6" fmla="*/ 4 w 15"/>
                <a:gd name="T7" fmla="*/ 6 h 8"/>
                <a:gd name="T8" fmla="*/ 9 w 15"/>
                <a:gd name="T9" fmla="*/ 6 h 8"/>
                <a:gd name="T10" fmla="*/ 11 w 15"/>
                <a:gd name="T11" fmla="*/ 7 h 8"/>
                <a:gd name="T12" fmla="*/ 11 w 15"/>
                <a:gd name="T13" fmla="*/ 7 h 8"/>
                <a:gd name="T14" fmla="*/ 13 w 15"/>
                <a:gd name="T15" fmla="*/ 8 h 8"/>
                <a:gd name="T16" fmla="*/ 14 w 15"/>
                <a:gd name="T17" fmla="*/ 8 h 8"/>
                <a:gd name="T18" fmla="*/ 15 w 15"/>
                <a:gd name="T19" fmla="*/ 5 h 8"/>
                <a:gd name="T20" fmla="*/ 11 w 15"/>
                <a:gd name="T21" fmla="*/ 3 h 8"/>
                <a:gd name="T22" fmla="*/ 6 w 15"/>
                <a:gd name="T23" fmla="*/ 2 h 8"/>
                <a:gd name="T24" fmla="*/ 5 w 15"/>
                <a:gd name="T25" fmla="*/ 2 h 8"/>
                <a:gd name="T26" fmla="*/ 4 w 15"/>
                <a:gd name="T27" fmla="*/ 1 h 8"/>
                <a:gd name="T28" fmla="*/ 2 w 15"/>
                <a:gd name="T2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8">
                  <a:moveTo>
                    <a:pt x="2" y="0"/>
                  </a:moveTo>
                  <a:cubicBezTo>
                    <a:pt x="2" y="0"/>
                    <a:pt x="2" y="0"/>
                    <a:pt x="1" y="1"/>
                  </a:cubicBezTo>
                  <a:cubicBezTo>
                    <a:pt x="0" y="1"/>
                    <a:pt x="0" y="2"/>
                    <a:pt x="1" y="3"/>
                  </a:cubicBezTo>
                  <a:cubicBezTo>
                    <a:pt x="2" y="5"/>
                    <a:pt x="3" y="5"/>
                    <a:pt x="4" y="6"/>
                  </a:cubicBezTo>
                  <a:cubicBezTo>
                    <a:pt x="6" y="6"/>
                    <a:pt x="8" y="6"/>
                    <a:pt x="9" y="6"/>
                  </a:cubicBezTo>
                  <a:cubicBezTo>
                    <a:pt x="10" y="6"/>
                    <a:pt x="10" y="7"/>
                    <a:pt x="11" y="7"/>
                  </a:cubicBezTo>
                  <a:cubicBezTo>
                    <a:pt x="11" y="7"/>
                    <a:pt x="11" y="7"/>
                    <a:pt x="11" y="7"/>
                  </a:cubicBezTo>
                  <a:cubicBezTo>
                    <a:pt x="12" y="8"/>
                    <a:pt x="12" y="8"/>
                    <a:pt x="13" y="8"/>
                  </a:cubicBezTo>
                  <a:cubicBezTo>
                    <a:pt x="13" y="8"/>
                    <a:pt x="14" y="8"/>
                    <a:pt x="14" y="8"/>
                  </a:cubicBezTo>
                  <a:cubicBezTo>
                    <a:pt x="15" y="7"/>
                    <a:pt x="15" y="6"/>
                    <a:pt x="15" y="5"/>
                  </a:cubicBezTo>
                  <a:cubicBezTo>
                    <a:pt x="14" y="4"/>
                    <a:pt x="12" y="3"/>
                    <a:pt x="11" y="3"/>
                  </a:cubicBezTo>
                  <a:cubicBezTo>
                    <a:pt x="9" y="2"/>
                    <a:pt x="8" y="2"/>
                    <a:pt x="6" y="2"/>
                  </a:cubicBezTo>
                  <a:cubicBezTo>
                    <a:pt x="6" y="2"/>
                    <a:pt x="5" y="2"/>
                    <a:pt x="5" y="2"/>
                  </a:cubicBezTo>
                  <a:cubicBezTo>
                    <a:pt x="4" y="1"/>
                    <a:pt x="4" y="1"/>
                    <a:pt x="4" y="1"/>
                  </a:cubicBezTo>
                  <a:cubicBezTo>
                    <a:pt x="4" y="1"/>
                    <a:pt x="3"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824"/>
            <p:cNvSpPr>
              <a:spLocks noEditPoints="1"/>
            </p:cNvSpPr>
            <p:nvPr/>
          </p:nvSpPr>
          <p:spPr bwMode="auto">
            <a:xfrm>
              <a:off x="4820" y="3339"/>
              <a:ext cx="320" cy="303"/>
            </a:xfrm>
            <a:custGeom>
              <a:avLst/>
              <a:gdLst>
                <a:gd name="T0" fmla="*/ 22 w 135"/>
                <a:gd name="T1" fmla="*/ 91 h 128"/>
                <a:gd name="T2" fmla="*/ 91 w 135"/>
                <a:gd name="T3" fmla="*/ 124 h 128"/>
                <a:gd name="T4" fmla="*/ 88 w 135"/>
                <a:gd name="T5" fmla="*/ 122 h 128"/>
                <a:gd name="T6" fmla="*/ 86 w 135"/>
                <a:gd name="T7" fmla="*/ 121 h 128"/>
                <a:gd name="T8" fmla="*/ 84 w 135"/>
                <a:gd name="T9" fmla="*/ 119 h 128"/>
                <a:gd name="T10" fmla="*/ 34 w 135"/>
                <a:gd name="T11" fmla="*/ 102 h 128"/>
                <a:gd name="T12" fmla="*/ 17 w 135"/>
                <a:gd name="T13" fmla="*/ 99 h 128"/>
                <a:gd name="T14" fmla="*/ 119 w 135"/>
                <a:gd name="T15" fmla="*/ 37 h 128"/>
                <a:gd name="T16" fmla="*/ 116 w 135"/>
                <a:gd name="T17" fmla="*/ 63 h 128"/>
                <a:gd name="T18" fmla="*/ 20 w 135"/>
                <a:gd name="T19" fmla="*/ 87 h 128"/>
                <a:gd name="T20" fmla="*/ 42 w 135"/>
                <a:gd name="T21" fmla="*/ 11 h 128"/>
                <a:gd name="T22" fmla="*/ 64 w 135"/>
                <a:gd name="T23" fmla="*/ 17 h 128"/>
                <a:gd name="T24" fmla="*/ 60 w 135"/>
                <a:gd name="T25" fmla="*/ 31 h 128"/>
                <a:gd name="T26" fmla="*/ 77 w 135"/>
                <a:gd name="T27" fmla="*/ 36 h 128"/>
                <a:gd name="T28" fmla="*/ 85 w 135"/>
                <a:gd name="T29" fmla="*/ 33 h 128"/>
                <a:gd name="T30" fmla="*/ 88 w 135"/>
                <a:gd name="T31" fmla="*/ 21 h 128"/>
                <a:gd name="T32" fmla="*/ 118 w 135"/>
                <a:gd name="T33" fmla="*/ 24 h 128"/>
                <a:gd name="T34" fmla="*/ 95 w 135"/>
                <a:gd name="T35" fmla="*/ 110 h 128"/>
                <a:gd name="T36" fmla="*/ 22 w 135"/>
                <a:gd name="T37" fmla="*/ 86 h 128"/>
                <a:gd name="T38" fmla="*/ 20 w 135"/>
                <a:gd name="T39" fmla="*/ 87 h 128"/>
                <a:gd name="T40" fmla="*/ 74 w 135"/>
                <a:gd name="T41" fmla="*/ 4 h 128"/>
                <a:gd name="T42" fmla="*/ 87 w 135"/>
                <a:gd name="T43" fmla="*/ 6 h 128"/>
                <a:gd name="T44" fmla="*/ 84 w 135"/>
                <a:gd name="T45" fmla="*/ 23 h 128"/>
                <a:gd name="T46" fmla="*/ 81 w 135"/>
                <a:gd name="T47" fmla="*/ 31 h 128"/>
                <a:gd name="T48" fmla="*/ 77 w 135"/>
                <a:gd name="T49" fmla="*/ 32 h 128"/>
                <a:gd name="T50" fmla="*/ 77 w 135"/>
                <a:gd name="T51" fmla="*/ 32 h 128"/>
                <a:gd name="T52" fmla="*/ 64 w 135"/>
                <a:gd name="T53" fmla="*/ 29 h 128"/>
                <a:gd name="T54" fmla="*/ 72 w 135"/>
                <a:gd name="T55" fmla="*/ 4 h 128"/>
                <a:gd name="T56" fmla="*/ 74 w 135"/>
                <a:gd name="T57" fmla="*/ 0 h 128"/>
                <a:gd name="T58" fmla="*/ 67 w 135"/>
                <a:gd name="T59" fmla="*/ 5 h 128"/>
                <a:gd name="T60" fmla="*/ 44 w 135"/>
                <a:gd name="T61" fmla="*/ 7 h 128"/>
                <a:gd name="T62" fmla="*/ 42 w 135"/>
                <a:gd name="T63" fmla="*/ 6 h 128"/>
                <a:gd name="T64" fmla="*/ 39 w 135"/>
                <a:gd name="T65" fmla="*/ 7 h 128"/>
                <a:gd name="T66" fmla="*/ 0 w 135"/>
                <a:gd name="T67" fmla="*/ 86 h 128"/>
                <a:gd name="T68" fmla="*/ 17 w 135"/>
                <a:gd name="T69" fmla="*/ 90 h 128"/>
                <a:gd name="T70" fmla="*/ 12 w 135"/>
                <a:gd name="T71" fmla="*/ 102 h 128"/>
                <a:gd name="T72" fmla="*/ 14 w 135"/>
                <a:gd name="T73" fmla="*/ 103 h 128"/>
                <a:gd name="T74" fmla="*/ 17 w 135"/>
                <a:gd name="T75" fmla="*/ 103 h 128"/>
                <a:gd name="T76" fmla="*/ 84 w 135"/>
                <a:gd name="T77" fmla="*/ 125 h 128"/>
                <a:gd name="T78" fmla="*/ 91 w 135"/>
                <a:gd name="T79" fmla="*/ 128 h 128"/>
                <a:gd name="T80" fmla="*/ 94 w 135"/>
                <a:gd name="T81" fmla="*/ 127 h 128"/>
                <a:gd name="T82" fmla="*/ 134 w 135"/>
                <a:gd name="T83" fmla="*/ 40 h 128"/>
                <a:gd name="T84" fmla="*/ 133 w 135"/>
                <a:gd name="T85" fmla="*/ 37 h 128"/>
                <a:gd name="T86" fmla="*/ 124 w 135"/>
                <a:gd name="T87" fmla="*/ 26 h 128"/>
                <a:gd name="T88" fmla="*/ 125 w 135"/>
                <a:gd name="T89" fmla="*/ 24 h 128"/>
                <a:gd name="T90" fmla="*/ 126 w 135"/>
                <a:gd name="T91" fmla="*/ 22 h 128"/>
                <a:gd name="T92" fmla="*/ 124 w 135"/>
                <a:gd name="T93" fmla="*/ 20 h 128"/>
                <a:gd name="T94" fmla="*/ 122 w 135"/>
                <a:gd name="T95" fmla="*/ 20 h 128"/>
                <a:gd name="T96" fmla="*/ 119 w 135"/>
                <a:gd name="T97" fmla="*/ 20 h 128"/>
                <a:gd name="T98" fmla="*/ 89 w 135"/>
                <a:gd name="T99" fmla="*/ 17 h 128"/>
                <a:gd name="T100" fmla="*/ 92 w 135"/>
                <a:gd name="T101" fmla="*/ 5 h 128"/>
                <a:gd name="T102" fmla="*/ 90 w 135"/>
                <a:gd name="T103" fmla="*/ 2 h 128"/>
                <a:gd name="T104" fmla="*/ 74 w 135"/>
                <a:gd name="T105"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5" h="128">
                  <a:moveTo>
                    <a:pt x="17" y="99"/>
                  </a:moveTo>
                  <a:cubicBezTo>
                    <a:pt x="19" y="96"/>
                    <a:pt x="20" y="94"/>
                    <a:pt x="22" y="91"/>
                  </a:cubicBezTo>
                  <a:cubicBezTo>
                    <a:pt x="47" y="96"/>
                    <a:pt x="71" y="104"/>
                    <a:pt x="95" y="114"/>
                  </a:cubicBezTo>
                  <a:cubicBezTo>
                    <a:pt x="93" y="117"/>
                    <a:pt x="92" y="120"/>
                    <a:pt x="91" y="124"/>
                  </a:cubicBezTo>
                  <a:cubicBezTo>
                    <a:pt x="90" y="123"/>
                    <a:pt x="90" y="123"/>
                    <a:pt x="89" y="123"/>
                  </a:cubicBezTo>
                  <a:cubicBezTo>
                    <a:pt x="89" y="123"/>
                    <a:pt x="89" y="122"/>
                    <a:pt x="88" y="122"/>
                  </a:cubicBezTo>
                  <a:cubicBezTo>
                    <a:pt x="88" y="122"/>
                    <a:pt x="87" y="121"/>
                    <a:pt x="86" y="121"/>
                  </a:cubicBezTo>
                  <a:cubicBezTo>
                    <a:pt x="86" y="121"/>
                    <a:pt x="86" y="121"/>
                    <a:pt x="86" y="121"/>
                  </a:cubicBezTo>
                  <a:cubicBezTo>
                    <a:pt x="86" y="120"/>
                    <a:pt x="85" y="119"/>
                    <a:pt x="84" y="119"/>
                  </a:cubicBezTo>
                  <a:cubicBezTo>
                    <a:pt x="84" y="119"/>
                    <a:pt x="84" y="119"/>
                    <a:pt x="84" y="119"/>
                  </a:cubicBezTo>
                  <a:cubicBezTo>
                    <a:pt x="83" y="120"/>
                    <a:pt x="83" y="120"/>
                    <a:pt x="83" y="120"/>
                  </a:cubicBezTo>
                  <a:cubicBezTo>
                    <a:pt x="67" y="114"/>
                    <a:pt x="50" y="108"/>
                    <a:pt x="34" y="102"/>
                  </a:cubicBezTo>
                  <a:cubicBezTo>
                    <a:pt x="29" y="101"/>
                    <a:pt x="23" y="99"/>
                    <a:pt x="17" y="99"/>
                  </a:cubicBezTo>
                  <a:cubicBezTo>
                    <a:pt x="17" y="99"/>
                    <a:pt x="17" y="99"/>
                    <a:pt x="17" y="99"/>
                  </a:cubicBezTo>
                  <a:moveTo>
                    <a:pt x="100" y="101"/>
                  </a:moveTo>
                  <a:cubicBezTo>
                    <a:pt x="104" y="79"/>
                    <a:pt x="111" y="57"/>
                    <a:pt x="119" y="37"/>
                  </a:cubicBezTo>
                  <a:cubicBezTo>
                    <a:pt x="122" y="38"/>
                    <a:pt x="125" y="40"/>
                    <a:pt x="129" y="40"/>
                  </a:cubicBezTo>
                  <a:cubicBezTo>
                    <a:pt x="123" y="47"/>
                    <a:pt x="120" y="55"/>
                    <a:pt x="116" y="63"/>
                  </a:cubicBezTo>
                  <a:cubicBezTo>
                    <a:pt x="111" y="76"/>
                    <a:pt x="106" y="88"/>
                    <a:pt x="100" y="101"/>
                  </a:cubicBezTo>
                  <a:moveTo>
                    <a:pt x="20" y="87"/>
                  </a:moveTo>
                  <a:cubicBezTo>
                    <a:pt x="15" y="86"/>
                    <a:pt x="10" y="85"/>
                    <a:pt x="5" y="84"/>
                  </a:cubicBezTo>
                  <a:cubicBezTo>
                    <a:pt x="20" y="61"/>
                    <a:pt x="33" y="37"/>
                    <a:pt x="42" y="11"/>
                  </a:cubicBezTo>
                  <a:cubicBezTo>
                    <a:pt x="42" y="11"/>
                    <a:pt x="42" y="11"/>
                    <a:pt x="42" y="11"/>
                  </a:cubicBezTo>
                  <a:cubicBezTo>
                    <a:pt x="50" y="13"/>
                    <a:pt x="57" y="15"/>
                    <a:pt x="64" y="17"/>
                  </a:cubicBezTo>
                  <a:cubicBezTo>
                    <a:pt x="63" y="21"/>
                    <a:pt x="61" y="25"/>
                    <a:pt x="59" y="29"/>
                  </a:cubicBezTo>
                  <a:cubicBezTo>
                    <a:pt x="59" y="30"/>
                    <a:pt x="59" y="31"/>
                    <a:pt x="60" y="31"/>
                  </a:cubicBezTo>
                  <a:cubicBezTo>
                    <a:pt x="61" y="33"/>
                    <a:pt x="64" y="34"/>
                    <a:pt x="67" y="35"/>
                  </a:cubicBezTo>
                  <a:cubicBezTo>
                    <a:pt x="71" y="35"/>
                    <a:pt x="74" y="36"/>
                    <a:pt x="77" y="36"/>
                  </a:cubicBezTo>
                  <a:cubicBezTo>
                    <a:pt x="79" y="36"/>
                    <a:pt x="80" y="36"/>
                    <a:pt x="81" y="36"/>
                  </a:cubicBezTo>
                  <a:cubicBezTo>
                    <a:pt x="83" y="35"/>
                    <a:pt x="84" y="35"/>
                    <a:pt x="85" y="33"/>
                  </a:cubicBezTo>
                  <a:cubicBezTo>
                    <a:pt x="85" y="33"/>
                    <a:pt x="86" y="32"/>
                    <a:pt x="86" y="31"/>
                  </a:cubicBezTo>
                  <a:cubicBezTo>
                    <a:pt x="87" y="28"/>
                    <a:pt x="88" y="25"/>
                    <a:pt x="88" y="21"/>
                  </a:cubicBezTo>
                  <a:cubicBezTo>
                    <a:pt x="98" y="23"/>
                    <a:pt x="108" y="23"/>
                    <a:pt x="118" y="24"/>
                  </a:cubicBezTo>
                  <a:cubicBezTo>
                    <a:pt x="118" y="24"/>
                    <a:pt x="118" y="24"/>
                    <a:pt x="118" y="24"/>
                  </a:cubicBezTo>
                  <a:cubicBezTo>
                    <a:pt x="119" y="24"/>
                    <a:pt x="119" y="24"/>
                    <a:pt x="120" y="24"/>
                  </a:cubicBezTo>
                  <a:cubicBezTo>
                    <a:pt x="108" y="51"/>
                    <a:pt x="99" y="80"/>
                    <a:pt x="95" y="110"/>
                  </a:cubicBezTo>
                  <a:cubicBezTo>
                    <a:pt x="71" y="100"/>
                    <a:pt x="47" y="92"/>
                    <a:pt x="23" y="87"/>
                  </a:cubicBezTo>
                  <a:cubicBezTo>
                    <a:pt x="23" y="87"/>
                    <a:pt x="23" y="87"/>
                    <a:pt x="22" y="86"/>
                  </a:cubicBezTo>
                  <a:cubicBezTo>
                    <a:pt x="22" y="86"/>
                    <a:pt x="21" y="86"/>
                    <a:pt x="21" y="86"/>
                  </a:cubicBezTo>
                  <a:cubicBezTo>
                    <a:pt x="21" y="86"/>
                    <a:pt x="20" y="86"/>
                    <a:pt x="20" y="87"/>
                  </a:cubicBezTo>
                  <a:moveTo>
                    <a:pt x="72" y="4"/>
                  </a:moveTo>
                  <a:cubicBezTo>
                    <a:pt x="73" y="4"/>
                    <a:pt x="73" y="4"/>
                    <a:pt x="74" y="4"/>
                  </a:cubicBezTo>
                  <a:cubicBezTo>
                    <a:pt x="74" y="4"/>
                    <a:pt x="75" y="4"/>
                    <a:pt x="76" y="4"/>
                  </a:cubicBezTo>
                  <a:cubicBezTo>
                    <a:pt x="80" y="5"/>
                    <a:pt x="83" y="5"/>
                    <a:pt x="87" y="6"/>
                  </a:cubicBezTo>
                  <a:cubicBezTo>
                    <a:pt x="87" y="7"/>
                    <a:pt x="87" y="8"/>
                    <a:pt x="86" y="10"/>
                  </a:cubicBezTo>
                  <a:cubicBezTo>
                    <a:pt x="85" y="14"/>
                    <a:pt x="85" y="18"/>
                    <a:pt x="84" y="23"/>
                  </a:cubicBezTo>
                  <a:cubicBezTo>
                    <a:pt x="83" y="25"/>
                    <a:pt x="83" y="27"/>
                    <a:pt x="82" y="28"/>
                  </a:cubicBezTo>
                  <a:cubicBezTo>
                    <a:pt x="82" y="30"/>
                    <a:pt x="82" y="31"/>
                    <a:pt x="81" y="31"/>
                  </a:cubicBezTo>
                  <a:cubicBezTo>
                    <a:pt x="81" y="31"/>
                    <a:pt x="81" y="31"/>
                    <a:pt x="80" y="32"/>
                  </a:cubicBezTo>
                  <a:cubicBezTo>
                    <a:pt x="80" y="32"/>
                    <a:pt x="79" y="32"/>
                    <a:pt x="77" y="32"/>
                  </a:cubicBezTo>
                  <a:cubicBezTo>
                    <a:pt x="77" y="32"/>
                    <a:pt x="77" y="32"/>
                    <a:pt x="77" y="32"/>
                  </a:cubicBezTo>
                  <a:cubicBezTo>
                    <a:pt x="77" y="32"/>
                    <a:pt x="77" y="32"/>
                    <a:pt x="77" y="32"/>
                  </a:cubicBezTo>
                  <a:cubicBezTo>
                    <a:pt x="75" y="32"/>
                    <a:pt x="71" y="31"/>
                    <a:pt x="69" y="31"/>
                  </a:cubicBezTo>
                  <a:cubicBezTo>
                    <a:pt x="67" y="30"/>
                    <a:pt x="65" y="29"/>
                    <a:pt x="64" y="29"/>
                  </a:cubicBezTo>
                  <a:cubicBezTo>
                    <a:pt x="67" y="21"/>
                    <a:pt x="70" y="11"/>
                    <a:pt x="71" y="5"/>
                  </a:cubicBezTo>
                  <a:cubicBezTo>
                    <a:pt x="71" y="5"/>
                    <a:pt x="72" y="5"/>
                    <a:pt x="72" y="4"/>
                  </a:cubicBezTo>
                  <a:cubicBezTo>
                    <a:pt x="72" y="4"/>
                    <a:pt x="72" y="4"/>
                    <a:pt x="72" y="4"/>
                  </a:cubicBezTo>
                  <a:moveTo>
                    <a:pt x="74" y="0"/>
                  </a:moveTo>
                  <a:cubicBezTo>
                    <a:pt x="73" y="0"/>
                    <a:pt x="71" y="0"/>
                    <a:pt x="70" y="1"/>
                  </a:cubicBezTo>
                  <a:cubicBezTo>
                    <a:pt x="69" y="2"/>
                    <a:pt x="68" y="3"/>
                    <a:pt x="67" y="5"/>
                  </a:cubicBezTo>
                  <a:cubicBezTo>
                    <a:pt x="67" y="7"/>
                    <a:pt x="66" y="10"/>
                    <a:pt x="65" y="13"/>
                  </a:cubicBezTo>
                  <a:cubicBezTo>
                    <a:pt x="58" y="11"/>
                    <a:pt x="51" y="9"/>
                    <a:pt x="44" y="7"/>
                  </a:cubicBezTo>
                  <a:cubicBezTo>
                    <a:pt x="43" y="7"/>
                    <a:pt x="43" y="7"/>
                    <a:pt x="43" y="7"/>
                  </a:cubicBezTo>
                  <a:cubicBezTo>
                    <a:pt x="43" y="7"/>
                    <a:pt x="42" y="6"/>
                    <a:pt x="42" y="6"/>
                  </a:cubicBezTo>
                  <a:cubicBezTo>
                    <a:pt x="42" y="6"/>
                    <a:pt x="41" y="6"/>
                    <a:pt x="41" y="6"/>
                  </a:cubicBezTo>
                  <a:cubicBezTo>
                    <a:pt x="40" y="6"/>
                    <a:pt x="39" y="6"/>
                    <a:pt x="39" y="7"/>
                  </a:cubicBezTo>
                  <a:cubicBezTo>
                    <a:pt x="29" y="34"/>
                    <a:pt x="16" y="60"/>
                    <a:pt x="0" y="84"/>
                  </a:cubicBezTo>
                  <a:cubicBezTo>
                    <a:pt x="0" y="85"/>
                    <a:pt x="0" y="86"/>
                    <a:pt x="0" y="86"/>
                  </a:cubicBezTo>
                  <a:cubicBezTo>
                    <a:pt x="0" y="87"/>
                    <a:pt x="1" y="88"/>
                    <a:pt x="1" y="88"/>
                  </a:cubicBezTo>
                  <a:cubicBezTo>
                    <a:pt x="7" y="88"/>
                    <a:pt x="12" y="89"/>
                    <a:pt x="17" y="90"/>
                  </a:cubicBezTo>
                  <a:cubicBezTo>
                    <a:pt x="15" y="94"/>
                    <a:pt x="14" y="97"/>
                    <a:pt x="12" y="100"/>
                  </a:cubicBezTo>
                  <a:cubicBezTo>
                    <a:pt x="11" y="101"/>
                    <a:pt x="11" y="102"/>
                    <a:pt x="12" y="102"/>
                  </a:cubicBezTo>
                  <a:cubicBezTo>
                    <a:pt x="12" y="103"/>
                    <a:pt x="13" y="103"/>
                    <a:pt x="13" y="103"/>
                  </a:cubicBezTo>
                  <a:cubicBezTo>
                    <a:pt x="14" y="103"/>
                    <a:pt x="14" y="103"/>
                    <a:pt x="14" y="103"/>
                  </a:cubicBezTo>
                  <a:cubicBezTo>
                    <a:pt x="15" y="103"/>
                    <a:pt x="16" y="103"/>
                    <a:pt x="17" y="103"/>
                  </a:cubicBezTo>
                  <a:cubicBezTo>
                    <a:pt x="17" y="103"/>
                    <a:pt x="17" y="103"/>
                    <a:pt x="17" y="103"/>
                  </a:cubicBezTo>
                  <a:cubicBezTo>
                    <a:pt x="22" y="103"/>
                    <a:pt x="27" y="105"/>
                    <a:pt x="32" y="106"/>
                  </a:cubicBezTo>
                  <a:cubicBezTo>
                    <a:pt x="50" y="112"/>
                    <a:pt x="67" y="118"/>
                    <a:pt x="84" y="125"/>
                  </a:cubicBezTo>
                  <a:cubicBezTo>
                    <a:pt x="85" y="125"/>
                    <a:pt x="85" y="126"/>
                    <a:pt x="86" y="126"/>
                  </a:cubicBezTo>
                  <a:cubicBezTo>
                    <a:pt x="88" y="127"/>
                    <a:pt x="90" y="128"/>
                    <a:pt x="91" y="128"/>
                  </a:cubicBezTo>
                  <a:cubicBezTo>
                    <a:pt x="91" y="128"/>
                    <a:pt x="92" y="128"/>
                    <a:pt x="92" y="128"/>
                  </a:cubicBezTo>
                  <a:cubicBezTo>
                    <a:pt x="93" y="128"/>
                    <a:pt x="93" y="128"/>
                    <a:pt x="94" y="127"/>
                  </a:cubicBezTo>
                  <a:cubicBezTo>
                    <a:pt x="102" y="106"/>
                    <a:pt x="111" y="86"/>
                    <a:pt x="120" y="65"/>
                  </a:cubicBezTo>
                  <a:cubicBezTo>
                    <a:pt x="124" y="56"/>
                    <a:pt x="128" y="47"/>
                    <a:pt x="134" y="40"/>
                  </a:cubicBezTo>
                  <a:cubicBezTo>
                    <a:pt x="135" y="40"/>
                    <a:pt x="135" y="39"/>
                    <a:pt x="134" y="38"/>
                  </a:cubicBezTo>
                  <a:cubicBezTo>
                    <a:pt x="134" y="37"/>
                    <a:pt x="133" y="37"/>
                    <a:pt x="133" y="37"/>
                  </a:cubicBezTo>
                  <a:cubicBezTo>
                    <a:pt x="129" y="36"/>
                    <a:pt x="125" y="35"/>
                    <a:pt x="121" y="33"/>
                  </a:cubicBezTo>
                  <a:cubicBezTo>
                    <a:pt x="122" y="30"/>
                    <a:pt x="123" y="28"/>
                    <a:pt x="124" y="26"/>
                  </a:cubicBezTo>
                  <a:cubicBezTo>
                    <a:pt x="124" y="25"/>
                    <a:pt x="124" y="25"/>
                    <a:pt x="124" y="25"/>
                  </a:cubicBezTo>
                  <a:cubicBezTo>
                    <a:pt x="125" y="24"/>
                    <a:pt x="125" y="24"/>
                    <a:pt x="125" y="24"/>
                  </a:cubicBezTo>
                  <a:cubicBezTo>
                    <a:pt x="125" y="24"/>
                    <a:pt x="125" y="24"/>
                    <a:pt x="126" y="23"/>
                  </a:cubicBezTo>
                  <a:cubicBezTo>
                    <a:pt x="126" y="23"/>
                    <a:pt x="126" y="23"/>
                    <a:pt x="126" y="22"/>
                  </a:cubicBezTo>
                  <a:cubicBezTo>
                    <a:pt x="126" y="22"/>
                    <a:pt x="126" y="21"/>
                    <a:pt x="126" y="21"/>
                  </a:cubicBezTo>
                  <a:cubicBezTo>
                    <a:pt x="125" y="20"/>
                    <a:pt x="124" y="20"/>
                    <a:pt x="124" y="20"/>
                  </a:cubicBezTo>
                  <a:cubicBezTo>
                    <a:pt x="123" y="20"/>
                    <a:pt x="123" y="20"/>
                    <a:pt x="123" y="20"/>
                  </a:cubicBezTo>
                  <a:cubicBezTo>
                    <a:pt x="122" y="20"/>
                    <a:pt x="122" y="20"/>
                    <a:pt x="122" y="20"/>
                  </a:cubicBezTo>
                  <a:cubicBezTo>
                    <a:pt x="122" y="20"/>
                    <a:pt x="122" y="20"/>
                    <a:pt x="121" y="20"/>
                  </a:cubicBezTo>
                  <a:cubicBezTo>
                    <a:pt x="120" y="20"/>
                    <a:pt x="120" y="20"/>
                    <a:pt x="119" y="20"/>
                  </a:cubicBezTo>
                  <a:cubicBezTo>
                    <a:pt x="108" y="19"/>
                    <a:pt x="99" y="19"/>
                    <a:pt x="89" y="17"/>
                  </a:cubicBezTo>
                  <a:cubicBezTo>
                    <a:pt x="89" y="17"/>
                    <a:pt x="89" y="17"/>
                    <a:pt x="89" y="17"/>
                  </a:cubicBezTo>
                  <a:cubicBezTo>
                    <a:pt x="90" y="14"/>
                    <a:pt x="90" y="12"/>
                    <a:pt x="91" y="10"/>
                  </a:cubicBezTo>
                  <a:cubicBezTo>
                    <a:pt x="91" y="8"/>
                    <a:pt x="92" y="6"/>
                    <a:pt x="92" y="5"/>
                  </a:cubicBezTo>
                  <a:cubicBezTo>
                    <a:pt x="92" y="4"/>
                    <a:pt x="92" y="4"/>
                    <a:pt x="92" y="3"/>
                  </a:cubicBezTo>
                  <a:cubicBezTo>
                    <a:pt x="92" y="3"/>
                    <a:pt x="91" y="2"/>
                    <a:pt x="90" y="2"/>
                  </a:cubicBezTo>
                  <a:cubicBezTo>
                    <a:pt x="86" y="1"/>
                    <a:pt x="81" y="1"/>
                    <a:pt x="76" y="0"/>
                  </a:cubicBezTo>
                  <a:cubicBezTo>
                    <a:pt x="76" y="0"/>
                    <a:pt x="75" y="0"/>
                    <a:pt x="7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825"/>
            <p:cNvSpPr>
              <a:spLocks noEditPoints="1"/>
            </p:cNvSpPr>
            <p:nvPr/>
          </p:nvSpPr>
          <p:spPr bwMode="auto">
            <a:xfrm>
              <a:off x="3269" y="2690"/>
              <a:ext cx="408" cy="377"/>
            </a:xfrm>
            <a:custGeom>
              <a:avLst/>
              <a:gdLst>
                <a:gd name="T0" fmla="*/ 167 w 172"/>
                <a:gd name="T1" fmla="*/ 113 h 159"/>
                <a:gd name="T2" fmla="*/ 152 w 172"/>
                <a:gd name="T3" fmla="*/ 152 h 159"/>
                <a:gd name="T4" fmla="*/ 130 w 172"/>
                <a:gd name="T5" fmla="*/ 117 h 159"/>
                <a:gd name="T6" fmla="*/ 142 w 172"/>
                <a:gd name="T7" fmla="*/ 102 h 159"/>
                <a:gd name="T8" fmla="*/ 146 w 172"/>
                <a:gd name="T9" fmla="*/ 102 h 159"/>
                <a:gd name="T10" fmla="*/ 140 w 172"/>
                <a:gd name="T11" fmla="*/ 78 h 159"/>
                <a:gd name="T12" fmla="*/ 140 w 172"/>
                <a:gd name="T13" fmla="*/ 100 h 159"/>
                <a:gd name="T14" fmla="*/ 97 w 172"/>
                <a:gd name="T15" fmla="*/ 91 h 159"/>
                <a:gd name="T16" fmla="*/ 114 w 172"/>
                <a:gd name="T17" fmla="*/ 77 h 159"/>
                <a:gd name="T18" fmla="*/ 119 w 172"/>
                <a:gd name="T19" fmla="*/ 92 h 159"/>
                <a:gd name="T20" fmla="*/ 92 w 172"/>
                <a:gd name="T21" fmla="*/ 68 h 159"/>
                <a:gd name="T22" fmla="*/ 110 w 172"/>
                <a:gd name="T23" fmla="*/ 76 h 159"/>
                <a:gd name="T24" fmla="*/ 83 w 172"/>
                <a:gd name="T25" fmla="*/ 55 h 159"/>
                <a:gd name="T26" fmla="*/ 79 w 172"/>
                <a:gd name="T27" fmla="*/ 65 h 159"/>
                <a:gd name="T28" fmla="*/ 64 w 172"/>
                <a:gd name="T29" fmla="*/ 46 h 159"/>
                <a:gd name="T30" fmla="*/ 83 w 172"/>
                <a:gd name="T31" fmla="*/ 42 h 159"/>
                <a:gd name="T32" fmla="*/ 61 w 172"/>
                <a:gd name="T33" fmla="*/ 29 h 159"/>
                <a:gd name="T34" fmla="*/ 45 w 172"/>
                <a:gd name="T35" fmla="*/ 41 h 159"/>
                <a:gd name="T36" fmla="*/ 5 w 172"/>
                <a:gd name="T37" fmla="*/ 155 h 159"/>
                <a:gd name="T38" fmla="*/ 24 w 172"/>
                <a:gd name="T39" fmla="*/ 23 h 159"/>
                <a:gd name="T40" fmla="*/ 35 w 172"/>
                <a:gd name="T41" fmla="*/ 46 h 159"/>
                <a:gd name="T42" fmla="*/ 60 w 172"/>
                <a:gd name="T43" fmla="*/ 47 h 159"/>
                <a:gd name="T44" fmla="*/ 62 w 172"/>
                <a:gd name="T45" fmla="*/ 69 h 159"/>
                <a:gd name="T46" fmla="*/ 62 w 172"/>
                <a:gd name="T47" fmla="*/ 70 h 159"/>
                <a:gd name="T48" fmla="*/ 63 w 172"/>
                <a:gd name="T49" fmla="*/ 70 h 159"/>
                <a:gd name="T50" fmla="*/ 79 w 172"/>
                <a:gd name="T51" fmla="*/ 69 h 159"/>
                <a:gd name="T52" fmla="*/ 92 w 172"/>
                <a:gd name="T53" fmla="*/ 95 h 159"/>
                <a:gd name="T54" fmla="*/ 120 w 172"/>
                <a:gd name="T55" fmla="*/ 118 h 159"/>
                <a:gd name="T56" fmla="*/ 130 w 172"/>
                <a:gd name="T57" fmla="*/ 121 h 159"/>
                <a:gd name="T58" fmla="*/ 5 w 172"/>
                <a:gd name="T59" fmla="*/ 155 h 159"/>
                <a:gd name="T60" fmla="*/ 56 w 172"/>
                <a:gd name="T61" fmla="*/ 13 h 159"/>
                <a:gd name="T62" fmla="*/ 8 w 172"/>
                <a:gd name="T63" fmla="*/ 19 h 159"/>
                <a:gd name="T64" fmla="*/ 51 w 172"/>
                <a:gd name="T65" fmla="*/ 4 h 159"/>
                <a:gd name="T66" fmla="*/ 58 w 172"/>
                <a:gd name="T67" fmla="*/ 0 h 159"/>
                <a:gd name="T68" fmla="*/ 29 w 172"/>
                <a:gd name="T69" fmla="*/ 2 h 159"/>
                <a:gd name="T70" fmla="*/ 2 w 172"/>
                <a:gd name="T71" fmla="*/ 20 h 159"/>
                <a:gd name="T72" fmla="*/ 1 w 172"/>
                <a:gd name="T73" fmla="*/ 21 h 159"/>
                <a:gd name="T74" fmla="*/ 0 w 172"/>
                <a:gd name="T75" fmla="*/ 157 h 159"/>
                <a:gd name="T76" fmla="*/ 149 w 172"/>
                <a:gd name="T77" fmla="*/ 157 h 159"/>
                <a:gd name="T78" fmla="*/ 152 w 172"/>
                <a:gd name="T79" fmla="*/ 158 h 159"/>
                <a:gd name="T80" fmla="*/ 155 w 172"/>
                <a:gd name="T81" fmla="*/ 154 h 159"/>
                <a:gd name="T82" fmla="*/ 171 w 172"/>
                <a:gd name="T83" fmla="*/ 131 h 159"/>
                <a:gd name="T84" fmla="*/ 171 w 172"/>
                <a:gd name="T85" fmla="*/ 99 h 159"/>
                <a:gd name="T86" fmla="*/ 171 w 172"/>
                <a:gd name="T87" fmla="*/ 98 h 159"/>
                <a:gd name="T88" fmla="*/ 152 w 172"/>
                <a:gd name="T89" fmla="*/ 98 h 159"/>
                <a:gd name="T90" fmla="*/ 143 w 172"/>
                <a:gd name="T91" fmla="*/ 99 h 159"/>
                <a:gd name="T92" fmla="*/ 144 w 172"/>
                <a:gd name="T93" fmla="*/ 74 h 159"/>
                <a:gd name="T94" fmla="*/ 143 w 172"/>
                <a:gd name="T95" fmla="*/ 73 h 159"/>
                <a:gd name="T96" fmla="*/ 126 w 172"/>
                <a:gd name="T97" fmla="*/ 73 h 159"/>
                <a:gd name="T98" fmla="*/ 114 w 172"/>
                <a:gd name="T99" fmla="*/ 48 h 159"/>
                <a:gd name="T100" fmla="*/ 113 w 172"/>
                <a:gd name="T101" fmla="*/ 47 h 159"/>
                <a:gd name="T102" fmla="*/ 112 w 172"/>
                <a:gd name="T103" fmla="*/ 46 h 159"/>
                <a:gd name="T104" fmla="*/ 87 w 172"/>
                <a:gd name="T105" fmla="*/ 26 h 159"/>
                <a:gd name="T106" fmla="*/ 86 w 172"/>
                <a:gd name="T107" fmla="*/ 25 h 159"/>
                <a:gd name="T108" fmla="*/ 85 w 172"/>
                <a:gd name="T109" fmla="*/ 24 h 159"/>
                <a:gd name="T110" fmla="*/ 59 w 172"/>
                <a:gd name="T111" fmla="*/ 13 h 159"/>
                <a:gd name="T112" fmla="*/ 59 w 172"/>
                <a:gd name="T113" fmla="*/ 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 h="159">
                  <a:moveTo>
                    <a:pt x="152" y="152"/>
                  </a:moveTo>
                  <a:cubicBezTo>
                    <a:pt x="151" y="141"/>
                    <a:pt x="150" y="130"/>
                    <a:pt x="150" y="119"/>
                  </a:cubicBezTo>
                  <a:cubicBezTo>
                    <a:pt x="156" y="113"/>
                    <a:pt x="161" y="108"/>
                    <a:pt x="168" y="103"/>
                  </a:cubicBezTo>
                  <a:cubicBezTo>
                    <a:pt x="168" y="106"/>
                    <a:pt x="167" y="110"/>
                    <a:pt x="167" y="113"/>
                  </a:cubicBezTo>
                  <a:cubicBezTo>
                    <a:pt x="167" y="116"/>
                    <a:pt x="167" y="118"/>
                    <a:pt x="167" y="120"/>
                  </a:cubicBezTo>
                  <a:cubicBezTo>
                    <a:pt x="167" y="124"/>
                    <a:pt x="167" y="128"/>
                    <a:pt x="167" y="131"/>
                  </a:cubicBezTo>
                  <a:cubicBezTo>
                    <a:pt x="167" y="131"/>
                    <a:pt x="168" y="132"/>
                    <a:pt x="168" y="132"/>
                  </a:cubicBezTo>
                  <a:cubicBezTo>
                    <a:pt x="163" y="139"/>
                    <a:pt x="158" y="146"/>
                    <a:pt x="152" y="152"/>
                  </a:cubicBezTo>
                  <a:moveTo>
                    <a:pt x="152" y="102"/>
                  </a:moveTo>
                  <a:cubicBezTo>
                    <a:pt x="156" y="102"/>
                    <a:pt x="159" y="102"/>
                    <a:pt x="163" y="102"/>
                  </a:cubicBezTo>
                  <a:cubicBezTo>
                    <a:pt x="157" y="106"/>
                    <a:pt x="152" y="112"/>
                    <a:pt x="147" y="117"/>
                  </a:cubicBezTo>
                  <a:cubicBezTo>
                    <a:pt x="139" y="117"/>
                    <a:pt x="136" y="117"/>
                    <a:pt x="130" y="117"/>
                  </a:cubicBezTo>
                  <a:cubicBezTo>
                    <a:pt x="129" y="117"/>
                    <a:pt x="128" y="117"/>
                    <a:pt x="126" y="117"/>
                  </a:cubicBezTo>
                  <a:cubicBezTo>
                    <a:pt x="128" y="116"/>
                    <a:pt x="131" y="113"/>
                    <a:pt x="133" y="111"/>
                  </a:cubicBezTo>
                  <a:cubicBezTo>
                    <a:pt x="136" y="108"/>
                    <a:pt x="139" y="105"/>
                    <a:pt x="141" y="103"/>
                  </a:cubicBezTo>
                  <a:cubicBezTo>
                    <a:pt x="142" y="102"/>
                    <a:pt x="142" y="102"/>
                    <a:pt x="142" y="102"/>
                  </a:cubicBezTo>
                  <a:cubicBezTo>
                    <a:pt x="142" y="102"/>
                    <a:pt x="142" y="102"/>
                    <a:pt x="143" y="102"/>
                  </a:cubicBezTo>
                  <a:cubicBezTo>
                    <a:pt x="143" y="102"/>
                    <a:pt x="143" y="102"/>
                    <a:pt x="143" y="102"/>
                  </a:cubicBezTo>
                  <a:cubicBezTo>
                    <a:pt x="144" y="102"/>
                    <a:pt x="144" y="102"/>
                    <a:pt x="144" y="102"/>
                  </a:cubicBezTo>
                  <a:cubicBezTo>
                    <a:pt x="144" y="102"/>
                    <a:pt x="145" y="102"/>
                    <a:pt x="146" y="102"/>
                  </a:cubicBezTo>
                  <a:cubicBezTo>
                    <a:pt x="148" y="102"/>
                    <a:pt x="150" y="102"/>
                    <a:pt x="152" y="102"/>
                  </a:cubicBezTo>
                  <a:moveTo>
                    <a:pt x="123" y="115"/>
                  </a:moveTo>
                  <a:cubicBezTo>
                    <a:pt x="123" y="107"/>
                    <a:pt x="123" y="104"/>
                    <a:pt x="122" y="94"/>
                  </a:cubicBezTo>
                  <a:cubicBezTo>
                    <a:pt x="128" y="88"/>
                    <a:pt x="133" y="83"/>
                    <a:pt x="140" y="78"/>
                  </a:cubicBezTo>
                  <a:cubicBezTo>
                    <a:pt x="140" y="80"/>
                    <a:pt x="140" y="83"/>
                    <a:pt x="140" y="86"/>
                  </a:cubicBezTo>
                  <a:cubicBezTo>
                    <a:pt x="140" y="87"/>
                    <a:pt x="140" y="89"/>
                    <a:pt x="140" y="91"/>
                  </a:cubicBezTo>
                  <a:cubicBezTo>
                    <a:pt x="140" y="93"/>
                    <a:pt x="140" y="96"/>
                    <a:pt x="140" y="99"/>
                  </a:cubicBezTo>
                  <a:cubicBezTo>
                    <a:pt x="140" y="100"/>
                    <a:pt x="140" y="100"/>
                    <a:pt x="140" y="100"/>
                  </a:cubicBezTo>
                  <a:cubicBezTo>
                    <a:pt x="139" y="100"/>
                    <a:pt x="139" y="100"/>
                    <a:pt x="139" y="100"/>
                  </a:cubicBezTo>
                  <a:cubicBezTo>
                    <a:pt x="137" y="102"/>
                    <a:pt x="134" y="105"/>
                    <a:pt x="130" y="109"/>
                  </a:cubicBezTo>
                  <a:cubicBezTo>
                    <a:pt x="128" y="111"/>
                    <a:pt x="126" y="113"/>
                    <a:pt x="123" y="115"/>
                  </a:cubicBezTo>
                  <a:moveTo>
                    <a:pt x="97" y="91"/>
                  </a:moveTo>
                  <a:cubicBezTo>
                    <a:pt x="100" y="89"/>
                    <a:pt x="103" y="87"/>
                    <a:pt x="106" y="84"/>
                  </a:cubicBezTo>
                  <a:cubicBezTo>
                    <a:pt x="108" y="83"/>
                    <a:pt x="110" y="81"/>
                    <a:pt x="111" y="80"/>
                  </a:cubicBezTo>
                  <a:cubicBezTo>
                    <a:pt x="112" y="79"/>
                    <a:pt x="113" y="78"/>
                    <a:pt x="113" y="78"/>
                  </a:cubicBezTo>
                  <a:cubicBezTo>
                    <a:pt x="114" y="77"/>
                    <a:pt x="114" y="77"/>
                    <a:pt x="114" y="77"/>
                  </a:cubicBezTo>
                  <a:cubicBezTo>
                    <a:pt x="114" y="77"/>
                    <a:pt x="114" y="77"/>
                    <a:pt x="114" y="77"/>
                  </a:cubicBezTo>
                  <a:cubicBezTo>
                    <a:pt x="117" y="77"/>
                    <a:pt x="121" y="77"/>
                    <a:pt x="126" y="77"/>
                  </a:cubicBezTo>
                  <a:cubicBezTo>
                    <a:pt x="129" y="77"/>
                    <a:pt x="133" y="77"/>
                    <a:pt x="136" y="77"/>
                  </a:cubicBezTo>
                  <a:cubicBezTo>
                    <a:pt x="130" y="81"/>
                    <a:pt x="125" y="87"/>
                    <a:pt x="119" y="92"/>
                  </a:cubicBezTo>
                  <a:cubicBezTo>
                    <a:pt x="114" y="91"/>
                    <a:pt x="110" y="91"/>
                    <a:pt x="106" y="91"/>
                  </a:cubicBezTo>
                  <a:cubicBezTo>
                    <a:pt x="103" y="91"/>
                    <a:pt x="101" y="91"/>
                    <a:pt x="97" y="91"/>
                  </a:cubicBezTo>
                  <a:moveTo>
                    <a:pt x="93" y="90"/>
                  </a:moveTo>
                  <a:cubicBezTo>
                    <a:pt x="93" y="81"/>
                    <a:pt x="92" y="77"/>
                    <a:pt x="92" y="68"/>
                  </a:cubicBezTo>
                  <a:cubicBezTo>
                    <a:pt x="98" y="62"/>
                    <a:pt x="103" y="56"/>
                    <a:pt x="110" y="52"/>
                  </a:cubicBezTo>
                  <a:cubicBezTo>
                    <a:pt x="110" y="52"/>
                    <a:pt x="110" y="53"/>
                    <a:pt x="110" y="54"/>
                  </a:cubicBezTo>
                  <a:cubicBezTo>
                    <a:pt x="110" y="59"/>
                    <a:pt x="110" y="66"/>
                    <a:pt x="110" y="72"/>
                  </a:cubicBezTo>
                  <a:cubicBezTo>
                    <a:pt x="110" y="73"/>
                    <a:pt x="110" y="74"/>
                    <a:pt x="110" y="76"/>
                  </a:cubicBezTo>
                  <a:cubicBezTo>
                    <a:pt x="108" y="77"/>
                    <a:pt x="105" y="80"/>
                    <a:pt x="102" y="83"/>
                  </a:cubicBezTo>
                  <a:cubicBezTo>
                    <a:pt x="99" y="86"/>
                    <a:pt x="96" y="88"/>
                    <a:pt x="93" y="90"/>
                  </a:cubicBezTo>
                  <a:moveTo>
                    <a:pt x="70" y="65"/>
                  </a:moveTo>
                  <a:cubicBezTo>
                    <a:pt x="75" y="62"/>
                    <a:pt x="80" y="58"/>
                    <a:pt x="83" y="55"/>
                  </a:cubicBezTo>
                  <a:cubicBezTo>
                    <a:pt x="85" y="53"/>
                    <a:pt x="85" y="53"/>
                    <a:pt x="87" y="52"/>
                  </a:cubicBezTo>
                  <a:cubicBezTo>
                    <a:pt x="91" y="51"/>
                    <a:pt x="98" y="51"/>
                    <a:pt x="105" y="51"/>
                  </a:cubicBezTo>
                  <a:cubicBezTo>
                    <a:pt x="100" y="55"/>
                    <a:pt x="95" y="60"/>
                    <a:pt x="89" y="65"/>
                  </a:cubicBezTo>
                  <a:cubicBezTo>
                    <a:pt x="85" y="65"/>
                    <a:pt x="82" y="65"/>
                    <a:pt x="79" y="65"/>
                  </a:cubicBezTo>
                  <a:cubicBezTo>
                    <a:pt x="76" y="65"/>
                    <a:pt x="73" y="65"/>
                    <a:pt x="70" y="65"/>
                  </a:cubicBezTo>
                  <a:moveTo>
                    <a:pt x="65" y="65"/>
                  </a:moveTo>
                  <a:cubicBezTo>
                    <a:pt x="64" y="59"/>
                    <a:pt x="63" y="57"/>
                    <a:pt x="63" y="53"/>
                  </a:cubicBezTo>
                  <a:cubicBezTo>
                    <a:pt x="63" y="51"/>
                    <a:pt x="64" y="49"/>
                    <a:pt x="64" y="46"/>
                  </a:cubicBezTo>
                  <a:cubicBezTo>
                    <a:pt x="64" y="46"/>
                    <a:pt x="64" y="46"/>
                    <a:pt x="64" y="46"/>
                  </a:cubicBezTo>
                  <a:cubicBezTo>
                    <a:pt x="71" y="40"/>
                    <a:pt x="76" y="34"/>
                    <a:pt x="83" y="29"/>
                  </a:cubicBezTo>
                  <a:cubicBezTo>
                    <a:pt x="83" y="32"/>
                    <a:pt x="83" y="34"/>
                    <a:pt x="83" y="37"/>
                  </a:cubicBezTo>
                  <a:cubicBezTo>
                    <a:pt x="83" y="39"/>
                    <a:pt x="83" y="40"/>
                    <a:pt x="83" y="42"/>
                  </a:cubicBezTo>
                  <a:cubicBezTo>
                    <a:pt x="83" y="45"/>
                    <a:pt x="83" y="47"/>
                    <a:pt x="83" y="50"/>
                  </a:cubicBezTo>
                  <a:cubicBezTo>
                    <a:pt x="82" y="51"/>
                    <a:pt x="81" y="51"/>
                    <a:pt x="80" y="52"/>
                  </a:cubicBezTo>
                  <a:cubicBezTo>
                    <a:pt x="77" y="56"/>
                    <a:pt x="70" y="61"/>
                    <a:pt x="65" y="65"/>
                  </a:cubicBezTo>
                  <a:moveTo>
                    <a:pt x="61" y="29"/>
                  </a:moveTo>
                  <a:cubicBezTo>
                    <a:pt x="66" y="29"/>
                    <a:pt x="72" y="28"/>
                    <a:pt x="79" y="28"/>
                  </a:cubicBezTo>
                  <a:cubicBezTo>
                    <a:pt x="72" y="33"/>
                    <a:pt x="68" y="38"/>
                    <a:pt x="62" y="43"/>
                  </a:cubicBezTo>
                  <a:cubicBezTo>
                    <a:pt x="62" y="43"/>
                    <a:pt x="62" y="43"/>
                    <a:pt x="62" y="43"/>
                  </a:cubicBezTo>
                  <a:cubicBezTo>
                    <a:pt x="56" y="42"/>
                    <a:pt x="51" y="41"/>
                    <a:pt x="45" y="41"/>
                  </a:cubicBezTo>
                  <a:cubicBezTo>
                    <a:pt x="44" y="41"/>
                    <a:pt x="42" y="41"/>
                    <a:pt x="41" y="41"/>
                  </a:cubicBezTo>
                  <a:cubicBezTo>
                    <a:pt x="46" y="37"/>
                    <a:pt x="52" y="33"/>
                    <a:pt x="58" y="29"/>
                  </a:cubicBezTo>
                  <a:cubicBezTo>
                    <a:pt x="59" y="29"/>
                    <a:pt x="60" y="29"/>
                    <a:pt x="61" y="29"/>
                  </a:cubicBezTo>
                  <a:moveTo>
                    <a:pt x="5" y="155"/>
                  </a:moveTo>
                  <a:cubicBezTo>
                    <a:pt x="5" y="143"/>
                    <a:pt x="6" y="133"/>
                    <a:pt x="6" y="124"/>
                  </a:cubicBezTo>
                  <a:cubicBezTo>
                    <a:pt x="6" y="98"/>
                    <a:pt x="5" y="78"/>
                    <a:pt x="5" y="52"/>
                  </a:cubicBezTo>
                  <a:cubicBezTo>
                    <a:pt x="5" y="43"/>
                    <a:pt x="5" y="34"/>
                    <a:pt x="5" y="23"/>
                  </a:cubicBezTo>
                  <a:cubicBezTo>
                    <a:pt x="12" y="23"/>
                    <a:pt x="18" y="23"/>
                    <a:pt x="24" y="23"/>
                  </a:cubicBezTo>
                  <a:cubicBezTo>
                    <a:pt x="27" y="23"/>
                    <a:pt x="29" y="23"/>
                    <a:pt x="32" y="23"/>
                  </a:cubicBezTo>
                  <a:cubicBezTo>
                    <a:pt x="33" y="31"/>
                    <a:pt x="33" y="35"/>
                    <a:pt x="34" y="43"/>
                  </a:cubicBezTo>
                  <a:cubicBezTo>
                    <a:pt x="34" y="44"/>
                    <a:pt x="34" y="45"/>
                    <a:pt x="34" y="45"/>
                  </a:cubicBezTo>
                  <a:cubicBezTo>
                    <a:pt x="35" y="45"/>
                    <a:pt x="35" y="46"/>
                    <a:pt x="35" y="46"/>
                  </a:cubicBezTo>
                  <a:cubicBezTo>
                    <a:pt x="36" y="46"/>
                    <a:pt x="36" y="46"/>
                    <a:pt x="36" y="46"/>
                  </a:cubicBezTo>
                  <a:cubicBezTo>
                    <a:pt x="36" y="46"/>
                    <a:pt x="36" y="46"/>
                    <a:pt x="36" y="46"/>
                  </a:cubicBezTo>
                  <a:cubicBezTo>
                    <a:pt x="39" y="45"/>
                    <a:pt x="42" y="45"/>
                    <a:pt x="45" y="45"/>
                  </a:cubicBezTo>
                  <a:cubicBezTo>
                    <a:pt x="50" y="45"/>
                    <a:pt x="55" y="45"/>
                    <a:pt x="60" y="47"/>
                  </a:cubicBezTo>
                  <a:cubicBezTo>
                    <a:pt x="60" y="49"/>
                    <a:pt x="60" y="51"/>
                    <a:pt x="60" y="53"/>
                  </a:cubicBezTo>
                  <a:cubicBezTo>
                    <a:pt x="60" y="58"/>
                    <a:pt x="60" y="61"/>
                    <a:pt x="61" y="68"/>
                  </a:cubicBezTo>
                  <a:cubicBezTo>
                    <a:pt x="61" y="68"/>
                    <a:pt x="61" y="68"/>
                    <a:pt x="61" y="68"/>
                  </a:cubicBezTo>
                  <a:cubicBezTo>
                    <a:pt x="62" y="69"/>
                    <a:pt x="62" y="69"/>
                    <a:pt x="62" y="69"/>
                  </a:cubicBezTo>
                  <a:cubicBezTo>
                    <a:pt x="62" y="69"/>
                    <a:pt x="62" y="69"/>
                    <a:pt x="62" y="69"/>
                  </a:cubicBezTo>
                  <a:cubicBezTo>
                    <a:pt x="62" y="69"/>
                    <a:pt x="62" y="69"/>
                    <a:pt x="62" y="69"/>
                  </a:cubicBezTo>
                  <a:cubicBezTo>
                    <a:pt x="62" y="69"/>
                    <a:pt x="62" y="69"/>
                    <a:pt x="62" y="69"/>
                  </a:cubicBezTo>
                  <a:cubicBezTo>
                    <a:pt x="62" y="70"/>
                    <a:pt x="62" y="70"/>
                    <a:pt x="62" y="70"/>
                  </a:cubicBezTo>
                  <a:cubicBezTo>
                    <a:pt x="62" y="70"/>
                    <a:pt x="62" y="70"/>
                    <a:pt x="62" y="70"/>
                  </a:cubicBezTo>
                  <a:cubicBezTo>
                    <a:pt x="63" y="70"/>
                    <a:pt x="63" y="70"/>
                    <a:pt x="63" y="70"/>
                  </a:cubicBezTo>
                  <a:cubicBezTo>
                    <a:pt x="63" y="70"/>
                    <a:pt x="63" y="70"/>
                    <a:pt x="63" y="70"/>
                  </a:cubicBezTo>
                  <a:cubicBezTo>
                    <a:pt x="63" y="70"/>
                    <a:pt x="63" y="70"/>
                    <a:pt x="63" y="70"/>
                  </a:cubicBezTo>
                  <a:cubicBezTo>
                    <a:pt x="63" y="70"/>
                    <a:pt x="63" y="70"/>
                    <a:pt x="63" y="70"/>
                  </a:cubicBezTo>
                  <a:cubicBezTo>
                    <a:pt x="63" y="70"/>
                    <a:pt x="63" y="70"/>
                    <a:pt x="63" y="70"/>
                  </a:cubicBezTo>
                  <a:cubicBezTo>
                    <a:pt x="63" y="70"/>
                    <a:pt x="63" y="70"/>
                    <a:pt x="63" y="70"/>
                  </a:cubicBezTo>
                  <a:cubicBezTo>
                    <a:pt x="70" y="69"/>
                    <a:pt x="74" y="69"/>
                    <a:pt x="79" y="69"/>
                  </a:cubicBezTo>
                  <a:cubicBezTo>
                    <a:pt x="82" y="69"/>
                    <a:pt x="85" y="69"/>
                    <a:pt x="88" y="69"/>
                  </a:cubicBezTo>
                  <a:cubicBezTo>
                    <a:pt x="89" y="79"/>
                    <a:pt x="89" y="83"/>
                    <a:pt x="90" y="94"/>
                  </a:cubicBezTo>
                  <a:cubicBezTo>
                    <a:pt x="90" y="94"/>
                    <a:pt x="90" y="95"/>
                    <a:pt x="91" y="95"/>
                  </a:cubicBezTo>
                  <a:cubicBezTo>
                    <a:pt x="91" y="95"/>
                    <a:pt x="91" y="95"/>
                    <a:pt x="92" y="95"/>
                  </a:cubicBezTo>
                  <a:cubicBezTo>
                    <a:pt x="92" y="95"/>
                    <a:pt x="92" y="95"/>
                    <a:pt x="92" y="95"/>
                  </a:cubicBezTo>
                  <a:cubicBezTo>
                    <a:pt x="98" y="95"/>
                    <a:pt x="102" y="95"/>
                    <a:pt x="106" y="95"/>
                  </a:cubicBezTo>
                  <a:cubicBezTo>
                    <a:pt x="110" y="95"/>
                    <a:pt x="113" y="95"/>
                    <a:pt x="118" y="95"/>
                  </a:cubicBezTo>
                  <a:cubicBezTo>
                    <a:pt x="119" y="105"/>
                    <a:pt x="120" y="108"/>
                    <a:pt x="120" y="118"/>
                  </a:cubicBezTo>
                  <a:cubicBezTo>
                    <a:pt x="120" y="118"/>
                    <a:pt x="120" y="119"/>
                    <a:pt x="120" y="119"/>
                  </a:cubicBezTo>
                  <a:cubicBezTo>
                    <a:pt x="120" y="120"/>
                    <a:pt x="120" y="120"/>
                    <a:pt x="120" y="120"/>
                  </a:cubicBezTo>
                  <a:cubicBezTo>
                    <a:pt x="120" y="120"/>
                    <a:pt x="121" y="121"/>
                    <a:pt x="122" y="121"/>
                  </a:cubicBezTo>
                  <a:cubicBezTo>
                    <a:pt x="125" y="121"/>
                    <a:pt x="128" y="121"/>
                    <a:pt x="130" y="121"/>
                  </a:cubicBezTo>
                  <a:cubicBezTo>
                    <a:pt x="135" y="121"/>
                    <a:pt x="139" y="121"/>
                    <a:pt x="146" y="120"/>
                  </a:cubicBezTo>
                  <a:cubicBezTo>
                    <a:pt x="147" y="132"/>
                    <a:pt x="148" y="143"/>
                    <a:pt x="148" y="154"/>
                  </a:cubicBezTo>
                  <a:cubicBezTo>
                    <a:pt x="124" y="153"/>
                    <a:pt x="104" y="152"/>
                    <a:pt x="84" y="152"/>
                  </a:cubicBezTo>
                  <a:cubicBezTo>
                    <a:pt x="59" y="152"/>
                    <a:pt x="35" y="153"/>
                    <a:pt x="5" y="155"/>
                  </a:cubicBezTo>
                  <a:moveTo>
                    <a:pt x="37" y="40"/>
                  </a:moveTo>
                  <a:cubicBezTo>
                    <a:pt x="37" y="33"/>
                    <a:pt x="36" y="29"/>
                    <a:pt x="35" y="21"/>
                  </a:cubicBezTo>
                  <a:cubicBezTo>
                    <a:pt x="42" y="15"/>
                    <a:pt x="49" y="10"/>
                    <a:pt x="56" y="6"/>
                  </a:cubicBezTo>
                  <a:cubicBezTo>
                    <a:pt x="56" y="8"/>
                    <a:pt x="56" y="10"/>
                    <a:pt x="56" y="13"/>
                  </a:cubicBezTo>
                  <a:cubicBezTo>
                    <a:pt x="56" y="15"/>
                    <a:pt x="56" y="16"/>
                    <a:pt x="56" y="18"/>
                  </a:cubicBezTo>
                  <a:cubicBezTo>
                    <a:pt x="56" y="21"/>
                    <a:pt x="55" y="23"/>
                    <a:pt x="55" y="26"/>
                  </a:cubicBezTo>
                  <a:cubicBezTo>
                    <a:pt x="49" y="30"/>
                    <a:pt x="43" y="35"/>
                    <a:pt x="37" y="40"/>
                  </a:cubicBezTo>
                  <a:moveTo>
                    <a:pt x="8" y="19"/>
                  </a:moveTo>
                  <a:cubicBezTo>
                    <a:pt x="13" y="16"/>
                    <a:pt x="18" y="13"/>
                    <a:pt x="24" y="9"/>
                  </a:cubicBezTo>
                  <a:cubicBezTo>
                    <a:pt x="26" y="8"/>
                    <a:pt x="28" y="7"/>
                    <a:pt x="30" y="6"/>
                  </a:cubicBezTo>
                  <a:cubicBezTo>
                    <a:pt x="32" y="5"/>
                    <a:pt x="37" y="5"/>
                    <a:pt x="42" y="5"/>
                  </a:cubicBezTo>
                  <a:cubicBezTo>
                    <a:pt x="45" y="5"/>
                    <a:pt x="48" y="4"/>
                    <a:pt x="51" y="4"/>
                  </a:cubicBezTo>
                  <a:cubicBezTo>
                    <a:pt x="44" y="9"/>
                    <a:pt x="37" y="14"/>
                    <a:pt x="32" y="19"/>
                  </a:cubicBezTo>
                  <a:cubicBezTo>
                    <a:pt x="29" y="19"/>
                    <a:pt x="27" y="19"/>
                    <a:pt x="24" y="19"/>
                  </a:cubicBezTo>
                  <a:cubicBezTo>
                    <a:pt x="19" y="19"/>
                    <a:pt x="14" y="19"/>
                    <a:pt x="8" y="19"/>
                  </a:cubicBezTo>
                  <a:moveTo>
                    <a:pt x="58" y="0"/>
                  </a:moveTo>
                  <a:cubicBezTo>
                    <a:pt x="58" y="0"/>
                    <a:pt x="58" y="0"/>
                    <a:pt x="58" y="0"/>
                  </a:cubicBezTo>
                  <a:cubicBezTo>
                    <a:pt x="58" y="0"/>
                    <a:pt x="58" y="0"/>
                    <a:pt x="58" y="0"/>
                  </a:cubicBezTo>
                  <a:cubicBezTo>
                    <a:pt x="53" y="1"/>
                    <a:pt x="47" y="1"/>
                    <a:pt x="42" y="1"/>
                  </a:cubicBezTo>
                  <a:cubicBezTo>
                    <a:pt x="37" y="1"/>
                    <a:pt x="32" y="2"/>
                    <a:pt x="29" y="2"/>
                  </a:cubicBezTo>
                  <a:cubicBezTo>
                    <a:pt x="28" y="2"/>
                    <a:pt x="28" y="2"/>
                    <a:pt x="28" y="2"/>
                  </a:cubicBezTo>
                  <a:cubicBezTo>
                    <a:pt x="26" y="3"/>
                    <a:pt x="24" y="5"/>
                    <a:pt x="22" y="6"/>
                  </a:cubicBezTo>
                  <a:cubicBezTo>
                    <a:pt x="15" y="10"/>
                    <a:pt x="9" y="14"/>
                    <a:pt x="3" y="18"/>
                  </a:cubicBezTo>
                  <a:cubicBezTo>
                    <a:pt x="2" y="18"/>
                    <a:pt x="2" y="19"/>
                    <a:pt x="2" y="20"/>
                  </a:cubicBezTo>
                  <a:cubicBezTo>
                    <a:pt x="2" y="20"/>
                    <a:pt x="2" y="20"/>
                    <a:pt x="2" y="20"/>
                  </a:cubicBezTo>
                  <a:cubicBezTo>
                    <a:pt x="2" y="20"/>
                    <a:pt x="2" y="20"/>
                    <a:pt x="2" y="20"/>
                  </a:cubicBezTo>
                  <a:cubicBezTo>
                    <a:pt x="2" y="21"/>
                    <a:pt x="2" y="21"/>
                    <a:pt x="2" y="21"/>
                  </a:cubicBezTo>
                  <a:cubicBezTo>
                    <a:pt x="1" y="21"/>
                    <a:pt x="1" y="21"/>
                    <a:pt x="1" y="21"/>
                  </a:cubicBezTo>
                  <a:cubicBezTo>
                    <a:pt x="1" y="33"/>
                    <a:pt x="1" y="43"/>
                    <a:pt x="1" y="52"/>
                  </a:cubicBezTo>
                  <a:cubicBezTo>
                    <a:pt x="1" y="78"/>
                    <a:pt x="2" y="98"/>
                    <a:pt x="2" y="124"/>
                  </a:cubicBezTo>
                  <a:cubicBezTo>
                    <a:pt x="2" y="133"/>
                    <a:pt x="2" y="143"/>
                    <a:pt x="2" y="155"/>
                  </a:cubicBezTo>
                  <a:cubicBezTo>
                    <a:pt x="1" y="155"/>
                    <a:pt x="0" y="156"/>
                    <a:pt x="0" y="157"/>
                  </a:cubicBezTo>
                  <a:cubicBezTo>
                    <a:pt x="0" y="158"/>
                    <a:pt x="1" y="158"/>
                    <a:pt x="2" y="158"/>
                  </a:cubicBezTo>
                  <a:cubicBezTo>
                    <a:pt x="2" y="158"/>
                    <a:pt x="2" y="158"/>
                    <a:pt x="2" y="158"/>
                  </a:cubicBezTo>
                  <a:cubicBezTo>
                    <a:pt x="33" y="157"/>
                    <a:pt x="58" y="156"/>
                    <a:pt x="84" y="156"/>
                  </a:cubicBezTo>
                  <a:cubicBezTo>
                    <a:pt x="104" y="156"/>
                    <a:pt x="125" y="157"/>
                    <a:pt x="149" y="157"/>
                  </a:cubicBezTo>
                  <a:cubicBezTo>
                    <a:pt x="149" y="158"/>
                    <a:pt x="150" y="159"/>
                    <a:pt x="150" y="159"/>
                  </a:cubicBezTo>
                  <a:cubicBezTo>
                    <a:pt x="150" y="159"/>
                    <a:pt x="150" y="159"/>
                    <a:pt x="150" y="159"/>
                  </a:cubicBezTo>
                  <a:cubicBezTo>
                    <a:pt x="151" y="159"/>
                    <a:pt x="152" y="158"/>
                    <a:pt x="152" y="158"/>
                  </a:cubicBezTo>
                  <a:cubicBezTo>
                    <a:pt x="152" y="158"/>
                    <a:pt x="152" y="158"/>
                    <a:pt x="152" y="158"/>
                  </a:cubicBezTo>
                  <a:cubicBezTo>
                    <a:pt x="153" y="158"/>
                    <a:pt x="153" y="158"/>
                    <a:pt x="154" y="158"/>
                  </a:cubicBezTo>
                  <a:cubicBezTo>
                    <a:pt x="154" y="158"/>
                    <a:pt x="154" y="158"/>
                    <a:pt x="154" y="158"/>
                  </a:cubicBezTo>
                  <a:cubicBezTo>
                    <a:pt x="155" y="158"/>
                    <a:pt x="156" y="157"/>
                    <a:pt x="156" y="156"/>
                  </a:cubicBezTo>
                  <a:cubicBezTo>
                    <a:pt x="156" y="155"/>
                    <a:pt x="155" y="155"/>
                    <a:pt x="155" y="154"/>
                  </a:cubicBezTo>
                  <a:cubicBezTo>
                    <a:pt x="161" y="148"/>
                    <a:pt x="167" y="141"/>
                    <a:pt x="172" y="133"/>
                  </a:cubicBezTo>
                  <a:cubicBezTo>
                    <a:pt x="172" y="133"/>
                    <a:pt x="172" y="132"/>
                    <a:pt x="171" y="131"/>
                  </a:cubicBezTo>
                  <a:cubicBezTo>
                    <a:pt x="171" y="131"/>
                    <a:pt x="171" y="131"/>
                    <a:pt x="171" y="131"/>
                  </a:cubicBezTo>
                  <a:cubicBezTo>
                    <a:pt x="171" y="131"/>
                    <a:pt x="171" y="131"/>
                    <a:pt x="171" y="131"/>
                  </a:cubicBezTo>
                  <a:cubicBezTo>
                    <a:pt x="171" y="128"/>
                    <a:pt x="171" y="124"/>
                    <a:pt x="171" y="120"/>
                  </a:cubicBezTo>
                  <a:cubicBezTo>
                    <a:pt x="171" y="118"/>
                    <a:pt x="171" y="116"/>
                    <a:pt x="171" y="113"/>
                  </a:cubicBezTo>
                  <a:cubicBezTo>
                    <a:pt x="171" y="108"/>
                    <a:pt x="171" y="103"/>
                    <a:pt x="171" y="100"/>
                  </a:cubicBezTo>
                  <a:cubicBezTo>
                    <a:pt x="171" y="99"/>
                    <a:pt x="171" y="99"/>
                    <a:pt x="171" y="99"/>
                  </a:cubicBezTo>
                  <a:cubicBezTo>
                    <a:pt x="171" y="99"/>
                    <a:pt x="171" y="99"/>
                    <a:pt x="171" y="99"/>
                  </a:cubicBezTo>
                  <a:cubicBezTo>
                    <a:pt x="171" y="99"/>
                    <a:pt x="171" y="99"/>
                    <a:pt x="171" y="99"/>
                  </a:cubicBezTo>
                  <a:cubicBezTo>
                    <a:pt x="171" y="98"/>
                    <a:pt x="171" y="98"/>
                    <a:pt x="171" y="98"/>
                  </a:cubicBezTo>
                  <a:cubicBezTo>
                    <a:pt x="171" y="98"/>
                    <a:pt x="171" y="98"/>
                    <a:pt x="171" y="98"/>
                  </a:cubicBezTo>
                  <a:cubicBezTo>
                    <a:pt x="170" y="98"/>
                    <a:pt x="170" y="98"/>
                    <a:pt x="170" y="98"/>
                  </a:cubicBezTo>
                  <a:cubicBezTo>
                    <a:pt x="170" y="98"/>
                    <a:pt x="170" y="98"/>
                    <a:pt x="170" y="98"/>
                  </a:cubicBezTo>
                  <a:cubicBezTo>
                    <a:pt x="170" y="98"/>
                    <a:pt x="170" y="98"/>
                    <a:pt x="170" y="98"/>
                  </a:cubicBezTo>
                  <a:cubicBezTo>
                    <a:pt x="163" y="98"/>
                    <a:pt x="157" y="98"/>
                    <a:pt x="152" y="98"/>
                  </a:cubicBezTo>
                  <a:cubicBezTo>
                    <a:pt x="150" y="98"/>
                    <a:pt x="148" y="98"/>
                    <a:pt x="146" y="98"/>
                  </a:cubicBezTo>
                  <a:cubicBezTo>
                    <a:pt x="145" y="98"/>
                    <a:pt x="145" y="98"/>
                    <a:pt x="145" y="98"/>
                  </a:cubicBezTo>
                  <a:cubicBezTo>
                    <a:pt x="144" y="99"/>
                    <a:pt x="144" y="99"/>
                    <a:pt x="143" y="99"/>
                  </a:cubicBezTo>
                  <a:cubicBezTo>
                    <a:pt x="143" y="99"/>
                    <a:pt x="143" y="99"/>
                    <a:pt x="143" y="99"/>
                  </a:cubicBezTo>
                  <a:cubicBezTo>
                    <a:pt x="143" y="96"/>
                    <a:pt x="143" y="93"/>
                    <a:pt x="143" y="91"/>
                  </a:cubicBezTo>
                  <a:cubicBezTo>
                    <a:pt x="143" y="89"/>
                    <a:pt x="143" y="87"/>
                    <a:pt x="143" y="86"/>
                  </a:cubicBezTo>
                  <a:cubicBezTo>
                    <a:pt x="143" y="82"/>
                    <a:pt x="143" y="78"/>
                    <a:pt x="144" y="75"/>
                  </a:cubicBezTo>
                  <a:cubicBezTo>
                    <a:pt x="144" y="74"/>
                    <a:pt x="144" y="74"/>
                    <a:pt x="144" y="74"/>
                  </a:cubicBezTo>
                  <a:cubicBezTo>
                    <a:pt x="144" y="74"/>
                    <a:pt x="144" y="74"/>
                    <a:pt x="144" y="74"/>
                  </a:cubicBezTo>
                  <a:cubicBezTo>
                    <a:pt x="144" y="74"/>
                    <a:pt x="144" y="74"/>
                    <a:pt x="144" y="74"/>
                  </a:cubicBezTo>
                  <a:cubicBezTo>
                    <a:pt x="143" y="73"/>
                    <a:pt x="143" y="73"/>
                    <a:pt x="143" y="73"/>
                  </a:cubicBezTo>
                  <a:cubicBezTo>
                    <a:pt x="143" y="73"/>
                    <a:pt x="143" y="73"/>
                    <a:pt x="143" y="73"/>
                  </a:cubicBezTo>
                  <a:cubicBezTo>
                    <a:pt x="142" y="73"/>
                    <a:pt x="142" y="73"/>
                    <a:pt x="142" y="73"/>
                  </a:cubicBezTo>
                  <a:cubicBezTo>
                    <a:pt x="142" y="73"/>
                    <a:pt x="142" y="73"/>
                    <a:pt x="142" y="73"/>
                  </a:cubicBezTo>
                  <a:cubicBezTo>
                    <a:pt x="142" y="73"/>
                    <a:pt x="142" y="73"/>
                    <a:pt x="142" y="73"/>
                  </a:cubicBezTo>
                  <a:cubicBezTo>
                    <a:pt x="137" y="73"/>
                    <a:pt x="131" y="73"/>
                    <a:pt x="126" y="73"/>
                  </a:cubicBezTo>
                  <a:cubicBezTo>
                    <a:pt x="121" y="73"/>
                    <a:pt x="117" y="73"/>
                    <a:pt x="114" y="74"/>
                  </a:cubicBezTo>
                  <a:cubicBezTo>
                    <a:pt x="114" y="73"/>
                    <a:pt x="114" y="73"/>
                    <a:pt x="114" y="72"/>
                  </a:cubicBezTo>
                  <a:cubicBezTo>
                    <a:pt x="114" y="66"/>
                    <a:pt x="114" y="59"/>
                    <a:pt x="114" y="54"/>
                  </a:cubicBezTo>
                  <a:cubicBezTo>
                    <a:pt x="114" y="52"/>
                    <a:pt x="114" y="50"/>
                    <a:pt x="114" y="48"/>
                  </a:cubicBezTo>
                  <a:cubicBezTo>
                    <a:pt x="114" y="48"/>
                    <a:pt x="114" y="48"/>
                    <a:pt x="114" y="48"/>
                  </a:cubicBezTo>
                  <a:cubicBezTo>
                    <a:pt x="114" y="48"/>
                    <a:pt x="114" y="48"/>
                    <a:pt x="114" y="48"/>
                  </a:cubicBezTo>
                  <a:cubicBezTo>
                    <a:pt x="114" y="48"/>
                    <a:pt x="114" y="48"/>
                    <a:pt x="114" y="48"/>
                  </a:cubicBezTo>
                  <a:cubicBezTo>
                    <a:pt x="113" y="47"/>
                    <a:pt x="113" y="47"/>
                    <a:pt x="113" y="47"/>
                  </a:cubicBezTo>
                  <a:cubicBezTo>
                    <a:pt x="113" y="47"/>
                    <a:pt x="113" y="47"/>
                    <a:pt x="113" y="47"/>
                  </a:cubicBezTo>
                  <a:cubicBezTo>
                    <a:pt x="112" y="46"/>
                    <a:pt x="112" y="46"/>
                    <a:pt x="112" y="46"/>
                  </a:cubicBezTo>
                  <a:cubicBezTo>
                    <a:pt x="112" y="46"/>
                    <a:pt x="112" y="46"/>
                    <a:pt x="112" y="46"/>
                  </a:cubicBezTo>
                  <a:cubicBezTo>
                    <a:pt x="112" y="46"/>
                    <a:pt x="112" y="46"/>
                    <a:pt x="112" y="46"/>
                  </a:cubicBezTo>
                  <a:cubicBezTo>
                    <a:pt x="103" y="47"/>
                    <a:pt x="92" y="47"/>
                    <a:pt x="86" y="49"/>
                  </a:cubicBezTo>
                  <a:cubicBezTo>
                    <a:pt x="86" y="46"/>
                    <a:pt x="86" y="44"/>
                    <a:pt x="86" y="42"/>
                  </a:cubicBezTo>
                  <a:cubicBezTo>
                    <a:pt x="86" y="40"/>
                    <a:pt x="86" y="39"/>
                    <a:pt x="86" y="37"/>
                  </a:cubicBezTo>
                  <a:cubicBezTo>
                    <a:pt x="86" y="33"/>
                    <a:pt x="86" y="29"/>
                    <a:pt x="87" y="26"/>
                  </a:cubicBezTo>
                  <a:cubicBezTo>
                    <a:pt x="87" y="25"/>
                    <a:pt x="87" y="25"/>
                    <a:pt x="87" y="25"/>
                  </a:cubicBezTo>
                  <a:cubicBezTo>
                    <a:pt x="87" y="25"/>
                    <a:pt x="87" y="25"/>
                    <a:pt x="87" y="25"/>
                  </a:cubicBezTo>
                  <a:cubicBezTo>
                    <a:pt x="87" y="25"/>
                    <a:pt x="87" y="25"/>
                    <a:pt x="87" y="25"/>
                  </a:cubicBezTo>
                  <a:cubicBezTo>
                    <a:pt x="86" y="25"/>
                    <a:pt x="86" y="25"/>
                    <a:pt x="86" y="25"/>
                  </a:cubicBezTo>
                  <a:cubicBezTo>
                    <a:pt x="86" y="24"/>
                    <a:pt x="86" y="24"/>
                    <a:pt x="86" y="24"/>
                  </a:cubicBezTo>
                  <a:cubicBezTo>
                    <a:pt x="85" y="24"/>
                    <a:pt x="85" y="24"/>
                    <a:pt x="85" y="24"/>
                  </a:cubicBezTo>
                  <a:cubicBezTo>
                    <a:pt x="85" y="24"/>
                    <a:pt x="85" y="24"/>
                    <a:pt x="85" y="24"/>
                  </a:cubicBezTo>
                  <a:cubicBezTo>
                    <a:pt x="85" y="24"/>
                    <a:pt x="85" y="24"/>
                    <a:pt x="85" y="24"/>
                  </a:cubicBezTo>
                  <a:cubicBezTo>
                    <a:pt x="77" y="25"/>
                    <a:pt x="67" y="25"/>
                    <a:pt x="61" y="25"/>
                  </a:cubicBezTo>
                  <a:cubicBezTo>
                    <a:pt x="60" y="25"/>
                    <a:pt x="60" y="25"/>
                    <a:pt x="59" y="25"/>
                  </a:cubicBezTo>
                  <a:cubicBezTo>
                    <a:pt x="59" y="23"/>
                    <a:pt x="59" y="20"/>
                    <a:pt x="59" y="18"/>
                  </a:cubicBezTo>
                  <a:cubicBezTo>
                    <a:pt x="59" y="16"/>
                    <a:pt x="59" y="15"/>
                    <a:pt x="59" y="13"/>
                  </a:cubicBezTo>
                  <a:cubicBezTo>
                    <a:pt x="59" y="9"/>
                    <a:pt x="59" y="6"/>
                    <a:pt x="59" y="2"/>
                  </a:cubicBezTo>
                  <a:cubicBezTo>
                    <a:pt x="59" y="2"/>
                    <a:pt x="59" y="2"/>
                    <a:pt x="59" y="2"/>
                  </a:cubicBezTo>
                  <a:cubicBezTo>
                    <a:pt x="59" y="2"/>
                    <a:pt x="59" y="2"/>
                    <a:pt x="59" y="2"/>
                  </a:cubicBezTo>
                  <a:cubicBezTo>
                    <a:pt x="59" y="2"/>
                    <a:pt x="59" y="2"/>
                    <a:pt x="59" y="2"/>
                  </a:cubicBezTo>
                  <a:cubicBezTo>
                    <a:pt x="59" y="1"/>
                    <a:pt x="59" y="1"/>
                    <a:pt x="59" y="1"/>
                  </a:cubicBezTo>
                  <a:cubicBezTo>
                    <a:pt x="59" y="1"/>
                    <a:pt x="59" y="1"/>
                    <a:pt x="59" y="1"/>
                  </a:cubicBezTo>
                  <a:cubicBezTo>
                    <a:pt x="58" y="0"/>
                    <a:pt x="58" y="0"/>
                    <a:pt x="58"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826"/>
            <p:cNvSpPr>
              <a:spLocks noEditPoints="1"/>
            </p:cNvSpPr>
            <p:nvPr/>
          </p:nvSpPr>
          <p:spPr bwMode="auto">
            <a:xfrm>
              <a:off x="3558" y="2981"/>
              <a:ext cx="52" cy="64"/>
            </a:xfrm>
            <a:custGeom>
              <a:avLst/>
              <a:gdLst>
                <a:gd name="T0" fmla="*/ 6 w 22"/>
                <a:gd name="T1" fmla="*/ 14 h 27"/>
                <a:gd name="T2" fmla="*/ 6 w 22"/>
                <a:gd name="T3" fmla="*/ 4 h 27"/>
                <a:gd name="T4" fmla="*/ 10 w 22"/>
                <a:gd name="T5" fmla="*/ 3 h 27"/>
                <a:gd name="T6" fmla="*/ 16 w 22"/>
                <a:gd name="T7" fmla="*/ 3 h 27"/>
                <a:gd name="T8" fmla="*/ 17 w 22"/>
                <a:gd name="T9" fmla="*/ 3 h 27"/>
                <a:gd name="T10" fmla="*/ 18 w 22"/>
                <a:gd name="T11" fmla="*/ 4 h 27"/>
                <a:gd name="T12" fmla="*/ 16 w 22"/>
                <a:gd name="T13" fmla="*/ 7 h 27"/>
                <a:gd name="T14" fmla="*/ 12 w 22"/>
                <a:gd name="T15" fmla="*/ 7 h 27"/>
                <a:gd name="T16" fmla="*/ 10 w 22"/>
                <a:gd name="T17" fmla="*/ 11 h 27"/>
                <a:gd name="T18" fmla="*/ 11 w 22"/>
                <a:gd name="T19" fmla="*/ 11 h 27"/>
                <a:gd name="T20" fmla="*/ 15 w 22"/>
                <a:gd name="T21" fmla="*/ 23 h 27"/>
                <a:gd name="T22" fmla="*/ 9 w 22"/>
                <a:gd name="T23" fmla="*/ 24 h 27"/>
                <a:gd name="T24" fmla="*/ 4 w 22"/>
                <a:gd name="T25" fmla="*/ 24 h 27"/>
                <a:gd name="T26" fmla="*/ 5 w 22"/>
                <a:gd name="T27" fmla="*/ 21 h 27"/>
                <a:gd name="T28" fmla="*/ 5 w 22"/>
                <a:gd name="T29" fmla="*/ 21 h 27"/>
                <a:gd name="T30" fmla="*/ 9 w 22"/>
                <a:gd name="T31" fmla="*/ 21 h 27"/>
                <a:gd name="T32" fmla="*/ 13 w 22"/>
                <a:gd name="T33" fmla="*/ 15 h 27"/>
                <a:gd name="T34" fmla="*/ 8 w 22"/>
                <a:gd name="T35" fmla="*/ 14 h 27"/>
                <a:gd name="T36" fmla="*/ 6 w 22"/>
                <a:gd name="T37" fmla="*/ 14 h 27"/>
                <a:gd name="T38" fmla="*/ 10 w 22"/>
                <a:gd name="T39" fmla="*/ 0 h 27"/>
                <a:gd name="T40" fmla="*/ 3 w 22"/>
                <a:gd name="T41" fmla="*/ 4 h 27"/>
                <a:gd name="T42" fmla="*/ 3 w 22"/>
                <a:gd name="T43" fmla="*/ 14 h 27"/>
                <a:gd name="T44" fmla="*/ 4 w 22"/>
                <a:gd name="T45" fmla="*/ 16 h 27"/>
                <a:gd name="T46" fmla="*/ 6 w 22"/>
                <a:gd name="T47" fmla="*/ 17 h 27"/>
                <a:gd name="T48" fmla="*/ 6 w 22"/>
                <a:gd name="T49" fmla="*/ 17 h 27"/>
                <a:gd name="T50" fmla="*/ 8 w 22"/>
                <a:gd name="T51" fmla="*/ 17 h 27"/>
                <a:gd name="T52" fmla="*/ 11 w 22"/>
                <a:gd name="T53" fmla="*/ 17 h 27"/>
                <a:gd name="T54" fmla="*/ 9 w 22"/>
                <a:gd name="T55" fmla="*/ 18 h 27"/>
                <a:gd name="T56" fmla="*/ 8 w 22"/>
                <a:gd name="T57" fmla="*/ 18 h 27"/>
                <a:gd name="T58" fmla="*/ 5 w 22"/>
                <a:gd name="T59" fmla="*/ 18 h 27"/>
                <a:gd name="T60" fmla="*/ 2 w 22"/>
                <a:gd name="T61" fmla="*/ 20 h 27"/>
                <a:gd name="T62" fmla="*/ 2 w 22"/>
                <a:gd name="T63" fmla="*/ 20 h 27"/>
                <a:gd name="T64" fmla="*/ 1 w 22"/>
                <a:gd name="T65" fmla="*/ 25 h 27"/>
                <a:gd name="T66" fmla="*/ 3 w 22"/>
                <a:gd name="T67" fmla="*/ 26 h 27"/>
                <a:gd name="T68" fmla="*/ 9 w 22"/>
                <a:gd name="T69" fmla="*/ 27 h 27"/>
                <a:gd name="T70" fmla="*/ 16 w 22"/>
                <a:gd name="T71" fmla="*/ 26 h 27"/>
                <a:gd name="T72" fmla="*/ 22 w 22"/>
                <a:gd name="T73" fmla="*/ 16 h 27"/>
                <a:gd name="T74" fmla="*/ 17 w 22"/>
                <a:gd name="T75" fmla="*/ 10 h 27"/>
                <a:gd name="T76" fmla="*/ 20 w 22"/>
                <a:gd name="T77" fmla="*/ 8 h 27"/>
                <a:gd name="T78" fmla="*/ 21 w 22"/>
                <a:gd name="T79" fmla="*/ 5 h 27"/>
                <a:gd name="T80" fmla="*/ 21 w 22"/>
                <a:gd name="T81" fmla="*/ 4 h 27"/>
                <a:gd name="T82" fmla="*/ 17 w 22"/>
                <a:gd name="T83" fmla="*/ 0 h 27"/>
                <a:gd name="T84" fmla="*/ 16 w 22"/>
                <a:gd name="T85" fmla="*/ 0 h 27"/>
                <a:gd name="T86" fmla="*/ 16 w 22"/>
                <a:gd name="T87" fmla="*/ 0 h 27"/>
                <a:gd name="T88" fmla="*/ 14 w 22"/>
                <a:gd name="T89" fmla="*/ 0 h 27"/>
                <a:gd name="T90" fmla="*/ 10 w 22"/>
                <a:gd name="T9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 h="27">
                  <a:moveTo>
                    <a:pt x="6" y="14"/>
                  </a:moveTo>
                  <a:cubicBezTo>
                    <a:pt x="6" y="11"/>
                    <a:pt x="6" y="7"/>
                    <a:pt x="6" y="4"/>
                  </a:cubicBezTo>
                  <a:cubicBezTo>
                    <a:pt x="6" y="3"/>
                    <a:pt x="7" y="3"/>
                    <a:pt x="10" y="3"/>
                  </a:cubicBezTo>
                  <a:cubicBezTo>
                    <a:pt x="12" y="3"/>
                    <a:pt x="14" y="3"/>
                    <a:pt x="16" y="3"/>
                  </a:cubicBezTo>
                  <a:cubicBezTo>
                    <a:pt x="16" y="3"/>
                    <a:pt x="17" y="3"/>
                    <a:pt x="17" y="3"/>
                  </a:cubicBezTo>
                  <a:cubicBezTo>
                    <a:pt x="18" y="3"/>
                    <a:pt x="18" y="3"/>
                    <a:pt x="18" y="4"/>
                  </a:cubicBezTo>
                  <a:cubicBezTo>
                    <a:pt x="18" y="6"/>
                    <a:pt x="19" y="7"/>
                    <a:pt x="16" y="7"/>
                  </a:cubicBezTo>
                  <a:cubicBezTo>
                    <a:pt x="15" y="7"/>
                    <a:pt x="13" y="7"/>
                    <a:pt x="12" y="7"/>
                  </a:cubicBezTo>
                  <a:cubicBezTo>
                    <a:pt x="10" y="7"/>
                    <a:pt x="10" y="7"/>
                    <a:pt x="10" y="11"/>
                  </a:cubicBezTo>
                  <a:cubicBezTo>
                    <a:pt x="10" y="11"/>
                    <a:pt x="11" y="11"/>
                    <a:pt x="11" y="11"/>
                  </a:cubicBezTo>
                  <a:cubicBezTo>
                    <a:pt x="19" y="11"/>
                    <a:pt x="22" y="20"/>
                    <a:pt x="15" y="23"/>
                  </a:cubicBezTo>
                  <a:cubicBezTo>
                    <a:pt x="13" y="24"/>
                    <a:pt x="11" y="24"/>
                    <a:pt x="9" y="24"/>
                  </a:cubicBezTo>
                  <a:cubicBezTo>
                    <a:pt x="7" y="24"/>
                    <a:pt x="5" y="24"/>
                    <a:pt x="4" y="24"/>
                  </a:cubicBezTo>
                  <a:cubicBezTo>
                    <a:pt x="4" y="23"/>
                    <a:pt x="5" y="21"/>
                    <a:pt x="5" y="21"/>
                  </a:cubicBezTo>
                  <a:cubicBezTo>
                    <a:pt x="5" y="21"/>
                    <a:pt x="5" y="21"/>
                    <a:pt x="5" y="21"/>
                  </a:cubicBezTo>
                  <a:cubicBezTo>
                    <a:pt x="6" y="21"/>
                    <a:pt x="8" y="21"/>
                    <a:pt x="9" y="21"/>
                  </a:cubicBezTo>
                  <a:cubicBezTo>
                    <a:pt x="13" y="21"/>
                    <a:pt x="17" y="17"/>
                    <a:pt x="13" y="15"/>
                  </a:cubicBezTo>
                  <a:cubicBezTo>
                    <a:pt x="11" y="14"/>
                    <a:pt x="10" y="14"/>
                    <a:pt x="8" y="14"/>
                  </a:cubicBezTo>
                  <a:cubicBezTo>
                    <a:pt x="7" y="14"/>
                    <a:pt x="6" y="14"/>
                    <a:pt x="6" y="14"/>
                  </a:cubicBezTo>
                  <a:moveTo>
                    <a:pt x="10" y="0"/>
                  </a:moveTo>
                  <a:cubicBezTo>
                    <a:pt x="4" y="0"/>
                    <a:pt x="3" y="2"/>
                    <a:pt x="3" y="4"/>
                  </a:cubicBezTo>
                  <a:cubicBezTo>
                    <a:pt x="3" y="14"/>
                    <a:pt x="3" y="14"/>
                    <a:pt x="3" y="14"/>
                  </a:cubicBezTo>
                  <a:cubicBezTo>
                    <a:pt x="3" y="15"/>
                    <a:pt x="3" y="16"/>
                    <a:pt x="4" y="16"/>
                  </a:cubicBezTo>
                  <a:cubicBezTo>
                    <a:pt x="4" y="17"/>
                    <a:pt x="5" y="17"/>
                    <a:pt x="6" y="17"/>
                  </a:cubicBezTo>
                  <a:cubicBezTo>
                    <a:pt x="6" y="17"/>
                    <a:pt x="6" y="17"/>
                    <a:pt x="6" y="17"/>
                  </a:cubicBezTo>
                  <a:cubicBezTo>
                    <a:pt x="7" y="17"/>
                    <a:pt x="8" y="17"/>
                    <a:pt x="8" y="17"/>
                  </a:cubicBezTo>
                  <a:cubicBezTo>
                    <a:pt x="10" y="17"/>
                    <a:pt x="11" y="17"/>
                    <a:pt x="11" y="17"/>
                  </a:cubicBezTo>
                  <a:cubicBezTo>
                    <a:pt x="11" y="18"/>
                    <a:pt x="10" y="18"/>
                    <a:pt x="9" y="18"/>
                  </a:cubicBezTo>
                  <a:cubicBezTo>
                    <a:pt x="9" y="18"/>
                    <a:pt x="8" y="18"/>
                    <a:pt x="8" y="18"/>
                  </a:cubicBezTo>
                  <a:cubicBezTo>
                    <a:pt x="7" y="18"/>
                    <a:pt x="6" y="18"/>
                    <a:pt x="5" y="18"/>
                  </a:cubicBezTo>
                  <a:cubicBezTo>
                    <a:pt x="3" y="18"/>
                    <a:pt x="2" y="19"/>
                    <a:pt x="2" y="20"/>
                  </a:cubicBezTo>
                  <a:cubicBezTo>
                    <a:pt x="2" y="20"/>
                    <a:pt x="2" y="20"/>
                    <a:pt x="2" y="20"/>
                  </a:cubicBezTo>
                  <a:cubicBezTo>
                    <a:pt x="1" y="22"/>
                    <a:pt x="0" y="23"/>
                    <a:pt x="1" y="25"/>
                  </a:cubicBezTo>
                  <a:cubicBezTo>
                    <a:pt x="2" y="26"/>
                    <a:pt x="2" y="26"/>
                    <a:pt x="3" y="26"/>
                  </a:cubicBezTo>
                  <a:cubicBezTo>
                    <a:pt x="5" y="27"/>
                    <a:pt x="7" y="27"/>
                    <a:pt x="9" y="27"/>
                  </a:cubicBezTo>
                  <a:cubicBezTo>
                    <a:pt x="12" y="27"/>
                    <a:pt x="14" y="27"/>
                    <a:pt x="16" y="26"/>
                  </a:cubicBezTo>
                  <a:cubicBezTo>
                    <a:pt x="20" y="24"/>
                    <a:pt x="22" y="20"/>
                    <a:pt x="22" y="16"/>
                  </a:cubicBezTo>
                  <a:cubicBezTo>
                    <a:pt x="21" y="13"/>
                    <a:pt x="19" y="11"/>
                    <a:pt x="17" y="10"/>
                  </a:cubicBezTo>
                  <a:cubicBezTo>
                    <a:pt x="18" y="9"/>
                    <a:pt x="19" y="9"/>
                    <a:pt x="20" y="8"/>
                  </a:cubicBezTo>
                  <a:cubicBezTo>
                    <a:pt x="21" y="7"/>
                    <a:pt x="21" y="6"/>
                    <a:pt x="21" y="5"/>
                  </a:cubicBezTo>
                  <a:cubicBezTo>
                    <a:pt x="21" y="4"/>
                    <a:pt x="21" y="4"/>
                    <a:pt x="21" y="4"/>
                  </a:cubicBezTo>
                  <a:cubicBezTo>
                    <a:pt x="21" y="0"/>
                    <a:pt x="18" y="0"/>
                    <a:pt x="17" y="0"/>
                  </a:cubicBezTo>
                  <a:cubicBezTo>
                    <a:pt x="16" y="0"/>
                    <a:pt x="16" y="0"/>
                    <a:pt x="16" y="0"/>
                  </a:cubicBezTo>
                  <a:cubicBezTo>
                    <a:pt x="16" y="0"/>
                    <a:pt x="16" y="0"/>
                    <a:pt x="16" y="0"/>
                  </a:cubicBezTo>
                  <a:cubicBezTo>
                    <a:pt x="15" y="0"/>
                    <a:pt x="14" y="0"/>
                    <a:pt x="14" y="0"/>
                  </a:cubicBezTo>
                  <a:cubicBezTo>
                    <a:pt x="12" y="0"/>
                    <a:pt x="11" y="0"/>
                    <a:pt x="10"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827"/>
            <p:cNvSpPr>
              <a:spLocks noEditPoints="1"/>
            </p:cNvSpPr>
            <p:nvPr/>
          </p:nvSpPr>
          <p:spPr bwMode="auto">
            <a:xfrm>
              <a:off x="3293" y="2771"/>
              <a:ext cx="57" cy="75"/>
            </a:xfrm>
            <a:custGeom>
              <a:avLst/>
              <a:gdLst>
                <a:gd name="T0" fmla="*/ 5 w 24"/>
                <a:gd name="T1" fmla="*/ 14 h 32"/>
                <a:gd name="T2" fmla="*/ 5 w 24"/>
                <a:gd name="T3" fmla="*/ 14 h 32"/>
                <a:gd name="T4" fmla="*/ 5 w 24"/>
                <a:gd name="T5" fmla="*/ 14 h 32"/>
                <a:gd name="T6" fmla="*/ 3 w 24"/>
                <a:gd name="T7" fmla="*/ 10 h 32"/>
                <a:gd name="T8" fmla="*/ 13 w 24"/>
                <a:gd name="T9" fmla="*/ 3 h 32"/>
                <a:gd name="T10" fmla="*/ 13 w 24"/>
                <a:gd name="T11" fmla="*/ 3 h 32"/>
                <a:gd name="T12" fmla="*/ 14 w 24"/>
                <a:gd name="T13" fmla="*/ 4 h 32"/>
                <a:gd name="T14" fmla="*/ 15 w 24"/>
                <a:gd name="T15" fmla="*/ 5 h 32"/>
                <a:gd name="T16" fmla="*/ 15 w 24"/>
                <a:gd name="T17" fmla="*/ 24 h 32"/>
                <a:gd name="T18" fmla="*/ 18 w 24"/>
                <a:gd name="T19" fmla="*/ 24 h 32"/>
                <a:gd name="T20" fmla="*/ 21 w 24"/>
                <a:gd name="T21" fmla="*/ 25 h 32"/>
                <a:gd name="T22" fmla="*/ 21 w 24"/>
                <a:gd name="T23" fmla="*/ 29 h 32"/>
                <a:gd name="T24" fmla="*/ 21 w 24"/>
                <a:gd name="T25" fmla="*/ 29 h 32"/>
                <a:gd name="T26" fmla="*/ 21 w 24"/>
                <a:gd name="T27" fmla="*/ 29 h 32"/>
                <a:gd name="T28" fmla="*/ 21 w 24"/>
                <a:gd name="T29" fmla="*/ 29 h 32"/>
                <a:gd name="T30" fmla="*/ 4 w 24"/>
                <a:gd name="T31" fmla="*/ 29 h 32"/>
                <a:gd name="T32" fmla="*/ 4 w 24"/>
                <a:gd name="T33" fmla="*/ 25 h 32"/>
                <a:gd name="T34" fmla="*/ 5 w 24"/>
                <a:gd name="T35" fmla="*/ 25 h 32"/>
                <a:gd name="T36" fmla="*/ 10 w 24"/>
                <a:gd name="T37" fmla="*/ 25 h 32"/>
                <a:gd name="T38" fmla="*/ 11 w 24"/>
                <a:gd name="T39" fmla="*/ 11 h 32"/>
                <a:gd name="T40" fmla="*/ 5 w 24"/>
                <a:gd name="T41" fmla="*/ 14 h 32"/>
                <a:gd name="T42" fmla="*/ 5 w 24"/>
                <a:gd name="T43" fmla="*/ 14 h 32"/>
                <a:gd name="T44" fmla="*/ 13 w 24"/>
                <a:gd name="T45" fmla="*/ 0 h 32"/>
                <a:gd name="T46" fmla="*/ 10 w 24"/>
                <a:gd name="T47" fmla="*/ 2 h 32"/>
                <a:gd name="T48" fmla="*/ 2 w 24"/>
                <a:gd name="T49" fmla="*/ 7 h 32"/>
                <a:gd name="T50" fmla="*/ 0 w 24"/>
                <a:gd name="T51" fmla="*/ 8 h 32"/>
                <a:gd name="T52" fmla="*/ 0 w 24"/>
                <a:gd name="T53" fmla="*/ 11 h 32"/>
                <a:gd name="T54" fmla="*/ 2 w 24"/>
                <a:gd name="T55" fmla="*/ 15 h 32"/>
                <a:gd name="T56" fmla="*/ 4 w 24"/>
                <a:gd name="T57" fmla="*/ 17 h 32"/>
                <a:gd name="T58" fmla="*/ 5 w 24"/>
                <a:gd name="T59" fmla="*/ 17 h 32"/>
                <a:gd name="T60" fmla="*/ 7 w 24"/>
                <a:gd name="T61" fmla="*/ 17 h 32"/>
                <a:gd name="T62" fmla="*/ 8 w 24"/>
                <a:gd name="T63" fmla="*/ 16 h 32"/>
                <a:gd name="T64" fmla="*/ 8 w 24"/>
                <a:gd name="T65" fmla="*/ 18 h 32"/>
                <a:gd name="T66" fmla="*/ 7 w 24"/>
                <a:gd name="T67" fmla="*/ 22 h 32"/>
                <a:gd name="T68" fmla="*/ 5 w 24"/>
                <a:gd name="T69" fmla="*/ 22 h 32"/>
                <a:gd name="T70" fmla="*/ 4 w 24"/>
                <a:gd name="T71" fmla="*/ 22 h 32"/>
                <a:gd name="T72" fmla="*/ 2 w 24"/>
                <a:gd name="T73" fmla="*/ 25 h 32"/>
                <a:gd name="T74" fmla="*/ 2 w 24"/>
                <a:gd name="T75" fmla="*/ 27 h 32"/>
                <a:gd name="T76" fmla="*/ 2 w 24"/>
                <a:gd name="T77" fmla="*/ 29 h 32"/>
                <a:gd name="T78" fmla="*/ 4 w 24"/>
                <a:gd name="T79" fmla="*/ 31 h 32"/>
                <a:gd name="T80" fmla="*/ 12 w 24"/>
                <a:gd name="T81" fmla="*/ 32 h 32"/>
                <a:gd name="T82" fmla="*/ 21 w 24"/>
                <a:gd name="T83" fmla="*/ 32 h 32"/>
                <a:gd name="T84" fmla="*/ 23 w 24"/>
                <a:gd name="T85" fmla="*/ 31 h 32"/>
                <a:gd name="T86" fmla="*/ 24 w 24"/>
                <a:gd name="T87" fmla="*/ 29 h 32"/>
                <a:gd name="T88" fmla="*/ 24 w 24"/>
                <a:gd name="T89" fmla="*/ 25 h 32"/>
                <a:gd name="T90" fmla="*/ 21 w 24"/>
                <a:gd name="T91" fmla="*/ 22 h 32"/>
                <a:gd name="T92" fmla="*/ 18 w 24"/>
                <a:gd name="T93" fmla="*/ 21 h 32"/>
                <a:gd name="T94" fmla="*/ 18 w 24"/>
                <a:gd name="T95" fmla="*/ 21 h 32"/>
                <a:gd name="T96" fmla="*/ 18 w 24"/>
                <a:gd name="T97" fmla="*/ 6 h 32"/>
                <a:gd name="T98" fmla="*/ 18 w 24"/>
                <a:gd name="T99" fmla="*/ 3 h 32"/>
                <a:gd name="T100" fmla="*/ 17 w 24"/>
                <a:gd name="T101" fmla="*/ 3 h 32"/>
                <a:gd name="T102" fmla="*/ 16 w 24"/>
                <a:gd name="T103" fmla="*/ 2 h 32"/>
                <a:gd name="T104" fmla="*/ 14 w 24"/>
                <a:gd name="T105" fmla="*/ 1 h 32"/>
                <a:gd name="T106" fmla="*/ 13 w 24"/>
                <a:gd name="T10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 h="32">
                  <a:moveTo>
                    <a:pt x="5" y="14"/>
                  </a:moveTo>
                  <a:cubicBezTo>
                    <a:pt x="5" y="14"/>
                    <a:pt x="5" y="14"/>
                    <a:pt x="5" y="14"/>
                  </a:cubicBezTo>
                  <a:cubicBezTo>
                    <a:pt x="5" y="14"/>
                    <a:pt x="5" y="14"/>
                    <a:pt x="5" y="14"/>
                  </a:cubicBezTo>
                  <a:cubicBezTo>
                    <a:pt x="4" y="13"/>
                    <a:pt x="3" y="11"/>
                    <a:pt x="3" y="10"/>
                  </a:cubicBezTo>
                  <a:cubicBezTo>
                    <a:pt x="6" y="8"/>
                    <a:pt x="13" y="3"/>
                    <a:pt x="13" y="3"/>
                  </a:cubicBezTo>
                  <a:cubicBezTo>
                    <a:pt x="13" y="3"/>
                    <a:pt x="13" y="3"/>
                    <a:pt x="13" y="3"/>
                  </a:cubicBezTo>
                  <a:cubicBezTo>
                    <a:pt x="14" y="4"/>
                    <a:pt x="14" y="4"/>
                    <a:pt x="14" y="4"/>
                  </a:cubicBezTo>
                  <a:cubicBezTo>
                    <a:pt x="14" y="4"/>
                    <a:pt x="15" y="5"/>
                    <a:pt x="15" y="5"/>
                  </a:cubicBezTo>
                  <a:cubicBezTo>
                    <a:pt x="15" y="12"/>
                    <a:pt x="15" y="18"/>
                    <a:pt x="15" y="24"/>
                  </a:cubicBezTo>
                  <a:cubicBezTo>
                    <a:pt x="16" y="24"/>
                    <a:pt x="17" y="24"/>
                    <a:pt x="18" y="24"/>
                  </a:cubicBezTo>
                  <a:cubicBezTo>
                    <a:pt x="19" y="24"/>
                    <a:pt x="20" y="24"/>
                    <a:pt x="21" y="25"/>
                  </a:cubicBezTo>
                  <a:cubicBezTo>
                    <a:pt x="21" y="26"/>
                    <a:pt x="21" y="27"/>
                    <a:pt x="21" y="29"/>
                  </a:cubicBezTo>
                  <a:cubicBezTo>
                    <a:pt x="21" y="29"/>
                    <a:pt x="21" y="29"/>
                    <a:pt x="21" y="29"/>
                  </a:cubicBezTo>
                  <a:cubicBezTo>
                    <a:pt x="21" y="29"/>
                    <a:pt x="21" y="29"/>
                    <a:pt x="21" y="29"/>
                  </a:cubicBezTo>
                  <a:cubicBezTo>
                    <a:pt x="21" y="29"/>
                    <a:pt x="21" y="29"/>
                    <a:pt x="21" y="29"/>
                  </a:cubicBezTo>
                  <a:cubicBezTo>
                    <a:pt x="15" y="29"/>
                    <a:pt x="10" y="29"/>
                    <a:pt x="4" y="29"/>
                  </a:cubicBezTo>
                  <a:cubicBezTo>
                    <a:pt x="4" y="27"/>
                    <a:pt x="4" y="26"/>
                    <a:pt x="4" y="25"/>
                  </a:cubicBezTo>
                  <a:cubicBezTo>
                    <a:pt x="5" y="25"/>
                    <a:pt x="5" y="25"/>
                    <a:pt x="5" y="25"/>
                  </a:cubicBezTo>
                  <a:cubicBezTo>
                    <a:pt x="7" y="25"/>
                    <a:pt x="9" y="25"/>
                    <a:pt x="10" y="25"/>
                  </a:cubicBezTo>
                  <a:cubicBezTo>
                    <a:pt x="10" y="20"/>
                    <a:pt x="11" y="15"/>
                    <a:pt x="11" y="11"/>
                  </a:cubicBezTo>
                  <a:cubicBezTo>
                    <a:pt x="9" y="12"/>
                    <a:pt x="7" y="13"/>
                    <a:pt x="5" y="14"/>
                  </a:cubicBezTo>
                  <a:cubicBezTo>
                    <a:pt x="5" y="14"/>
                    <a:pt x="5" y="14"/>
                    <a:pt x="5" y="14"/>
                  </a:cubicBezTo>
                  <a:moveTo>
                    <a:pt x="13" y="0"/>
                  </a:moveTo>
                  <a:cubicBezTo>
                    <a:pt x="12" y="0"/>
                    <a:pt x="12" y="1"/>
                    <a:pt x="10" y="2"/>
                  </a:cubicBezTo>
                  <a:cubicBezTo>
                    <a:pt x="8" y="3"/>
                    <a:pt x="4" y="6"/>
                    <a:pt x="2" y="7"/>
                  </a:cubicBezTo>
                  <a:cubicBezTo>
                    <a:pt x="1" y="7"/>
                    <a:pt x="0" y="8"/>
                    <a:pt x="0" y="8"/>
                  </a:cubicBezTo>
                  <a:cubicBezTo>
                    <a:pt x="0" y="9"/>
                    <a:pt x="0" y="10"/>
                    <a:pt x="0" y="11"/>
                  </a:cubicBezTo>
                  <a:cubicBezTo>
                    <a:pt x="1" y="12"/>
                    <a:pt x="2" y="14"/>
                    <a:pt x="2" y="15"/>
                  </a:cubicBezTo>
                  <a:cubicBezTo>
                    <a:pt x="3" y="16"/>
                    <a:pt x="3" y="17"/>
                    <a:pt x="4" y="17"/>
                  </a:cubicBezTo>
                  <a:cubicBezTo>
                    <a:pt x="4" y="17"/>
                    <a:pt x="5" y="17"/>
                    <a:pt x="5" y="17"/>
                  </a:cubicBezTo>
                  <a:cubicBezTo>
                    <a:pt x="6" y="17"/>
                    <a:pt x="6" y="17"/>
                    <a:pt x="7" y="17"/>
                  </a:cubicBezTo>
                  <a:cubicBezTo>
                    <a:pt x="8" y="16"/>
                    <a:pt x="8" y="16"/>
                    <a:pt x="8" y="16"/>
                  </a:cubicBezTo>
                  <a:cubicBezTo>
                    <a:pt x="8" y="17"/>
                    <a:pt x="8" y="17"/>
                    <a:pt x="8" y="18"/>
                  </a:cubicBezTo>
                  <a:cubicBezTo>
                    <a:pt x="7" y="19"/>
                    <a:pt x="7" y="20"/>
                    <a:pt x="7" y="22"/>
                  </a:cubicBezTo>
                  <a:cubicBezTo>
                    <a:pt x="7" y="22"/>
                    <a:pt x="6" y="22"/>
                    <a:pt x="5" y="22"/>
                  </a:cubicBezTo>
                  <a:cubicBezTo>
                    <a:pt x="4" y="22"/>
                    <a:pt x="4" y="22"/>
                    <a:pt x="4" y="22"/>
                  </a:cubicBezTo>
                  <a:cubicBezTo>
                    <a:pt x="3" y="22"/>
                    <a:pt x="2" y="23"/>
                    <a:pt x="2" y="25"/>
                  </a:cubicBezTo>
                  <a:cubicBezTo>
                    <a:pt x="2" y="27"/>
                    <a:pt x="2" y="27"/>
                    <a:pt x="2" y="27"/>
                  </a:cubicBezTo>
                  <a:cubicBezTo>
                    <a:pt x="2" y="29"/>
                    <a:pt x="2" y="29"/>
                    <a:pt x="2" y="29"/>
                  </a:cubicBezTo>
                  <a:cubicBezTo>
                    <a:pt x="2" y="30"/>
                    <a:pt x="3" y="31"/>
                    <a:pt x="4" y="31"/>
                  </a:cubicBezTo>
                  <a:cubicBezTo>
                    <a:pt x="7" y="31"/>
                    <a:pt x="10" y="32"/>
                    <a:pt x="12" y="32"/>
                  </a:cubicBezTo>
                  <a:cubicBezTo>
                    <a:pt x="15" y="32"/>
                    <a:pt x="18" y="32"/>
                    <a:pt x="21" y="32"/>
                  </a:cubicBezTo>
                  <a:cubicBezTo>
                    <a:pt x="22" y="32"/>
                    <a:pt x="22" y="32"/>
                    <a:pt x="23" y="31"/>
                  </a:cubicBezTo>
                  <a:cubicBezTo>
                    <a:pt x="23" y="31"/>
                    <a:pt x="24" y="30"/>
                    <a:pt x="24" y="29"/>
                  </a:cubicBezTo>
                  <a:cubicBezTo>
                    <a:pt x="24" y="25"/>
                    <a:pt x="24" y="25"/>
                    <a:pt x="24" y="25"/>
                  </a:cubicBezTo>
                  <a:cubicBezTo>
                    <a:pt x="24" y="23"/>
                    <a:pt x="23" y="22"/>
                    <a:pt x="21" y="22"/>
                  </a:cubicBezTo>
                  <a:cubicBezTo>
                    <a:pt x="21" y="21"/>
                    <a:pt x="20" y="21"/>
                    <a:pt x="18" y="21"/>
                  </a:cubicBezTo>
                  <a:cubicBezTo>
                    <a:pt x="18" y="21"/>
                    <a:pt x="18" y="21"/>
                    <a:pt x="18" y="21"/>
                  </a:cubicBezTo>
                  <a:cubicBezTo>
                    <a:pt x="18" y="16"/>
                    <a:pt x="18" y="11"/>
                    <a:pt x="18" y="6"/>
                  </a:cubicBezTo>
                  <a:cubicBezTo>
                    <a:pt x="18" y="5"/>
                    <a:pt x="18" y="4"/>
                    <a:pt x="18" y="3"/>
                  </a:cubicBezTo>
                  <a:cubicBezTo>
                    <a:pt x="17" y="3"/>
                    <a:pt x="17" y="3"/>
                    <a:pt x="17" y="3"/>
                  </a:cubicBezTo>
                  <a:cubicBezTo>
                    <a:pt x="16" y="2"/>
                    <a:pt x="16" y="2"/>
                    <a:pt x="16" y="2"/>
                  </a:cubicBezTo>
                  <a:cubicBezTo>
                    <a:pt x="16" y="1"/>
                    <a:pt x="15" y="1"/>
                    <a:pt x="14" y="1"/>
                  </a:cubicBezTo>
                  <a:cubicBezTo>
                    <a:pt x="13" y="0"/>
                    <a:pt x="13" y="0"/>
                    <a:pt x="1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828"/>
            <p:cNvSpPr>
              <a:spLocks noEditPoints="1"/>
            </p:cNvSpPr>
            <p:nvPr/>
          </p:nvSpPr>
          <p:spPr bwMode="auto">
            <a:xfrm>
              <a:off x="3357" y="2818"/>
              <a:ext cx="52" cy="73"/>
            </a:xfrm>
            <a:custGeom>
              <a:avLst/>
              <a:gdLst>
                <a:gd name="T0" fmla="*/ 3 w 22"/>
                <a:gd name="T1" fmla="*/ 4 h 31"/>
                <a:gd name="T2" fmla="*/ 10 w 22"/>
                <a:gd name="T3" fmla="*/ 2 h 31"/>
                <a:gd name="T4" fmla="*/ 10 w 22"/>
                <a:gd name="T5" fmla="*/ 2 h 31"/>
                <a:gd name="T6" fmla="*/ 17 w 22"/>
                <a:gd name="T7" fmla="*/ 9 h 31"/>
                <a:gd name="T8" fmla="*/ 10 w 22"/>
                <a:gd name="T9" fmla="*/ 22 h 31"/>
                <a:gd name="T10" fmla="*/ 11 w 22"/>
                <a:gd name="T11" fmla="*/ 24 h 31"/>
                <a:gd name="T12" fmla="*/ 19 w 22"/>
                <a:gd name="T13" fmla="*/ 27 h 31"/>
                <a:gd name="T14" fmla="*/ 9 w 22"/>
                <a:gd name="T15" fmla="*/ 27 h 31"/>
                <a:gd name="T16" fmla="*/ 4 w 22"/>
                <a:gd name="T17" fmla="*/ 24 h 31"/>
                <a:gd name="T18" fmla="*/ 4 w 22"/>
                <a:gd name="T19" fmla="*/ 24 h 31"/>
                <a:gd name="T20" fmla="*/ 12 w 22"/>
                <a:gd name="T21" fmla="*/ 16 h 31"/>
                <a:gd name="T22" fmla="*/ 13 w 22"/>
                <a:gd name="T23" fmla="*/ 12 h 31"/>
                <a:gd name="T24" fmla="*/ 11 w 22"/>
                <a:gd name="T25" fmla="*/ 8 h 31"/>
                <a:gd name="T26" fmla="*/ 11 w 22"/>
                <a:gd name="T27" fmla="*/ 8 h 31"/>
                <a:gd name="T28" fmla="*/ 8 w 22"/>
                <a:gd name="T29" fmla="*/ 7 h 31"/>
                <a:gd name="T30" fmla="*/ 4 w 22"/>
                <a:gd name="T31" fmla="*/ 8 h 31"/>
                <a:gd name="T32" fmla="*/ 10 w 22"/>
                <a:gd name="T33" fmla="*/ 0 h 31"/>
                <a:gd name="T34" fmla="*/ 10 w 22"/>
                <a:gd name="T35" fmla="*/ 0 h 31"/>
                <a:gd name="T36" fmla="*/ 0 w 22"/>
                <a:gd name="T37" fmla="*/ 4 h 31"/>
                <a:gd name="T38" fmla="*/ 2 w 22"/>
                <a:gd name="T39" fmla="*/ 11 h 31"/>
                <a:gd name="T40" fmla="*/ 4 w 22"/>
                <a:gd name="T41" fmla="*/ 11 h 31"/>
                <a:gd name="T42" fmla="*/ 8 w 22"/>
                <a:gd name="T43" fmla="*/ 10 h 31"/>
                <a:gd name="T44" fmla="*/ 10 w 22"/>
                <a:gd name="T45" fmla="*/ 10 h 31"/>
                <a:gd name="T46" fmla="*/ 10 w 22"/>
                <a:gd name="T47" fmla="*/ 12 h 31"/>
                <a:gd name="T48" fmla="*/ 3 w 22"/>
                <a:gd name="T49" fmla="*/ 21 h 31"/>
                <a:gd name="T50" fmla="*/ 1 w 22"/>
                <a:gd name="T51" fmla="*/ 24 h 31"/>
                <a:gd name="T52" fmla="*/ 1 w 22"/>
                <a:gd name="T53" fmla="*/ 29 h 31"/>
                <a:gd name="T54" fmla="*/ 2 w 22"/>
                <a:gd name="T55" fmla="*/ 31 h 31"/>
                <a:gd name="T56" fmla="*/ 9 w 22"/>
                <a:gd name="T57" fmla="*/ 30 h 31"/>
                <a:gd name="T58" fmla="*/ 21 w 22"/>
                <a:gd name="T59" fmla="*/ 31 h 31"/>
                <a:gd name="T60" fmla="*/ 22 w 22"/>
                <a:gd name="T61" fmla="*/ 29 h 31"/>
                <a:gd name="T62" fmla="*/ 22 w 22"/>
                <a:gd name="T63" fmla="*/ 23 h 31"/>
                <a:gd name="T64" fmla="*/ 21 w 22"/>
                <a:gd name="T65" fmla="*/ 22 h 31"/>
                <a:gd name="T66" fmla="*/ 17 w 22"/>
                <a:gd name="T67" fmla="*/ 18 h 31"/>
                <a:gd name="T68" fmla="*/ 19 w 22"/>
                <a:gd name="T6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 h="31">
                  <a:moveTo>
                    <a:pt x="4" y="8"/>
                  </a:moveTo>
                  <a:cubicBezTo>
                    <a:pt x="4" y="7"/>
                    <a:pt x="3" y="6"/>
                    <a:pt x="3" y="4"/>
                  </a:cubicBezTo>
                  <a:cubicBezTo>
                    <a:pt x="5" y="3"/>
                    <a:pt x="8" y="3"/>
                    <a:pt x="10" y="2"/>
                  </a:cubicBezTo>
                  <a:cubicBezTo>
                    <a:pt x="10" y="2"/>
                    <a:pt x="10" y="2"/>
                    <a:pt x="10" y="2"/>
                  </a:cubicBezTo>
                  <a:cubicBezTo>
                    <a:pt x="10" y="2"/>
                    <a:pt x="10" y="2"/>
                    <a:pt x="10" y="2"/>
                  </a:cubicBezTo>
                  <a:cubicBezTo>
                    <a:pt x="10" y="2"/>
                    <a:pt x="10" y="2"/>
                    <a:pt x="10" y="2"/>
                  </a:cubicBezTo>
                  <a:cubicBezTo>
                    <a:pt x="13" y="2"/>
                    <a:pt x="15" y="4"/>
                    <a:pt x="16" y="6"/>
                  </a:cubicBezTo>
                  <a:cubicBezTo>
                    <a:pt x="17" y="7"/>
                    <a:pt x="17" y="8"/>
                    <a:pt x="17" y="9"/>
                  </a:cubicBezTo>
                  <a:cubicBezTo>
                    <a:pt x="17" y="11"/>
                    <a:pt x="16" y="14"/>
                    <a:pt x="15" y="16"/>
                  </a:cubicBezTo>
                  <a:cubicBezTo>
                    <a:pt x="13" y="19"/>
                    <a:pt x="11" y="21"/>
                    <a:pt x="10" y="22"/>
                  </a:cubicBezTo>
                  <a:cubicBezTo>
                    <a:pt x="10" y="22"/>
                    <a:pt x="10" y="23"/>
                    <a:pt x="10" y="23"/>
                  </a:cubicBezTo>
                  <a:cubicBezTo>
                    <a:pt x="10" y="24"/>
                    <a:pt x="11" y="24"/>
                    <a:pt x="11" y="24"/>
                  </a:cubicBezTo>
                  <a:cubicBezTo>
                    <a:pt x="14" y="24"/>
                    <a:pt x="17" y="24"/>
                    <a:pt x="19" y="24"/>
                  </a:cubicBezTo>
                  <a:cubicBezTo>
                    <a:pt x="19" y="25"/>
                    <a:pt x="19" y="26"/>
                    <a:pt x="19" y="27"/>
                  </a:cubicBezTo>
                  <a:cubicBezTo>
                    <a:pt x="19" y="28"/>
                    <a:pt x="19" y="28"/>
                    <a:pt x="19" y="28"/>
                  </a:cubicBezTo>
                  <a:cubicBezTo>
                    <a:pt x="16" y="28"/>
                    <a:pt x="12" y="27"/>
                    <a:pt x="9" y="27"/>
                  </a:cubicBezTo>
                  <a:cubicBezTo>
                    <a:pt x="7" y="27"/>
                    <a:pt x="6" y="28"/>
                    <a:pt x="4" y="28"/>
                  </a:cubicBezTo>
                  <a:cubicBezTo>
                    <a:pt x="4" y="26"/>
                    <a:pt x="4" y="25"/>
                    <a:pt x="4" y="24"/>
                  </a:cubicBezTo>
                  <a:cubicBezTo>
                    <a:pt x="4" y="24"/>
                    <a:pt x="4" y="24"/>
                    <a:pt x="4" y="24"/>
                  </a:cubicBezTo>
                  <a:cubicBezTo>
                    <a:pt x="4" y="24"/>
                    <a:pt x="4" y="24"/>
                    <a:pt x="4" y="24"/>
                  </a:cubicBezTo>
                  <a:cubicBezTo>
                    <a:pt x="4" y="23"/>
                    <a:pt x="4" y="23"/>
                    <a:pt x="4" y="23"/>
                  </a:cubicBezTo>
                  <a:cubicBezTo>
                    <a:pt x="8" y="22"/>
                    <a:pt x="10" y="19"/>
                    <a:pt x="12" y="16"/>
                  </a:cubicBezTo>
                  <a:cubicBezTo>
                    <a:pt x="13" y="15"/>
                    <a:pt x="13" y="14"/>
                    <a:pt x="13" y="12"/>
                  </a:cubicBezTo>
                  <a:cubicBezTo>
                    <a:pt x="13" y="12"/>
                    <a:pt x="13" y="12"/>
                    <a:pt x="13" y="12"/>
                  </a:cubicBezTo>
                  <a:cubicBezTo>
                    <a:pt x="13" y="10"/>
                    <a:pt x="13" y="8"/>
                    <a:pt x="11" y="8"/>
                  </a:cubicBezTo>
                  <a:cubicBezTo>
                    <a:pt x="11" y="8"/>
                    <a:pt x="11" y="8"/>
                    <a:pt x="11" y="8"/>
                  </a:cubicBezTo>
                  <a:cubicBezTo>
                    <a:pt x="11" y="8"/>
                    <a:pt x="11" y="8"/>
                    <a:pt x="11" y="8"/>
                  </a:cubicBezTo>
                  <a:cubicBezTo>
                    <a:pt x="11" y="8"/>
                    <a:pt x="11" y="8"/>
                    <a:pt x="11" y="8"/>
                  </a:cubicBezTo>
                  <a:cubicBezTo>
                    <a:pt x="10" y="7"/>
                    <a:pt x="9" y="7"/>
                    <a:pt x="8" y="7"/>
                  </a:cubicBezTo>
                  <a:cubicBezTo>
                    <a:pt x="8" y="7"/>
                    <a:pt x="8" y="7"/>
                    <a:pt x="8" y="7"/>
                  </a:cubicBezTo>
                  <a:cubicBezTo>
                    <a:pt x="8" y="7"/>
                    <a:pt x="8" y="7"/>
                    <a:pt x="8" y="7"/>
                  </a:cubicBezTo>
                  <a:cubicBezTo>
                    <a:pt x="7" y="7"/>
                    <a:pt x="5" y="7"/>
                    <a:pt x="4" y="8"/>
                  </a:cubicBezTo>
                  <a:moveTo>
                    <a:pt x="10" y="0"/>
                  </a:moveTo>
                  <a:cubicBezTo>
                    <a:pt x="10" y="0"/>
                    <a:pt x="10" y="0"/>
                    <a:pt x="10" y="0"/>
                  </a:cubicBezTo>
                  <a:cubicBezTo>
                    <a:pt x="10" y="0"/>
                    <a:pt x="10" y="0"/>
                    <a:pt x="10" y="0"/>
                  </a:cubicBezTo>
                  <a:cubicBezTo>
                    <a:pt x="10" y="0"/>
                    <a:pt x="10" y="0"/>
                    <a:pt x="10" y="0"/>
                  </a:cubicBezTo>
                  <a:cubicBezTo>
                    <a:pt x="7" y="0"/>
                    <a:pt x="3" y="1"/>
                    <a:pt x="1" y="2"/>
                  </a:cubicBezTo>
                  <a:cubicBezTo>
                    <a:pt x="0" y="3"/>
                    <a:pt x="0" y="3"/>
                    <a:pt x="0" y="4"/>
                  </a:cubicBezTo>
                  <a:cubicBezTo>
                    <a:pt x="0" y="6"/>
                    <a:pt x="1" y="8"/>
                    <a:pt x="1" y="10"/>
                  </a:cubicBezTo>
                  <a:cubicBezTo>
                    <a:pt x="2" y="11"/>
                    <a:pt x="2" y="11"/>
                    <a:pt x="2" y="11"/>
                  </a:cubicBezTo>
                  <a:cubicBezTo>
                    <a:pt x="2" y="11"/>
                    <a:pt x="3" y="11"/>
                    <a:pt x="3" y="11"/>
                  </a:cubicBezTo>
                  <a:cubicBezTo>
                    <a:pt x="3" y="11"/>
                    <a:pt x="3" y="11"/>
                    <a:pt x="4" y="11"/>
                  </a:cubicBezTo>
                  <a:cubicBezTo>
                    <a:pt x="5" y="10"/>
                    <a:pt x="7" y="10"/>
                    <a:pt x="8" y="10"/>
                  </a:cubicBezTo>
                  <a:cubicBezTo>
                    <a:pt x="8" y="10"/>
                    <a:pt x="8" y="10"/>
                    <a:pt x="8" y="10"/>
                  </a:cubicBezTo>
                  <a:cubicBezTo>
                    <a:pt x="8" y="10"/>
                    <a:pt x="8" y="10"/>
                    <a:pt x="8" y="10"/>
                  </a:cubicBezTo>
                  <a:cubicBezTo>
                    <a:pt x="9" y="10"/>
                    <a:pt x="9" y="10"/>
                    <a:pt x="10" y="10"/>
                  </a:cubicBezTo>
                  <a:cubicBezTo>
                    <a:pt x="10" y="10"/>
                    <a:pt x="10" y="11"/>
                    <a:pt x="10" y="12"/>
                  </a:cubicBezTo>
                  <a:cubicBezTo>
                    <a:pt x="10" y="12"/>
                    <a:pt x="10" y="12"/>
                    <a:pt x="10" y="12"/>
                  </a:cubicBezTo>
                  <a:cubicBezTo>
                    <a:pt x="10" y="13"/>
                    <a:pt x="10" y="14"/>
                    <a:pt x="9" y="15"/>
                  </a:cubicBezTo>
                  <a:cubicBezTo>
                    <a:pt x="8" y="17"/>
                    <a:pt x="6" y="19"/>
                    <a:pt x="3" y="21"/>
                  </a:cubicBezTo>
                  <a:cubicBezTo>
                    <a:pt x="3" y="21"/>
                    <a:pt x="2" y="21"/>
                    <a:pt x="1" y="22"/>
                  </a:cubicBezTo>
                  <a:cubicBezTo>
                    <a:pt x="1" y="23"/>
                    <a:pt x="1" y="24"/>
                    <a:pt x="1" y="24"/>
                  </a:cubicBezTo>
                  <a:cubicBezTo>
                    <a:pt x="1" y="24"/>
                    <a:pt x="1" y="24"/>
                    <a:pt x="1" y="24"/>
                  </a:cubicBezTo>
                  <a:cubicBezTo>
                    <a:pt x="1" y="26"/>
                    <a:pt x="1" y="27"/>
                    <a:pt x="1" y="29"/>
                  </a:cubicBezTo>
                  <a:cubicBezTo>
                    <a:pt x="1" y="29"/>
                    <a:pt x="1" y="30"/>
                    <a:pt x="1" y="30"/>
                  </a:cubicBezTo>
                  <a:cubicBezTo>
                    <a:pt x="2" y="30"/>
                    <a:pt x="2" y="31"/>
                    <a:pt x="2" y="31"/>
                  </a:cubicBezTo>
                  <a:cubicBezTo>
                    <a:pt x="3" y="31"/>
                    <a:pt x="3" y="31"/>
                    <a:pt x="3" y="31"/>
                  </a:cubicBezTo>
                  <a:cubicBezTo>
                    <a:pt x="5" y="30"/>
                    <a:pt x="7" y="30"/>
                    <a:pt x="9" y="30"/>
                  </a:cubicBezTo>
                  <a:cubicBezTo>
                    <a:pt x="13" y="30"/>
                    <a:pt x="17" y="31"/>
                    <a:pt x="21" y="31"/>
                  </a:cubicBezTo>
                  <a:cubicBezTo>
                    <a:pt x="21" y="31"/>
                    <a:pt x="21" y="31"/>
                    <a:pt x="21" y="31"/>
                  </a:cubicBezTo>
                  <a:cubicBezTo>
                    <a:pt x="21" y="31"/>
                    <a:pt x="21" y="31"/>
                    <a:pt x="22" y="30"/>
                  </a:cubicBezTo>
                  <a:cubicBezTo>
                    <a:pt x="22" y="30"/>
                    <a:pt x="22" y="30"/>
                    <a:pt x="22" y="29"/>
                  </a:cubicBezTo>
                  <a:cubicBezTo>
                    <a:pt x="22" y="29"/>
                    <a:pt x="22" y="28"/>
                    <a:pt x="22" y="27"/>
                  </a:cubicBezTo>
                  <a:cubicBezTo>
                    <a:pt x="22" y="26"/>
                    <a:pt x="22" y="24"/>
                    <a:pt x="22" y="23"/>
                  </a:cubicBezTo>
                  <a:cubicBezTo>
                    <a:pt x="22" y="23"/>
                    <a:pt x="22" y="22"/>
                    <a:pt x="22" y="22"/>
                  </a:cubicBezTo>
                  <a:cubicBezTo>
                    <a:pt x="22" y="22"/>
                    <a:pt x="21" y="22"/>
                    <a:pt x="21" y="22"/>
                  </a:cubicBezTo>
                  <a:cubicBezTo>
                    <a:pt x="19" y="22"/>
                    <a:pt x="17" y="21"/>
                    <a:pt x="15" y="21"/>
                  </a:cubicBezTo>
                  <a:cubicBezTo>
                    <a:pt x="15" y="20"/>
                    <a:pt x="16" y="19"/>
                    <a:pt x="17" y="18"/>
                  </a:cubicBezTo>
                  <a:cubicBezTo>
                    <a:pt x="19" y="15"/>
                    <a:pt x="20" y="12"/>
                    <a:pt x="20" y="9"/>
                  </a:cubicBezTo>
                  <a:cubicBezTo>
                    <a:pt x="20" y="7"/>
                    <a:pt x="20" y="6"/>
                    <a:pt x="19" y="4"/>
                  </a:cubicBezTo>
                  <a:cubicBezTo>
                    <a:pt x="17" y="1"/>
                    <a:pt x="14" y="0"/>
                    <a:pt x="10"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Rectangle 829"/>
            <p:cNvSpPr>
              <a:spLocks noChangeArrowheads="1"/>
            </p:cNvSpPr>
            <p:nvPr/>
          </p:nvSpPr>
          <p:spPr bwMode="auto">
            <a:xfrm>
              <a:off x="3383" y="2837"/>
              <a:ext cx="1" cy="1"/>
            </a:xfrm>
            <a:prstGeom prst="rect">
              <a:avLst/>
            </a:prstGeom>
            <a:solidFill>
              <a:srgbClr val="B2B2B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Rectangle 830"/>
            <p:cNvSpPr>
              <a:spLocks noChangeArrowheads="1"/>
            </p:cNvSpPr>
            <p:nvPr/>
          </p:nvSpPr>
          <p:spPr bwMode="auto">
            <a:xfrm>
              <a:off x="3383" y="2837"/>
              <a:ext cx="1" cy="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831"/>
            <p:cNvSpPr>
              <a:spLocks noEditPoints="1"/>
            </p:cNvSpPr>
            <p:nvPr/>
          </p:nvSpPr>
          <p:spPr bwMode="auto">
            <a:xfrm>
              <a:off x="3423" y="2870"/>
              <a:ext cx="55" cy="76"/>
            </a:xfrm>
            <a:custGeom>
              <a:avLst/>
              <a:gdLst>
                <a:gd name="T0" fmla="*/ 5 w 23"/>
                <a:gd name="T1" fmla="*/ 4 h 32"/>
                <a:gd name="T2" fmla="*/ 5 w 23"/>
                <a:gd name="T3" fmla="*/ 4 h 32"/>
                <a:gd name="T4" fmla="*/ 11 w 23"/>
                <a:gd name="T5" fmla="*/ 3 h 32"/>
                <a:gd name="T6" fmla="*/ 17 w 23"/>
                <a:gd name="T7" fmla="*/ 8 h 32"/>
                <a:gd name="T8" fmla="*/ 13 w 23"/>
                <a:gd name="T9" fmla="*/ 13 h 32"/>
                <a:gd name="T10" fmla="*/ 14 w 23"/>
                <a:gd name="T11" fmla="*/ 16 h 32"/>
                <a:gd name="T12" fmla="*/ 20 w 23"/>
                <a:gd name="T13" fmla="*/ 23 h 32"/>
                <a:gd name="T14" fmla="*/ 13 w 23"/>
                <a:gd name="T15" fmla="*/ 29 h 32"/>
                <a:gd name="T16" fmla="*/ 11 w 23"/>
                <a:gd name="T17" fmla="*/ 29 h 32"/>
                <a:gd name="T18" fmla="*/ 4 w 23"/>
                <a:gd name="T19" fmla="*/ 28 h 32"/>
                <a:gd name="T20" fmla="*/ 9 w 23"/>
                <a:gd name="T21" fmla="*/ 26 h 32"/>
                <a:gd name="T22" fmla="*/ 15 w 23"/>
                <a:gd name="T23" fmla="*/ 24 h 32"/>
                <a:gd name="T24" fmla="*/ 12 w 23"/>
                <a:gd name="T25" fmla="*/ 17 h 32"/>
                <a:gd name="T26" fmla="*/ 8 w 23"/>
                <a:gd name="T27" fmla="*/ 17 h 32"/>
                <a:gd name="T28" fmla="*/ 11 w 23"/>
                <a:gd name="T29" fmla="*/ 14 h 32"/>
                <a:gd name="T30" fmla="*/ 13 w 23"/>
                <a:gd name="T31" fmla="*/ 9 h 32"/>
                <a:gd name="T32" fmla="*/ 8 w 23"/>
                <a:gd name="T33" fmla="*/ 6 h 32"/>
                <a:gd name="T34" fmla="*/ 5 w 23"/>
                <a:gd name="T35" fmla="*/ 6 h 32"/>
                <a:gd name="T36" fmla="*/ 11 w 23"/>
                <a:gd name="T37" fmla="*/ 0 h 32"/>
                <a:gd name="T38" fmla="*/ 2 w 23"/>
                <a:gd name="T39" fmla="*/ 2 h 32"/>
                <a:gd name="T40" fmla="*/ 2 w 23"/>
                <a:gd name="T41" fmla="*/ 4 h 32"/>
                <a:gd name="T42" fmla="*/ 2 w 23"/>
                <a:gd name="T43" fmla="*/ 8 h 32"/>
                <a:gd name="T44" fmla="*/ 3 w 23"/>
                <a:gd name="T45" fmla="*/ 9 h 32"/>
                <a:gd name="T46" fmla="*/ 5 w 23"/>
                <a:gd name="T47" fmla="*/ 9 h 32"/>
                <a:gd name="T48" fmla="*/ 8 w 23"/>
                <a:gd name="T49" fmla="*/ 9 h 32"/>
                <a:gd name="T50" fmla="*/ 10 w 23"/>
                <a:gd name="T51" fmla="*/ 10 h 32"/>
                <a:gd name="T52" fmla="*/ 10 w 23"/>
                <a:gd name="T53" fmla="*/ 11 h 32"/>
                <a:gd name="T54" fmla="*/ 7 w 23"/>
                <a:gd name="T55" fmla="*/ 12 h 32"/>
                <a:gd name="T56" fmla="*/ 7 w 23"/>
                <a:gd name="T57" fmla="*/ 12 h 32"/>
                <a:gd name="T58" fmla="*/ 6 w 23"/>
                <a:gd name="T59" fmla="*/ 11 h 32"/>
                <a:gd name="T60" fmla="*/ 5 w 23"/>
                <a:gd name="T61" fmla="*/ 13 h 32"/>
                <a:gd name="T62" fmla="*/ 5 w 23"/>
                <a:gd name="T63" fmla="*/ 18 h 32"/>
                <a:gd name="T64" fmla="*/ 5 w 23"/>
                <a:gd name="T65" fmla="*/ 19 h 32"/>
                <a:gd name="T66" fmla="*/ 6 w 23"/>
                <a:gd name="T67" fmla="*/ 20 h 32"/>
                <a:gd name="T68" fmla="*/ 11 w 23"/>
                <a:gd name="T69" fmla="*/ 20 h 32"/>
                <a:gd name="T70" fmla="*/ 12 w 23"/>
                <a:gd name="T71" fmla="*/ 22 h 32"/>
                <a:gd name="T72" fmla="*/ 9 w 23"/>
                <a:gd name="T73" fmla="*/ 23 h 32"/>
                <a:gd name="T74" fmla="*/ 4 w 23"/>
                <a:gd name="T75" fmla="*/ 22 h 32"/>
                <a:gd name="T76" fmla="*/ 0 w 23"/>
                <a:gd name="T77" fmla="*/ 29 h 32"/>
                <a:gd name="T78" fmla="*/ 11 w 23"/>
                <a:gd name="T79" fmla="*/ 32 h 32"/>
                <a:gd name="T80" fmla="*/ 20 w 23"/>
                <a:gd name="T81" fmla="*/ 29 h 32"/>
                <a:gd name="T82" fmla="*/ 23 w 23"/>
                <a:gd name="T83" fmla="*/ 23 h 32"/>
                <a:gd name="T84" fmla="*/ 18 w 23"/>
                <a:gd name="T85" fmla="*/ 12 h 32"/>
                <a:gd name="T86" fmla="*/ 18 w 23"/>
                <a:gd name="T87" fmla="*/ 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 h="32">
                  <a:moveTo>
                    <a:pt x="5" y="6"/>
                  </a:moveTo>
                  <a:cubicBezTo>
                    <a:pt x="5" y="5"/>
                    <a:pt x="5" y="5"/>
                    <a:pt x="5" y="4"/>
                  </a:cubicBezTo>
                  <a:cubicBezTo>
                    <a:pt x="5" y="4"/>
                    <a:pt x="5" y="4"/>
                    <a:pt x="5" y="4"/>
                  </a:cubicBezTo>
                  <a:cubicBezTo>
                    <a:pt x="5" y="4"/>
                    <a:pt x="5" y="4"/>
                    <a:pt x="5" y="4"/>
                  </a:cubicBezTo>
                  <a:cubicBezTo>
                    <a:pt x="7" y="3"/>
                    <a:pt x="9" y="3"/>
                    <a:pt x="11" y="3"/>
                  </a:cubicBezTo>
                  <a:cubicBezTo>
                    <a:pt x="11" y="3"/>
                    <a:pt x="11" y="3"/>
                    <a:pt x="11" y="3"/>
                  </a:cubicBezTo>
                  <a:cubicBezTo>
                    <a:pt x="13" y="3"/>
                    <a:pt x="15" y="3"/>
                    <a:pt x="16" y="4"/>
                  </a:cubicBezTo>
                  <a:cubicBezTo>
                    <a:pt x="17" y="6"/>
                    <a:pt x="17" y="7"/>
                    <a:pt x="17" y="8"/>
                  </a:cubicBezTo>
                  <a:cubicBezTo>
                    <a:pt x="17" y="9"/>
                    <a:pt x="17" y="10"/>
                    <a:pt x="16" y="11"/>
                  </a:cubicBezTo>
                  <a:cubicBezTo>
                    <a:pt x="15" y="12"/>
                    <a:pt x="14" y="13"/>
                    <a:pt x="13" y="13"/>
                  </a:cubicBezTo>
                  <a:cubicBezTo>
                    <a:pt x="13" y="14"/>
                    <a:pt x="13" y="14"/>
                    <a:pt x="13" y="15"/>
                  </a:cubicBezTo>
                  <a:cubicBezTo>
                    <a:pt x="13" y="15"/>
                    <a:pt x="13" y="16"/>
                    <a:pt x="14" y="16"/>
                  </a:cubicBezTo>
                  <a:cubicBezTo>
                    <a:pt x="18" y="17"/>
                    <a:pt x="20" y="20"/>
                    <a:pt x="20" y="23"/>
                  </a:cubicBezTo>
                  <a:cubicBezTo>
                    <a:pt x="20" y="23"/>
                    <a:pt x="20" y="23"/>
                    <a:pt x="20" y="23"/>
                  </a:cubicBezTo>
                  <a:cubicBezTo>
                    <a:pt x="19" y="25"/>
                    <a:pt x="19" y="26"/>
                    <a:pt x="18" y="27"/>
                  </a:cubicBezTo>
                  <a:cubicBezTo>
                    <a:pt x="17" y="28"/>
                    <a:pt x="15" y="29"/>
                    <a:pt x="13" y="29"/>
                  </a:cubicBezTo>
                  <a:cubicBezTo>
                    <a:pt x="13" y="29"/>
                    <a:pt x="12" y="29"/>
                    <a:pt x="11" y="29"/>
                  </a:cubicBezTo>
                  <a:cubicBezTo>
                    <a:pt x="11" y="29"/>
                    <a:pt x="11" y="29"/>
                    <a:pt x="11" y="29"/>
                  </a:cubicBezTo>
                  <a:cubicBezTo>
                    <a:pt x="11" y="29"/>
                    <a:pt x="11" y="29"/>
                    <a:pt x="11" y="29"/>
                  </a:cubicBezTo>
                  <a:cubicBezTo>
                    <a:pt x="8" y="29"/>
                    <a:pt x="5" y="29"/>
                    <a:pt x="4" y="28"/>
                  </a:cubicBezTo>
                  <a:cubicBezTo>
                    <a:pt x="4" y="27"/>
                    <a:pt x="4" y="26"/>
                    <a:pt x="5" y="25"/>
                  </a:cubicBezTo>
                  <a:cubicBezTo>
                    <a:pt x="6" y="26"/>
                    <a:pt x="7" y="26"/>
                    <a:pt x="9" y="26"/>
                  </a:cubicBezTo>
                  <a:cubicBezTo>
                    <a:pt x="10" y="26"/>
                    <a:pt x="11" y="26"/>
                    <a:pt x="12" y="25"/>
                  </a:cubicBezTo>
                  <a:cubicBezTo>
                    <a:pt x="13" y="25"/>
                    <a:pt x="14" y="25"/>
                    <a:pt x="15" y="24"/>
                  </a:cubicBezTo>
                  <a:cubicBezTo>
                    <a:pt x="15" y="23"/>
                    <a:pt x="15" y="22"/>
                    <a:pt x="15" y="22"/>
                  </a:cubicBezTo>
                  <a:cubicBezTo>
                    <a:pt x="15" y="20"/>
                    <a:pt x="14" y="18"/>
                    <a:pt x="12" y="17"/>
                  </a:cubicBezTo>
                  <a:cubicBezTo>
                    <a:pt x="11" y="17"/>
                    <a:pt x="10" y="16"/>
                    <a:pt x="9" y="16"/>
                  </a:cubicBezTo>
                  <a:cubicBezTo>
                    <a:pt x="9" y="16"/>
                    <a:pt x="8" y="16"/>
                    <a:pt x="8" y="17"/>
                  </a:cubicBezTo>
                  <a:cubicBezTo>
                    <a:pt x="8" y="16"/>
                    <a:pt x="8" y="15"/>
                    <a:pt x="8" y="14"/>
                  </a:cubicBezTo>
                  <a:cubicBezTo>
                    <a:pt x="9" y="14"/>
                    <a:pt x="10" y="14"/>
                    <a:pt x="11" y="14"/>
                  </a:cubicBezTo>
                  <a:cubicBezTo>
                    <a:pt x="12" y="13"/>
                    <a:pt x="13" y="12"/>
                    <a:pt x="13" y="10"/>
                  </a:cubicBezTo>
                  <a:cubicBezTo>
                    <a:pt x="13" y="9"/>
                    <a:pt x="13" y="9"/>
                    <a:pt x="13" y="9"/>
                  </a:cubicBezTo>
                  <a:cubicBezTo>
                    <a:pt x="13" y="8"/>
                    <a:pt x="12" y="7"/>
                    <a:pt x="11" y="6"/>
                  </a:cubicBezTo>
                  <a:cubicBezTo>
                    <a:pt x="10" y="6"/>
                    <a:pt x="9" y="6"/>
                    <a:pt x="8" y="6"/>
                  </a:cubicBezTo>
                  <a:cubicBezTo>
                    <a:pt x="7" y="6"/>
                    <a:pt x="6" y="6"/>
                    <a:pt x="5" y="6"/>
                  </a:cubicBezTo>
                  <a:cubicBezTo>
                    <a:pt x="5" y="6"/>
                    <a:pt x="5" y="6"/>
                    <a:pt x="5" y="6"/>
                  </a:cubicBezTo>
                  <a:moveTo>
                    <a:pt x="11" y="0"/>
                  </a:moveTo>
                  <a:cubicBezTo>
                    <a:pt x="11" y="0"/>
                    <a:pt x="11" y="0"/>
                    <a:pt x="11" y="0"/>
                  </a:cubicBezTo>
                  <a:cubicBezTo>
                    <a:pt x="9" y="0"/>
                    <a:pt x="6" y="0"/>
                    <a:pt x="4" y="1"/>
                  </a:cubicBezTo>
                  <a:cubicBezTo>
                    <a:pt x="4" y="1"/>
                    <a:pt x="3" y="1"/>
                    <a:pt x="2" y="2"/>
                  </a:cubicBezTo>
                  <a:cubicBezTo>
                    <a:pt x="2" y="3"/>
                    <a:pt x="2" y="3"/>
                    <a:pt x="2" y="3"/>
                  </a:cubicBezTo>
                  <a:cubicBezTo>
                    <a:pt x="2" y="4"/>
                    <a:pt x="2" y="4"/>
                    <a:pt x="2" y="4"/>
                  </a:cubicBezTo>
                  <a:cubicBezTo>
                    <a:pt x="2" y="4"/>
                    <a:pt x="2" y="4"/>
                    <a:pt x="2" y="4"/>
                  </a:cubicBezTo>
                  <a:cubicBezTo>
                    <a:pt x="2" y="5"/>
                    <a:pt x="2" y="7"/>
                    <a:pt x="2" y="8"/>
                  </a:cubicBezTo>
                  <a:cubicBezTo>
                    <a:pt x="2" y="8"/>
                    <a:pt x="2" y="9"/>
                    <a:pt x="2" y="9"/>
                  </a:cubicBezTo>
                  <a:cubicBezTo>
                    <a:pt x="2" y="9"/>
                    <a:pt x="3" y="9"/>
                    <a:pt x="3" y="9"/>
                  </a:cubicBezTo>
                  <a:cubicBezTo>
                    <a:pt x="3" y="9"/>
                    <a:pt x="3" y="9"/>
                    <a:pt x="3" y="9"/>
                  </a:cubicBezTo>
                  <a:cubicBezTo>
                    <a:pt x="4" y="9"/>
                    <a:pt x="4" y="9"/>
                    <a:pt x="5" y="9"/>
                  </a:cubicBezTo>
                  <a:cubicBezTo>
                    <a:pt x="6" y="9"/>
                    <a:pt x="7" y="9"/>
                    <a:pt x="8" y="9"/>
                  </a:cubicBezTo>
                  <a:cubicBezTo>
                    <a:pt x="8" y="9"/>
                    <a:pt x="8" y="9"/>
                    <a:pt x="8" y="9"/>
                  </a:cubicBezTo>
                  <a:cubicBezTo>
                    <a:pt x="9" y="9"/>
                    <a:pt x="9" y="9"/>
                    <a:pt x="10" y="9"/>
                  </a:cubicBezTo>
                  <a:cubicBezTo>
                    <a:pt x="10" y="9"/>
                    <a:pt x="10" y="9"/>
                    <a:pt x="10" y="10"/>
                  </a:cubicBezTo>
                  <a:cubicBezTo>
                    <a:pt x="10" y="10"/>
                    <a:pt x="10" y="10"/>
                    <a:pt x="10" y="10"/>
                  </a:cubicBezTo>
                  <a:cubicBezTo>
                    <a:pt x="10" y="11"/>
                    <a:pt x="10" y="11"/>
                    <a:pt x="10" y="11"/>
                  </a:cubicBezTo>
                  <a:cubicBezTo>
                    <a:pt x="9" y="11"/>
                    <a:pt x="8" y="12"/>
                    <a:pt x="7" y="12"/>
                  </a:cubicBezTo>
                  <a:cubicBezTo>
                    <a:pt x="7" y="12"/>
                    <a:pt x="7" y="12"/>
                    <a:pt x="7" y="12"/>
                  </a:cubicBezTo>
                  <a:cubicBezTo>
                    <a:pt x="7" y="12"/>
                    <a:pt x="7" y="12"/>
                    <a:pt x="7" y="12"/>
                  </a:cubicBezTo>
                  <a:cubicBezTo>
                    <a:pt x="7" y="12"/>
                    <a:pt x="7" y="12"/>
                    <a:pt x="7" y="12"/>
                  </a:cubicBezTo>
                  <a:cubicBezTo>
                    <a:pt x="7" y="12"/>
                    <a:pt x="7" y="12"/>
                    <a:pt x="7" y="12"/>
                  </a:cubicBezTo>
                  <a:cubicBezTo>
                    <a:pt x="7" y="11"/>
                    <a:pt x="6" y="11"/>
                    <a:pt x="6" y="11"/>
                  </a:cubicBezTo>
                  <a:cubicBezTo>
                    <a:pt x="6" y="11"/>
                    <a:pt x="6" y="11"/>
                    <a:pt x="5" y="12"/>
                  </a:cubicBezTo>
                  <a:cubicBezTo>
                    <a:pt x="5" y="12"/>
                    <a:pt x="5" y="12"/>
                    <a:pt x="5" y="13"/>
                  </a:cubicBezTo>
                  <a:cubicBezTo>
                    <a:pt x="5" y="13"/>
                    <a:pt x="5" y="13"/>
                    <a:pt x="5" y="13"/>
                  </a:cubicBezTo>
                  <a:cubicBezTo>
                    <a:pt x="5" y="14"/>
                    <a:pt x="5" y="17"/>
                    <a:pt x="5" y="18"/>
                  </a:cubicBezTo>
                  <a:cubicBezTo>
                    <a:pt x="5" y="18"/>
                    <a:pt x="5" y="18"/>
                    <a:pt x="5" y="18"/>
                  </a:cubicBezTo>
                  <a:cubicBezTo>
                    <a:pt x="5" y="19"/>
                    <a:pt x="5" y="19"/>
                    <a:pt x="5" y="19"/>
                  </a:cubicBezTo>
                  <a:cubicBezTo>
                    <a:pt x="5" y="20"/>
                    <a:pt x="6" y="20"/>
                    <a:pt x="6" y="20"/>
                  </a:cubicBezTo>
                  <a:cubicBezTo>
                    <a:pt x="6" y="20"/>
                    <a:pt x="6" y="20"/>
                    <a:pt x="6" y="20"/>
                  </a:cubicBezTo>
                  <a:cubicBezTo>
                    <a:pt x="7" y="20"/>
                    <a:pt x="8" y="19"/>
                    <a:pt x="9" y="19"/>
                  </a:cubicBezTo>
                  <a:cubicBezTo>
                    <a:pt x="10" y="19"/>
                    <a:pt x="11" y="19"/>
                    <a:pt x="11" y="20"/>
                  </a:cubicBezTo>
                  <a:cubicBezTo>
                    <a:pt x="12" y="20"/>
                    <a:pt x="12" y="21"/>
                    <a:pt x="12" y="22"/>
                  </a:cubicBezTo>
                  <a:cubicBezTo>
                    <a:pt x="12" y="22"/>
                    <a:pt x="12" y="22"/>
                    <a:pt x="12" y="22"/>
                  </a:cubicBezTo>
                  <a:cubicBezTo>
                    <a:pt x="12" y="22"/>
                    <a:pt x="12" y="22"/>
                    <a:pt x="11" y="23"/>
                  </a:cubicBezTo>
                  <a:cubicBezTo>
                    <a:pt x="10" y="23"/>
                    <a:pt x="10" y="23"/>
                    <a:pt x="9" y="23"/>
                  </a:cubicBezTo>
                  <a:cubicBezTo>
                    <a:pt x="7" y="23"/>
                    <a:pt x="6" y="23"/>
                    <a:pt x="5" y="22"/>
                  </a:cubicBezTo>
                  <a:cubicBezTo>
                    <a:pt x="5" y="22"/>
                    <a:pt x="4" y="22"/>
                    <a:pt x="4" y="22"/>
                  </a:cubicBezTo>
                  <a:cubicBezTo>
                    <a:pt x="4" y="22"/>
                    <a:pt x="3" y="22"/>
                    <a:pt x="3" y="22"/>
                  </a:cubicBezTo>
                  <a:cubicBezTo>
                    <a:pt x="2" y="24"/>
                    <a:pt x="1" y="26"/>
                    <a:pt x="0" y="29"/>
                  </a:cubicBezTo>
                  <a:cubicBezTo>
                    <a:pt x="0" y="29"/>
                    <a:pt x="1" y="30"/>
                    <a:pt x="1" y="30"/>
                  </a:cubicBezTo>
                  <a:cubicBezTo>
                    <a:pt x="4" y="32"/>
                    <a:pt x="8" y="32"/>
                    <a:pt x="11" y="32"/>
                  </a:cubicBezTo>
                  <a:cubicBezTo>
                    <a:pt x="12" y="32"/>
                    <a:pt x="13" y="32"/>
                    <a:pt x="14" y="32"/>
                  </a:cubicBezTo>
                  <a:cubicBezTo>
                    <a:pt x="16" y="31"/>
                    <a:pt x="18" y="31"/>
                    <a:pt x="20" y="29"/>
                  </a:cubicBezTo>
                  <a:cubicBezTo>
                    <a:pt x="21" y="28"/>
                    <a:pt x="22" y="26"/>
                    <a:pt x="22" y="23"/>
                  </a:cubicBezTo>
                  <a:cubicBezTo>
                    <a:pt x="23" y="23"/>
                    <a:pt x="23" y="23"/>
                    <a:pt x="23" y="23"/>
                  </a:cubicBezTo>
                  <a:cubicBezTo>
                    <a:pt x="23" y="19"/>
                    <a:pt x="21" y="16"/>
                    <a:pt x="17" y="14"/>
                  </a:cubicBezTo>
                  <a:cubicBezTo>
                    <a:pt x="17" y="13"/>
                    <a:pt x="18" y="13"/>
                    <a:pt x="18" y="12"/>
                  </a:cubicBezTo>
                  <a:cubicBezTo>
                    <a:pt x="19" y="11"/>
                    <a:pt x="20" y="9"/>
                    <a:pt x="20" y="8"/>
                  </a:cubicBezTo>
                  <a:cubicBezTo>
                    <a:pt x="20" y="6"/>
                    <a:pt x="19" y="4"/>
                    <a:pt x="18" y="2"/>
                  </a:cubicBezTo>
                  <a:cubicBezTo>
                    <a:pt x="16" y="0"/>
                    <a:pt x="13" y="0"/>
                    <a:pt x="11"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832"/>
            <p:cNvSpPr>
              <a:spLocks noEditPoints="1"/>
            </p:cNvSpPr>
            <p:nvPr/>
          </p:nvSpPr>
          <p:spPr bwMode="auto">
            <a:xfrm>
              <a:off x="3499" y="2941"/>
              <a:ext cx="24" cy="26"/>
            </a:xfrm>
            <a:custGeom>
              <a:avLst/>
              <a:gdLst>
                <a:gd name="T0" fmla="*/ 7 w 10"/>
                <a:gd name="T1" fmla="*/ 8 h 11"/>
                <a:gd name="T2" fmla="*/ 5 w 10"/>
                <a:gd name="T3" fmla="*/ 7 h 11"/>
                <a:gd name="T4" fmla="*/ 7 w 10"/>
                <a:gd name="T5" fmla="*/ 5 h 11"/>
                <a:gd name="T6" fmla="*/ 7 w 10"/>
                <a:gd name="T7" fmla="*/ 8 h 11"/>
                <a:gd name="T8" fmla="*/ 9 w 10"/>
                <a:gd name="T9" fmla="*/ 0 h 11"/>
                <a:gd name="T10" fmla="*/ 8 w 10"/>
                <a:gd name="T11" fmla="*/ 0 h 11"/>
                <a:gd name="T12" fmla="*/ 8 w 10"/>
                <a:gd name="T13" fmla="*/ 0 h 11"/>
                <a:gd name="T14" fmla="*/ 7 w 10"/>
                <a:gd name="T15" fmla="*/ 1 h 11"/>
                <a:gd name="T16" fmla="*/ 0 w 10"/>
                <a:gd name="T17" fmla="*/ 8 h 11"/>
                <a:gd name="T18" fmla="*/ 0 w 10"/>
                <a:gd name="T19" fmla="*/ 10 h 11"/>
                <a:gd name="T20" fmla="*/ 1 w 10"/>
                <a:gd name="T21" fmla="*/ 11 h 11"/>
                <a:gd name="T22" fmla="*/ 1 w 10"/>
                <a:gd name="T23" fmla="*/ 11 h 11"/>
                <a:gd name="T24" fmla="*/ 4 w 10"/>
                <a:gd name="T25" fmla="*/ 10 h 11"/>
                <a:gd name="T26" fmla="*/ 8 w 10"/>
                <a:gd name="T27" fmla="*/ 11 h 11"/>
                <a:gd name="T28" fmla="*/ 8 w 10"/>
                <a:gd name="T29" fmla="*/ 11 h 11"/>
                <a:gd name="T30" fmla="*/ 9 w 10"/>
                <a:gd name="T31" fmla="*/ 9 h 11"/>
                <a:gd name="T32" fmla="*/ 10 w 10"/>
                <a:gd name="T33" fmla="*/ 2 h 11"/>
                <a:gd name="T34" fmla="*/ 9 w 10"/>
                <a:gd name="T35" fmla="*/ 0 h 11"/>
                <a:gd name="T36" fmla="*/ 9 w 10"/>
                <a:gd name="T3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 h="11">
                  <a:moveTo>
                    <a:pt x="7" y="8"/>
                  </a:moveTo>
                  <a:cubicBezTo>
                    <a:pt x="6" y="8"/>
                    <a:pt x="5" y="7"/>
                    <a:pt x="5" y="7"/>
                  </a:cubicBezTo>
                  <a:cubicBezTo>
                    <a:pt x="5" y="7"/>
                    <a:pt x="6" y="6"/>
                    <a:pt x="7" y="5"/>
                  </a:cubicBezTo>
                  <a:cubicBezTo>
                    <a:pt x="7" y="6"/>
                    <a:pt x="7" y="7"/>
                    <a:pt x="7" y="8"/>
                  </a:cubicBezTo>
                  <a:moveTo>
                    <a:pt x="9" y="0"/>
                  </a:moveTo>
                  <a:cubicBezTo>
                    <a:pt x="8" y="0"/>
                    <a:pt x="8" y="0"/>
                    <a:pt x="8" y="0"/>
                  </a:cubicBezTo>
                  <a:cubicBezTo>
                    <a:pt x="8" y="0"/>
                    <a:pt x="8" y="0"/>
                    <a:pt x="8" y="0"/>
                  </a:cubicBezTo>
                  <a:cubicBezTo>
                    <a:pt x="7" y="1"/>
                    <a:pt x="7" y="1"/>
                    <a:pt x="7" y="1"/>
                  </a:cubicBezTo>
                  <a:cubicBezTo>
                    <a:pt x="5" y="3"/>
                    <a:pt x="2" y="5"/>
                    <a:pt x="0" y="8"/>
                  </a:cubicBezTo>
                  <a:cubicBezTo>
                    <a:pt x="0" y="9"/>
                    <a:pt x="0" y="9"/>
                    <a:pt x="0" y="10"/>
                  </a:cubicBezTo>
                  <a:cubicBezTo>
                    <a:pt x="0" y="10"/>
                    <a:pt x="1" y="11"/>
                    <a:pt x="1" y="11"/>
                  </a:cubicBezTo>
                  <a:cubicBezTo>
                    <a:pt x="1" y="11"/>
                    <a:pt x="1" y="11"/>
                    <a:pt x="1" y="11"/>
                  </a:cubicBezTo>
                  <a:cubicBezTo>
                    <a:pt x="2" y="10"/>
                    <a:pt x="3" y="10"/>
                    <a:pt x="4" y="10"/>
                  </a:cubicBezTo>
                  <a:cubicBezTo>
                    <a:pt x="5" y="10"/>
                    <a:pt x="7" y="10"/>
                    <a:pt x="8" y="11"/>
                  </a:cubicBezTo>
                  <a:cubicBezTo>
                    <a:pt x="8" y="11"/>
                    <a:pt x="8" y="11"/>
                    <a:pt x="8" y="11"/>
                  </a:cubicBezTo>
                  <a:cubicBezTo>
                    <a:pt x="9" y="11"/>
                    <a:pt x="9" y="10"/>
                    <a:pt x="9" y="9"/>
                  </a:cubicBezTo>
                  <a:cubicBezTo>
                    <a:pt x="10" y="7"/>
                    <a:pt x="10" y="4"/>
                    <a:pt x="10" y="2"/>
                  </a:cubicBezTo>
                  <a:cubicBezTo>
                    <a:pt x="10" y="1"/>
                    <a:pt x="10" y="1"/>
                    <a:pt x="9" y="0"/>
                  </a:cubicBezTo>
                  <a:cubicBezTo>
                    <a:pt x="9" y="0"/>
                    <a:pt x="9" y="0"/>
                    <a:pt x="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833"/>
            <p:cNvSpPr>
              <a:spLocks noEditPoints="1"/>
            </p:cNvSpPr>
            <p:nvPr/>
          </p:nvSpPr>
          <p:spPr bwMode="auto">
            <a:xfrm>
              <a:off x="3485" y="2925"/>
              <a:ext cx="61" cy="75"/>
            </a:xfrm>
            <a:custGeom>
              <a:avLst/>
              <a:gdLst>
                <a:gd name="T0" fmla="*/ 19 w 26"/>
                <a:gd name="T1" fmla="*/ 3 h 32"/>
                <a:gd name="T2" fmla="*/ 18 w 26"/>
                <a:gd name="T3" fmla="*/ 15 h 32"/>
                <a:gd name="T4" fmla="*/ 18 w 26"/>
                <a:gd name="T5" fmla="*/ 17 h 32"/>
                <a:gd name="T6" fmla="*/ 20 w 26"/>
                <a:gd name="T7" fmla="*/ 18 h 32"/>
                <a:gd name="T8" fmla="*/ 23 w 26"/>
                <a:gd name="T9" fmla="*/ 18 h 32"/>
                <a:gd name="T10" fmla="*/ 23 w 26"/>
                <a:gd name="T11" fmla="*/ 20 h 32"/>
                <a:gd name="T12" fmla="*/ 19 w 26"/>
                <a:gd name="T13" fmla="*/ 20 h 32"/>
                <a:gd name="T14" fmla="*/ 18 w 26"/>
                <a:gd name="T15" fmla="*/ 21 h 32"/>
                <a:gd name="T16" fmla="*/ 17 w 26"/>
                <a:gd name="T17" fmla="*/ 27 h 32"/>
                <a:gd name="T18" fmla="*/ 15 w 26"/>
                <a:gd name="T19" fmla="*/ 29 h 32"/>
                <a:gd name="T20" fmla="*/ 14 w 26"/>
                <a:gd name="T21" fmla="*/ 20 h 32"/>
                <a:gd name="T22" fmla="*/ 13 w 26"/>
                <a:gd name="T23" fmla="*/ 20 h 32"/>
                <a:gd name="T24" fmla="*/ 5 w 26"/>
                <a:gd name="T25" fmla="*/ 20 h 32"/>
                <a:gd name="T26" fmla="*/ 3 w 26"/>
                <a:gd name="T27" fmla="*/ 20 h 32"/>
                <a:gd name="T28" fmla="*/ 3 w 26"/>
                <a:gd name="T29" fmla="*/ 17 h 32"/>
                <a:gd name="T30" fmla="*/ 15 w 26"/>
                <a:gd name="T31" fmla="*/ 3 h 32"/>
                <a:gd name="T32" fmla="*/ 20 w 26"/>
                <a:gd name="T33" fmla="*/ 0 h 32"/>
                <a:gd name="T34" fmla="*/ 17 w 26"/>
                <a:gd name="T35" fmla="*/ 0 h 32"/>
                <a:gd name="T36" fmla="*/ 15 w 26"/>
                <a:gd name="T37" fmla="*/ 0 h 32"/>
                <a:gd name="T38" fmla="*/ 14 w 26"/>
                <a:gd name="T39" fmla="*/ 0 h 32"/>
                <a:gd name="T40" fmla="*/ 13 w 26"/>
                <a:gd name="T41" fmla="*/ 0 h 32"/>
                <a:gd name="T42" fmla="*/ 13 w 26"/>
                <a:gd name="T43" fmla="*/ 1 h 32"/>
                <a:gd name="T44" fmla="*/ 2 w 26"/>
                <a:gd name="T45" fmla="*/ 14 h 32"/>
                <a:gd name="T46" fmla="*/ 0 w 26"/>
                <a:gd name="T47" fmla="*/ 18 h 32"/>
                <a:gd name="T48" fmla="*/ 0 w 26"/>
                <a:gd name="T49" fmla="*/ 22 h 32"/>
                <a:gd name="T50" fmla="*/ 5 w 26"/>
                <a:gd name="T51" fmla="*/ 23 h 32"/>
                <a:gd name="T52" fmla="*/ 12 w 26"/>
                <a:gd name="T53" fmla="*/ 30 h 32"/>
                <a:gd name="T54" fmla="*/ 12 w 26"/>
                <a:gd name="T55" fmla="*/ 32 h 32"/>
                <a:gd name="T56" fmla="*/ 13 w 26"/>
                <a:gd name="T57" fmla="*/ 32 h 32"/>
                <a:gd name="T58" fmla="*/ 20 w 26"/>
                <a:gd name="T59" fmla="*/ 30 h 32"/>
                <a:gd name="T60" fmla="*/ 20 w 26"/>
                <a:gd name="T61" fmla="*/ 27 h 32"/>
                <a:gd name="T62" fmla="*/ 23 w 26"/>
                <a:gd name="T63" fmla="*/ 23 h 32"/>
                <a:gd name="T64" fmla="*/ 26 w 26"/>
                <a:gd name="T65" fmla="*/ 22 h 32"/>
                <a:gd name="T66" fmla="*/ 26 w 26"/>
                <a:gd name="T67" fmla="*/ 15 h 32"/>
                <a:gd name="T68" fmla="*/ 25 w 26"/>
                <a:gd name="T69" fmla="*/ 15 h 32"/>
                <a:gd name="T70" fmla="*/ 21 w 26"/>
                <a:gd name="T71" fmla="*/ 15 h 32"/>
                <a:gd name="T72" fmla="*/ 22 w 26"/>
                <a:gd name="T73" fmla="*/ 2 h 32"/>
                <a:gd name="T74" fmla="*/ 20 w 26"/>
                <a:gd name="T7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 h="32">
                  <a:moveTo>
                    <a:pt x="17" y="3"/>
                  </a:moveTo>
                  <a:cubicBezTo>
                    <a:pt x="17" y="3"/>
                    <a:pt x="18" y="3"/>
                    <a:pt x="19" y="3"/>
                  </a:cubicBezTo>
                  <a:cubicBezTo>
                    <a:pt x="18" y="7"/>
                    <a:pt x="18" y="9"/>
                    <a:pt x="18" y="13"/>
                  </a:cubicBezTo>
                  <a:cubicBezTo>
                    <a:pt x="18" y="14"/>
                    <a:pt x="18" y="15"/>
                    <a:pt x="18" y="15"/>
                  </a:cubicBezTo>
                  <a:cubicBezTo>
                    <a:pt x="18" y="16"/>
                    <a:pt x="18" y="16"/>
                    <a:pt x="18" y="16"/>
                  </a:cubicBezTo>
                  <a:cubicBezTo>
                    <a:pt x="18" y="17"/>
                    <a:pt x="18" y="17"/>
                    <a:pt x="18" y="17"/>
                  </a:cubicBezTo>
                  <a:cubicBezTo>
                    <a:pt x="18" y="17"/>
                    <a:pt x="19" y="17"/>
                    <a:pt x="19" y="18"/>
                  </a:cubicBezTo>
                  <a:cubicBezTo>
                    <a:pt x="20" y="18"/>
                    <a:pt x="20" y="18"/>
                    <a:pt x="20" y="18"/>
                  </a:cubicBezTo>
                  <a:cubicBezTo>
                    <a:pt x="20" y="18"/>
                    <a:pt x="20" y="18"/>
                    <a:pt x="20" y="18"/>
                  </a:cubicBezTo>
                  <a:cubicBezTo>
                    <a:pt x="21" y="18"/>
                    <a:pt x="22" y="18"/>
                    <a:pt x="23" y="18"/>
                  </a:cubicBezTo>
                  <a:cubicBezTo>
                    <a:pt x="23" y="18"/>
                    <a:pt x="23" y="18"/>
                    <a:pt x="23" y="18"/>
                  </a:cubicBezTo>
                  <a:cubicBezTo>
                    <a:pt x="23" y="19"/>
                    <a:pt x="23" y="19"/>
                    <a:pt x="23" y="20"/>
                  </a:cubicBezTo>
                  <a:cubicBezTo>
                    <a:pt x="23" y="20"/>
                    <a:pt x="23" y="20"/>
                    <a:pt x="23" y="20"/>
                  </a:cubicBezTo>
                  <a:cubicBezTo>
                    <a:pt x="22" y="20"/>
                    <a:pt x="21" y="20"/>
                    <a:pt x="19" y="20"/>
                  </a:cubicBezTo>
                  <a:cubicBezTo>
                    <a:pt x="19" y="20"/>
                    <a:pt x="19" y="20"/>
                    <a:pt x="19" y="20"/>
                  </a:cubicBezTo>
                  <a:cubicBezTo>
                    <a:pt x="19" y="20"/>
                    <a:pt x="19" y="20"/>
                    <a:pt x="18" y="21"/>
                  </a:cubicBezTo>
                  <a:cubicBezTo>
                    <a:pt x="18" y="21"/>
                    <a:pt x="18" y="21"/>
                    <a:pt x="18" y="22"/>
                  </a:cubicBezTo>
                  <a:cubicBezTo>
                    <a:pt x="18" y="24"/>
                    <a:pt x="18" y="26"/>
                    <a:pt x="17" y="27"/>
                  </a:cubicBezTo>
                  <a:cubicBezTo>
                    <a:pt x="17" y="28"/>
                    <a:pt x="17" y="29"/>
                    <a:pt x="17" y="29"/>
                  </a:cubicBezTo>
                  <a:cubicBezTo>
                    <a:pt x="16" y="29"/>
                    <a:pt x="16" y="29"/>
                    <a:pt x="15" y="29"/>
                  </a:cubicBezTo>
                  <a:cubicBezTo>
                    <a:pt x="15" y="27"/>
                    <a:pt x="15" y="25"/>
                    <a:pt x="15" y="22"/>
                  </a:cubicBezTo>
                  <a:cubicBezTo>
                    <a:pt x="15" y="21"/>
                    <a:pt x="15" y="20"/>
                    <a:pt x="14" y="20"/>
                  </a:cubicBezTo>
                  <a:cubicBezTo>
                    <a:pt x="13" y="20"/>
                    <a:pt x="13" y="20"/>
                    <a:pt x="13" y="20"/>
                  </a:cubicBezTo>
                  <a:cubicBezTo>
                    <a:pt x="13" y="20"/>
                    <a:pt x="13" y="20"/>
                    <a:pt x="13" y="20"/>
                  </a:cubicBezTo>
                  <a:cubicBezTo>
                    <a:pt x="13" y="20"/>
                    <a:pt x="13" y="20"/>
                    <a:pt x="13" y="20"/>
                  </a:cubicBezTo>
                  <a:cubicBezTo>
                    <a:pt x="10" y="20"/>
                    <a:pt x="8" y="20"/>
                    <a:pt x="5" y="20"/>
                  </a:cubicBezTo>
                  <a:cubicBezTo>
                    <a:pt x="4" y="20"/>
                    <a:pt x="4" y="20"/>
                    <a:pt x="3" y="20"/>
                  </a:cubicBezTo>
                  <a:cubicBezTo>
                    <a:pt x="3" y="20"/>
                    <a:pt x="3" y="20"/>
                    <a:pt x="3" y="20"/>
                  </a:cubicBezTo>
                  <a:cubicBezTo>
                    <a:pt x="3" y="19"/>
                    <a:pt x="3" y="19"/>
                    <a:pt x="3" y="18"/>
                  </a:cubicBezTo>
                  <a:cubicBezTo>
                    <a:pt x="3" y="18"/>
                    <a:pt x="3" y="18"/>
                    <a:pt x="3" y="17"/>
                  </a:cubicBezTo>
                  <a:cubicBezTo>
                    <a:pt x="5" y="14"/>
                    <a:pt x="11" y="7"/>
                    <a:pt x="14" y="3"/>
                  </a:cubicBezTo>
                  <a:cubicBezTo>
                    <a:pt x="15" y="3"/>
                    <a:pt x="15" y="3"/>
                    <a:pt x="15" y="3"/>
                  </a:cubicBezTo>
                  <a:cubicBezTo>
                    <a:pt x="15" y="3"/>
                    <a:pt x="16" y="3"/>
                    <a:pt x="17" y="3"/>
                  </a:cubicBezTo>
                  <a:moveTo>
                    <a:pt x="20" y="0"/>
                  </a:moveTo>
                  <a:cubicBezTo>
                    <a:pt x="20" y="0"/>
                    <a:pt x="20" y="0"/>
                    <a:pt x="20" y="0"/>
                  </a:cubicBezTo>
                  <a:cubicBezTo>
                    <a:pt x="19" y="0"/>
                    <a:pt x="18" y="0"/>
                    <a:pt x="17" y="0"/>
                  </a:cubicBezTo>
                  <a:cubicBezTo>
                    <a:pt x="17" y="0"/>
                    <a:pt x="17" y="0"/>
                    <a:pt x="17" y="0"/>
                  </a:cubicBezTo>
                  <a:cubicBezTo>
                    <a:pt x="16" y="0"/>
                    <a:pt x="15" y="0"/>
                    <a:pt x="15" y="0"/>
                  </a:cubicBezTo>
                  <a:cubicBezTo>
                    <a:pt x="14" y="0"/>
                    <a:pt x="14" y="0"/>
                    <a:pt x="14" y="0"/>
                  </a:cubicBezTo>
                  <a:cubicBezTo>
                    <a:pt x="14" y="0"/>
                    <a:pt x="14" y="0"/>
                    <a:pt x="14" y="0"/>
                  </a:cubicBezTo>
                  <a:cubicBezTo>
                    <a:pt x="13" y="0"/>
                    <a:pt x="13" y="0"/>
                    <a:pt x="13" y="0"/>
                  </a:cubicBezTo>
                  <a:cubicBezTo>
                    <a:pt x="13" y="0"/>
                    <a:pt x="13" y="0"/>
                    <a:pt x="13" y="0"/>
                  </a:cubicBezTo>
                  <a:cubicBezTo>
                    <a:pt x="13" y="1"/>
                    <a:pt x="13" y="1"/>
                    <a:pt x="13" y="1"/>
                  </a:cubicBezTo>
                  <a:cubicBezTo>
                    <a:pt x="13" y="1"/>
                    <a:pt x="13" y="1"/>
                    <a:pt x="13" y="1"/>
                  </a:cubicBezTo>
                  <a:cubicBezTo>
                    <a:pt x="10" y="3"/>
                    <a:pt x="7" y="7"/>
                    <a:pt x="5" y="10"/>
                  </a:cubicBezTo>
                  <a:cubicBezTo>
                    <a:pt x="4" y="11"/>
                    <a:pt x="2" y="13"/>
                    <a:pt x="2" y="14"/>
                  </a:cubicBezTo>
                  <a:cubicBezTo>
                    <a:pt x="1" y="15"/>
                    <a:pt x="1" y="16"/>
                    <a:pt x="1" y="16"/>
                  </a:cubicBezTo>
                  <a:cubicBezTo>
                    <a:pt x="0" y="17"/>
                    <a:pt x="0" y="17"/>
                    <a:pt x="0" y="18"/>
                  </a:cubicBezTo>
                  <a:cubicBezTo>
                    <a:pt x="0" y="18"/>
                    <a:pt x="0" y="19"/>
                    <a:pt x="0" y="20"/>
                  </a:cubicBezTo>
                  <a:cubicBezTo>
                    <a:pt x="0" y="20"/>
                    <a:pt x="0" y="21"/>
                    <a:pt x="0" y="22"/>
                  </a:cubicBezTo>
                  <a:cubicBezTo>
                    <a:pt x="0" y="23"/>
                    <a:pt x="1" y="23"/>
                    <a:pt x="2" y="23"/>
                  </a:cubicBezTo>
                  <a:cubicBezTo>
                    <a:pt x="3" y="23"/>
                    <a:pt x="4" y="23"/>
                    <a:pt x="5" y="23"/>
                  </a:cubicBezTo>
                  <a:cubicBezTo>
                    <a:pt x="7" y="23"/>
                    <a:pt x="10" y="23"/>
                    <a:pt x="12" y="23"/>
                  </a:cubicBezTo>
                  <a:cubicBezTo>
                    <a:pt x="12" y="25"/>
                    <a:pt x="12" y="27"/>
                    <a:pt x="12" y="30"/>
                  </a:cubicBezTo>
                  <a:cubicBezTo>
                    <a:pt x="12" y="30"/>
                    <a:pt x="12" y="30"/>
                    <a:pt x="12" y="31"/>
                  </a:cubicBezTo>
                  <a:cubicBezTo>
                    <a:pt x="12" y="31"/>
                    <a:pt x="12" y="32"/>
                    <a:pt x="12" y="32"/>
                  </a:cubicBezTo>
                  <a:cubicBezTo>
                    <a:pt x="13" y="32"/>
                    <a:pt x="13" y="32"/>
                    <a:pt x="13" y="32"/>
                  </a:cubicBezTo>
                  <a:cubicBezTo>
                    <a:pt x="13" y="32"/>
                    <a:pt x="13" y="32"/>
                    <a:pt x="13" y="32"/>
                  </a:cubicBezTo>
                  <a:cubicBezTo>
                    <a:pt x="15" y="32"/>
                    <a:pt x="17" y="32"/>
                    <a:pt x="19" y="32"/>
                  </a:cubicBezTo>
                  <a:cubicBezTo>
                    <a:pt x="20" y="32"/>
                    <a:pt x="20" y="31"/>
                    <a:pt x="20" y="30"/>
                  </a:cubicBezTo>
                  <a:cubicBezTo>
                    <a:pt x="20" y="30"/>
                    <a:pt x="20" y="30"/>
                    <a:pt x="20" y="30"/>
                  </a:cubicBezTo>
                  <a:cubicBezTo>
                    <a:pt x="20" y="30"/>
                    <a:pt x="20" y="29"/>
                    <a:pt x="20" y="27"/>
                  </a:cubicBezTo>
                  <a:cubicBezTo>
                    <a:pt x="21" y="26"/>
                    <a:pt x="21" y="25"/>
                    <a:pt x="21" y="23"/>
                  </a:cubicBezTo>
                  <a:cubicBezTo>
                    <a:pt x="21" y="23"/>
                    <a:pt x="22" y="23"/>
                    <a:pt x="23" y="23"/>
                  </a:cubicBezTo>
                  <a:cubicBezTo>
                    <a:pt x="24" y="23"/>
                    <a:pt x="24" y="23"/>
                    <a:pt x="25" y="23"/>
                  </a:cubicBezTo>
                  <a:cubicBezTo>
                    <a:pt x="26" y="23"/>
                    <a:pt x="26" y="23"/>
                    <a:pt x="26" y="22"/>
                  </a:cubicBezTo>
                  <a:cubicBezTo>
                    <a:pt x="26" y="21"/>
                    <a:pt x="26" y="18"/>
                    <a:pt x="26" y="16"/>
                  </a:cubicBezTo>
                  <a:cubicBezTo>
                    <a:pt x="26" y="16"/>
                    <a:pt x="26" y="16"/>
                    <a:pt x="26" y="15"/>
                  </a:cubicBezTo>
                  <a:cubicBezTo>
                    <a:pt x="26" y="15"/>
                    <a:pt x="25" y="15"/>
                    <a:pt x="25" y="15"/>
                  </a:cubicBezTo>
                  <a:cubicBezTo>
                    <a:pt x="25" y="15"/>
                    <a:pt x="25" y="15"/>
                    <a:pt x="25" y="15"/>
                  </a:cubicBezTo>
                  <a:cubicBezTo>
                    <a:pt x="24" y="15"/>
                    <a:pt x="24" y="15"/>
                    <a:pt x="23" y="15"/>
                  </a:cubicBezTo>
                  <a:cubicBezTo>
                    <a:pt x="22" y="15"/>
                    <a:pt x="22" y="15"/>
                    <a:pt x="21" y="15"/>
                  </a:cubicBezTo>
                  <a:cubicBezTo>
                    <a:pt x="21" y="14"/>
                    <a:pt x="21" y="14"/>
                    <a:pt x="21" y="13"/>
                  </a:cubicBezTo>
                  <a:cubicBezTo>
                    <a:pt x="21" y="9"/>
                    <a:pt x="21" y="6"/>
                    <a:pt x="22" y="2"/>
                  </a:cubicBezTo>
                  <a:cubicBezTo>
                    <a:pt x="22" y="1"/>
                    <a:pt x="21" y="1"/>
                    <a:pt x="21" y="0"/>
                  </a:cubicBezTo>
                  <a:cubicBezTo>
                    <a:pt x="21" y="0"/>
                    <a:pt x="20" y="0"/>
                    <a:pt x="20"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Rectangle 834"/>
            <p:cNvSpPr>
              <a:spLocks noChangeArrowheads="1"/>
            </p:cNvSpPr>
            <p:nvPr/>
          </p:nvSpPr>
          <p:spPr bwMode="auto">
            <a:xfrm>
              <a:off x="2517" y="2605"/>
              <a:ext cx="1" cy="1"/>
            </a:xfrm>
            <a:prstGeom prst="rect">
              <a:avLst/>
            </a:prstGeom>
            <a:solidFill>
              <a:srgbClr val="B2B2B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835"/>
            <p:cNvSpPr>
              <a:spLocks/>
            </p:cNvSpPr>
            <p:nvPr/>
          </p:nvSpPr>
          <p:spPr bwMode="auto">
            <a:xfrm>
              <a:off x="2517" y="2605"/>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Rectangle 836"/>
            <p:cNvSpPr>
              <a:spLocks noChangeArrowheads="1"/>
            </p:cNvSpPr>
            <p:nvPr/>
          </p:nvSpPr>
          <p:spPr bwMode="auto">
            <a:xfrm>
              <a:off x="2557" y="2752"/>
              <a:ext cx="1" cy="1"/>
            </a:xfrm>
            <a:prstGeom prst="rect">
              <a:avLst/>
            </a:prstGeom>
            <a:solidFill>
              <a:srgbClr val="B2B2B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Rectangle 837"/>
            <p:cNvSpPr>
              <a:spLocks noChangeArrowheads="1"/>
            </p:cNvSpPr>
            <p:nvPr/>
          </p:nvSpPr>
          <p:spPr bwMode="auto">
            <a:xfrm>
              <a:off x="2557" y="2752"/>
              <a:ext cx="1" cy="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838"/>
            <p:cNvSpPr>
              <a:spLocks noEditPoints="1"/>
            </p:cNvSpPr>
            <p:nvPr/>
          </p:nvSpPr>
          <p:spPr bwMode="auto">
            <a:xfrm>
              <a:off x="2372" y="2541"/>
              <a:ext cx="620" cy="346"/>
            </a:xfrm>
            <a:custGeom>
              <a:avLst/>
              <a:gdLst>
                <a:gd name="T0" fmla="*/ 119 w 262"/>
                <a:gd name="T1" fmla="*/ 120 h 146"/>
                <a:gd name="T2" fmla="*/ 116 w 262"/>
                <a:gd name="T3" fmla="*/ 139 h 146"/>
                <a:gd name="T4" fmla="*/ 105 w 262"/>
                <a:gd name="T5" fmla="*/ 107 h 146"/>
                <a:gd name="T6" fmla="*/ 106 w 262"/>
                <a:gd name="T7" fmla="*/ 132 h 146"/>
                <a:gd name="T8" fmla="*/ 83 w 262"/>
                <a:gd name="T9" fmla="*/ 116 h 146"/>
                <a:gd name="T10" fmla="*/ 96 w 262"/>
                <a:gd name="T11" fmla="*/ 97 h 146"/>
                <a:gd name="T12" fmla="*/ 75 w 262"/>
                <a:gd name="T13" fmla="*/ 112 h 146"/>
                <a:gd name="T14" fmla="*/ 79 w 262"/>
                <a:gd name="T15" fmla="*/ 93 h 146"/>
                <a:gd name="T16" fmla="*/ 78 w 262"/>
                <a:gd name="T17" fmla="*/ 110 h 146"/>
                <a:gd name="T18" fmla="*/ 36 w 262"/>
                <a:gd name="T19" fmla="*/ 90 h 146"/>
                <a:gd name="T20" fmla="*/ 213 w 262"/>
                <a:gd name="T21" fmla="*/ 87 h 146"/>
                <a:gd name="T22" fmla="*/ 31 w 262"/>
                <a:gd name="T23" fmla="*/ 88 h 146"/>
                <a:gd name="T24" fmla="*/ 205 w 262"/>
                <a:gd name="T25" fmla="*/ 82 h 146"/>
                <a:gd name="T26" fmla="*/ 32 w 262"/>
                <a:gd name="T27" fmla="*/ 79 h 146"/>
                <a:gd name="T28" fmla="*/ 63 w 262"/>
                <a:gd name="T29" fmla="*/ 32 h 146"/>
                <a:gd name="T30" fmla="*/ 108 w 262"/>
                <a:gd name="T31" fmla="*/ 47 h 146"/>
                <a:gd name="T32" fmla="*/ 196 w 262"/>
                <a:gd name="T33" fmla="*/ 90 h 146"/>
                <a:gd name="T34" fmla="*/ 147 w 262"/>
                <a:gd name="T35" fmla="*/ 83 h 146"/>
                <a:gd name="T36" fmla="*/ 145 w 262"/>
                <a:gd name="T37" fmla="*/ 102 h 146"/>
                <a:gd name="T38" fmla="*/ 167 w 262"/>
                <a:gd name="T39" fmla="*/ 122 h 146"/>
                <a:gd name="T40" fmla="*/ 133 w 262"/>
                <a:gd name="T41" fmla="*/ 120 h 146"/>
                <a:gd name="T42" fmla="*/ 143 w 262"/>
                <a:gd name="T43" fmla="*/ 141 h 146"/>
                <a:gd name="T44" fmla="*/ 123 w 262"/>
                <a:gd name="T45" fmla="*/ 116 h 146"/>
                <a:gd name="T46" fmla="*/ 110 w 262"/>
                <a:gd name="T47" fmla="*/ 100 h 146"/>
                <a:gd name="T48" fmla="*/ 78 w 262"/>
                <a:gd name="T49" fmla="*/ 89 h 146"/>
                <a:gd name="T50" fmla="*/ 75 w 262"/>
                <a:gd name="T51" fmla="*/ 48 h 146"/>
                <a:gd name="T52" fmla="*/ 176 w 262"/>
                <a:gd name="T53" fmla="*/ 34 h 146"/>
                <a:gd name="T54" fmla="*/ 129 w 262"/>
                <a:gd name="T55" fmla="*/ 39 h 146"/>
                <a:gd name="T56" fmla="*/ 38 w 262"/>
                <a:gd name="T57" fmla="*/ 79 h 146"/>
                <a:gd name="T58" fmla="*/ 61 w 262"/>
                <a:gd name="T59" fmla="*/ 27 h 146"/>
                <a:gd name="T60" fmla="*/ 39 w 262"/>
                <a:gd name="T61" fmla="*/ 85 h 146"/>
                <a:gd name="T62" fmla="*/ 219 w 262"/>
                <a:gd name="T63" fmla="*/ 71 h 146"/>
                <a:gd name="T64" fmla="*/ 213 w 262"/>
                <a:gd name="T65" fmla="*/ 78 h 146"/>
                <a:gd name="T66" fmla="*/ 190 w 262"/>
                <a:gd name="T67" fmla="*/ 24 h 146"/>
                <a:gd name="T68" fmla="*/ 198 w 262"/>
                <a:gd name="T69" fmla="*/ 9 h 146"/>
                <a:gd name="T70" fmla="*/ 184 w 262"/>
                <a:gd name="T71" fmla="*/ 23 h 146"/>
                <a:gd name="T72" fmla="*/ 98 w 262"/>
                <a:gd name="T73" fmla="*/ 22 h 146"/>
                <a:gd name="T74" fmla="*/ 64 w 262"/>
                <a:gd name="T75" fmla="*/ 17 h 146"/>
                <a:gd name="T76" fmla="*/ 52 w 262"/>
                <a:gd name="T77" fmla="*/ 16 h 146"/>
                <a:gd name="T78" fmla="*/ 30 w 262"/>
                <a:gd name="T79" fmla="*/ 70 h 146"/>
                <a:gd name="T80" fmla="*/ 22 w 262"/>
                <a:gd name="T81" fmla="*/ 68 h 146"/>
                <a:gd name="T82" fmla="*/ 19 w 262"/>
                <a:gd name="T83" fmla="*/ 62 h 146"/>
                <a:gd name="T84" fmla="*/ 13 w 262"/>
                <a:gd name="T85" fmla="*/ 60 h 146"/>
                <a:gd name="T86" fmla="*/ 9 w 262"/>
                <a:gd name="T87" fmla="*/ 55 h 146"/>
                <a:gd name="T88" fmla="*/ 2 w 262"/>
                <a:gd name="T89" fmla="*/ 79 h 146"/>
                <a:gd name="T90" fmla="*/ 52 w 262"/>
                <a:gd name="T91" fmla="*/ 84 h 146"/>
                <a:gd name="T92" fmla="*/ 78 w 262"/>
                <a:gd name="T93" fmla="*/ 117 h 146"/>
                <a:gd name="T94" fmla="*/ 95 w 262"/>
                <a:gd name="T95" fmla="*/ 132 h 146"/>
                <a:gd name="T96" fmla="*/ 124 w 262"/>
                <a:gd name="T97" fmla="*/ 137 h 146"/>
                <a:gd name="T98" fmla="*/ 155 w 262"/>
                <a:gd name="T99" fmla="*/ 134 h 146"/>
                <a:gd name="T100" fmla="*/ 192 w 262"/>
                <a:gd name="T101" fmla="*/ 110 h 146"/>
                <a:gd name="T102" fmla="*/ 206 w 262"/>
                <a:gd name="T103" fmla="*/ 89 h 146"/>
                <a:gd name="T104" fmla="*/ 262 w 262"/>
                <a:gd name="T105" fmla="*/ 55 h 146"/>
                <a:gd name="T106" fmla="*/ 254 w 262"/>
                <a:gd name="T107" fmla="*/ 56 h 146"/>
                <a:gd name="T108" fmla="*/ 238 w 262"/>
                <a:gd name="T109" fmla="*/ 77 h 146"/>
                <a:gd name="T110" fmla="*/ 241 w 262"/>
                <a:gd name="T111" fmla="*/ 59 h 146"/>
                <a:gd name="T112" fmla="*/ 232 w 262"/>
                <a:gd name="T113" fmla="*/ 61 h 146"/>
                <a:gd name="T114" fmla="*/ 224 w 262"/>
                <a:gd name="T115" fmla="*/ 72 h 146"/>
                <a:gd name="T116" fmla="*/ 197 w 262"/>
                <a:gd name="T117" fmla="*/ 1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2" h="146">
                  <a:moveTo>
                    <a:pt x="116" y="139"/>
                  </a:moveTo>
                  <a:cubicBezTo>
                    <a:pt x="114" y="139"/>
                    <a:pt x="114" y="139"/>
                    <a:pt x="113" y="139"/>
                  </a:cubicBezTo>
                  <a:cubicBezTo>
                    <a:pt x="112" y="138"/>
                    <a:pt x="111" y="135"/>
                    <a:pt x="111" y="133"/>
                  </a:cubicBezTo>
                  <a:cubicBezTo>
                    <a:pt x="111" y="133"/>
                    <a:pt x="112" y="132"/>
                    <a:pt x="112" y="131"/>
                  </a:cubicBezTo>
                  <a:cubicBezTo>
                    <a:pt x="113" y="129"/>
                    <a:pt x="114" y="125"/>
                    <a:pt x="115" y="123"/>
                  </a:cubicBezTo>
                  <a:cubicBezTo>
                    <a:pt x="115" y="122"/>
                    <a:pt x="115" y="122"/>
                    <a:pt x="116" y="122"/>
                  </a:cubicBezTo>
                  <a:cubicBezTo>
                    <a:pt x="116" y="122"/>
                    <a:pt x="116" y="122"/>
                    <a:pt x="116" y="122"/>
                  </a:cubicBezTo>
                  <a:cubicBezTo>
                    <a:pt x="116" y="121"/>
                    <a:pt x="116" y="121"/>
                    <a:pt x="117" y="120"/>
                  </a:cubicBezTo>
                  <a:cubicBezTo>
                    <a:pt x="118" y="120"/>
                    <a:pt x="118" y="120"/>
                    <a:pt x="119" y="120"/>
                  </a:cubicBezTo>
                  <a:cubicBezTo>
                    <a:pt x="119" y="120"/>
                    <a:pt x="119" y="120"/>
                    <a:pt x="119" y="120"/>
                  </a:cubicBezTo>
                  <a:cubicBezTo>
                    <a:pt x="119" y="120"/>
                    <a:pt x="120" y="120"/>
                    <a:pt x="121" y="120"/>
                  </a:cubicBezTo>
                  <a:cubicBezTo>
                    <a:pt x="122" y="121"/>
                    <a:pt x="123" y="122"/>
                    <a:pt x="123" y="122"/>
                  </a:cubicBezTo>
                  <a:cubicBezTo>
                    <a:pt x="124" y="123"/>
                    <a:pt x="124" y="124"/>
                    <a:pt x="124" y="125"/>
                  </a:cubicBezTo>
                  <a:cubicBezTo>
                    <a:pt x="124" y="125"/>
                    <a:pt x="124" y="125"/>
                    <a:pt x="124" y="125"/>
                  </a:cubicBezTo>
                  <a:cubicBezTo>
                    <a:pt x="124" y="125"/>
                    <a:pt x="124" y="126"/>
                    <a:pt x="123" y="128"/>
                  </a:cubicBezTo>
                  <a:cubicBezTo>
                    <a:pt x="122" y="131"/>
                    <a:pt x="120" y="135"/>
                    <a:pt x="118" y="138"/>
                  </a:cubicBezTo>
                  <a:cubicBezTo>
                    <a:pt x="118" y="139"/>
                    <a:pt x="117" y="139"/>
                    <a:pt x="116" y="139"/>
                  </a:cubicBezTo>
                  <a:cubicBezTo>
                    <a:pt x="116" y="139"/>
                    <a:pt x="116" y="139"/>
                    <a:pt x="116" y="139"/>
                  </a:cubicBezTo>
                  <a:cubicBezTo>
                    <a:pt x="116" y="139"/>
                    <a:pt x="116" y="139"/>
                    <a:pt x="116" y="139"/>
                  </a:cubicBezTo>
                  <a:moveTo>
                    <a:pt x="104" y="133"/>
                  </a:moveTo>
                  <a:cubicBezTo>
                    <a:pt x="102" y="133"/>
                    <a:pt x="100" y="131"/>
                    <a:pt x="99" y="130"/>
                  </a:cubicBezTo>
                  <a:cubicBezTo>
                    <a:pt x="98" y="129"/>
                    <a:pt x="98" y="127"/>
                    <a:pt x="98" y="126"/>
                  </a:cubicBezTo>
                  <a:cubicBezTo>
                    <a:pt x="98" y="125"/>
                    <a:pt x="98" y="124"/>
                    <a:pt x="99" y="122"/>
                  </a:cubicBezTo>
                  <a:cubicBezTo>
                    <a:pt x="99" y="122"/>
                    <a:pt x="99" y="122"/>
                    <a:pt x="99" y="122"/>
                  </a:cubicBezTo>
                  <a:cubicBezTo>
                    <a:pt x="99" y="121"/>
                    <a:pt x="100" y="120"/>
                    <a:pt x="100" y="119"/>
                  </a:cubicBezTo>
                  <a:cubicBezTo>
                    <a:pt x="102" y="116"/>
                    <a:pt x="103" y="113"/>
                    <a:pt x="104" y="110"/>
                  </a:cubicBezTo>
                  <a:cubicBezTo>
                    <a:pt x="104" y="109"/>
                    <a:pt x="104" y="108"/>
                    <a:pt x="105" y="107"/>
                  </a:cubicBezTo>
                  <a:cubicBezTo>
                    <a:pt x="105" y="106"/>
                    <a:pt x="107" y="105"/>
                    <a:pt x="109" y="105"/>
                  </a:cubicBezTo>
                  <a:cubicBezTo>
                    <a:pt x="109" y="105"/>
                    <a:pt x="109" y="105"/>
                    <a:pt x="109" y="105"/>
                  </a:cubicBezTo>
                  <a:cubicBezTo>
                    <a:pt x="109" y="105"/>
                    <a:pt x="109" y="105"/>
                    <a:pt x="109" y="105"/>
                  </a:cubicBezTo>
                  <a:cubicBezTo>
                    <a:pt x="109" y="105"/>
                    <a:pt x="109" y="105"/>
                    <a:pt x="109" y="105"/>
                  </a:cubicBezTo>
                  <a:cubicBezTo>
                    <a:pt x="111" y="105"/>
                    <a:pt x="113" y="107"/>
                    <a:pt x="113" y="109"/>
                  </a:cubicBezTo>
                  <a:cubicBezTo>
                    <a:pt x="113" y="109"/>
                    <a:pt x="113" y="109"/>
                    <a:pt x="113" y="110"/>
                  </a:cubicBezTo>
                  <a:cubicBezTo>
                    <a:pt x="113" y="111"/>
                    <a:pt x="113" y="112"/>
                    <a:pt x="112" y="114"/>
                  </a:cubicBezTo>
                  <a:cubicBezTo>
                    <a:pt x="111" y="119"/>
                    <a:pt x="109" y="125"/>
                    <a:pt x="107" y="130"/>
                  </a:cubicBezTo>
                  <a:cubicBezTo>
                    <a:pt x="107" y="132"/>
                    <a:pt x="106" y="132"/>
                    <a:pt x="106" y="132"/>
                  </a:cubicBezTo>
                  <a:cubicBezTo>
                    <a:pt x="105" y="133"/>
                    <a:pt x="105" y="133"/>
                    <a:pt x="105" y="133"/>
                  </a:cubicBezTo>
                  <a:cubicBezTo>
                    <a:pt x="104" y="133"/>
                    <a:pt x="104" y="133"/>
                    <a:pt x="104" y="133"/>
                  </a:cubicBezTo>
                  <a:cubicBezTo>
                    <a:pt x="104" y="133"/>
                    <a:pt x="104" y="133"/>
                    <a:pt x="104" y="133"/>
                  </a:cubicBezTo>
                  <a:moveTo>
                    <a:pt x="89" y="124"/>
                  </a:moveTo>
                  <a:cubicBezTo>
                    <a:pt x="89" y="124"/>
                    <a:pt x="89" y="124"/>
                    <a:pt x="89" y="124"/>
                  </a:cubicBezTo>
                  <a:cubicBezTo>
                    <a:pt x="88" y="124"/>
                    <a:pt x="86" y="124"/>
                    <a:pt x="86" y="123"/>
                  </a:cubicBezTo>
                  <a:cubicBezTo>
                    <a:pt x="85" y="123"/>
                    <a:pt x="84" y="123"/>
                    <a:pt x="84" y="122"/>
                  </a:cubicBezTo>
                  <a:cubicBezTo>
                    <a:pt x="84" y="122"/>
                    <a:pt x="84" y="121"/>
                    <a:pt x="83" y="121"/>
                  </a:cubicBezTo>
                  <a:cubicBezTo>
                    <a:pt x="83" y="119"/>
                    <a:pt x="83" y="117"/>
                    <a:pt x="83" y="116"/>
                  </a:cubicBezTo>
                  <a:cubicBezTo>
                    <a:pt x="83" y="116"/>
                    <a:pt x="83" y="116"/>
                    <a:pt x="83" y="116"/>
                  </a:cubicBezTo>
                  <a:cubicBezTo>
                    <a:pt x="83" y="113"/>
                    <a:pt x="84" y="110"/>
                    <a:pt x="86" y="106"/>
                  </a:cubicBezTo>
                  <a:cubicBezTo>
                    <a:pt x="87" y="105"/>
                    <a:pt x="87" y="104"/>
                    <a:pt x="87" y="104"/>
                  </a:cubicBezTo>
                  <a:cubicBezTo>
                    <a:pt x="88" y="103"/>
                    <a:pt x="88" y="103"/>
                    <a:pt x="88" y="103"/>
                  </a:cubicBezTo>
                  <a:cubicBezTo>
                    <a:pt x="88" y="102"/>
                    <a:pt x="88" y="102"/>
                    <a:pt x="88" y="102"/>
                  </a:cubicBezTo>
                  <a:cubicBezTo>
                    <a:pt x="89" y="101"/>
                    <a:pt x="89" y="100"/>
                    <a:pt x="90" y="99"/>
                  </a:cubicBezTo>
                  <a:cubicBezTo>
                    <a:pt x="91" y="98"/>
                    <a:pt x="93" y="97"/>
                    <a:pt x="94" y="97"/>
                  </a:cubicBezTo>
                  <a:cubicBezTo>
                    <a:pt x="94" y="97"/>
                    <a:pt x="94" y="97"/>
                    <a:pt x="94" y="97"/>
                  </a:cubicBezTo>
                  <a:cubicBezTo>
                    <a:pt x="95" y="97"/>
                    <a:pt x="96" y="97"/>
                    <a:pt x="96" y="97"/>
                  </a:cubicBezTo>
                  <a:cubicBezTo>
                    <a:pt x="97" y="97"/>
                    <a:pt x="98" y="98"/>
                    <a:pt x="99" y="99"/>
                  </a:cubicBezTo>
                  <a:cubicBezTo>
                    <a:pt x="99" y="101"/>
                    <a:pt x="100" y="102"/>
                    <a:pt x="100" y="104"/>
                  </a:cubicBezTo>
                  <a:cubicBezTo>
                    <a:pt x="100" y="104"/>
                    <a:pt x="100" y="105"/>
                    <a:pt x="100" y="106"/>
                  </a:cubicBezTo>
                  <a:cubicBezTo>
                    <a:pt x="100" y="106"/>
                    <a:pt x="100" y="106"/>
                    <a:pt x="100" y="106"/>
                  </a:cubicBezTo>
                  <a:cubicBezTo>
                    <a:pt x="100" y="107"/>
                    <a:pt x="100" y="107"/>
                    <a:pt x="99" y="108"/>
                  </a:cubicBezTo>
                  <a:cubicBezTo>
                    <a:pt x="98" y="111"/>
                    <a:pt x="97" y="114"/>
                    <a:pt x="96" y="117"/>
                  </a:cubicBezTo>
                  <a:cubicBezTo>
                    <a:pt x="94" y="120"/>
                    <a:pt x="93" y="122"/>
                    <a:pt x="91" y="123"/>
                  </a:cubicBezTo>
                  <a:cubicBezTo>
                    <a:pt x="90" y="124"/>
                    <a:pt x="90" y="124"/>
                    <a:pt x="89" y="124"/>
                  </a:cubicBezTo>
                  <a:moveTo>
                    <a:pt x="75" y="112"/>
                  </a:moveTo>
                  <a:cubicBezTo>
                    <a:pt x="75" y="112"/>
                    <a:pt x="75" y="112"/>
                    <a:pt x="75" y="112"/>
                  </a:cubicBezTo>
                  <a:cubicBezTo>
                    <a:pt x="74" y="112"/>
                    <a:pt x="74" y="112"/>
                    <a:pt x="74" y="112"/>
                  </a:cubicBezTo>
                  <a:cubicBezTo>
                    <a:pt x="74" y="112"/>
                    <a:pt x="73" y="112"/>
                    <a:pt x="72" y="111"/>
                  </a:cubicBezTo>
                  <a:cubicBezTo>
                    <a:pt x="72" y="110"/>
                    <a:pt x="72" y="110"/>
                    <a:pt x="72" y="109"/>
                  </a:cubicBezTo>
                  <a:cubicBezTo>
                    <a:pt x="72" y="109"/>
                    <a:pt x="72" y="109"/>
                    <a:pt x="72" y="109"/>
                  </a:cubicBezTo>
                  <a:cubicBezTo>
                    <a:pt x="72" y="108"/>
                    <a:pt x="72" y="108"/>
                    <a:pt x="72" y="107"/>
                  </a:cubicBezTo>
                  <a:cubicBezTo>
                    <a:pt x="73" y="103"/>
                    <a:pt x="74" y="100"/>
                    <a:pt x="76" y="97"/>
                  </a:cubicBezTo>
                  <a:cubicBezTo>
                    <a:pt x="76" y="96"/>
                    <a:pt x="77" y="95"/>
                    <a:pt x="77" y="94"/>
                  </a:cubicBezTo>
                  <a:cubicBezTo>
                    <a:pt x="78" y="94"/>
                    <a:pt x="78" y="93"/>
                    <a:pt x="79" y="93"/>
                  </a:cubicBezTo>
                  <a:cubicBezTo>
                    <a:pt x="79" y="93"/>
                    <a:pt x="79" y="93"/>
                    <a:pt x="79" y="93"/>
                  </a:cubicBezTo>
                  <a:cubicBezTo>
                    <a:pt x="79" y="93"/>
                    <a:pt x="79" y="93"/>
                    <a:pt x="79" y="93"/>
                  </a:cubicBezTo>
                  <a:cubicBezTo>
                    <a:pt x="79" y="93"/>
                    <a:pt x="79" y="93"/>
                    <a:pt x="79" y="93"/>
                  </a:cubicBezTo>
                  <a:cubicBezTo>
                    <a:pt x="80" y="93"/>
                    <a:pt x="81" y="94"/>
                    <a:pt x="82" y="94"/>
                  </a:cubicBezTo>
                  <a:cubicBezTo>
                    <a:pt x="83" y="95"/>
                    <a:pt x="84" y="96"/>
                    <a:pt x="84" y="98"/>
                  </a:cubicBezTo>
                  <a:cubicBezTo>
                    <a:pt x="84" y="99"/>
                    <a:pt x="84" y="100"/>
                    <a:pt x="83" y="101"/>
                  </a:cubicBezTo>
                  <a:cubicBezTo>
                    <a:pt x="83" y="102"/>
                    <a:pt x="82" y="103"/>
                    <a:pt x="82" y="104"/>
                  </a:cubicBezTo>
                  <a:cubicBezTo>
                    <a:pt x="81" y="106"/>
                    <a:pt x="80" y="107"/>
                    <a:pt x="79" y="109"/>
                  </a:cubicBezTo>
                  <a:cubicBezTo>
                    <a:pt x="79" y="109"/>
                    <a:pt x="78" y="110"/>
                    <a:pt x="78" y="110"/>
                  </a:cubicBezTo>
                  <a:cubicBezTo>
                    <a:pt x="78" y="111"/>
                    <a:pt x="76" y="112"/>
                    <a:pt x="75" y="112"/>
                  </a:cubicBezTo>
                  <a:moveTo>
                    <a:pt x="36" y="90"/>
                  </a:moveTo>
                  <a:cubicBezTo>
                    <a:pt x="36" y="90"/>
                    <a:pt x="35" y="90"/>
                    <a:pt x="34" y="90"/>
                  </a:cubicBezTo>
                  <a:cubicBezTo>
                    <a:pt x="34" y="90"/>
                    <a:pt x="34" y="90"/>
                    <a:pt x="33" y="89"/>
                  </a:cubicBezTo>
                  <a:cubicBezTo>
                    <a:pt x="34" y="89"/>
                    <a:pt x="34" y="88"/>
                    <a:pt x="34" y="88"/>
                  </a:cubicBezTo>
                  <a:cubicBezTo>
                    <a:pt x="35" y="88"/>
                    <a:pt x="35" y="88"/>
                    <a:pt x="35" y="88"/>
                  </a:cubicBezTo>
                  <a:cubicBezTo>
                    <a:pt x="35" y="89"/>
                    <a:pt x="36" y="89"/>
                    <a:pt x="36" y="89"/>
                  </a:cubicBezTo>
                  <a:cubicBezTo>
                    <a:pt x="36" y="90"/>
                    <a:pt x="36" y="90"/>
                    <a:pt x="36" y="90"/>
                  </a:cubicBezTo>
                  <a:cubicBezTo>
                    <a:pt x="36" y="90"/>
                    <a:pt x="36" y="90"/>
                    <a:pt x="36" y="90"/>
                  </a:cubicBezTo>
                  <a:cubicBezTo>
                    <a:pt x="36" y="90"/>
                    <a:pt x="36" y="90"/>
                    <a:pt x="36" y="90"/>
                  </a:cubicBezTo>
                  <a:cubicBezTo>
                    <a:pt x="36" y="90"/>
                    <a:pt x="36" y="90"/>
                    <a:pt x="36" y="90"/>
                  </a:cubicBezTo>
                  <a:cubicBezTo>
                    <a:pt x="36" y="90"/>
                    <a:pt x="36" y="90"/>
                    <a:pt x="36" y="90"/>
                  </a:cubicBezTo>
                  <a:moveTo>
                    <a:pt x="213" y="87"/>
                  </a:moveTo>
                  <a:cubicBezTo>
                    <a:pt x="212" y="87"/>
                    <a:pt x="212" y="87"/>
                    <a:pt x="211" y="87"/>
                  </a:cubicBezTo>
                  <a:cubicBezTo>
                    <a:pt x="212" y="86"/>
                    <a:pt x="212" y="86"/>
                    <a:pt x="212" y="86"/>
                  </a:cubicBezTo>
                  <a:cubicBezTo>
                    <a:pt x="213" y="86"/>
                    <a:pt x="213" y="86"/>
                    <a:pt x="214" y="86"/>
                  </a:cubicBezTo>
                  <a:cubicBezTo>
                    <a:pt x="214" y="86"/>
                    <a:pt x="214" y="86"/>
                    <a:pt x="214" y="86"/>
                  </a:cubicBezTo>
                  <a:cubicBezTo>
                    <a:pt x="214" y="86"/>
                    <a:pt x="213" y="87"/>
                    <a:pt x="213" y="87"/>
                  </a:cubicBezTo>
                  <a:moveTo>
                    <a:pt x="209" y="85"/>
                  </a:moveTo>
                  <a:cubicBezTo>
                    <a:pt x="208" y="85"/>
                    <a:pt x="208" y="85"/>
                    <a:pt x="208" y="85"/>
                  </a:cubicBezTo>
                  <a:cubicBezTo>
                    <a:pt x="208" y="85"/>
                    <a:pt x="208" y="85"/>
                    <a:pt x="208" y="85"/>
                  </a:cubicBezTo>
                  <a:cubicBezTo>
                    <a:pt x="208" y="84"/>
                    <a:pt x="208" y="84"/>
                    <a:pt x="208" y="84"/>
                  </a:cubicBezTo>
                  <a:cubicBezTo>
                    <a:pt x="209" y="84"/>
                    <a:pt x="209" y="85"/>
                    <a:pt x="210" y="85"/>
                  </a:cubicBezTo>
                  <a:cubicBezTo>
                    <a:pt x="210" y="85"/>
                    <a:pt x="210" y="85"/>
                    <a:pt x="210" y="85"/>
                  </a:cubicBezTo>
                  <a:cubicBezTo>
                    <a:pt x="210" y="85"/>
                    <a:pt x="210" y="85"/>
                    <a:pt x="210" y="85"/>
                  </a:cubicBezTo>
                  <a:cubicBezTo>
                    <a:pt x="209" y="85"/>
                    <a:pt x="209" y="85"/>
                    <a:pt x="209" y="85"/>
                  </a:cubicBezTo>
                  <a:moveTo>
                    <a:pt x="31" y="88"/>
                  </a:moveTo>
                  <a:cubicBezTo>
                    <a:pt x="31" y="88"/>
                    <a:pt x="31" y="88"/>
                    <a:pt x="31" y="88"/>
                  </a:cubicBezTo>
                  <a:cubicBezTo>
                    <a:pt x="31" y="88"/>
                    <a:pt x="30" y="88"/>
                    <a:pt x="30" y="87"/>
                  </a:cubicBezTo>
                  <a:cubicBezTo>
                    <a:pt x="30" y="87"/>
                    <a:pt x="30" y="87"/>
                    <a:pt x="30" y="87"/>
                  </a:cubicBezTo>
                  <a:cubicBezTo>
                    <a:pt x="31" y="85"/>
                    <a:pt x="32" y="83"/>
                    <a:pt x="33" y="82"/>
                  </a:cubicBezTo>
                  <a:cubicBezTo>
                    <a:pt x="33" y="82"/>
                    <a:pt x="33" y="83"/>
                    <a:pt x="33" y="83"/>
                  </a:cubicBezTo>
                  <a:cubicBezTo>
                    <a:pt x="33" y="84"/>
                    <a:pt x="33" y="84"/>
                    <a:pt x="33" y="85"/>
                  </a:cubicBezTo>
                  <a:cubicBezTo>
                    <a:pt x="32" y="86"/>
                    <a:pt x="32" y="87"/>
                    <a:pt x="31" y="88"/>
                  </a:cubicBezTo>
                  <a:moveTo>
                    <a:pt x="206" y="83"/>
                  </a:moveTo>
                  <a:cubicBezTo>
                    <a:pt x="206" y="82"/>
                    <a:pt x="205" y="82"/>
                    <a:pt x="205" y="82"/>
                  </a:cubicBezTo>
                  <a:cubicBezTo>
                    <a:pt x="206" y="81"/>
                    <a:pt x="206" y="81"/>
                    <a:pt x="206" y="81"/>
                  </a:cubicBezTo>
                  <a:cubicBezTo>
                    <a:pt x="206" y="82"/>
                    <a:pt x="206" y="82"/>
                    <a:pt x="206" y="82"/>
                  </a:cubicBezTo>
                  <a:cubicBezTo>
                    <a:pt x="206" y="83"/>
                    <a:pt x="206" y="83"/>
                    <a:pt x="206" y="83"/>
                  </a:cubicBezTo>
                  <a:moveTo>
                    <a:pt x="27" y="86"/>
                  </a:moveTo>
                  <a:cubicBezTo>
                    <a:pt x="27" y="86"/>
                    <a:pt x="26" y="86"/>
                    <a:pt x="26" y="85"/>
                  </a:cubicBezTo>
                  <a:cubicBezTo>
                    <a:pt x="28" y="82"/>
                    <a:pt x="30" y="78"/>
                    <a:pt x="33" y="75"/>
                  </a:cubicBezTo>
                  <a:cubicBezTo>
                    <a:pt x="33" y="76"/>
                    <a:pt x="33" y="77"/>
                    <a:pt x="33" y="79"/>
                  </a:cubicBezTo>
                  <a:cubicBezTo>
                    <a:pt x="33" y="79"/>
                    <a:pt x="33" y="79"/>
                    <a:pt x="33" y="79"/>
                  </a:cubicBezTo>
                  <a:cubicBezTo>
                    <a:pt x="32" y="79"/>
                    <a:pt x="32" y="79"/>
                    <a:pt x="32" y="79"/>
                  </a:cubicBezTo>
                  <a:cubicBezTo>
                    <a:pt x="30" y="81"/>
                    <a:pt x="29" y="84"/>
                    <a:pt x="27" y="86"/>
                  </a:cubicBezTo>
                  <a:moveTo>
                    <a:pt x="71" y="95"/>
                  </a:moveTo>
                  <a:cubicBezTo>
                    <a:pt x="65" y="86"/>
                    <a:pt x="56" y="80"/>
                    <a:pt x="45" y="76"/>
                  </a:cubicBezTo>
                  <a:cubicBezTo>
                    <a:pt x="46" y="61"/>
                    <a:pt x="51" y="45"/>
                    <a:pt x="61" y="33"/>
                  </a:cubicBezTo>
                  <a:cubicBezTo>
                    <a:pt x="61" y="32"/>
                    <a:pt x="62" y="32"/>
                    <a:pt x="62" y="32"/>
                  </a:cubicBezTo>
                  <a:cubicBezTo>
                    <a:pt x="62" y="32"/>
                    <a:pt x="62" y="32"/>
                    <a:pt x="62" y="32"/>
                  </a:cubicBezTo>
                  <a:cubicBezTo>
                    <a:pt x="62" y="32"/>
                    <a:pt x="62" y="32"/>
                    <a:pt x="62" y="32"/>
                  </a:cubicBezTo>
                  <a:cubicBezTo>
                    <a:pt x="63" y="32"/>
                    <a:pt x="63" y="32"/>
                    <a:pt x="63" y="32"/>
                  </a:cubicBezTo>
                  <a:cubicBezTo>
                    <a:pt x="63" y="32"/>
                    <a:pt x="63" y="32"/>
                    <a:pt x="63" y="32"/>
                  </a:cubicBezTo>
                  <a:cubicBezTo>
                    <a:pt x="63" y="32"/>
                    <a:pt x="63" y="32"/>
                    <a:pt x="64" y="32"/>
                  </a:cubicBezTo>
                  <a:cubicBezTo>
                    <a:pt x="69" y="33"/>
                    <a:pt x="74" y="34"/>
                    <a:pt x="80" y="36"/>
                  </a:cubicBezTo>
                  <a:cubicBezTo>
                    <a:pt x="78" y="38"/>
                    <a:pt x="76" y="39"/>
                    <a:pt x="73" y="41"/>
                  </a:cubicBezTo>
                  <a:cubicBezTo>
                    <a:pt x="71" y="43"/>
                    <a:pt x="70" y="45"/>
                    <a:pt x="70" y="48"/>
                  </a:cubicBezTo>
                  <a:cubicBezTo>
                    <a:pt x="70" y="50"/>
                    <a:pt x="70" y="51"/>
                    <a:pt x="71" y="53"/>
                  </a:cubicBezTo>
                  <a:cubicBezTo>
                    <a:pt x="72" y="54"/>
                    <a:pt x="74" y="56"/>
                    <a:pt x="76" y="56"/>
                  </a:cubicBezTo>
                  <a:cubicBezTo>
                    <a:pt x="78" y="57"/>
                    <a:pt x="81" y="57"/>
                    <a:pt x="83" y="57"/>
                  </a:cubicBezTo>
                  <a:cubicBezTo>
                    <a:pt x="85" y="57"/>
                    <a:pt x="87" y="57"/>
                    <a:pt x="88" y="57"/>
                  </a:cubicBezTo>
                  <a:cubicBezTo>
                    <a:pt x="96" y="55"/>
                    <a:pt x="102" y="50"/>
                    <a:pt x="108" y="47"/>
                  </a:cubicBezTo>
                  <a:cubicBezTo>
                    <a:pt x="112" y="44"/>
                    <a:pt x="118" y="42"/>
                    <a:pt x="122" y="42"/>
                  </a:cubicBezTo>
                  <a:cubicBezTo>
                    <a:pt x="123" y="42"/>
                    <a:pt x="123" y="42"/>
                    <a:pt x="123" y="42"/>
                  </a:cubicBezTo>
                  <a:cubicBezTo>
                    <a:pt x="125" y="42"/>
                    <a:pt x="127" y="43"/>
                    <a:pt x="128" y="44"/>
                  </a:cubicBezTo>
                  <a:cubicBezTo>
                    <a:pt x="128" y="44"/>
                    <a:pt x="128" y="44"/>
                    <a:pt x="128" y="44"/>
                  </a:cubicBezTo>
                  <a:cubicBezTo>
                    <a:pt x="131" y="48"/>
                    <a:pt x="134" y="52"/>
                    <a:pt x="138" y="55"/>
                  </a:cubicBezTo>
                  <a:cubicBezTo>
                    <a:pt x="142" y="57"/>
                    <a:pt x="146" y="59"/>
                    <a:pt x="149" y="61"/>
                  </a:cubicBezTo>
                  <a:cubicBezTo>
                    <a:pt x="164" y="68"/>
                    <a:pt x="177" y="76"/>
                    <a:pt x="190" y="86"/>
                  </a:cubicBezTo>
                  <a:cubicBezTo>
                    <a:pt x="190" y="86"/>
                    <a:pt x="191" y="86"/>
                    <a:pt x="191" y="87"/>
                  </a:cubicBezTo>
                  <a:cubicBezTo>
                    <a:pt x="193" y="88"/>
                    <a:pt x="194" y="89"/>
                    <a:pt x="196" y="90"/>
                  </a:cubicBezTo>
                  <a:cubicBezTo>
                    <a:pt x="197" y="91"/>
                    <a:pt x="198" y="92"/>
                    <a:pt x="199" y="93"/>
                  </a:cubicBezTo>
                  <a:cubicBezTo>
                    <a:pt x="200" y="95"/>
                    <a:pt x="200" y="96"/>
                    <a:pt x="200" y="97"/>
                  </a:cubicBezTo>
                  <a:cubicBezTo>
                    <a:pt x="200" y="99"/>
                    <a:pt x="200" y="100"/>
                    <a:pt x="199" y="101"/>
                  </a:cubicBezTo>
                  <a:cubicBezTo>
                    <a:pt x="198" y="103"/>
                    <a:pt x="195" y="105"/>
                    <a:pt x="193" y="105"/>
                  </a:cubicBezTo>
                  <a:cubicBezTo>
                    <a:pt x="193" y="105"/>
                    <a:pt x="193" y="105"/>
                    <a:pt x="193" y="105"/>
                  </a:cubicBezTo>
                  <a:cubicBezTo>
                    <a:pt x="192" y="105"/>
                    <a:pt x="192" y="105"/>
                    <a:pt x="192" y="105"/>
                  </a:cubicBezTo>
                  <a:cubicBezTo>
                    <a:pt x="191" y="105"/>
                    <a:pt x="189" y="104"/>
                    <a:pt x="188" y="103"/>
                  </a:cubicBezTo>
                  <a:cubicBezTo>
                    <a:pt x="174" y="98"/>
                    <a:pt x="161" y="91"/>
                    <a:pt x="148" y="84"/>
                  </a:cubicBezTo>
                  <a:cubicBezTo>
                    <a:pt x="147" y="83"/>
                    <a:pt x="147" y="83"/>
                    <a:pt x="147" y="83"/>
                  </a:cubicBezTo>
                  <a:cubicBezTo>
                    <a:pt x="146" y="83"/>
                    <a:pt x="145" y="84"/>
                    <a:pt x="145" y="84"/>
                  </a:cubicBezTo>
                  <a:cubicBezTo>
                    <a:pt x="144" y="86"/>
                    <a:pt x="144" y="87"/>
                    <a:pt x="145" y="88"/>
                  </a:cubicBezTo>
                  <a:cubicBezTo>
                    <a:pt x="158" y="95"/>
                    <a:pt x="171" y="102"/>
                    <a:pt x="185" y="107"/>
                  </a:cubicBezTo>
                  <a:cubicBezTo>
                    <a:pt x="185" y="108"/>
                    <a:pt x="185" y="109"/>
                    <a:pt x="185" y="109"/>
                  </a:cubicBezTo>
                  <a:cubicBezTo>
                    <a:pt x="185" y="112"/>
                    <a:pt x="183" y="115"/>
                    <a:pt x="180" y="116"/>
                  </a:cubicBezTo>
                  <a:cubicBezTo>
                    <a:pt x="179" y="117"/>
                    <a:pt x="177" y="118"/>
                    <a:pt x="175" y="118"/>
                  </a:cubicBezTo>
                  <a:cubicBezTo>
                    <a:pt x="173" y="118"/>
                    <a:pt x="172" y="117"/>
                    <a:pt x="170" y="117"/>
                  </a:cubicBezTo>
                  <a:cubicBezTo>
                    <a:pt x="167" y="116"/>
                    <a:pt x="163" y="114"/>
                    <a:pt x="160" y="112"/>
                  </a:cubicBezTo>
                  <a:cubicBezTo>
                    <a:pt x="155" y="109"/>
                    <a:pt x="150" y="105"/>
                    <a:pt x="145" y="102"/>
                  </a:cubicBezTo>
                  <a:cubicBezTo>
                    <a:pt x="146" y="101"/>
                    <a:pt x="146" y="100"/>
                    <a:pt x="145" y="100"/>
                  </a:cubicBezTo>
                  <a:cubicBezTo>
                    <a:pt x="145" y="99"/>
                    <a:pt x="144" y="99"/>
                    <a:pt x="143" y="99"/>
                  </a:cubicBezTo>
                  <a:cubicBezTo>
                    <a:pt x="143" y="99"/>
                    <a:pt x="142" y="99"/>
                    <a:pt x="142" y="99"/>
                  </a:cubicBezTo>
                  <a:cubicBezTo>
                    <a:pt x="141" y="99"/>
                    <a:pt x="140" y="100"/>
                    <a:pt x="140" y="100"/>
                  </a:cubicBezTo>
                  <a:cubicBezTo>
                    <a:pt x="139" y="101"/>
                    <a:pt x="139" y="102"/>
                    <a:pt x="139" y="102"/>
                  </a:cubicBezTo>
                  <a:cubicBezTo>
                    <a:pt x="139" y="103"/>
                    <a:pt x="139" y="104"/>
                    <a:pt x="140" y="104"/>
                  </a:cubicBezTo>
                  <a:cubicBezTo>
                    <a:pt x="146" y="108"/>
                    <a:pt x="151" y="112"/>
                    <a:pt x="157" y="116"/>
                  </a:cubicBezTo>
                  <a:cubicBezTo>
                    <a:pt x="160" y="118"/>
                    <a:pt x="164" y="120"/>
                    <a:pt x="167" y="121"/>
                  </a:cubicBezTo>
                  <a:cubicBezTo>
                    <a:pt x="167" y="122"/>
                    <a:pt x="167" y="122"/>
                    <a:pt x="167" y="122"/>
                  </a:cubicBezTo>
                  <a:cubicBezTo>
                    <a:pt x="167" y="123"/>
                    <a:pt x="167" y="124"/>
                    <a:pt x="167" y="125"/>
                  </a:cubicBezTo>
                  <a:cubicBezTo>
                    <a:pt x="167" y="126"/>
                    <a:pt x="166" y="126"/>
                    <a:pt x="165" y="127"/>
                  </a:cubicBezTo>
                  <a:cubicBezTo>
                    <a:pt x="164" y="129"/>
                    <a:pt x="162" y="130"/>
                    <a:pt x="159" y="130"/>
                  </a:cubicBezTo>
                  <a:cubicBezTo>
                    <a:pt x="158" y="130"/>
                    <a:pt x="157" y="130"/>
                    <a:pt x="157" y="129"/>
                  </a:cubicBezTo>
                  <a:cubicBezTo>
                    <a:pt x="153" y="129"/>
                    <a:pt x="150" y="126"/>
                    <a:pt x="147" y="124"/>
                  </a:cubicBezTo>
                  <a:cubicBezTo>
                    <a:pt x="143" y="121"/>
                    <a:pt x="139" y="119"/>
                    <a:pt x="136" y="116"/>
                  </a:cubicBezTo>
                  <a:cubicBezTo>
                    <a:pt x="135" y="116"/>
                    <a:pt x="135" y="116"/>
                    <a:pt x="134" y="116"/>
                  </a:cubicBezTo>
                  <a:cubicBezTo>
                    <a:pt x="134" y="116"/>
                    <a:pt x="133" y="116"/>
                    <a:pt x="132" y="117"/>
                  </a:cubicBezTo>
                  <a:cubicBezTo>
                    <a:pt x="132" y="118"/>
                    <a:pt x="132" y="119"/>
                    <a:pt x="133" y="120"/>
                  </a:cubicBezTo>
                  <a:cubicBezTo>
                    <a:pt x="137" y="123"/>
                    <a:pt x="140" y="125"/>
                    <a:pt x="144" y="128"/>
                  </a:cubicBezTo>
                  <a:cubicBezTo>
                    <a:pt x="145" y="129"/>
                    <a:pt x="146" y="129"/>
                    <a:pt x="147" y="130"/>
                  </a:cubicBezTo>
                  <a:cubicBezTo>
                    <a:pt x="148" y="131"/>
                    <a:pt x="148" y="132"/>
                    <a:pt x="149" y="133"/>
                  </a:cubicBezTo>
                  <a:cubicBezTo>
                    <a:pt x="149" y="134"/>
                    <a:pt x="149" y="135"/>
                    <a:pt x="149" y="135"/>
                  </a:cubicBezTo>
                  <a:cubicBezTo>
                    <a:pt x="149" y="136"/>
                    <a:pt x="149" y="136"/>
                    <a:pt x="149" y="136"/>
                  </a:cubicBezTo>
                  <a:cubicBezTo>
                    <a:pt x="149" y="138"/>
                    <a:pt x="148" y="139"/>
                    <a:pt x="147" y="140"/>
                  </a:cubicBezTo>
                  <a:cubicBezTo>
                    <a:pt x="146" y="140"/>
                    <a:pt x="145" y="141"/>
                    <a:pt x="144" y="141"/>
                  </a:cubicBezTo>
                  <a:cubicBezTo>
                    <a:pt x="143" y="141"/>
                    <a:pt x="143" y="141"/>
                    <a:pt x="143" y="141"/>
                  </a:cubicBezTo>
                  <a:cubicBezTo>
                    <a:pt x="143" y="141"/>
                    <a:pt x="143" y="141"/>
                    <a:pt x="143" y="141"/>
                  </a:cubicBezTo>
                  <a:cubicBezTo>
                    <a:pt x="142" y="141"/>
                    <a:pt x="141" y="141"/>
                    <a:pt x="140" y="140"/>
                  </a:cubicBezTo>
                  <a:cubicBezTo>
                    <a:pt x="140" y="140"/>
                    <a:pt x="140" y="140"/>
                    <a:pt x="140" y="140"/>
                  </a:cubicBezTo>
                  <a:cubicBezTo>
                    <a:pt x="134" y="138"/>
                    <a:pt x="132" y="136"/>
                    <a:pt x="126" y="133"/>
                  </a:cubicBezTo>
                  <a:cubicBezTo>
                    <a:pt x="126" y="133"/>
                    <a:pt x="126" y="133"/>
                    <a:pt x="126" y="133"/>
                  </a:cubicBezTo>
                  <a:cubicBezTo>
                    <a:pt x="127" y="132"/>
                    <a:pt x="127" y="131"/>
                    <a:pt x="128" y="129"/>
                  </a:cubicBezTo>
                  <a:cubicBezTo>
                    <a:pt x="128" y="128"/>
                    <a:pt x="129" y="126"/>
                    <a:pt x="129" y="125"/>
                  </a:cubicBezTo>
                  <a:cubicBezTo>
                    <a:pt x="129" y="125"/>
                    <a:pt x="129" y="125"/>
                    <a:pt x="129" y="125"/>
                  </a:cubicBezTo>
                  <a:cubicBezTo>
                    <a:pt x="129" y="123"/>
                    <a:pt x="128" y="121"/>
                    <a:pt x="127" y="119"/>
                  </a:cubicBezTo>
                  <a:cubicBezTo>
                    <a:pt x="126" y="118"/>
                    <a:pt x="125" y="117"/>
                    <a:pt x="123" y="116"/>
                  </a:cubicBezTo>
                  <a:cubicBezTo>
                    <a:pt x="122" y="115"/>
                    <a:pt x="120" y="115"/>
                    <a:pt x="119" y="115"/>
                  </a:cubicBezTo>
                  <a:cubicBezTo>
                    <a:pt x="119" y="115"/>
                    <a:pt x="119" y="115"/>
                    <a:pt x="119" y="115"/>
                  </a:cubicBezTo>
                  <a:cubicBezTo>
                    <a:pt x="118" y="115"/>
                    <a:pt x="118" y="115"/>
                    <a:pt x="117" y="115"/>
                  </a:cubicBezTo>
                  <a:cubicBezTo>
                    <a:pt x="118" y="113"/>
                    <a:pt x="118" y="112"/>
                    <a:pt x="118" y="110"/>
                  </a:cubicBezTo>
                  <a:cubicBezTo>
                    <a:pt x="118" y="109"/>
                    <a:pt x="118" y="108"/>
                    <a:pt x="118" y="108"/>
                  </a:cubicBezTo>
                  <a:cubicBezTo>
                    <a:pt x="117" y="104"/>
                    <a:pt x="114" y="101"/>
                    <a:pt x="110" y="100"/>
                  </a:cubicBezTo>
                  <a:cubicBezTo>
                    <a:pt x="110" y="100"/>
                    <a:pt x="110" y="100"/>
                    <a:pt x="110" y="100"/>
                  </a:cubicBezTo>
                  <a:cubicBezTo>
                    <a:pt x="110" y="100"/>
                    <a:pt x="110" y="100"/>
                    <a:pt x="110" y="100"/>
                  </a:cubicBezTo>
                  <a:cubicBezTo>
                    <a:pt x="110" y="100"/>
                    <a:pt x="110" y="100"/>
                    <a:pt x="110" y="100"/>
                  </a:cubicBezTo>
                  <a:cubicBezTo>
                    <a:pt x="109" y="100"/>
                    <a:pt x="109" y="100"/>
                    <a:pt x="109" y="100"/>
                  </a:cubicBezTo>
                  <a:cubicBezTo>
                    <a:pt x="107" y="100"/>
                    <a:pt x="106" y="100"/>
                    <a:pt x="105" y="101"/>
                  </a:cubicBezTo>
                  <a:cubicBezTo>
                    <a:pt x="104" y="99"/>
                    <a:pt x="103" y="98"/>
                    <a:pt x="102" y="96"/>
                  </a:cubicBezTo>
                  <a:cubicBezTo>
                    <a:pt x="101" y="95"/>
                    <a:pt x="99" y="94"/>
                    <a:pt x="98" y="93"/>
                  </a:cubicBezTo>
                  <a:cubicBezTo>
                    <a:pt x="97" y="92"/>
                    <a:pt x="96" y="92"/>
                    <a:pt x="94" y="92"/>
                  </a:cubicBezTo>
                  <a:cubicBezTo>
                    <a:pt x="92" y="92"/>
                    <a:pt x="90" y="93"/>
                    <a:pt x="88" y="95"/>
                  </a:cubicBezTo>
                  <a:cubicBezTo>
                    <a:pt x="87" y="93"/>
                    <a:pt x="86" y="91"/>
                    <a:pt x="85" y="90"/>
                  </a:cubicBezTo>
                  <a:cubicBezTo>
                    <a:pt x="83" y="89"/>
                    <a:pt x="81" y="88"/>
                    <a:pt x="79" y="88"/>
                  </a:cubicBezTo>
                  <a:cubicBezTo>
                    <a:pt x="79" y="88"/>
                    <a:pt x="78" y="88"/>
                    <a:pt x="78" y="89"/>
                  </a:cubicBezTo>
                  <a:cubicBezTo>
                    <a:pt x="78" y="89"/>
                    <a:pt x="78" y="89"/>
                    <a:pt x="78" y="89"/>
                  </a:cubicBezTo>
                  <a:cubicBezTo>
                    <a:pt x="78" y="89"/>
                    <a:pt x="78" y="89"/>
                    <a:pt x="78" y="89"/>
                  </a:cubicBezTo>
                  <a:cubicBezTo>
                    <a:pt x="76" y="89"/>
                    <a:pt x="75" y="90"/>
                    <a:pt x="74" y="91"/>
                  </a:cubicBezTo>
                  <a:cubicBezTo>
                    <a:pt x="73" y="92"/>
                    <a:pt x="72" y="94"/>
                    <a:pt x="71" y="95"/>
                  </a:cubicBezTo>
                  <a:cubicBezTo>
                    <a:pt x="71" y="95"/>
                    <a:pt x="71" y="95"/>
                    <a:pt x="71" y="95"/>
                  </a:cubicBezTo>
                  <a:moveTo>
                    <a:pt x="83" y="53"/>
                  </a:moveTo>
                  <a:cubicBezTo>
                    <a:pt x="81" y="53"/>
                    <a:pt x="79" y="52"/>
                    <a:pt x="77" y="52"/>
                  </a:cubicBezTo>
                  <a:cubicBezTo>
                    <a:pt x="76" y="51"/>
                    <a:pt x="76" y="51"/>
                    <a:pt x="75" y="50"/>
                  </a:cubicBezTo>
                  <a:cubicBezTo>
                    <a:pt x="75" y="50"/>
                    <a:pt x="75" y="49"/>
                    <a:pt x="75" y="48"/>
                  </a:cubicBezTo>
                  <a:cubicBezTo>
                    <a:pt x="75" y="47"/>
                    <a:pt x="75" y="46"/>
                    <a:pt x="76" y="45"/>
                  </a:cubicBezTo>
                  <a:cubicBezTo>
                    <a:pt x="81" y="41"/>
                    <a:pt x="85" y="38"/>
                    <a:pt x="88" y="34"/>
                  </a:cubicBezTo>
                  <a:cubicBezTo>
                    <a:pt x="90" y="32"/>
                    <a:pt x="92" y="30"/>
                    <a:pt x="94" y="29"/>
                  </a:cubicBezTo>
                  <a:cubicBezTo>
                    <a:pt x="95" y="28"/>
                    <a:pt x="97" y="27"/>
                    <a:pt x="99" y="26"/>
                  </a:cubicBezTo>
                  <a:cubicBezTo>
                    <a:pt x="108" y="24"/>
                    <a:pt x="117" y="22"/>
                    <a:pt x="125" y="22"/>
                  </a:cubicBezTo>
                  <a:cubicBezTo>
                    <a:pt x="136" y="22"/>
                    <a:pt x="147" y="24"/>
                    <a:pt x="157" y="28"/>
                  </a:cubicBezTo>
                  <a:cubicBezTo>
                    <a:pt x="162" y="31"/>
                    <a:pt x="168" y="33"/>
                    <a:pt x="174" y="34"/>
                  </a:cubicBezTo>
                  <a:cubicBezTo>
                    <a:pt x="174" y="34"/>
                    <a:pt x="174" y="34"/>
                    <a:pt x="174" y="34"/>
                  </a:cubicBezTo>
                  <a:cubicBezTo>
                    <a:pt x="175" y="34"/>
                    <a:pt x="176" y="34"/>
                    <a:pt x="176" y="34"/>
                  </a:cubicBezTo>
                  <a:cubicBezTo>
                    <a:pt x="182" y="34"/>
                    <a:pt x="188" y="32"/>
                    <a:pt x="192" y="28"/>
                  </a:cubicBezTo>
                  <a:cubicBezTo>
                    <a:pt x="192" y="28"/>
                    <a:pt x="192" y="28"/>
                    <a:pt x="192" y="28"/>
                  </a:cubicBezTo>
                  <a:cubicBezTo>
                    <a:pt x="197" y="34"/>
                    <a:pt x="201" y="41"/>
                    <a:pt x="204" y="48"/>
                  </a:cubicBezTo>
                  <a:cubicBezTo>
                    <a:pt x="207" y="56"/>
                    <a:pt x="209" y="65"/>
                    <a:pt x="210" y="74"/>
                  </a:cubicBezTo>
                  <a:cubicBezTo>
                    <a:pt x="204" y="77"/>
                    <a:pt x="198" y="79"/>
                    <a:pt x="193" y="82"/>
                  </a:cubicBezTo>
                  <a:cubicBezTo>
                    <a:pt x="180" y="72"/>
                    <a:pt x="166" y="63"/>
                    <a:pt x="151" y="56"/>
                  </a:cubicBezTo>
                  <a:cubicBezTo>
                    <a:pt x="148" y="55"/>
                    <a:pt x="144" y="53"/>
                    <a:pt x="141" y="51"/>
                  </a:cubicBezTo>
                  <a:cubicBezTo>
                    <a:pt x="137" y="48"/>
                    <a:pt x="134" y="44"/>
                    <a:pt x="131" y="40"/>
                  </a:cubicBezTo>
                  <a:cubicBezTo>
                    <a:pt x="131" y="39"/>
                    <a:pt x="130" y="39"/>
                    <a:pt x="129" y="39"/>
                  </a:cubicBezTo>
                  <a:cubicBezTo>
                    <a:pt x="127" y="38"/>
                    <a:pt x="125" y="37"/>
                    <a:pt x="123" y="37"/>
                  </a:cubicBezTo>
                  <a:cubicBezTo>
                    <a:pt x="123" y="37"/>
                    <a:pt x="123" y="37"/>
                    <a:pt x="123" y="37"/>
                  </a:cubicBezTo>
                  <a:cubicBezTo>
                    <a:pt x="117" y="37"/>
                    <a:pt x="111" y="40"/>
                    <a:pt x="106" y="42"/>
                  </a:cubicBezTo>
                  <a:cubicBezTo>
                    <a:pt x="99" y="46"/>
                    <a:pt x="93" y="51"/>
                    <a:pt x="87" y="52"/>
                  </a:cubicBezTo>
                  <a:cubicBezTo>
                    <a:pt x="86" y="53"/>
                    <a:pt x="85" y="53"/>
                    <a:pt x="83" y="53"/>
                  </a:cubicBezTo>
                  <a:moveTo>
                    <a:pt x="38" y="85"/>
                  </a:moveTo>
                  <a:cubicBezTo>
                    <a:pt x="38" y="84"/>
                    <a:pt x="38" y="84"/>
                    <a:pt x="38" y="84"/>
                  </a:cubicBezTo>
                  <a:cubicBezTo>
                    <a:pt x="38" y="84"/>
                    <a:pt x="38" y="83"/>
                    <a:pt x="38" y="83"/>
                  </a:cubicBezTo>
                  <a:cubicBezTo>
                    <a:pt x="38" y="81"/>
                    <a:pt x="38" y="80"/>
                    <a:pt x="38" y="79"/>
                  </a:cubicBezTo>
                  <a:cubicBezTo>
                    <a:pt x="38" y="60"/>
                    <a:pt x="44" y="42"/>
                    <a:pt x="54" y="27"/>
                  </a:cubicBezTo>
                  <a:cubicBezTo>
                    <a:pt x="56" y="25"/>
                    <a:pt x="57" y="23"/>
                    <a:pt x="59" y="23"/>
                  </a:cubicBezTo>
                  <a:cubicBezTo>
                    <a:pt x="59" y="22"/>
                    <a:pt x="60" y="22"/>
                    <a:pt x="61" y="22"/>
                  </a:cubicBezTo>
                  <a:cubicBezTo>
                    <a:pt x="62" y="22"/>
                    <a:pt x="63" y="23"/>
                    <a:pt x="63" y="23"/>
                  </a:cubicBezTo>
                  <a:cubicBezTo>
                    <a:pt x="63" y="24"/>
                    <a:pt x="64" y="24"/>
                    <a:pt x="64" y="26"/>
                  </a:cubicBezTo>
                  <a:cubicBezTo>
                    <a:pt x="64" y="26"/>
                    <a:pt x="64" y="26"/>
                    <a:pt x="64" y="27"/>
                  </a:cubicBezTo>
                  <a:cubicBezTo>
                    <a:pt x="63" y="27"/>
                    <a:pt x="63" y="27"/>
                    <a:pt x="63" y="27"/>
                  </a:cubicBezTo>
                  <a:cubicBezTo>
                    <a:pt x="62" y="27"/>
                    <a:pt x="62" y="27"/>
                    <a:pt x="61" y="27"/>
                  </a:cubicBezTo>
                  <a:cubicBezTo>
                    <a:pt x="61" y="27"/>
                    <a:pt x="61" y="27"/>
                    <a:pt x="61" y="27"/>
                  </a:cubicBezTo>
                  <a:cubicBezTo>
                    <a:pt x="61" y="27"/>
                    <a:pt x="61" y="27"/>
                    <a:pt x="61" y="27"/>
                  </a:cubicBezTo>
                  <a:cubicBezTo>
                    <a:pt x="60" y="27"/>
                    <a:pt x="59" y="28"/>
                    <a:pt x="59" y="28"/>
                  </a:cubicBezTo>
                  <a:cubicBezTo>
                    <a:pt x="58" y="29"/>
                    <a:pt x="58" y="29"/>
                    <a:pt x="57" y="30"/>
                  </a:cubicBezTo>
                  <a:cubicBezTo>
                    <a:pt x="46" y="43"/>
                    <a:pt x="40" y="61"/>
                    <a:pt x="40" y="78"/>
                  </a:cubicBezTo>
                  <a:cubicBezTo>
                    <a:pt x="40" y="78"/>
                    <a:pt x="40" y="78"/>
                    <a:pt x="40" y="78"/>
                  </a:cubicBezTo>
                  <a:cubicBezTo>
                    <a:pt x="40" y="79"/>
                    <a:pt x="41" y="80"/>
                    <a:pt x="42" y="81"/>
                  </a:cubicBezTo>
                  <a:cubicBezTo>
                    <a:pt x="43" y="81"/>
                    <a:pt x="43" y="81"/>
                    <a:pt x="43" y="81"/>
                  </a:cubicBezTo>
                  <a:cubicBezTo>
                    <a:pt x="42" y="82"/>
                    <a:pt x="41" y="83"/>
                    <a:pt x="40" y="84"/>
                  </a:cubicBezTo>
                  <a:cubicBezTo>
                    <a:pt x="39" y="85"/>
                    <a:pt x="39" y="85"/>
                    <a:pt x="39" y="85"/>
                  </a:cubicBezTo>
                  <a:cubicBezTo>
                    <a:pt x="38" y="85"/>
                    <a:pt x="38" y="85"/>
                    <a:pt x="38" y="85"/>
                  </a:cubicBezTo>
                  <a:moveTo>
                    <a:pt x="189" y="24"/>
                  </a:moveTo>
                  <a:cubicBezTo>
                    <a:pt x="189" y="24"/>
                    <a:pt x="189" y="24"/>
                    <a:pt x="189" y="23"/>
                  </a:cubicBezTo>
                  <a:cubicBezTo>
                    <a:pt x="189" y="22"/>
                    <a:pt x="189" y="21"/>
                    <a:pt x="190" y="20"/>
                  </a:cubicBezTo>
                  <a:cubicBezTo>
                    <a:pt x="190" y="19"/>
                    <a:pt x="191" y="18"/>
                    <a:pt x="191" y="18"/>
                  </a:cubicBezTo>
                  <a:cubicBezTo>
                    <a:pt x="191" y="18"/>
                    <a:pt x="191" y="18"/>
                    <a:pt x="191" y="18"/>
                  </a:cubicBezTo>
                  <a:cubicBezTo>
                    <a:pt x="192" y="18"/>
                    <a:pt x="193" y="18"/>
                    <a:pt x="195" y="19"/>
                  </a:cubicBezTo>
                  <a:cubicBezTo>
                    <a:pt x="201" y="22"/>
                    <a:pt x="211" y="34"/>
                    <a:pt x="218" y="65"/>
                  </a:cubicBezTo>
                  <a:cubicBezTo>
                    <a:pt x="219" y="67"/>
                    <a:pt x="219" y="69"/>
                    <a:pt x="219" y="71"/>
                  </a:cubicBezTo>
                  <a:cubicBezTo>
                    <a:pt x="219" y="74"/>
                    <a:pt x="219" y="77"/>
                    <a:pt x="218" y="79"/>
                  </a:cubicBezTo>
                  <a:cubicBezTo>
                    <a:pt x="217" y="80"/>
                    <a:pt x="217" y="80"/>
                    <a:pt x="217" y="80"/>
                  </a:cubicBezTo>
                  <a:cubicBezTo>
                    <a:pt x="217" y="80"/>
                    <a:pt x="216" y="81"/>
                    <a:pt x="216" y="81"/>
                  </a:cubicBezTo>
                  <a:cubicBezTo>
                    <a:pt x="215" y="81"/>
                    <a:pt x="214" y="81"/>
                    <a:pt x="214" y="81"/>
                  </a:cubicBezTo>
                  <a:cubicBezTo>
                    <a:pt x="213" y="81"/>
                    <a:pt x="213" y="81"/>
                    <a:pt x="212" y="81"/>
                  </a:cubicBezTo>
                  <a:cubicBezTo>
                    <a:pt x="212" y="81"/>
                    <a:pt x="212" y="81"/>
                    <a:pt x="212" y="81"/>
                  </a:cubicBezTo>
                  <a:cubicBezTo>
                    <a:pt x="212" y="81"/>
                    <a:pt x="212" y="81"/>
                    <a:pt x="212" y="81"/>
                  </a:cubicBezTo>
                  <a:cubicBezTo>
                    <a:pt x="211" y="80"/>
                    <a:pt x="211" y="80"/>
                    <a:pt x="210" y="79"/>
                  </a:cubicBezTo>
                  <a:cubicBezTo>
                    <a:pt x="211" y="79"/>
                    <a:pt x="212" y="79"/>
                    <a:pt x="213" y="78"/>
                  </a:cubicBezTo>
                  <a:cubicBezTo>
                    <a:pt x="213" y="78"/>
                    <a:pt x="213" y="78"/>
                    <a:pt x="213" y="78"/>
                  </a:cubicBezTo>
                  <a:cubicBezTo>
                    <a:pt x="214" y="78"/>
                    <a:pt x="215" y="77"/>
                    <a:pt x="215" y="76"/>
                  </a:cubicBezTo>
                  <a:cubicBezTo>
                    <a:pt x="214" y="66"/>
                    <a:pt x="212" y="56"/>
                    <a:pt x="208" y="46"/>
                  </a:cubicBezTo>
                  <a:cubicBezTo>
                    <a:pt x="205" y="38"/>
                    <a:pt x="201" y="30"/>
                    <a:pt x="194" y="24"/>
                  </a:cubicBezTo>
                  <a:cubicBezTo>
                    <a:pt x="194" y="23"/>
                    <a:pt x="193" y="23"/>
                    <a:pt x="193" y="23"/>
                  </a:cubicBezTo>
                  <a:cubicBezTo>
                    <a:pt x="193" y="23"/>
                    <a:pt x="193" y="23"/>
                    <a:pt x="193" y="23"/>
                  </a:cubicBezTo>
                  <a:cubicBezTo>
                    <a:pt x="192" y="23"/>
                    <a:pt x="192" y="23"/>
                    <a:pt x="192" y="23"/>
                  </a:cubicBezTo>
                  <a:cubicBezTo>
                    <a:pt x="192" y="23"/>
                    <a:pt x="192" y="23"/>
                    <a:pt x="192" y="23"/>
                  </a:cubicBezTo>
                  <a:cubicBezTo>
                    <a:pt x="191" y="23"/>
                    <a:pt x="190" y="23"/>
                    <a:pt x="190" y="24"/>
                  </a:cubicBezTo>
                  <a:cubicBezTo>
                    <a:pt x="190" y="24"/>
                    <a:pt x="190" y="24"/>
                    <a:pt x="190" y="24"/>
                  </a:cubicBezTo>
                  <a:cubicBezTo>
                    <a:pt x="189" y="24"/>
                    <a:pt x="189" y="24"/>
                    <a:pt x="189" y="24"/>
                  </a:cubicBezTo>
                  <a:moveTo>
                    <a:pt x="192" y="13"/>
                  </a:moveTo>
                  <a:cubicBezTo>
                    <a:pt x="192" y="12"/>
                    <a:pt x="192" y="12"/>
                    <a:pt x="192" y="12"/>
                  </a:cubicBezTo>
                  <a:cubicBezTo>
                    <a:pt x="192" y="13"/>
                    <a:pt x="192" y="13"/>
                    <a:pt x="192" y="13"/>
                  </a:cubicBezTo>
                  <a:moveTo>
                    <a:pt x="219" y="0"/>
                  </a:moveTo>
                  <a:cubicBezTo>
                    <a:pt x="219" y="0"/>
                    <a:pt x="218" y="0"/>
                    <a:pt x="218" y="0"/>
                  </a:cubicBezTo>
                  <a:cubicBezTo>
                    <a:pt x="217" y="1"/>
                    <a:pt x="215" y="2"/>
                    <a:pt x="212" y="3"/>
                  </a:cubicBezTo>
                  <a:cubicBezTo>
                    <a:pt x="208" y="5"/>
                    <a:pt x="202" y="8"/>
                    <a:pt x="198" y="9"/>
                  </a:cubicBezTo>
                  <a:cubicBezTo>
                    <a:pt x="196" y="10"/>
                    <a:pt x="194" y="11"/>
                    <a:pt x="193" y="12"/>
                  </a:cubicBezTo>
                  <a:cubicBezTo>
                    <a:pt x="192" y="12"/>
                    <a:pt x="191" y="12"/>
                    <a:pt x="191" y="12"/>
                  </a:cubicBezTo>
                  <a:cubicBezTo>
                    <a:pt x="190" y="12"/>
                    <a:pt x="190" y="12"/>
                    <a:pt x="190" y="12"/>
                  </a:cubicBezTo>
                  <a:cubicBezTo>
                    <a:pt x="190" y="13"/>
                    <a:pt x="190" y="13"/>
                    <a:pt x="190" y="13"/>
                  </a:cubicBezTo>
                  <a:cubicBezTo>
                    <a:pt x="190" y="13"/>
                    <a:pt x="190" y="13"/>
                    <a:pt x="190" y="13"/>
                  </a:cubicBezTo>
                  <a:cubicBezTo>
                    <a:pt x="189" y="13"/>
                    <a:pt x="189" y="13"/>
                    <a:pt x="189" y="13"/>
                  </a:cubicBezTo>
                  <a:cubicBezTo>
                    <a:pt x="189" y="13"/>
                    <a:pt x="189" y="13"/>
                    <a:pt x="189" y="13"/>
                  </a:cubicBezTo>
                  <a:cubicBezTo>
                    <a:pt x="187" y="14"/>
                    <a:pt x="186" y="16"/>
                    <a:pt x="185" y="18"/>
                  </a:cubicBezTo>
                  <a:cubicBezTo>
                    <a:pt x="185" y="19"/>
                    <a:pt x="184" y="21"/>
                    <a:pt x="184" y="23"/>
                  </a:cubicBezTo>
                  <a:cubicBezTo>
                    <a:pt x="184" y="24"/>
                    <a:pt x="185" y="25"/>
                    <a:pt x="185" y="26"/>
                  </a:cubicBezTo>
                  <a:cubicBezTo>
                    <a:pt x="185" y="27"/>
                    <a:pt x="185" y="27"/>
                    <a:pt x="185" y="27"/>
                  </a:cubicBezTo>
                  <a:cubicBezTo>
                    <a:pt x="182" y="28"/>
                    <a:pt x="179" y="29"/>
                    <a:pt x="176" y="29"/>
                  </a:cubicBezTo>
                  <a:cubicBezTo>
                    <a:pt x="176" y="29"/>
                    <a:pt x="176" y="29"/>
                    <a:pt x="176" y="29"/>
                  </a:cubicBezTo>
                  <a:cubicBezTo>
                    <a:pt x="176" y="29"/>
                    <a:pt x="175" y="29"/>
                    <a:pt x="175" y="29"/>
                  </a:cubicBezTo>
                  <a:cubicBezTo>
                    <a:pt x="175" y="29"/>
                    <a:pt x="175" y="29"/>
                    <a:pt x="175" y="29"/>
                  </a:cubicBezTo>
                  <a:cubicBezTo>
                    <a:pt x="169" y="29"/>
                    <a:pt x="164" y="26"/>
                    <a:pt x="159" y="24"/>
                  </a:cubicBezTo>
                  <a:cubicBezTo>
                    <a:pt x="148" y="20"/>
                    <a:pt x="137" y="18"/>
                    <a:pt x="125" y="18"/>
                  </a:cubicBezTo>
                  <a:cubicBezTo>
                    <a:pt x="116" y="18"/>
                    <a:pt x="107" y="19"/>
                    <a:pt x="98" y="22"/>
                  </a:cubicBezTo>
                  <a:cubicBezTo>
                    <a:pt x="96" y="23"/>
                    <a:pt x="93" y="23"/>
                    <a:pt x="91" y="25"/>
                  </a:cubicBezTo>
                  <a:cubicBezTo>
                    <a:pt x="89" y="27"/>
                    <a:pt x="87" y="29"/>
                    <a:pt x="85" y="31"/>
                  </a:cubicBezTo>
                  <a:cubicBezTo>
                    <a:pt x="84" y="31"/>
                    <a:pt x="84" y="31"/>
                    <a:pt x="84" y="32"/>
                  </a:cubicBezTo>
                  <a:cubicBezTo>
                    <a:pt x="83" y="32"/>
                    <a:pt x="83" y="32"/>
                    <a:pt x="83" y="32"/>
                  </a:cubicBezTo>
                  <a:cubicBezTo>
                    <a:pt x="78" y="30"/>
                    <a:pt x="73" y="29"/>
                    <a:pt x="68" y="28"/>
                  </a:cubicBezTo>
                  <a:cubicBezTo>
                    <a:pt x="68" y="27"/>
                    <a:pt x="68" y="26"/>
                    <a:pt x="68" y="26"/>
                  </a:cubicBezTo>
                  <a:cubicBezTo>
                    <a:pt x="68" y="24"/>
                    <a:pt x="68" y="22"/>
                    <a:pt x="67" y="20"/>
                  </a:cubicBezTo>
                  <a:cubicBezTo>
                    <a:pt x="66" y="20"/>
                    <a:pt x="66" y="19"/>
                    <a:pt x="65" y="19"/>
                  </a:cubicBezTo>
                  <a:cubicBezTo>
                    <a:pt x="65" y="18"/>
                    <a:pt x="65" y="18"/>
                    <a:pt x="64" y="17"/>
                  </a:cubicBezTo>
                  <a:cubicBezTo>
                    <a:pt x="64" y="17"/>
                    <a:pt x="62" y="16"/>
                    <a:pt x="61" y="15"/>
                  </a:cubicBezTo>
                  <a:cubicBezTo>
                    <a:pt x="55" y="12"/>
                    <a:pt x="46" y="7"/>
                    <a:pt x="40" y="4"/>
                  </a:cubicBezTo>
                  <a:cubicBezTo>
                    <a:pt x="40" y="4"/>
                    <a:pt x="40" y="4"/>
                    <a:pt x="40" y="4"/>
                  </a:cubicBezTo>
                  <a:cubicBezTo>
                    <a:pt x="40" y="4"/>
                    <a:pt x="39" y="4"/>
                    <a:pt x="39" y="4"/>
                  </a:cubicBezTo>
                  <a:cubicBezTo>
                    <a:pt x="38" y="4"/>
                    <a:pt x="37" y="4"/>
                    <a:pt x="37" y="5"/>
                  </a:cubicBezTo>
                  <a:cubicBezTo>
                    <a:pt x="36" y="6"/>
                    <a:pt x="36" y="7"/>
                    <a:pt x="38" y="8"/>
                  </a:cubicBezTo>
                  <a:cubicBezTo>
                    <a:pt x="38" y="8"/>
                    <a:pt x="38" y="8"/>
                    <a:pt x="38" y="8"/>
                  </a:cubicBezTo>
                  <a:cubicBezTo>
                    <a:pt x="38" y="8"/>
                    <a:pt x="38" y="8"/>
                    <a:pt x="38" y="8"/>
                  </a:cubicBezTo>
                  <a:cubicBezTo>
                    <a:pt x="41" y="10"/>
                    <a:pt x="47" y="13"/>
                    <a:pt x="52" y="16"/>
                  </a:cubicBezTo>
                  <a:cubicBezTo>
                    <a:pt x="53" y="17"/>
                    <a:pt x="55" y="18"/>
                    <a:pt x="56" y="18"/>
                  </a:cubicBezTo>
                  <a:cubicBezTo>
                    <a:pt x="53" y="20"/>
                    <a:pt x="52" y="22"/>
                    <a:pt x="50" y="24"/>
                  </a:cubicBezTo>
                  <a:cubicBezTo>
                    <a:pt x="40" y="39"/>
                    <a:pt x="34" y="56"/>
                    <a:pt x="33" y="73"/>
                  </a:cubicBezTo>
                  <a:cubicBezTo>
                    <a:pt x="33" y="73"/>
                    <a:pt x="33" y="73"/>
                    <a:pt x="33" y="73"/>
                  </a:cubicBezTo>
                  <a:cubicBezTo>
                    <a:pt x="33" y="73"/>
                    <a:pt x="33" y="73"/>
                    <a:pt x="32" y="73"/>
                  </a:cubicBezTo>
                  <a:cubicBezTo>
                    <a:pt x="32" y="73"/>
                    <a:pt x="32" y="73"/>
                    <a:pt x="31" y="73"/>
                  </a:cubicBezTo>
                  <a:cubicBezTo>
                    <a:pt x="28" y="76"/>
                    <a:pt x="26" y="80"/>
                    <a:pt x="23" y="84"/>
                  </a:cubicBezTo>
                  <a:cubicBezTo>
                    <a:pt x="22" y="84"/>
                    <a:pt x="21" y="83"/>
                    <a:pt x="20" y="83"/>
                  </a:cubicBezTo>
                  <a:cubicBezTo>
                    <a:pt x="23" y="78"/>
                    <a:pt x="26" y="74"/>
                    <a:pt x="30" y="70"/>
                  </a:cubicBezTo>
                  <a:cubicBezTo>
                    <a:pt x="30" y="70"/>
                    <a:pt x="30" y="69"/>
                    <a:pt x="29" y="69"/>
                  </a:cubicBezTo>
                  <a:cubicBezTo>
                    <a:pt x="29" y="68"/>
                    <a:pt x="29" y="68"/>
                    <a:pt x="29" y="68"/>
                  </a:cubicBezTo>
                  <a:cubicBezTo>
                    <a:pt x="28" y="68"/>
                    <a:pt x="28" y="68"/>
                    <a:pt x="28" y="69"/>
                  </a:cubicBezTo>
                  <a:cubicBezTo>
                    <a:pt x="24" y="73"/>
                    <a:pt x="21" y="77"/>
                    <a:pt x="18" y="81"/>
                  </a:cubicBezTo>
                  <a:cubicBezTo>
                    <a:pt x="17" y="81"/>
                    <a:pt x="16" y="81"/>
                    <a:pt x="16" y="80"/>
                  </a:cubicBezTo>
                  <a:cubicBezTo>
                    <a:pt x="18" y="77"/>
                    <a:pt x="21" y="73"/>
                    <a:pt x="24" y="69"/>
                  </a:cubicBezTo>
                  <a:cubicBezTo>
                    <a:pt x="24" y="68"/>
                    <a:pt x="24" y="68"/>
                    <a:pt x="23" y="67"/>
                  </a:cubicBezTo>
                  <a:cubicBezTo>
                    <a:pt x="23" y="67"/>
                    <a:pt x="23" y="67"/>
                    <a:pt x="23" y="67"/>
                  </a:cubicBezTo>
                  <a:cubicBezTo>
                    <a:pt x="22" y="67"/>
                    <a:pt x="22" y="67"/>
                    <a:pt x="22" y="68"/>
                  </a:cubicBezTo>
                  <a:cubicBezTo>
                    <a:pt x="19" y="72"/>
                    <a:pt x="16" y="75"/>
                    <a:pt x="13" y="79"/>
                  </a:cubicBezTo>
                  <a:cubicBezTo>
                    <a:pt x="12" y="79"/>
                    <a:pt x="12" y="79"/>
                    <a:pt x="12" y="79"/>
                  </a:cubicBezTo>
                  <a:cubicBezTo>
                    <a:pt x="13" y="78"/>
                    <a:pt x="13" y="78"/>
                    <a:pt x="12" y="77"/>
                  </a:cubicBezTo>
                  <a:cubicBezTo>
                    <a:pt x="12" y="77"/>
                    <a:pt x="12" y="77"/>
                    <a:pt x="12" y="77"/>
                  </a:cubicBezTo>
                  <a:cubicBezTo>
                    <a:pt x="12" y="77"/>
                    <a:pt x="12" y="77"/>
                    <a:pt x="12" y="77"/>
                  </a:cubicBezTo>
                  <a:cubicBezTo>
                    <a:pt x="15" y="72"/>
                    <a:pt x="18" y="68"/>
                    <a:pt x="21" y="63"/>
                  </a:cubicBezTo>
                  <a:cubicBezTo>
                    <a:pt x="22" y="63"/>
                    <a:pt x="22" y="62"/>
                    <a:pt x="21" y="62"/>
                  </a:cubicBezTo>
                  <a:cubicBezTo>
                    <a:pt x="21" y="62"/>
                    <a:pt x="21" y="61"/>
                    <a:pt x="20" y="61"/>
                  </a:cubicBezTo>
                  <a:cubicBezTo>
                    <a:pt x="20" y="61"/>
                    <a:pt x="20" y="62"/>
                    <a:pt x="19" y="62"/>
                  </a:cubicBezTo>
                  <a:cubicBezTo>
                    <a:pt x="16" y="66"/>
                    <a:pt x="13" y="71"/>
                    <a:pt x="10" y="75"/>
                  </a:cubicBezTo>
                  <a:cubicBezTo>
                    <a:pt x="10" y="76"/>
                    <a:pt x="10" y="76"/>
                    <a:pt x="9" y="77"/>
                  </a:cubicBezTo>
                  <a:cubicBezTo>
                    <a:pt x="8" y="76"/>
                    <a:pt x="7" y="76"/>
                    <a:pt x="6" y="75"/>
                  </a:cubicBezTo>
                  <a:cubicBezTo>
                    <a:pt x="9" y="71"/>
                    <a:pt x="12" y="66"/>
                    <a:pt x="15" y="62"/>
                  </a:cubicBezTo>
                  <a:cubicBezTo>
                    <a:pt x="16" y="61"/>
                    <a:pt x="16" y="61"/>
                    <a:pt x="16" y="60"/>
                  </a:cubicBezTo>
                  <a:cubicBezTo>
                    <a:pt x="17" y="60"/>
                    <a:pt x="16" y="59"/>
                    <a:pt x="16" y="59"/>
                  </a:cubicBezTo>
                  <a:cubicBezTo>
                    <a:pt x="16" y="58"/>
                    <a:pt x="15" y="58"/>
                    <a:pt x="15" y="58"/>
                  </a:cubicBezTo>
                  <a:cubicBezTo>
                    <a:pt x="15" y="58"/>
                    <a:pt x="14" y="59"/>
                    <a:pt x="14" y="59"/>
                  </a:cubicBezTo>
                  <a:cubicBezTo>
                    <a:pt x="14" y="59"/>
                    <a:pt x="14" y="60"/>
                    <a:pt x="13" y="60"/>
                  </a:cubicBezTo>
                  <a:cubicBezTo>
                    <a:pt x="10" y="65"/>
                    <a:pt x="7" y="69"/>
                    <a:pt x="4" y="73"/>
                  </a:cubicBezTo>
                  <a:cubicBezTo>
                    <a:pt x="4" y="73"/>
                    <a:pt x="4" y="73"/>
                    <a:pt x="4" y="73"/>
                  </a:cubicBezTo>
                  <a:cubicBezTo>
                    <a:pt x="4" y="73"/>
                    <a:pt x="4" y="73"/>
                    <a:pt x="4" y="73"/>
                  </a:cubicBezTo>
                  <a:cubicBezTo>
                    <a:pt x="4" y="72"/>
                    <a:pt x="4" y="72"/>
                    <a:pt x="4" y="72"/>
                  </a:cubicBezTo>
                  <a:cubicBezTo>
                    <a:pt x="7" y="67"/>
                    <a:pt x="9" y="62"/>
                    <a:pt x="11" y="57"/>
                  </a:cubicBezTo>
                  <a:cubicBezTo>
                    <a:pt x="11" y="57"/>
                    <a:pt x="11" y="56"/>
                    <a:pt x="11" y="56"/>
                  </a:cubicBezTo>
                  <a:cubicBezTo>
                    <a:pt x="11" y="55"/>
                    <a:pt x="11" y="55"/>
                    <a:pt x="11" y="55"/>
                  </a:cubicBezTo>
                  <a:cubicBezTo>
                    <a:pt x="11" y="55"/>
                    <a:pt x="10" y="55"/>
                    <a:pt x="10" y="55"/>
                  </a:cubicBezTo>
                  <a:cubicBezTo>
                    <a:pt x="10" y="55"/>
                    <a:pt x="9" y="55"/>
                    <a:pt x="9" y="55"/>
                  </a:cubicBezTo>
                  <a:cubicBezTo>
                    <a:pt x="9" y="55"/>
                    <a:pt x="9" y="56"/>
                    <a:pt x="9" y="57"/>
                  </a:cubicBezTo>
                  <a:cubicBezTo>
                    <a:pt x="6" y="62"/>
                    <a:pt x="4" y="67"/>
                    <a:pt x="1" y="72"/>
                  </a:cubicBezTo>
                  <a:cubicBezTo>
                    <a:pt x="1" y="73"/>
                    <a:pt x="1" y="73"/>
                    <a:pt x="1" y="73"/>
                  </a:cubicBezTo>
                  <a:cubicBezTo>
                    <a:pt x="1" y="74"/>
                    <a:pt x="1" y="74"/>
                    <a:pt x="1" y="74"/>
                  </a:cubicBezTo>
                  <a:cubicBezTo>
                    <a:pt x="0" y="74"/>
                    <a:pt x="0" y="75"/>
                    <a:pt x="0" y="76"/>
                  </a:cubicBezTo>
                  <a:cubicBezTo>
                    <a:pt x="0" y="76"/>
                    <a:pt x="0" y="76"/>
                    <a:pt x="0" y="76"/>
                  </a:cubicBezTo>
                  <a:cubicBezTo>
                    <a:pt x="0" y="77"/>
                    <a:pt x="1" y="78"/>
                    <a:pt x="1" y="78"/>
                  </a:cubicBezTo>
                  <a:cubicBezTo>
                    <a:pt x="2" y="79"/>
                    <a:pt x="2" y="79"/>
                    <a:pt x="2" y="79"/>
                  </a:cubicBezTo>
                  <a:cubicBezTo>
                    <a:pt x="2" y="79"/>
                    <a:pt x="2" y="79"/>
                    <a:pt x="2" y="79"/>
                  </a:cubicBezTo>
                  <a:cubicBezTo>
                    <a:pt x="3" y="79"/>
                    <a:pt x="3" y="79"/>
                    <a:pt x="3" y="79"/>
                  </a:cubicBezTo>
                  <a:cubicBezTo>
                    <a:pt x="11" y="83"/>
                    <a:pt x="17" y="87"/>
                    <a:pt x="26" y="91"/>
                  </a:cubicBezTo>
                  <a:cubicBezTo>
                    <a:pt x="27" y="91"/>
                    <a:pt x="28" y="92"/>
                    <a:pt x="30" y="93"/>
                  </a:cubicBezTo>
                  <a:cubicBezTo>
                    <a:pt x="31" y="94"/>
                    <a:pt x="32" y="94"/>
                    <a:pt x="33" y="94"/>
                  </a:cubicBezTo>
                  <a:cubicBezTo>
                    <a:pt x="34" y="95"/>
                    <a:pt x="35" y="95"/>
                    <a:pt x="36" y="95"/>
                  </a:cubicBezTo>
                  <a:cubicBezTo>
                    <a:pt x="36" y="95"/>
                    <a:pt x="36" y="95"/>
                    <a:pt x="36" y="95"/>
                  </a:cubicBezTo>
                  <a:cubicBezTo>
                    <a:pt x="36" y="95"/>
                    <a:pt x="36" y="95"/>
                    <a:pt x="36" y="95"/>
                  </a:cubicBezTo>
                  <a:cubicBezTo>
                    <a:pt x="38" y="95"/>
                    <a:pt x="41" y="94"/>
                    <a:pt x="44" y="92"/>
                  </a:cubicBezTo>
                  <a:cubicBezTo>
                    <a:pt x="46" y="91"/>
                    <a:pt x="49" y="88"/>
                    <a:pt x="52" y="84"/>
                  </a:cubicBezTo>
                  <a:cubicBezTo>
                    <a:pt x="59" y="88"/>
                    <a:pt x="65" y="94"/>
                    <a:pt x="69" y="100"/>
                  </a:cubicBezTo>
                  <a:cubicBezTo>
                    <a:pt x="69" y="101"/>
                    <a:pt x="69" y="101"/>
                    <a:pt x="69" y="101"/>
                  </a:cubicBezTo>
                  <a:cubicBezTo>
                    <a:pt x="69" y="102"/>
                    <a:pt x="68" y="104"/>
                    <a:pt x="68" y="105"/>
                  </a:cubicBezTo>
                  <a:cubicBezTo>
                    <a:pt x="67" y="106"/>
                    <a:pt x="67" y="107"/>
                    <a:pt x="67" y="109"/>
                  </a:cubicBezTo>
                  <a:cubicBezTo>
                    <a:pt x="67" y="109"/>
                    <a:pt x="67" y="109"/>
                    <a:pt x="67" y="109"/>
                  </a:cubicBezTo>
                  <a:cubicBezTo>
                    <a:pt x="67" y="111"/>
                    <a:pt x="68" y="113"/>
                    <a:pt x="69" y="114"/>
                  </a:cubicBezTo>
                  <a:cubicBezTo>
                    <a:pt x="70" y="116"/>
                    <a:pt x="71" y="117"/>
                    <a:pt x="73" y="117"/>
                  </a:cubicBezTo>
                  <a:cubicBezTo>
                    <a:pt x="74" y="117"/>
                    <a:pt x="74" y="117"/>
                    <a:pt x="75" y="117"/>
                  </a:cubicBezTo>
                  <a:cubicBezTo>
                    <a:pt x="76" y="117"/>
                    <a:pt x="77" y="117"/>
                    <a:pt x="78" y="117"/>
                  </a:cubicBezTo>
                  <a:cubicBezTo>
                    <a:pt x="78" y="119"/>
                    <a:pt x="78" y="120"/>
                    <a:pt x="79" y="122"/>
                  </a:cubicBezTo>
                  <a:cubicBezTo>
                    <a:pt x="79" y="123"/>
                    <a:pt x="79" y="124"/>
                    <a:pt x="80" y="125"/>
                  </a:cubicBezTo>
                  <a:cubicBezTo>
                    <a:pt x="82" y="124"/>
                    <a:pt x="82" y="124"/>
                    <a:pt x="82" y="124"/>
                  </a:cubicBezTo>
                  <a:cubicBezTo>
                    <a:pt x="80" y="125"/>
                    <a:pt x="80" y="125"/>
                    <a:pt x="80" y="125"/>
                  </a:cubicBezTo>
                  <a:cubicBezTo>
                    <a:pt x="81" y="126"/>
                    <a:pt x="83" y="127"/>
                    <a:pt x="84" y="128"/>
                  </a:cubicBezTo>
                  <a:cubicBezTo>
                    <a:pt x="85" y="128"/>
                    <a:pt x="87" y="129"/>
                    <a:pt x="89" y="129"/>
                  </a:cubicBezTo>
                  <a:cubicBezTo>
                    <a:pt x="90" y="129"/>
                    <a:pt x="92" y="128"/>
                    <a:pt x="93" y="128"/>
                  </a:cubicBezTo>
                  <a:cubicBezTo>
                    <a:pt x="93" y="127"/>
                    <a:pt x="93" y="127"/>
                    <a:pt x="93" y="127"/>
                  </a:cubicBezTo>
                  <a:cubicBezTo>
                    <a:pt x="93" y="129"/>
                    <a:pt x="94" y="131"/>
                    <a:pt x="95" y="132"/>
                  </a:cubicBezTo>
                  <a:cubicBezTo>
                    <a:pt x="97" y="135"/>
                    <a:pt x="100" y="138"/>
                    <a:pt x="104" y="138"/>
                  </a:cubicBezTo>
                  <a:cubicBezTo>
                    <a:pt x="104" y="138"/>
                    <a:pt x="105" y="138"/>
                    <a:pt x="105" y="138"/>
                  </a:cubicBezTo>
                  <a:cubicBezTo>
                    <a:pt x="105" y="138"/>
                    <a:pt x="106" y="137"/>
                    <a:pt x="107" y="137"/>
                  </a:cubicBezTo>
                  <a:cubicBezTo>
                    <a:pt x="107" y="139"/>
                    <a:pt x="108" y="141"/>
                    <a:pt x="110" y="142"/>
                  </a:cubicBezTo>
                  <a:cubicBezTo>
                    <a:pt x="112" y="144"/>
                    <a:pt x="114" y="144"/>
                    <a:pt x="116" y="144"/>
                  </a:cubicBezTo>
                  <a:cubicBezTo>
                    <a:pt x="116" y="144"/>
                    <a:pt x="116" y="144"/>
                    <a:pt x="116" y="144"/>
                  </a:cubicBezTo>
                  <a:cubicBezTo>
                    <a:pt x="116" y="144"/>
                    <a:pt x="116" y="144"/>
                    <a:pt x="116" y="144"/>
                  </a:cubicBezTo>
                  <a:cubicBezTo>
                    <a:pt x="118" y="144"/>
                    <a:pt x="121" y="143"/>
                    <a:pt x="122" y="140"/>
                  </a:cubicBezTo>
                  <a:cubicBezTo>
                    <a:pt x="123" y="139"/>
                    <a:pt x="124" y="138"/>
                    <a:pt x="124" y="137"/>
                  </a:cubicBezTo>
                  <a:cubicBezTo>
                    <a:pt x="129" y="141"/>
                    <a:pt x="132" y="143"/>
                    <a:pt x="138" y="145"/>
                  </a:cubicBezTo>
                  <a:cubicBezTo>
                    <a:pt x="140" y="145"/>
                    <a:pt x="141" y="146"/>
                    <a:pt x="143" y="146"/>
                  </a:cubicBezTo>
                  <a:cubicBezTo>
                    <a:pt x="144" y="146"/>
                    <a:pt x="144" y="146"/>
                    <a:pt x="144" y="146"/>
                  </a:cubicBezTo>
                  <a:cubicBezTo>
                    <a:pt x="144" y="146"/>
                    <a:pt x="144" y="146"/>
                    <a:pt x="144" y="146"/>
                  </a:cubicBezTo>
                  <a:cubicBezTo>
                    <a:pt x="146" y="145"/>
                    <a:pt x="148" y="145"/>
                    <a:pt x="150" y="144"/>
                  </a:cubicBezTo>
                  <a:cubicBezTo>
                    <a:pt x="152" y="142"/>
                    <a:pt x="153" y="140"/>
                    <a:pt x="154" y="138"/>
                  </a:cubicBezTo>
                  <a:cubicBezTo>
                    <a:pt x="154" y="137"/>
                    <a:pt x="154" y="136"/>
                    <a:pt x="154" y="135"/>
                  </a:cubicBezTo>
                  <a:cubicBezTo>
                    <a:pt x="154" y="135"/>
                    <a:pt x="154" y="134"/>
                    <a:pt x="154" y="134"/>
                  </a:cubicBezTo>
                  <a:cubicBezTo>
                    <a:pt x="154" y="134"/>
                    <a:pt x="155" y="134"/>
                    <a:pt x="155" y="134"/>
                  </a:cubicBezTo>
                  <a:cubicBezTo>
                    <a:pt x="155" y="134"/>
                    <a:pt x="155" y="134"/>
                    <a:pt x="155" y="134"/>
                  </a:cubicBezTo>
                  <a:cubicBezTo>
                    <a:pt x="157" y="134"/>
                    <a:pt x="158" y="135"/>
                    <a:pt x="159" y="135"/>
                  </a:cubicBezTo>
                  <a:cubicBezTo>
                    <a:pt x="163" y="135"/>
                    <a:pt x="167" y="133"/>
                    <a:pt x="169" y="130"/>
                  </a:cubicBezTo>
                  <a:cubicBezTo>
                    <a:pt x="170" y="129"/>
                    <a:pt x="171" y="128"/>
                    <a:pt x="172" y="126"/>
                  </a:cubicBezTo>
                  <a:cubicBezTo>
                    <a:pt x="172" y="125"/>
                    <a:pt x="172" y="124"/>
                    <a:pt x="172" y="122"/>
                  </a:cubicBezTo>
                  <a:cubicBezTo>
                    <a:pt x="173" y="122"/>
                    <a:pt x="174" y="123"/>
                    <a:pt x="175" y="123"/>
                  </a:cubicBezTo>
                  <a:cubicBezTo>
                    <a:pt x="178" y="123"/>
                    <a:pt x="180" y="122"/>
                    <a:pt x="183" y="120"/>
                  </a:cubicBezTo>
                  <a:cubicBezTo>
                    <a:pt x="187" y="118"/>
                    <a:pt x="190" y="114"/>
                    <a:pt x="190" y="109"/>
                  </a:cubicBezTo>
                  <a:cubicBezTo>
                    <a:pt x="190" y="109"/>
                    <a:pt x="191" y="110"/>
                    <a:pt x="192" y="110"/>
                  </a:cubicBezTo>
                  <a:cubicBezTo>
                    <a:pt x="192" y="110"/>
                    <a:pt x="192" y="110"/>
                    <a:pt x="192" y="110"/>
                  </a:cubicBezTo>
                  <a:cubicBezTo>
                    <a:pt x="192" y="110"/>
                    <a:pt x="193" y="110"/>
                    <a:pt x="193" y="110"/>
                  </a:cubicBezTo>
                  <a:cubicBezTo>
                    <a:pt x="197" y="110"/>
                    <a:pt x="201" y="107"/>
                    <a:pt x="203" y="104"/>
                  </a:cubicBezTo>
                  <a:cubicBezTo>
                    <a:pt x="205" y="102"/>
                    <a:pt x="205" y="100"/>
                    <a:pt x="205" y="97"/>
                  </a:cubicBezTo>
                  <a:cubicBezTo>
                    <a:pt x="205" y="95"/>
                    <a:pt x="205" y="93"/>
                    <a:pt x="203" y="91"/>
                  </a:cubicBezTo>
                  <a:cubicBezTo>
                    <a:pt x="202" y="89"/>
                    <a:pt x="200" y="87"/>
                    <a:pt x="199" y="86"/>
                  </a:cubicBezTo>
                  <a:cubicBezTo>
                    <a:pt x="198" y="86"/>
                    <a:pt x="198" y="85"/>
                    <a:pt x="197" y="85"/>
                  </a:cubicBezTo>
                  <a:cubicBezTo>
                    <a:pt x="198" y="84"/>
                    <a:pt x="199" y="84"/>
                    <a:pt x="200" y="84"/>
                  </a:cubicBezTo>
                  <a:cubicBezTo>
                    <a:pt x="201" y="85"/>
                    <a:pt x="203" y="87"/>
                    <a:pt x="206" y="89"/>
                  </a:cubicBezTo>
                  <a:cubicBezTo>
                    <a:pt x="209" y="91"/>
                    <a:pt x="212" y="93"/>
                    <a:pt x="215" y="93"/>
                  </a:cubicBezTo>
                  <a:cubicBezTo>
                    <a:pt x="215" y="93"/>
                    <a:pt x="215" y="93"/>
                    <a:pt x="215" y="93"/>
                  </a:cubicBezTo>
                  <a:cubicBezTo>
                    <a:pt x="216" y="93"/>
                    <a:pt x="216" y="93"/>
                    <a:pt x="216" y="93"/>
                  </a:cubicBezTo>
                  <a:cubicBezTo>
                    <a:pt x="216" y="93"/>
                    <a:pt x="217" y="93"/>
                    <a:pt x="217" y="93"/>
                  </a:cubicBezTo>
                  <a:cubicBezTo>
                    <a:pt x="218" y="93"/>
                    <a:pt x="220" y="92"/>
                    <a:pt x="221" y="91"/>
                  </a:cubicBezTo>
                  <a:cubicBezTo>
                    <a:pt x="223" y="90"/>
                    <a:pt x="224" y="90"/>
                    <a:pt x="224" y="90"/>
                  </a:cubicBezTo>
                  <a:cubicBezTo>
                    <a:pt x="234" y="85"/>
                    <a:pt x="241" y="81"/>
                    <a:pt x="251" y="76"/>
                  </a:cubicBezTo>
                  <a:cubicBezTo>
                    <a:pt x="251" y="76"/>
                    <a:pt x="252" y="75"/>
                    <a:pt x="252" y="74"/>
                  </a:cubicBezTo>
                  <a:cubicBezTo>
                    <a:pt x="255" y="68"/>
                    <a:pt x="259" y="62"/>
                    <a:pt x="262" y="55"/>
                  </a:cubicBezTo>
                  <a:cubicBezTo>
                    <a:pt x="262" y="55"/>
                    <a:pt x="262" y="54"/>
                    <a:pt x="261" y="54"/>
                  </a:cubicBezTo>
                  <a:cubicBezTo>
                    <a:pt x="261" y="53"/>
                    <a:pt x="261" y="53"/>
                    <a:pt x="261" y="53"/>
                  </a:cubicBezTo>
                  <a:cubicBezTo>
                    <a:pt x="260" y="53"/>
                    <a:pt x="260" y="54"/>
                    <a:pt x="260" y="54"/>
                  </a:cubicBezTo>
                  <a:cubicBezTo>
                    <a:pt x="257" y="60"/>
                    <a:pt x="254" y="66"/>
                    <a:pt x="251" y="72"/>
                  </a:cubicBezTo>
                  <a:cubicBezTo>
                    <a:pt x="250" y="71"/>
                    <a:pt x="250" y="71"/>
                    <a:pt x="250" y="71"/>
                  </a:cubicBezTo>
                  <a:cubicBezTo>
                    <a:pt x="249" y="71"/>
                    <a:pt x="249" y="71"/>
                    <a:pt x="249" y="72"/>
                  </a:cubicBezTo>
                  <a:cubicBezTo>
                    <a:pt x="248" y="72"/>
                    <a:pt x="248" y="72"/>
                    <a:pt x="248" y="72"/>
                  </a:cubicBezTo>
                  <a:cubicBezTo>
                    <a:pt x="250" y="67"/>
                    <a:pt x="253" y="63"/>
                    <a:pt x="255" y="58"/>
                  </a:cubicBezTo>
                  <a:cubicBezTo>
                    <a:pt x="255" y="57"/>
                    <a:pt x="255" y="57"/>
                    <a:pt x="254" y="56"/>
                  </a:cubicBezTo>
                  <a:cubicBezTo>
                    <a:pt x="254" y="56"/>
                    <a:pt x="254" y="56"/>
                    <a:pt x="254" y="56"/>
                  </a:cubicBezTo>
                  <a:cubicBezTo>
                    <a:pt x="254" y="56"/>
                    <a:pt x="253" y="57"/>
                    <a:pt x="253" y="57"/>
                  </a:cubicBezTo>
                  <a:cubicBezTo>
                    <a:pt x="250" y="63"/>
                    <a:pt x="247" y="68"/>
                    <a:pt x="244" y="74"/>
                  </a:cubicBezTo>
                  <a:cubicBezTo>
                    <a:pt x="244" y="74"/>
                    <a:pt x="243" y="74"/>
                    <a:pt x="242" y="75"/>
                  </a:cubicBezTo>
                  <a:cubicBezTo>
                    <a:pt x="246" y="69"/>
                    <a:pt x="248" y="63"/>
                    <a:pt x="251" y="56"/>
                  </a:cubicBezTo>
                  <a:cubicBezTo>
                    <a:pt x="251" y="55"/>
                    <a:pt x="251" y="55"/>
                    <a:pt x="250" y="54"/>
                  </a:cubicBezTo>
                  <a:cubicBezTo>
                    <a:pt x="250" y="54"/>
                    <a:pt x="250" y="54"/>
                    <a:pt x="250" y="54"/>
                  </a:cubicBezTo>
                  <a:cubicBezTo>
                    <a:pt x="249" y="54"/>
                    <a:pt x="249" y="55"/>
                    <a:pt x="249" y="55"/>
                  </a:cubicBezTo>
                  <a:cubicBezTo>
                    <a:pt x="246" y="63"/>
                    <a:pt x="242" y="70"/>
                    <a:pt x="238" y="77"/>
                  </a:cubicBezTo>
                  <a:cubicBezTo>
                    <a:pt x="237" y="77"/>
                    <a:pt x="236" y="78"/>
                    <a:pt x="235" y="78"/>
                  </a:cubicBezTo>
                  <a:cubicBezTo>
                    <a:pt x="240" y="72"/>
                    <a:pt x="243" y="64"/>
                    <a:pt x="246" y="57"/>
                  </a:cubicBezTo>
                  <a:cubicBezTo>
                    <a:pt x="246" y="56"/>
                    <a:pt x="246" y="55"/>
                    <a:pt x="245" y="55"/>
                  </a:cubicBezTo>
                  <a:cubicBezTo>
                    <a:pt x="245" y="55"/>
                    <a:pt x="245" y="55"/>
                    <a:pt x="245" y="55"/>
                  </a:cubicBezTo>
                  <a:cubicBezTo>
                    <a:pt x="244" y="55"/>
                    <a:pt x="244" y="55"/>
                    <a:pt x="244" y="56"/>
                  </a:cubicBezTo>
                  <a:cubicBezTo>
                    <a:pt x="241" y="64"/>
                    <a:pt x="237" y="72"/>
                    <a:pt x="232" y="80"/>
                  </a:cubicBezTo>
                  <a:cubicBezTo>
                    <a:pt x="232" y="80"/>
                    <a:pt x="232" y="80"/>
                    <a:pt x="232" y="80"/>
                  </a:cubicBezTo>
                  <a:cubicBezTo>
                    <a:pt x="231" y="81"/>
                    <a:pt x="230" y="81"/>
                    <a:pt x="230" y="81"/>
                  </a:cubicBezTo>
                  <a:cubicBezTo>
                    <a:pt x="234" y="74"/>
                    <a:pt x="238" y="67"/>
                    <a:pt x="241" y="59"/>
                  </a:cubicBezTo>
                  <a:cubicBezTo>
                    <a:pt x="241" y="58"/>
                    <a:pt x="241" y="57"/>
                    <a:pt x="240" y="57"/>
                  </a:cubicBezTo>
                  <a:cubicBezTo>
                    <a:pt x="240" y="57"/>
                    <a:pt x="240" y="57"/>
                    <a:pt x="240" y="57"/>
                  </a:cubicBezTo>
                  <a:cubicBezTo>
                    <a:pt x="239" y="57"/>
                    <a:pt x="239" y="57"/>
                    <a:pt x="239" y="58"/>
                  </a:cubicBezTo>
                  <a:cubicBezTo>
                    <a:pt x="235" y="67"/>
                    <a:pt x="231" y="75"/>
                    <a:pt x="226" y="83"/>
                  </a:cubicBezTo>
                  <a:cubicBezTo>
                    <a:pt x="225" y="84"/>
                    <a:pt x="224" y="84"/>
                    <a:pt x="223" y="85"/>
                  </a:cubicBezTo>
                  <a:cubicBezTo>
                    <a:pt x="227" y="77"/>
                    <a:pt x="232" y="70"/>
                    <a:pt x="235" y="62"/>
                  </a:cubicBezTo>
                  <a:cubicBezTo>
                    <a:pt x="235" y="61"/>
                    <a:pt x="234" y="60"/>
                    <a:pt x="234" y="60"/>
                  </a:cubicBezTo>
                  <a:cubicBezTo>
                    <a:pt x="234" y="60"/>
                    <a:pt x="233" y="60"/>
                    <a:pt x="233" y="60"/>
                  </a:cubicBezTo>
                  <a:cubicBezTo>
                    <a:pt x="233" y="60"/>
                    <a:pt x="232" y="60"/>
                    <a:pt x="232" y="61"/>
                  </a:cubicBezTo>
                  <a:cubicBezTo>
                    <a:pt x="230" y="70"/>
                    <a:pt x="224" y="77"/>
                    <a:pt x="220" y="86"/>
                  </a:cubicBezTo>
                  <a:cubicBezTo>
                    <a:pt x="220" y="87"/>
                    <a:pt x="219" y="87"/>
                    <a:pt x="219" y="87"/>
                  </a:cubicBezTo>
                  <a:cubicBezTo>
                    <a:pt x="218" y="87"/>
                    <a:pt x="217" y="88"/>
                    <a:pt x="216" y="88"/>
                  </a:cubicBezTo>
                  <a:cubicBezTo>
                    <a:pt x="216" y="88"/>
                    <a:pt x="216" y="88"/>
                    <a:pt x="216" y="88"/>
                  </a:cubicBezTo>
                  <a:cubicBezTo>
                    <a:pt x="215" y="88"/>
                    <a:pt x="215" y="88"/>
                    <a:pt x="215" y="88"/>
                  </a:cubicBezTo>
                  <a:cubicBezTo>
                    <a:pt x="216" y="87"/>
                    <a:pt x="217" y="86"/>
                    <a:pt x="218" y="85"/>
                  </a:cubicBezTo>
                  <a:cubicBezTo>
                    <a:pt x="218" y="85"/>
                    <a:pt x="219" y="85"/>
                    <a:pt x="220" y="84"/>
                  </a:cubicBezTo>
                  <a:cubicBezTo>
                    <a:pt x="221" y="83"/>
                    <a:pt x="222" y="82"/>
                    <a:pt x="222" y="81"/>
                  </a:cubicBezTo>
                  <a:cubicBezTo>
                    <a:pt x="223" y="78"/>
                    <a:pt x="224" y="75"/>
                    <a:pt x="224" y="72"/>
                  </a:cubicBezTo>
                  <a:cubicBezTo>
                    <a:pt x="224" y="72"/>
                    <a:pt x="224" y="72"/>
                    <a:pt x="224" y="72"/>
                  </a:cubicBezTo>
                  <a:cubicBezTo>
                    <a:pt x="225" y="70"/>
                    <a:pt x="226" y="67"/>
                    <a:pt x="227" y="64"/>
                  </a:cubicBezTo>
                  <a:cubicBezTo>
                    <a:pt x="227" y="64"/>
                    <a:pt x="227" y="63"/>
                    <a:pt x="226" y="63"/>
                  </a:cubicBezTo>
                  <a:cubicBezTo>
                    <a:pt x="226" y="63"/>
                    <a:pt x="226" y="63"/>
                    <a:pt x="226" y="63"/>
                  </a:cubicBezTo>
                  <a:cubicBezTo>
                    <a:pt x="226" y="63"/>
                    <a:pt x="225" y="63"/>
                    <a:pt x="225" y="64"/>
                  </a:cubicBezTo>
                  <a:cubicBezTo>
                    <a:pt x="225" y="65"/>
                    <a:pt x="224" y="66"/>
                    <a:pt x="224" y="67"/>
                  </a:cubicBezTo>
                  <a:cubicBezTo>
                    <a:pt x="224" y="66"/>
                    <a:pt x="223" y="65"/>
                    <a:pt x="223" y="64"/>
                  </a:cubicBezTo>
                  <a:cubicBezTo>
                    <a:pt x="218" y="43"/>
                    <a:pt x="212" y="30"/>
                    <a:pt x="206" y="22"/>
                  </a:cubicBezTo>
                  <a:cubicBezTo>
                    <a:pt x="203" y="19"/>
                    <a:pt x="200" y="16"/>
                    <a:pt x="197" y="15"/>
                  </a:cubicBezTo>
                  <a:cubicBezTo>
                    <a:pt x="197" y="15"/>
                    <a:pt x="197" y="15"/>
                    <a:pt x="197" y="15"/>
                  </a:cubicBezTo>
                  <a:cubicBezTo>
                    <a:pt x="200" y="14"/>
                    <a:pt x="203" y="13"/>
                    <a:pt x="206" y="11"/>
                  </a:cubicBezTo>
                  <a:cubicBezTo>
                    <a:pt x="209" y="10"/>
                    <a:pt x="212" y="9"/>
                    <a:pt x="215" y="7"/>
                  </a:cubicBezTo>
                  <a:cubicBezTo>
                    <a:pt x="217" y="6"/>
                    <a:pt x="219" y="5"/>
                    <a:pt x="220" y="4"/>
                  </a:cubicBezTo>
                  <a:cubicBezTo>
                    <a:pt x="222" y="4"/>
                    <a:pt x="222" y="2"/>
                    <a:pt x="221" y="1"/>
                  </a:cubicBezTo>
                  <a:cubicBezTo>
                    <a:pt x="221" y="0"/>
                    <a:pt x="220" y="0"/>
                    <a:pt x="21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Rectangle 839"/>
            <p:cNvSpPr>
              <a:spLocks noChangeArrowheads="1"/>
            </p:cNvSpPr>
            <p:nvPr/>
          </p:nvSpPr>
          <p:spPr bwMode="auto">
            <a:xfrm>
              <a:off x="2633" y="2778"/>
              <a:ext cx="1" cy="1"/>
            </a:xfrm>
            <a:prstGeom prst="rect">
              <a:avLst/>
            </a:prstGeom>
            <a:solidFill>
              <a:srgbClr val="B2B2B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Rectangle 840"/>
            <p:cNvSpPr>
              <a:spLocks noChangeArrowheads="1"/>
            </p:cNvSpPr>
            <p:nvPr/>
          </p:nvSpPr>
          <p:spPr bwMode="auto">
            <a:xfrm>
              <a:off x="2633" y="2778"/>
              <a:ext cx="1" cy="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841"/>
            <p:cNvSpPr>
              <a:spLocks/>
            </p:cNvSpPr>
            <p:nvPr/>
          </p:nvSpPr>
          <p:spPr bwMode="auto">
            <a:xfrm>
              <a:off x="2820" y="2572"/>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842"/>
            <p:cNvSpPr>
              <a:spLocks/>
            </p:cNvSpPr>
            <p:nvPr/>
          </p:nvSpPr>
          <p:spPr bwMode="auto">
            <a:xfrm>
              <a:off x="2820" y="2572"/>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843"/>
            <p:cNvSpPr>
              <a:spLocks noEditPoints="1"/>
            </p:cNvSpPr>
            <p:nvPr/>
          </p:nvSpPr>
          <p:spPr bwMode="auto">
            <a:xfrm>
              <a:off x="4993" y="2200"/>
              <a:ext cx="393" cy="533"/>
            </a:xfrm>
            <a:custGeom>
              <a:avLst/>
              <a:gdLst>
                <a:gd name="T0" fmla="*/ 67 w 166"/>
                <a:gd name="T1" fmla="*/ 201 h 225"/>
                <a:gd name="T2" fmla="*/ 50 w 166"/>
                <a:gd name="T3" fmla="*/ 81 h 225"/>
                <a:gd name="T4" fmla="*/ 60 w 166"/>
                <a:gd name="T5" fmla="*/ 211 h 225"/>
                <a:gd name="T6" fmla="*/ 51 w 166"/>
                <a:gd name="T7" fmla="*/ 219 h 225"/>
                <a:gd name="T8" fmla="*/ 18 w 166"/>
                <a:gd name="T9" fmla="*/ 215 h 225"/>
                <a:gd name="T10" fmla="*/ 91 w 166"/>
                <a:gd name="T11" fmla="*/ 85 h 225"/>
                <a:gd name="T12" fmla="*/ 113 w 166"/>
                <a:gd name="T13" fmla="*/ 211 h 225"/>
                <a:gd name="T14" fmla="*/ 104 w 166"/>
                <a:gd name="T15" fmla="*/ 219 h 225"/>
                <a:gd name="T16" fmla="*/ 72 w 166"/>
                <a:gd name="T17" fmla="*/ 215 h 225"/>
                <a:gd name="T18" fmla="*/ 111 w 166"/>
                <a:gd name="T19" fmla="*/ 73 h 225"/>
                <a:gd name="T20" fmla="*/ 117 w 166"/>
                <a:gd name="T21" fmla="*/ 206 h 225"/>
                <a:gd name="T22" fmla="*/ 66 w 166"/>
                <a:gd name="T23" fmla="*/ 75 h 225"/>
                <a:gd name="T24" fmla="*/ 67 w 166"/>
                <a:gd name="T25" fmla="*/ 82 h 225"/>
                <a:gd name="T26" fmla="*/ 14 w 166"/>
                <a:gd name="T27" fmla="*/ 82 h 225"/>
                <a:gd name="T28" fmla="*/ 11 w 166"/>
                <a:gd name="T29" fmla="*/ 78 h 225"/>
                <a:gd name="T30" fmla="*/ 14 w 166"/>
                <a:gd name="T31" fmla="*/ 81 h 225"/>
                <a:gd name="T32" fmla="*/ 72 w 166"/>
                <a:gd name="T33" fmla="*/ 83 h 225"/>
                <a:gd name="T34" fmla="*/ 123 w 166"/>
                <a:gd name="T35" fmla="*/ 20 h 225"/>
                <a:gd name="T36" fmla="*/ 80 w 166"/>
                <a:gd name="T37" fmla="*/ 78 h 225"/>
                <a:gd name="T38" fmla="*/ 133 w 166"/>
                <a:gd name="T39" fmla="*/ 22 h 225"/>
                <a:gd name="T40" fmla="*/ 95 w 166"/>
                <a:gd name="T41" fmla="*/ 74 h 225"/>
                <a:gd name="T42" fmla="*/ 115 w 166"/>
                <a:gd name="T43" fmla="*/ 62 h 225"/>
                <a:gd name="T44" fmla="*/ 107 w 166"/>
                <a:gd name="T45" fmla="*/ 70 h 225"/>
                <a:gd name="T46" fmla="*/ 40 w 166"/>
                <a:gd name="T47" fmla="*/ 75 h 225"/>
                <a:gd name="T48" fmla="*/ 89 w 166"/>
                <a:gd name="T49" fmla="*/ 20 h 225"/>
                <a:gd name="T50" fmla="*/ 57 w 166"/>
                <a:gd name="T51" fmla="*/ 70 h 225"/>
                <a:gd name="T52" fmla="*/ 47 w 166"/>
                <a:gd name="T53" fmla="*/ 78 h 225"/>
                <a:gd name="T54" fmla="*/ 19 w 166"/>
                <a:gd name="T55" fmla="*/ 83 h 225"/>
                <a:gd name="T56" fmla="*/ 70 w 166"/>
                <a:gd name="T57" fmla="*/ 20 h 225"/>
                <a:gd name="T58" fmla="*/ 27 w 166"/>
                <a:gd name="T59" fmla="*/ 78 h 225"/>
                <a:gd name="T60" fmla="*/ 79 w 166"/>
                <a:gd name="T61" fmla="*/ 22 h 225"/>
                <a:gd name="T62" fmla="*/ 45 w 166"/>
                <a:gd name="T63" fmla="*/ 40 h 225"/>
                <a:gd name="T64" fmla="*/ 45 w 166"/>
                <a:gd name="T65" fmla="*/ 40 h 225"/>
                <a:gd name="T66" fmla="*/ 120 w 166"/>
                <a:gd name="T67" fmla="*/ 18 h 225"/>
                <a:gd name="T68" fmla="*/ 118 w 166"/>
                <a:gd name="T69" fmla="*/ 64 h 225"/>
                <a:gd name="T70" fmla="*/ 123 w 166"/>
                <a:gd name="T71" fmla="*/ 197 h 225"/>
                <a:gd name="T72" fmla="*/ 87 w 166"/>
                <a:gd name="T73" fmla="*/ 32 h 225"/>
                <a:gd name="T74" fmla="*/ 5 w 166"/>
                <a:gd name="T75" fmla="*/ 78 h 225"/>
                <a:gd name="T76" fmla="*/ 64 w 166"/>
                <a:gd name="T77" fmla="*/ 6 h 225"/>
                <a:gd name="T78" fmla="*/ 9 w 166"/>
                <a:gd name="T79" fmla="*/ 79 h 225"/>
                <a:gd name="T80" fmla="*/ 59 w 166"/>
                <a:gd name="T81" fmla="*/ 78 h 225"/>
                <a:gd name="T82" fmla="*/ 100 w 166"/>
                <a:gd name="T83" fmla="*/ 23 h 225"/>
                <a:gd name="T84" fmla="*/ 65 w 166"/>
                <a:gd name="T85" fmla="*/ 74 h 225"/>
                <a:gd name="T86" fmla="*/ 118 w 166"/>
                <a:gd name="T87" fmla="*/ 0 h 225"/>
                <a:gd name="T88" fmla="*/ 98 w 166"/>
                <a:gd name="T89" fmla="*/ 7 h 225"/>
                <a:gd name="T90" fmla="*/ 91 w 166"/>
                <a:gd name="T91" fmla="*/ 15 h 225"/>
                <a:gd name="T92" fmla="*/ 79 w 166"/>
                <a:gd name="T93" fmla="*/ 18 h 225"/>
                <a:gd name="T94" fmla="*/ 75 w 166"/>
                <a:gd name="T95" fmla="*/ 17 h 225"/>
                <a:gd name="T96" fmla="*/ 67 w 166"/>
                <a:gd name="T97" fmla="*/ 1 h 225"/>
                <a:gd name="T98" fmla="*/ 2 w 166"/>
                <a:gd name="T99" fmla="*/ 74 h 225"/>
                <a:gd name="T100" fmla="*/ 3 w 166"/>
                <a:gd name="T101" fmla="*/ 81 h 225"/>
                <a:gd name="T102" fmla="*/ 14 w 166"/>
                <a:gd name="T103" fmla="*/ 216 h 225"/>
                <a:gd name="T104" fmla="*/ 40 w 166"/>
                <a:gd name="T105" fmla="*/ 225 h 225"/>
                <a:gd name="T106" fmla="*/ 62 w 166"/>
                <a:gd name="T107" fmla="*/ 217 h 225"/>
                <a:gd name="T108" fmla="*/ 68 w 166"/>
                <a:gd name="T109" fmla="*/ 216 h 225"/>
                <a:gd name="T110" fmla="*/ 68 w 166"/>
                <a:gd name="T111" fmla="*/ 217 h 225"/>
                <a:gd name="T112" fmla="*/ 114 w 166"/>
                <a:gd name="T113" fmla="*/ 217 h 225"/>
                <a:gd name="T114" fmla="*/ 163 w 166"/>
                <a:gd name="T115" fmla="*/ 154 h 225"/>
                <a:gd name="T116" fmla="*/ 149 w 166"/>
                <a:gd name="T117" fmla="*/ 7 h 225"/>
                <a:gd name="T118" fmla="*/ 132 w 166"/>
                <a:gd name="T119" fmla="*/ 18 h 225"/>
                <a:gd name="T120" fmla="*/ 130 w 166"/>
                <a:gd name="T121" fmla="*/ 16 h 225"/>
                <a:gd name="T122" fmla="*/ 123 w 166"/>
                <a:gd name="T123" fmla="*/ 13 h 225"/>
                <a:gd name="T124" fmla="*/ 118 w 166"/>
                <a:gd name="T125"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 h="225">
                  <a:moveTo>
                    <a:pt x="63" y="206"/>
                  </a:moveTo>
                  <a:cubicBezTo>
                    <a:pt x="62" y="171"/>
                    <a:pt x="61" y="140"/>
                    <a:pt x="59" y="107"/>
                  </a:cubicBezTo>
                  <a:cubicBezTo>
                    <a:pt x="64" y="138"/>
                    <a:pt x="66" y="169"/>
                    <a:pt x="67" y="200"/>
                  </a:cubicBezTo>
                  <a:cubicBezTo>
                    <a:pt x="67" y="201"/>
                    <a:pt x="67" y="201"/>
                    <a:pt x="67" y="201"/>
                  </a:cubicBezTo>
                  <a:cubicBezTo>
                    <a:pt x="66" y="202"/>
                    <a:pt x="64" y="204"/>
                    <a:pt x="63" y="206"/>
                  </a:cubicBezTo>
                  <a:moveTo>
                    <a:pt x="22" y="87"/>
                  </a:moveTo>
                  <a:cubicBezTo>
                    <a:pt x="27" y="87"/>
                    <a:pt x="33" y="86"/>
                    <a:pt x="38" y="85"/>
                  </a:cubicBezTo>
                  <a:cubicBezTo>
                    <a:pt x="42" y="84"/>
                    <a:pt x="46" y="83"/>
                    <a:pt x="50" y="81"/>
                  </a:cubicBezTo>
                  <a:cubicBezTo>
                    <a:pt x="51" y="80"/>
                    <a:pt x="53" y="79"/>
                    <a:pt x="54" y="77"/>
                  </a:cubicBezTo>
                  <a:cubicBezTo>
                    <a:pt x="54" y="78"/>
                    <a:pt x="54" y="78"/>
                    <a:pt x="54" y="79"/>
                  </a:cubicBezTo>
                  <a:cubicBezTo>
                    <a:pt x="56" y="124"/>
                    <a:pt x="57" y="164"/>
                    <a:pt x="59" y="210"/>
                  </a:cubicBezTo>
                  <a:cubicBezTo>
                    <a:pt x="60" y="211"/>
                    <a:pt x="60" y="211"/>
                    <a:pt x="60" y="211"/>
                  </a:cubicBezTo>
                  <a:cubicBezTo>
                    <a:pt x="59" y="211"/>
                    <a:pt x="59" y="212"/>
                    <a:pt x="59" y="212"/>
                  </a:cubicBezTo>
                  <a:cubicBezTo>
                    <a:pt x="59" y="212"/>
                    <a:pt x="59" y="212"/>
                    <a:pt x="59" y="212"/>
                  </a:cubicBezTo>
                  <a:cubicBezTo>
                    <a:pt x="59" y="212"/>
                    <a:pt x="59" y="212"/>
                    <a:pt x="59" y="212"/>
                  </a:cubicBezTo>
                  <a:cubicBezTo>
                    <a:pt x="57" y="215"/>
                    <a:pt x="54" y="218"/>
                    <a:pt x="51" y="219"/>
                  </a:cubicBezTo>
                  <a:cubicBezTo>
                    <a:pt x="48" y="221"/>
                    <a:pt x="44" y="221"/>
                    <a:pt x="40" y="221"/>
                  </a:cubicBezTo>
                  <a:cubicBezTo>
                    <a:pt x="40" y="221"/>
                    <a:pt x="40" y="221"/>
                    <a:pt x="40" y="221"/>
                  </a:cubicBezTo>
                  <a:cubicBezTo>
                    <a:pt x="40" y="221"/>
                    <a:pt x="40" y="221"/>
                    <a:pt x="40" y="221"/>
                  </a:cubicBezTo>
                  <a:cubicBezTo>
                    <a:pt x="32" y="221"/>
                    <a:pt x="24" y="219"/>
                    <a:pt x="18" y="215"/>
                  </a:cubicBezTo>
                  <a:cubicBezTo>
                    <a:pt x="18" y="171"/>
                    <a:pt x="14" y="127"/>
                    <a:pt x="6" y="84"/>
                  </a:cubicBezTo>
                  <a:cubicBezTo>
                    <a:pt x="11" y="86"/>
                    <a:pt x="16" y="87"/>
                    <a:pt x="22" y="87"/>
                  </a:cubicBezTo>
                  <a:moveTo>
                    <a:pt x="75" y="87"/>
                  </a:moveTo>
                  <a:cubicBezTo>
                    <a:pt x="80" y="87"/>
                    <a:pt x="86" y="86"/>
                    <a:pt x="91" y="85"/>
                  </a:cubicBezTo>
                  <a:cubicBezTo>
                    <a:pt x="95" y="84"/>
                    <a:pt x="99" y="83"/>
                    <a:pt x="103" y="81"/>
                  </a:cubicBezTo>
                  <a:cubicBezTo>
                    <a:pt x="104" y="80"/>
                    <a:pt x="106" y="79"/>
                    <a:pt x="107" y="77"/>
                  </a:cubicBezTo>
                  <a:cubicBezTo>
                    <a:pt x="109" y="124"/>
                    <a:pt x="111" y="163"/>
                    <a:pt x="113" y="210"/>
                  </a:cubicBezTo>
                  <a:cubicBezTo>
                    <a:pt x="113" y="211"/>
                    <a:pt x="113" y="211"/>
                    <a:pt x="113" y="211"/>
                  </a:cubicBezTo>
                  <a:cubicBezTo>
                    <a:pt x="113" y="211"/>
                    <a:pt x="112" y="212"/>
                    <a:pt x="112" y="212"/>
                  </a:cubicBezTo>
                  <a:cubicBezTo>
                    <a:pt x="112" y="212"/>
                    <a:pt x="112" y="212"/>
                    <a:pt x="112" y="212"/>
                  </a:cubicBezTo>
                  <a:cubicBezTo>
                    <a:pt x="112" y="212"/>
                    <a:pt x="112" y="212"/>
                    <a:pt x="112" y="212"/>
                  </a:cubicBezTo>
                  <a:cubicBezTo>
                    <a:pt x="110" y="215"/>
                    <a:pt x="108" y="218"/>
                    <a:pt x="104" y="219"/>
                  </a:cubicBezTo>
                  <a:cubicBezTo>
                    <a:pt x="101" y="221"/>
                    <a:pt x="97" y="221"/>
                    <a:pt x="93" y="221"/>
                  </a:cubicBezTo>
                  <a:cubicBezTo>
                    <a:pt x="93" y="221"/>
                    <a:pt x="93" y="221"/>
                    <a:pt x="93" y="221"/>
                  </a:cubicBezTo>
                  <a:cubicBezTo>
                    <a:pt x="93" y="221"/>
                    <a:pt x="93" y="221"/>
                    <a:pt x="93" y="221"/>
                  </a:cubicBezTo>
                  <a:cubicBezTo>
                    <a:pt x="85" y="221"/>
                    <a:pt x="77" y="219"/>
                    <a:pt x="72" y="215"/>
                  </a:cubicBezTo>
                  <a:cubicBezTo>
                    <a:pt x="71" y="171"/>
                    <a:pt x="67" y="127"/>
                    <a:pt x="60" y="84"/>
                  </a:cubicBezTo>
                  <a:cubicBezTo>
                    <a:pt x="64" y="86"/>
                    <a:pt x="70" y="87"/>
                    <a:pt x="75" y="87"/>
                  </a:cubicBezTo>
                  <a:moveTo>
                    <a:pt x="117" y="206"/>
                  </a:moveTo>
                  <a:cubicBezTo>
                    <a:pt x="115" y="159"/>
                    <a:pt x="113" y="120"/>
                    <a:pt x="111" y="73"/>
                  </a:cubicBezTo>
                  <a:cubicBezTo>
                    <a:pt x="112" y="72"/>
                    <a:pt x="112" y="72"/>
                    <a:pt x="112" y="72"/>
                  </a:cubicBezTo>
                  <a:cubicBezTo>
                    <a:pt x="114" y="116"/>
                    <a:pt x="116" y="158"/>
                    <a:pt x="119" y="202"/>
                  </a:cubicBezTo>
                  <a:cubicBezTo>
                    <a:pt x="119" y="202"/>
                    <a:pt x="119" y="202"/>
                    <a:pt x="119" y="202"/>
                  </a:cubicBezTo>
                  <a:cubicBezTo>
                    <a:pt x="118" y="204"/>
                    <a:pt x="117" y="205"/>
                    <a:pt x="117" y="206"/>
                  </a:cubicBezTo>
                  <a:moveTo>
                    <a:pt x="66" y="82"/>
                  </a:moveTo>
                  <a:cubicBezTo>
                    <a:pt x="65" y="82"/>
                    <a:pt x="64" y="80"/>
                    <a:pt x="64" y="79"/>
                  </a:cubicBezTo>
                  <a:cubicBezTo>
                    <a:pt x="64" y="78"/>
                    <a:pt x="64" y="78"/>
                    <a:pt x="64" y="78"/>
                  </a:cubicBezTo>
                  <a:cubicBezTo>
                    <a:pt x="65" y="77"/>
                    <a:pt x="65" y="76"/>
                    <a:pt x="66" y="75"/>
                  </a:cubicBezTo>
                  <a:cubicBezTo>
                    <a:pt x="74" y="67"/>
                    <a:pt x="81" y="58"/>
                    <a:pt x="89" y="50"/>
                  </a:cubicBezTo>
                  <a:cubicBezTo>
                    <a:pt x="83" y="57"/>
                    <a:pt x="76" y="64"/>
                    <a:pt x="70" y="72"/>
                  </a:cubicBezTo>
                  <a:cubicBezTo>
                    <a:pt x="69" y="74"/>
                    <a:pt x="67" y="77"/>
                    <a:pt x="67" y="81"/>
                  </a:cubicBezTo>
                  <a:cubicBezTo>
                    <a:pt x="67" y="81"/>
                    <a:pt x="67" y="82"/>
                    <a:pt x="67" y="82"/>
                  </a:cubicBezTo>
                  <a:cubicBezTo>
                    <a:pt x="67" y="82"/>
                    <a:pt x="66" y="82"/>
                    <a:pt x="66" y="82"/>
                  </a:cubicBezTo>
                  <a:cubicBezTo>
                    <a:pt x="66" y="82"/>
                    <a:pt x="66" y="82"/>
                    <a:pt x="66" y="82"/>
                  </a:cubicBezTo>
                  <a:cubicBezTo>
                    <a:pt x="66" y="82"/>
                    <a:pt x="66" y="82"/>
                    <a:pt x="66" y="82"/>
                  </a:cubicBezTo>
                  <a:moveTo>
                    <a:pt x="14" y="82"/>
                  </a:moveTo>
                  <a:cubicBezTo>
                    <a:pt x="13" y="82"/>
                    <a:pt x="13" y="82"/>
                    <a:pt x="12" y="82"/>
                  </a:cubicBezTo>
                  <a:cubicBezTo>
                    <a:pt x="12" y="82"/>
                    <a:pt x="12" y="82"/>
                    <a:pt x="12" y="82"/>
                  </a:cubicBezTo>
                  <a:cubicBezTo>
                    <a:pt x="11" y="82"/>
                    <a:pt x="11" y="80"/>
                    <a:pt x="11" y="79"/>
                  </a:cubicBezTo>
                  <a:cubicBezTo>
                    <a:pt x="11" y="78"/>
                    <a:pt x="11" y="78"/>
                    <a:pt x="11" y="78"/>
                  </a:cubicBezTo>
                  <a:cubicBezTo>
                    <a:pt x="11" y="77"/>
                    <a:pt x="12" y="76"/>
                    <a:pt x="13" y="75"/>
                  </a:cubicBezTo>
                  <a:cubicBezTo>
                    <a:pt x="20" y="67"/>
                    <a:pt x="28" y="58"/>
                    <a:pt x="36" y="50"/>
                  </a:cubicBezTo>
                  <a:cubicBezTo>
                    <a:pt x="29" y="57"/>
                    <a:pt x="23" y="64"/>
                    <a:pt x="17" y="72"/>
                  </a:cubicBezTo>
                  <a:cubicBezTo>
                    <a:pt x="15" y="74"/>
                    <a:pt x="14" y="77"/>
                    <a:pt x="14" y="81"/>
                  </a:cubicBezTo>
                  <a:cubicBezTo>
                    <a:pt x="13" y="81"/>
                    <a:pt x="14" y="82"/>
                    <a:pt x="14" y="82"/>
                  </a:cubicBezTo>
                  <a:moveTo>
                    <a:pt x="75" y="83"/>
                  </a:moveTo>
                  <a:cubicBezTo>
                    <a:pt x="75" y="83"/>
                    <a:pt x="75" y="83"/>
                    <a:pt x="75" y="83"/>
                  </a:cubicBezTo>
                  <a:cubicBezTo>
                    <a:pt x="74" y="83"/>
                    <a:pt x="73" y="83"/>
                    <a:pt x="72" y="83"/>
                  </a:cubicBezTo>
                  <a:cubicBezTo>
                    <a:pt x="72" y="83"/>
                    <a:pt x="72" y="83"/>
                    <a:pt x="72" y="83"/>
                  </a:cubicBezTo>
                  <a:cubicBezTo>
                    <a:pt x="71" y="82"/>
                    <a:pt x="71" y="82"/>
                    <a:pt x="71" y="81"/>
                  </a:cubicBezTo>
                  <a:cubicBezTo>
                    <a:pt x="71" y="79"/>
                    <a:pt x="72" y="76"/>
                    <a:pt x="74" y="75"/>
                  </a:cubicBezTo>
                  <a:cubicBezTo>
                    <a:pt x="88" y="55"/>
                    <a:pt x="105" y="37"/>
                    <a:pt x="123" y="20"/>
                  </a:cubicBezTo>
                  <a:cubicBezTo>
                    <a:pt x="124" y="21"/>
                    <a:pt x="124" y="21"/>
                    <a:pt x="125" y="21"/>
                  </a:cubicBezTo>
                  <a:cubicBezTo>
                    <a:pt x="109" y="38"/>
                    <a:pt x="93" y="56"/>
                    <a:pt x="79" y="74"/>
                  </a:cubicBezTo>
                  <a:cubicBezTo>
                    <a:pt x="78" y="75"/>
                    <a:pt x="78" y="76"/>
                    <a:pt x="79" y="77"/>
                  </a:cubicBezTo>
                  <a:cubicBezTo>
                    <a:pt x="80" y="77"/>
                    <a:pt x="80" y="78"/>
                    <a:pt x="80" y="78"/>
                  </a:cubicBezTo>
                  <a:cubicBezTo>
                    <a:pt x="81" y="78"/>
                    <a:pt x="82" y="77"/>
                    <a:pt x="82" y="77"/>
                  </a:cubicBezTo>
                  <a:cubicBezTo>
                    <a:pt x="97" y="57"/>
                    <a:pt x="113" y="39"/>
                    <a:pt x="130" y="21"/>
                  </a:cubicBezTo>
                  <a:cubicBezTo>
                    <a:pt x="131" y="21"/>
                    <a:pt x="131" y="22"/>
                    <a:pt x="132" y="22"/>
                  </a:cubicBezTo>
                  <a:cubicBezTo>
                    <a:pt x="133" y="22"/>
                    <a:pt x="133" y="22"/>
                    <a:pt x="133" y="22"/>
                  </a:cubicBezTo>
                  <a:cubicBezTo>
                    <a:pt x="119" y="38"/>
                    <a:pt x="105" y="55"/>
                    <a:pt x="92" y="72"/>
                  </a:cubicBezTo>
                  <a:cubicBezTo>
                    <a:pt x="91" y="72"/>
                    <a:pt x="91" y="74"/>
                    <a:pt x="92" y="74"/>
                  </a:cubicBezTo>
                  <a:cubicBezTo>
                    <a:pt x="92" y="75"/>
                    <a:pt x="93" y="75"/>
                    <a:pt x="93" y="75"/>
                  </a:cubicBezTo>
                  <a:cubicBezTo>
                    <a:pt x="94" y="75"/>
                    <a:pt x="95" y="75"/>
                    <a:pt x="95" y="74"/>
                  </a:cubicBezTo>
                  <a:cubicBezTo>
                    <a:pt x="109" y="56"/>
                    <a:pt x="124" y="39"/>
                    <a:pt x="138" y="21"/>
                  </a:cubicBezTo>
                  <a:cubicBezTo>
                    <a:pt x="138" y="21"/>
                    <a:pt x="138" y="21"/>
                    <a:pt x="138" y="21"/>
                  </a:cubicBezTo>
                  <a:cubicBezTo>
                    <a:pt x="139" y="21"/>
                    <a:pt x="140" y="21"/>
                    <a:pt x="140" y="21"/>
                  </a:cubicBezTo>
                  <a:cubicBezTo>
                    <a:pt x="133" y="35"/>
                    <a:pt x="124" y="49"/>
                    <a:pt x="115" y="62"/>
                  </a:cubicBezTo>
                  <a:cubicBezTo>
                    <a:pt x="113" y="64"/>
                    <a:pt x="111" y="66"/>
                    <a:pt x="110" y="68"/>
                  </a:cubicBezTo>
                  <a:cubicBezTo>
                    <a:pt x="109" y="68"/>
                    <a:pt x="109" y="68"/>
                    <a:pt x="109" y="68"/>
                  </a:cubicBezTo>
                  <a:cubicBezTo>
                    <a:pt x="109" y="68"/>
                    <a:pt x="109" y="68"/>
                    <a:pt x="109" y="68"/>
                  </a:cubicBezTo>
                  <a:cubicBezTo>
                    <a:pt x="108" y="68"/>
                    <a:pt x="107" y="69"/>
                    <a:pt x="107" y="70"/>
                  </a:cubicBezTo>
                  <a:cubicBezTo>
                    <a:pt x="106" y="73"/>
                    <a:pt x="104" y="76"/>
                    <a:pt x="101" y="78"/>
                  </a:cubicBezTo>
                  <a:cubicBezTo>
                    <a:pt x="98" y="80"/>
                    <a:pt x="94" y="81"/>
                    <a:pt x="90" y="81"/>
                  </a:cubicBezTo>
                  <a:cubicBezTo>
                    <a:pt x="85" y="82"/>
                    <a:pt x="80" y="83"/>
                    <a:pt x="75" y="83"/>
                  </a:cubicBezTo>
                  <a:moveTo>
                    <a:pt x="40" y="75"/>
                  </a:moveTo>
                  <a:cubicBezTo>
                    <a:pt x="41" y="75"/>
                    <a:pt x="41" y="75"/>
                    <a:pt x="42" y="74"/>
                  </a:cubicBezTo>
                  <a:cubicBezTo>
                    <a:pt x="56" y="56"/>
                    <a:pt x="70" y="39"/>
                    <a:pt x="85" y="21"/>
                  </a:cubicBezTo>
                  <a:cubicBezTo>
                    <a:pt x="85" y="21"/>
                    <a:pt x="85" y="21"/>
                    <a:pt x="85" y="21"/>
                  </a:cubicBezTo>
                  <a:cubicBezTo>
                    <a:pt x="86" y="21"/>
                    <a:pt x="88" y="20"/>
                    <a:pt x="89" y="20"/>
                  </a:cubicBezTo>
                  <a:cubicBezTo>
                    <a:pt x="84" y="30"/>
                    <a:pt x="78" y="39"/>
                    <a:pt x="72" y="48"/>
                  </a:cubicBezTo>
                  <a:cubicBezTo>
                    <a:pt x="72" y="49"/>
                    <a:pt x="72" y="49"/>
                    <a:pt x="72" y="50"/>
                  </a:cubicBezTo>
                  <a:cubicBezTo>
                    <a:pt x="67" y="56"/>
                    <a:pt x="62" y="63"/>
                    <a:pt x="57" y="70"/>
                  </a:cubicBezTo>
                  <a:cubicBezTo>
                    <a:pt x="57" y="70"/>
                    <a:pt x="57" y="70"/>
                    <a:pt x="57" y="70"/>
                  </a:cubicBezTo>
                  <a:cubicBezTo>
                    <a:pt x="57" y="69"/>
                    <a:pt x="56" y="68"/>
                    <a:pt x="56" y="68"/>
                  </a:cubicBezTo>
                  <a:cubicBezTo>
                    <a:pt x="55" y="68"/>
                    <a:pt x="55" y="68"/>
                    <a:pt x="55" y="68"/>
                  </a:cubicBezTo>
                  <a:cubicBezTo>
                    <a:pt x="54" y="68"/>
                    <a:pt x="53" y="69"/>
                    <a:pt x="53" y="70"/>
                  </a:cubicBezTo>
                  <a:cubicBezTo>
                    <a:pt x="53" y="73"/>
                    <a:pt x="50" y="76"/>
                    <a:pt x="47" y="78"/>
                  </a:cubicBezTo>
                  <a:cubicBezTo>
                    <a:pt x="44" y="80"/>
                    <a:pt x="41" y="81"/>
                    <a:pt x="37" y="81"/>
                  </a:cubicBezTo>
                  <a:cubicBezTo>
                    <a:pt x="32" y="82"/>
                    <a:pt x="27" y="83"/>
                    <a:pt x="22" y="83"/>
                  </a:cubicBezTo>
                  <a:cubicBezTo>
                    <a:pt x="22" y="83"/>
                    <a:pt x="22" y="83"/>
                    <a:pt x="22" y="83"/>
                  </a:cubicBezTo>
                  <a:cubicBezTo>
                    <a:pt x="21" y="83"/>
                    <a:pt x="20" y="83"/>
                    <a:pt x="19" y="83"/>
                  </a:cubicBezTo>
                  <a:cubicBezTo>
                    <a:pt x="18" y="83"/>
                    <a:pt x="18" y="83"/>
                    <a:pt x="18" y="83"/>
                  </a:cubicBezTo>
                  <a:cubicBezTo>
                    <a:pt x="18" y="82"/>
                    <a:pt x="18" y="82"/>
                    <a:pt x="18" y="81"/>
                  </a:cubicBezTo>
                  <a:cubicBezTo>
                    <a:pt x="17" y="79"/>
                    <a:pt x="19" y="76"/>
                    <a:pt x="20" y="75"/>
                  </a:cubicBezTo>
                  <a:cubicBezTo>
                    <a:pt x="35" y="55"/>
                    <a:pt x="52" y="37"/>
                    <a:pt x="70" y="20"/>
                  </a:cubicBezTo>
                  <a:cubicBezTo>
                    <a:pt x="70" y="21"/>
                    <a:pt x="71" y="21"/>
                    <a:pt x="72" y="21"/>
                  </a:cubicBezTo>
                  <a:cubicBezTo>
                    <a:pt x="55" y="38"/>
                    <a:pt x="40" y="56"/>
                    <a:pt x="26" y="74"/>
                  </a:cubicBezTo>
                  <a:cubicBezTo>
                    <a:pt x="25" y="75"/>
                    <a:pt x="25" y="76"/>
                    <a:pt x="26" y="77"/>
                  </a:cubicBezTo>
                  <a:cubicBezTo>
                    <a:pt x="26" y="77"/>
                    <a:pt x="27" y="78"/>
                    <a:pt x="27" y="78"/>
                  </a:cubicBezTo>
                  <a:cubicBezTo>
                    <a:pt x="28" y="78"/>
                    <a:pt x="28" y="77"/>
                    <a:pt x="29" y="77"/>
                  </a:cubicBezTo>
                  <a:cubicBezTo>
                    <a:pt x="44" y="57"/>
                    <a:pt x="60" y="39"/>
                    <a:pt x="77" y="21"/>
                  </a:cubicBezTo>
                  <a:cubicBezTo>
                    <a:pt x="77" y="21"/>
                    <a:pt x="78" y="22"/>
                    <a:pt x="79" y="22"/>
                  </a:cubicBezTo>
                  <a:cubicBezTo>
                    <a:pt x="79" y="22"/>
                    <a:pt x="79" y="22"/>
                    <a:pt x="79" y="22"/>
                  </a:cubicBezTo>
                  <a:cubicBezTo>
                    <a:pt x="66" y="38"/>
                    <a:pt x="52" y="55"/>
                    <a:pt x="38" y="72"/>
                  </a:cubicBezTo>
                  <a:cubicBezTo>
                    <a:pt x="38" y="72"/>
                    <a:pt x="38" y="74"/>
                    <a:pt x="39" y="74"/>
                  </a:cubicBezTo>
                  <a:cubicBezTo>
                    <a:pt x="39" y="75"/>
                    <a:pt x="40" y="75"/>
                    <a:pt x="40" y="75"/>
                  </a:cubicBezTo>
                  <a:moveTo>
                    <a:pt x="45" y="40"/>
                  </a:moveTo>
                  <a:cubicBezTo>
                    <a:pt x="52" y="32"/>
                    <a:pt x="59" y="24"/>
                    <a:pt x="66" y="17"/>
                  </a:cubicBezTo>
                  <a:cubicBezTo>
                    <a:pt x="66" y="17"/>
                    <a:pt x="66" y="17"/>
                    <a:pt x="66" y="17"/>
                  </a:cubicBezTo>
                  <a:cubicBezTo>
                    <a:pt x="66" y="18"/>
                    <a:pt x="66" y="18"/>
                    <a:pt x="66" y="18"/>
                  </a:cubicBezTo>
                  <a:cubicBezTo>
                    <a:pt x="59" y="25"/>
                    <a:pt x="52" y="32"/>
                    <a:pt x="45" y="40"/>
                  </a:cubicBezTo>
                  <a:moveTo>
                    <a:pt x="98" y="40"/>
                  </a:moveTo>
                  <a:cubicBezTo>
                    <a:pt x="105" y="32"/>
                    <a:pt x="112" y="24"/>
                    <a:pt x="119" y="17"/>
                  </a:cubicBezTo>
                  <a:cubicBezTo>
                    <a:pt x="120" y="17"/>
                    <a:pt x="120" y="17"/>
                    <a:pt x="120" y="17"/>
                  </a:cubicBezTo>
                  <a:cubicBezTo>
                    <a:pt x="120" y="18"/>
                    <a:pt x="120" y="18"/>
                    <a:pt x="120" y="18"/>
                  </a:cubicBezTo>
                  <a:cubicBezTo>
                    <a:pt x="112" y="25"/>
                    <a:pt x="105" y="32"/>
                    <a:pt x="98" y="40"/>
                  </a:cubicBezTo>
                  <a:moveTo>
                    <a:pt x="123" y="197"/>
                  </a:moveTo>
                  <a:cubicBezTo>
                    <a:pt x="120" y="153"/>
                    <a:pt x="118" y="112"/>
                    <a:pt x="116" y="67"/>
                  </a:cubicBezTo>
                  <a:cubicBezTo>
                    <a:pt x="116" y="66"/>
                    <a:pt x="117" y="65"/>
                    <a:pt x="118" y="64"/>
                  </a:cubicBezTo>
                  <a:cubicBezTo>
                    <a:pt x="130" y="49"/>
                    <a:pt x="139" y="32"/>
                    <a:pt x="148" y="15"/>
                  </a:cubicBezTo>
                  <a:cubicBezTo>
                    <a:pt x="155" y="60"/>
                    <a:pt x="161" y="105"/>
                    <a:pt x="162" y="150"/>
                  </a:cubicBezTo>
                  <a:cubicBezTo>
                    <a:pt x="161" y="150"/>
                    <a:pt x="161" y="150"/>
                    <a:pt x="161" y="150"/>
                  </a:cubicBezTo>
                  <a:cubicBezTo>
                    <a:pt x="148" y="165"/>
                    <a:pt x="135" y="181"/>
                    <a:pt x="123" y="197"/>
                  </a:cubicBezTo>
                  <a:moveTo>
                    <a:pt x="87" y="32"/>
                  </a:moveTo>
                  <a:cubicBezTo>
                    <a:pt x="90" y="27"/>
                    <a:pt x="93" y="21"/>
                    <a:pt x="96" y="15"/>
                  </a:cubicBezTo>
                  <a:cubicBezTo>
                    <a:pt x="96" y="17"/>
                    <a:pt x="97" y="19"/>
                    <a:pt x="97" y="21"/>
                  </a:cubicBezTo>
                  <a:cubicBezTo>
                    <a:pt x="93" y="24"/>
                    <a:pt x="90" y="28"/>
                    <a:pt x="87" y="32"/>
                  </a:cubicBezTo>
                  <a:moveTo>
                    <a:pt x="9" y="80"/>
                  </a:moveTo>
                  <a:cubicBezTo>
                    <a:pt x="8" y="80"/>
                    <a:pt x="8" y="80"/>
                    <a:pt x="8" y="80"/>
                  </a:cubicBezTo>
                  <a:cubicBezTo>
                    <a:pt x="7" y="80"/>
                    <a:pt x="6" y="79"/>
                    <a:pt x="5" y="78"/>
                  </a:cubicBezTo>
                  <a:cubicBezTo>
                    <a:pt x="5" y="78"/>
                    <a:pt x="5" y="78"/>
                    <a:pt x="5" y="78"/>
                  </a:cubicBezTo>
                  <a:cubicBezTo>
                    <a:pt x="4" y="77"/>
                    <a:pt x="4" y="77"/>
                    <a:pt x="4" y="77"/>
                  </a:cubicBezTo>
                  <a:cubicBezTo>
                    <a:pt x="4" y="77"/>
                    <a:pt x="4" y="77"/>
                    <a:pt x="4" y="77"/>
                  </a:cubicBezTo>
                  <a:cubicBezTo>
                    <a:pt x="5" y="77"/>
                    <a:pt x="5" y="76"/>
                    <a:pt x="5" y="76"/>
                  </a:cubicBezTo>
                  <a:cubicBezTo>
                    <a:pt x="22" y="50"/>
                    <a:pt x="42" y="27"/>
                    <a:pt x="64" y="6"/>
                  </a:cubicBezTo>
                  <a:cubicBezTo>
                    <a:pt x="64" y="9"/>
                    <a:pt x="65" y="11"/>
                    <a:pt x="66" y="14"/>
                  </a:cubicBezTo>
                  <a:cubicBezTo>
                    <a:pt x="47" y="34"/>
                    <a:pt x="29" y="54"/>
                    <a:pt x="11" y="74"/>
                  </a:cubicBezTo>
                  <a:cubicBezTo>
                    <a:pt x="10" y="75"/>
                    <a:pt x="9" y="76"/>
                    <a:pt x="9" y="78"/>
                  </a:cubicBezTo>
                  <a:cubicBezTo>
                    <a:pt x="9" y="78"/>
                    <a:pt x="9" y="79"/>
                    <a:pt x="9" y="79"/>
                  </a:cubicBezTo>
                  <a:cubicBezTo>
                    <a:pt x="9" y="80"/>
                    <a:pt x="9" y="80"/>
                    <a:pt x="9" y="80"/>
                  </a:cubicBezTo>
                  <a:moveTo>
                    <a:pt x="62" y="80"/>
                  </a:moveTo>
                  <a:cubicBezTo>
                    <a:pt x="62" y="80"/>
                    <a:pt x="62" y="80"/>
                    <a:pt x="62" y="80"/>
                  </a:cubicBezTo>
                  <a:cubicBezTo>
                    <a:pt x="61" y="80"/>
                    <a:pt x="59" y="79"/>
                    <a:pt x="59" y="78"/>
                  </a:cubicBezTo>
                  <a:cubicBezTo>
                    <a:pt x="58" y="78"/>
                    <a:pt x="58" y="78"/>
                    <a:pt x="58" y="78"/>
                  </a:cubicBezTo>
                  <a:cubicBezTo>
                    <a:pt x="58" y="77"/>
                    <a:pt x="58" y="77"/>
                    <a:pt x="58" y="77"/>
                  </a:cubicBezTo>
                  <a:cubicBezTo>
                    <a:pt x="58" y="76"/>
                    <a:pt x="58" y="76"/>
                    <a:pt x="58" y="76"/>
                  </a:cubicBezTo>
                  <a:cubicBezTo>
                    <a:pt x="71" y="57"/>
                    <a:pt x="85" y="40"/>
                    <a:pt x="100" y="23"/>
                  </a:cubicBezTo>
                  <a:cubicBezTo>
                    <a:pt x="101" y="23"/>
                    <a:pt x="101" y="23"/>
                    <a:pt x="101" y="22"/>
                  </a:cubicBezTo>
                  <a:cubicBezTo>
                    <a:pt x="106" y="17"/>
                    <a:pt x="112" y="11"/>
                    <a:pt x="117" y="6"/>
                  </a:cubicBezTo>
                  <a:cubicBezTo>
                    <a:pt x="118" y="9"/>
                    <a:pt x="118" y="11"/>
                    <a:pt x="119" y="14"/>
                  </a:cubicBezTo>
                  <a:cubicBezTo>
                    <a:pt x="100" y="34"/>
                    <a:pt x="82" y="54"/>
                    <a:pt x="65" y="74"/>
                  </a:cubicBezTo>
                  <a:cubicBezTo>
                    <a:pt x="64" y="75"/>
                    <a:pt x="63" y="76"/>
                    <a:pt x="62" y="78"/>
                  </a:cubicBezTo>
                  <a:cubicBezTo>
                    <a:pt x="62" y="78"/>
                    <a:pt x="62" y="79"/>
                    <a:pt x="62" y="79"/>
                  </a:cubicBezTo>
                  <a:cubicBezTo>
                    <a:pt x="62" y="80"/>
                    <a:pt x="62" y="80"/>
                    <a:pt x="62" y="80"/>
                  </a:cubicBezTo>
                  <a:moveTo>
                    <a:pt x="118" y="0"/>
                  </a:moveTo>
                  <a:cubicBezTo>
                    <a:pt x="118" y="0"/>
                    <a:pt x="117" y="0"/>
                    <a:pt x="117" y="0"/>
                  </a:cubicBezTo>
                  <a:cubicBezTo>
                    <a:pt x="111" y="6"/>
                    <a:pt x="106" y="11"/>
                    <a:pt x="100" y="17"/>
                  </a:cubicBezTo>
                  <a:cubicBezTo>
                    <a:pt x="100" y="14"/>
                    <a:pt x="100" y="11"/>
                    <a:pt x="99" y="9"/>
                  </a:cubicBezTo>
                  <a:cubicBezTo>
                    <a:pt x="99" y="8"/>
                    <a:pt x="98" y="7"/>
                    <a:pt x="98" y="7"/>
                  </a:cubicBezTo>
                  <a:cubicBezTo>
                    <a:pt x="97" y="7"/>
                    <a:pt x="97" y="7"/>
                    <a:pt x="97" y="7"/>
                  </a:cubicBezTo>
                  <a:cubicBezTo>
                    <a:pt x="96" y="7"/>
                    <a:pt x="96" y="7"/>
                    <a:pt x="95" y="8"/>
                  </a:cubicBezTo>
                  <a:cubicBezTo>
                    <a:pt x="94" y="10"/>
                    <a:pt x="93" y="13"/>
                    <a:pt x="91" y="15"/>
                  </a:cubicBezTo>
                  <a:cubicBezTo>
                    <a:pt x="91" y="15"/>
                    <a:pt x="91" y="15"/>
                    <a:pt x="91" y="15"/>
                  </a:cubicBezTo>
                  <a:cubicBezTo>
                    <a:pt x="91" y="15"/>
                    <a:pt x="90" y="15"/>
                    <a:pt x="90" y="15"/>
                  </a:cubicBezTo>
                  <a:cubicBezTo>
                    <a:pt x="87" y="17"/>
                    <a:pt x="83" y="18"/>
                    <a:pt x="79" y="18"/>
                  </a:cubicBezTo>
                  <a:cubicBezTo>
                    <a:pt x="79" y="18"/>
                    <a:pt x="79" y="18"/>
                    <a:pt x="79" y="18"/>
                  </a:cubicBezTo>
                  <a:cubicBezTo>
                    <a:pt x="79" y="18"/>
                    <a:pt x="79" y="18"/>
                    <a:pt x="79" y="18"/>
                  </a:cubicBezTo>
                  <a:cubicBezTo>
                    <a:pt x="78" y="17"/>
                    <a:pt x="78" y="17"/>
                    <a:pt x="78" y="17"/>
                  </a:cubicBezTo>
                  <a:cubicBezTo>
                    <a:pt x="78" y="17"/>
                    <a:pt x="77" y="16"/>
                    <a:pt x="77" y="16"/>
                  </a:cubicBezTo>
                  <a:cubicBezTo>
                    <a:pt x="76" y="16"/>
                    <a:pt x="76" y="17"/>
                    <a:pt x="75" y="17"/>
                  </a:cubicBezTo>
                  <a:cubicBezTo>
                    <a:pt x="75" y="17"/>
                    <a:pt x="75" y="17"/>
                    <a:pt x="75" y="17"/>
                  </a:cubicBezTo>
                  <a:cubicBezTo>
                    <a:pt x="73" y="17"/>
                    <a:pt x="72" y="17"/>
                    <a:pt x="70" y="16"/>
                  </a:cubicBezTo>
                  <a:cubicBezTo>
                    <a:pt x="70" y="15"/>
                    <a:pt x="70" y="14"/>
                    <a:pt x="69" y="13"/>
                  </a:cubicBezTo>
                  <a:cubicBezTo>
                    <a:pt x="69" y="12"/>
                    <a:pt x="69" y="12"/>
                    <a:pt x="69" y="12"/>
                  </a:cubicBezTo>
                  <a:cubicBezTo>
                    <a:pt x="68" y="9"/>
                    <a:pt x="68" y="5"/>
                    <a:pt x="67" y="1"/>
                  </a:cubicBezTo>
                  <a:cubicBezTo>
                    <a:pt x="67" y="1"/>
                    <a:pt x="66" y="0"/>
                    <a:pt x="66" y="0"/>
                  </a:cubicBezTo>
                  <a:cubicBezTo>
                    <a:pt x="65" y="0"/>
                    <a:pt x="65" y="0"/>
                    <a:pt x="65" y="0"/>
                  </a:cubicBezTo>
                  <a:cubicBezTo>
                    <a:pt x="64" y="0"/>
                    <a:pt x="64" y="0"/>
                    <a:pt x="64" y="0"/>
                  </a:cubicBezTo>
                  <a:cubicBezTo>
                    <a:pt x="40" y="22"/>
                    <a:pt x="20" y="47"/>
                    <a:pt x="2" y="74"/>
                  </a:cubicBezTo>
                  <a:cubicBezTo>
                    <a:pt x="1" y="74"/>
                    <a:pt x="1" y="75"/>
                    <a:pt x="1" y="76"/>
                  </a:cubicBezTo>
                  <a:cubicBezTo>
                    <a:pt x="0" y="77"/>
                    <a:pt x="0" y="77"/>
                    <a:pt x="0" y="77"/>
                  </a:cubicBezTo>
                  <a:cubicBezTo>
                    <a:pt x="0" y="78"/>
                    <a:pt x="1" y="79"/>
                    <a:pt x="1" y="80"/>
                  </a:cubicBezTo>
                  <a:cubicBezTo>
                    <a:pt x="2" y="80"/>
                    <a:pt x="2" y="81"/>
                    <a:pt x="3" y="81"/>
                  </a:cubicBezTo>
                  <a:cubicBezTo>
                    <a:pt x="3" y="81"/>
                    <a:pt x="3" y="81"/>
                    <a:pt x="3" y="81"/>
                  </a:cubicBezTo>
                  <a:cubicBezTo>
                    <a:pt x="2" y="82"/>
                    <a:pt x="2" y="83"/>
                    <a:pt x="2" y="83"/>
                  </a:cubicBezTo>
                  <a:cubicBezTo>
                    <a:pt x="10" y="127"/>
                    <a:pt x="14" y="171"/>
                    <a:pt x="14" y="216"/>
                  </a:cubicBezTo>
                  <a:cubicBezTo>
                    <a:pt x="14" y="216"/>
                    <a:pt x="14" y="216"/>
                    <a:pt x="14" y="216"/>
                  </a:cubicBezTo>
                  <a:cubicBezTo>
                    <a:pt x="14" y="216"/>
                    <a:pt x="14" y="216"/>
                    <a:pt x="14" y="216"/>
                  </a:cubicBezTo>
                  <a:cubicBezTo>
                    <a:pt x="14" y="216"/>
                    <a:pt x="14" y="216"/>
                    <a:pt x="14" y="216"/>
                  </a:cubicBezTo>
                  <a:cubicBezTo>
                    <a:pt x="15" y="217"/>
                    <a:pt x="15" y="217"/>
                    <a:pt x="15" y="217"/>
                  </a:cubicBezTo>
                  <a:cubicBezTo>
                    <a:pt x="22" y="223"/>
                    <a:pt x="31" y="225"/>
                    <a:pt x="40" y="225"/>
                  </a:cubicBezTo>
                  <a:cubicBezTo>
                    <a:pt x="44" y="225"/>
                    <a:pt x="49" y="225"/>
                    <a:pt x="53" y="223"/>
                  </a:cubicBezTo>
                  <a:cubicBezTo>
                    <a:pt x="56" y="221"/>
                    <a:pt x="58" y="219"/>
                    <a:pt x="60" y="217"/>
                  </a:cubicBezTo>
                  <a:cubicBezTo>
                    <a:pt x="61" y="217"/>
                    <a:pt x="61" y="217"/>
                    <a:pt x="61" y="217"/>
                  </a:cubicBezTo>
                  <a:cubicBezTo>
                    <a:pt x="61" y="217"/>
                    <a:pt x="61" y="217"/>
                    <a:pt x="62" y="217"/>
                  </a:cubicBezTo>
                  <a:cubicBezTo>
                    <a:pt x="63" y="216"/>
                    <a:pt x="63" y="215"/>
                    <a:pt x="63" y="214"/>
                  </a:cubicBezTo>
                  <a:cubicBezTo>
                    <a:pt x="62" y="214"/>
                    <a:pt x="62" y="214"/>
                    <a:pt x="62" y="214"/>
                  </a:cubicBezTo>
                  <a:cubicBezTo>
                    <a:pt x="64" y="211"/>
                    <a:pt x="66" y="209"/>
                    <a:pt x="67" y="207"/>
                  </a:cubicBezTo>
                  <a:cubicBezTo>
                    <a:pt x="68" y="210"/>
                    <a:pt x="68" y="213"/>
                    <a:pt x="68" y="216"/>
                  </a:cubicBezTo>
                  <a:cubicBezTo>
                    <a:pt x="68" y="216"/>
                    <a:pt x="68" y="216"/>
                    <a:pt x="68" y="216"/>
                  </a:cubicBezTo>
                  <a:cubicBezTo>
                    <a:pt x="68" y="216"/>
                    <a:pt x="68" y="216"/>
                    <a:pt x="68" y="216"/>
                  </a:cubicBezTo>
                  <a:cubicBezTo>
                    <a:pt x="68" y="216"/>
                    <a:pt x="68" y="216"/>
                    <a:pt x="68" y="216"/>
                  </a:cubicBezTo>
                  <a:cubicBezTo>
                    <a:pt x="68" y="217"/>
                    <a:pt x="68" y="217"/>
                    <a:pt x="68" y="217"/>
                  </a:cubicBezTo>
                  <a:cubicBezTo>
                    <a:pt x="75" y="223"/>
                    <a:pt x="84" y="225"/>
                    <a:pt x="93" y="225"/>
                  </a:cubicBezTo>
                  <a:cubicBezTo>
                    <a:pt x="98" y="225"/>
                    <a:pt x="102" y="225"/>
                    <a:pt x="106" y="223"/>
                  </a:cubicBezTo>
                  <a:cubicBezTo>
                    <a:pt x="109" y="221"/>
                    <a:pt x="112" y="219"/>
                    <a:pt x="114" y="217"/>
                  </a:cubicBezTo>
                  <a:cubicBezTo>
                    <a:pt x="114" y="217"/>
                    <a:pt x="114" y="217"/>
                    <a:pt x="114" y="217"/>
                  </a:cubicBezTo>
                  <a:cubicBezTo>
                    <a:pt x="114" y="217"/>
                    <a:pt x="115" y="217"/>
                    <a:pt x="115" y="217"/>
                  </a:cubicBezTo>
                  <a:cubicBezTo>
                    <a:pt x="116" y="216"/>
                    <a:pt x="116" y="215"/>
                    <a:pt x="116" y="214"/>
                  </a:cubicBezTo>
                  <a:cubicBezTo>
                    <a:pt x="116" y="214"/>
                    <a:pt x="116" y="214"/>
                    <a:pt x="116" y="214"/>
                  </a:cubicBezTo>
                  <a:cubicBezTo>
                    <a:pt x="130" y="193"/>
                    <a:pt x="146" y="173"/>
                    <a:pt x="163" y="154"/>
                  </a:cubicBezTo>
                  <a:cubicBezTo>
                    <a:pt x="164" y="155"/>
                    <a:pt x="164" y="155"/>
                    <a:pt x="164" y="155"/>
                  </a:cubicBezTo>
                  <a:cubicBezTo>
                    <a:pt x="165" y="155"/>
                    <a:pt x="166" y="154"/>
                    <a:pt x="166" y="153"/>
                  </a:cubicBezTo>
                  <a:cubicBezTo>
                    <a:pt x="165" y="105"/>
                    <a:pt x="159" y="56"/>
                    <a:pt x="151" y="9"/>
                  </a:cubicBezTo>
                  <a:cubicBezTo>
                    <a:pt x="151" y="8"/>
                    <a:pt x="150" y="7"/>
                    <a:pt x="149" y="7"/>
                  </a:cubicBezTo>
                  <a:cubicBezTo>
                    <a:pt x="149" y="7"/>
                    <a:pt x="149" y="7"/>
                    <a:pt x="149" y="7"/>
                  </a:cubicBezTo>
                  <a:cubicBezTo>
                    <a:pt x="148" y="7"/>
                    <a:pt x="148" y="7"/>
                    <a:pt x="147" y="8"/>
                  </a:cubicBezTo>
                  <a:cubicBezTo>
                    <a:pt x="146" y="10"/>
                    <a:pt x="145" y="13"/>
                    <a:pt x="143" y="15"/>
                  </a:cubicBezTo>
                  <a:cubicBezTo>
                    <a:pt x="140" y="17"/>
                    <a:pt x="136" y="18"/>
                    <a:pt x="132" y="18"/>
                  </a:cubicBezTo>
                  <a:cubicBezTo>
                    <a:pt x="132" y="18"/>
                    <a:pt x="132" y="18"/>
                    <a:pt x="132" y="18"/>
                  </a:cubicBezTo>
                  <a:cubicBezTo>
                    <a:pt x="132" y="18"/>
                    <a:pt x="132" y="18"/>
                    <a:pt x="132" y="18"/>
                  </a:cubicBezTo>
                  <a:cubicBezTo>
                    <a:pt x="131" y="17"/>
                    <a:pt x="131" y="17"/>
                    <a:pt x="131" y="17"/>
                  </a:cubicBezTo>
                  <a:cubicBezTo>
                    <a:pt x="131" y="17"/>
                    <a:pt x="131" y="16"/>
                    <a:pt x="130" y="16"/>
                  </a:cubicBezTo>
                  <a:cubicBezTo>
                    <a:pt x="130" y="16"/>
                    <a:pt x="129" y="17"/>
                    <a:pt x="129" y="17"/>
                  </a:cubicBezTo>
                  <a:cubicBezTo>
                    <a:pt x="128" y="17"/>
                    <a:pt x="128" y="17"/>
                    <a:pt x="128" y="17"/>
                  </a:cubicBezTo>
                  <a:cubicBezTo>
                    <a:pt x="127" y="17"/>
                    <a:pt x="125" y="17"/>
                    <a:pt x="123" y="16"/>
                  </a:cubicBezTo>
                  <a:cubicBezTo>
                    <a:pt x="123" y="15"/>
                    <a:pt x="123" y="14"/>
                    <a:pt x="123" y="13"/>
                  </a:cubicBezTo>
                  <a:cubicBezTo>
                    <a:pt x="122" y="12"/>
                    <a:pt x="122" y="12"/>
                    <a:pt x="122" y="12"/>
                  </a:cubicBezTo>
                  <a:cubicBezTo>
                    <a:pt x="122" y="9"/>
                    <a:pt x="121" y="5"/>
                    <a:pt x="120" y="1"/>
                  </a:cubicBezTo>
                  <a:cubicBezTo>
                    <a:pt x="120" y="1"/>
                    <a:pt x="120" y="0"/>
                    <a:pt x="119" y="0"/>
                  </a:cubicBezTo>
                  <a:cubicBezTo>
                    <a:pt x="119" y="0"/>
                    <a:pt x="118" y="0"/>
                    <a:pt x="118"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844"/>
            <p:cNvSpPr>
              <a:spLocks noEditPoints="1"/>
            </p:cNvSpPr>
            <p:nvPr/>
          </p:nvSpPr>
          <p:spPr bwMode="auto">
            <a:xfrm>
              <a:off x="5282" y="2338"/>
              <a:ext cx="83" cy="161"/>
            </a:xfrm>
            <a:custGeom>
              <a:avLst/>
              <a:gdLst>
                <a:gd name="T0" fmla="*/ 5 w 35"/>
                <a:gd name="T1" fmla="*/ 30 h 68"/>
                <a:gd name="T2" fmla="*/ 8 w 35"/>
                <a:gd name="T3" fmla="*/ 26 h 68"/>
                <a:gd name="T4" fmla="*/ 27 w 35"/>
                <a:gd name="T5" fmla="*/ 7 h 68"/>
                <a:gd name="T6" fmla="*/ 31 w 35"/>
                <a:gd name="T7" fmla="*/ 34 h 68"/>
                <a:gd name="T8" fmla="*/ 6 w 35"/>
                <a:gd name="T9" fmla="*/ 61 h 68"/>
                <a:gd name="T10" fmla="*/ 4 w 35"/>
                <a:gd name="T11" fmla="*/ 34 h 68"/>
                <a:gd name="T12" fmla="*/ 4 w 35"/>
                <a:gd name="T13" fmla="*/ 33 h 68"/>
                <a:gd name="T14" fmla="*/ 5 w 35"/>
                <a:gd name="T15" fmla="*/ 30 h 68"/>
                <a:gd name="T16" fmla="*/ 3 w 35"/>
                <a:gd name="T17" fmla="*/ 29 h 68"/>
                <a:gd name="T18" fmla="*/ 5 w 35"/>
                <a:gd name="T19" fmla="*/ 30 h 68"/>
                <a:gd name="T20" fmla="*/ 28 w 35"/>
                <a:gd name="T21" fmla="*/ 0 h 68"/>
                <a:gd name="T22" fmla="*/ 27 w 35"/>
                <a:gd name="T23" fmla="*/ 1 h 68"/>
                <a:gd name="T24" fmla="*/ 6 w 35"/>
                <a:gd name="T25" fmla="*/ 23 h 68"/>
                <a:gd name="T26" fmla="*/ 1 w 35"/>
                <a:gd name="T27" fmla="*/ 28 h 68"/>
                <a:gd name="T28" fmla="*/ 0 w 35"/>
                <a:gd name="T29" fmla="*/ 33 h 68"/>
                <a:gd name="T30" fmla="*/ 0 w 35"/>
                <a:gd name="T31" fmla="*/ 34 h 68"/>
                <a:gd name="T32" fmla="*/ 2 w 35"/>
                <a:gd name="T33" fmla="*/ 66 h 68"/>
                <a:gd name="T34" fmla="*/ 4 w 35"/>
                <a:gd name="T35" fmla="*/ 68 h 68"/>
                <a:gd name="T36" fmla="*/ 4 w 35"/>
                <a:gd name="T37" fmla="*/ 68 h 68"/>
                <a:gd name="T38" fmla="*/ 6 w 35"/>
                <a:gd name="T39" fmla="*/ 67 h 68"/>
                <a:gd name="T40" fmla="*/ 34 w 35"/>
                <a:gd name="T41" fmla="*/ 36 h 68"/>
                <a:gd name="T42" fmla="*/ 35 w 35"/>
                <a:gd name="T43" fmla="*/ 34 h 68"/>
                <a:gd name="T44" fmla="*/ 30 w 35"/>
                <a:gd name="T45" fmla="*/ 2 h 68"/>
                <a:gd name="T46" fmla="*/ 29 w 35"/>
                <a:gd name="T47" fmla="*/ 0 h 68"/>
                <a:gd name="T48" fmla="*/ 28 w 35"/>
                <a:gd name="T4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68">
                  <a:moveTo>
                    <a:pt x="5" y="30"/>
                  </a:moveTo>
                  <a:cubicBezTo>
                    <a:pt x="5" y="29"/>
                    <a:pt x="7" y="27"/>
                    <a:pt x="8" y="26"/>
                  </a:cubicBezTo>
                  <a:cubicBezTo>
                    <a:pt x="15" y="20"/>
                    <a:pt x="21" y="14"/>
                    <a:pt x="27" y="7"/>
                  </a:cubicBezTo>
                  <a:cubicBezTo>
                    <a:pt x="27" y="16"/>
                    <a:pt x="29" y="25"/>
                    <a:pt x="31" y="34"/>
                  </a:cubicBezTo>
                  <a:cubicBezTo>
                    <a:pt x="22" y="42"/>
                    <a:pt x="13" y="51"/>
                    <a:pt x="6" y="61"/>
                  </a:cubicBezTo>
                  <a:cubicBezTo>
                    <a:pt x="5" y="52"/>
                    <a:pt x="5" y="43"/>
                    <a:pt x="4" y="34"/>
                  </a:cubicBezTo>
                  <a:cubicBezTo>
                    <a:pt x="4" y="34"/>
                    <a:pt x="4" y="33"/>
                    <a:pt x="4" y="33"/>
                  </a:cubicBezTo>
                  <a:cubicBezTo>
                    <a:pt x="4" y="32"/>
                    <a:pt x="4" y="31"/>
                    <a:pt x="5" y="30"/>
                  </a:cubicBezTo>
                  <a:cubicBezTo>
                    <a:pt x="3" y="29"/>
                    <a:pt x="3" y="29"/>
                    <a:pt x="3" y="29"/>
                  </a:cubicBezTo>
                  <a:cubicBezTo>
                    <a:pt x="5" y="30"/>
                    <a:pt x="5" y="30"/>
                    <a:pt x="5" y="30"/>
                  </a:cubicBezTo>
                  <a:moveTo>
                    <a:pt x="28" y="0"/>
                  </a:moveTo>
                  <a:cubicBezTo>
                    <a:pt x="28" y="0"/>
                    <a:pt x="27" y="0"/>
                    <a:pt x="27" y="1"/>
                  </a:cubicBezTo>
                  <a:cubicBezTo>
                    <a:pt x="21" y="9"/>
                    <a:pt x="14" y="16"/>
                    <a:pt x="6" y="23"/>
                  </a:cubicBezTo>
                  <a:cubicBezTo>
                    <a:pt x="4" y="24"/>
                    <a:pt x="2" y="26"/>
                    <a:pt x="1" y="28"/>
                  </a:cubicBezTo>
                  <a:cubicBezTo>
                    <a:pt x="0" y="30"/>
                    <a:pt x="0" y="32"/>
                    <a:pt x="0" y="33"/>
                  </a:cubicBezTo>
                  <a:cubicBezTo>
                    <a:pt x="0" y="34"/>
                    <a:pt x="0" y="34"/>
                    <a:pt x="0" y="34"/>
                  </a:cubicBezTo>
                  <a:cubicBezTo>
                    <a:pt x="1" y="45"/>
                    <a:pt x="1" y="56"/>
                    <a:pt x="2" y="66"/>
                  </a:cubicBezTo>
                  <a:cubicBezTo>
                    <a:pt x="2" y="67"/>
                    <a:pt x="3" y="68"/>
                    <a:pt x="4" y="68"/>
                  </a:cubicBezTo>
                  <a:cubicBezTo>
                    <a:pt x="4" y="68"/>
                    <a:pt x="4" y="68"/>
                    <a:pt x="4" y="68"/>
                  </a:cubicBezTo>
                  <a:cubicBezTo>
                    <a:pt x="5" y="68"/>
                    <a:pt x="6" y="68"/>
                    <a:pt x="6" y="67"/>
                  </a:cubicBezTo>
                  <a:cubicBezTo>
                    <a:pt x="14" y="56"/>
                    <a:pt x="24" y="46"/>
                    <a:pt x="34" y="36"/>
                  </a:cubicBezTo>
                  <a:cubicBezTo>
                    <a:pt x="35" y="36"/>
                    <a:pt x="35" y="35"/>
                    <a:pt x="35" y="34"/>
                  </a:cubicBezTo>
                  <a:cubicBezTo>
                    <a:pt x="32" y="24"/>
                    <a:pt x="31" y="13"/>
                    <a:pt x="30" y="2"/>
                  </a:cubicBezTo>
                  <a:cubicBezTo>
                    <a:pt x="30" y="1"/>
                    <a:pt x="30" y="0"/>
                    <a:pt x="29" y="0"/>
                  </a:cubicBezTo>
                  <a:cubicBezTo>
                    <a:pt x="29" y="0"/>
                    <a:pt x="28" y="0"/>
                    <a:pt x="28"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845"/>
            <p:cNvSpPr>
              <a:spLocks/>
            </p:cNvSpPr>
            <p:nvPr/>
          </p:nvSpPr>
          <p:spPr bwMode="auto">
            <a:xfrm>
              <a:off x="5173" y="2532"/>
              <a:ext cx="59" cy="161"/>
            </a:xfrm>
            <a:custGeom>
              <a:avLst/>
              <a:gdLst>
                <a:gd name="T0" fmla="*/ 7 w 25"/>
                <a:gd name="T1" fmla="*/ 0 h 68"/>
                <a:gd name="T2" fmla="*/ 0 w 25"/>
                <a:gd name="T3" fmla="*/ 15 h 68"/>
                <a:gd name="T4" fmla="*/ 5 w 25"/>
                <a:gd name="T5" fmla="*/ 23 h 68"/>
                <a:gd name="T6" fmla="*/ 10 w 25"/>
                <a:gd name="T7" fmla="*/ 21 h 68"/>
                <a:gd name="T8" fmla="*/ 5 w 25"/>
                <a:gd name="T9" fmla="*/ 29 h 68"/>
                <a:gd name="T10" fmla="*/ 3 w 25"/>
                <a:gd name="T11" fmla="*/ 36 h 68"/>
                <a:gd name="T12" fmla="*/ 8 w 25"/>
                <a:gd name="T13" fmla="*/ 39 h 68"/>
                <a:gd name="T14" fmla="*/ 6 w 25"/>
                <a:gd name="T15" fmla="*/ 49 h 68"/>
                <a:gd name="T16" fmla="*/ 17 w 25"/>
                <a:gd name="T17" fmla="*/ 49 h 68"/>
                <a:gd name="T18" fmla="*/ 8 w 25"/>
                <a:gd name="T19" fmla="*/ 63 h 68"/>
                <a:gd name="T20" fmla="*/ 10 w 25"/>
                <a:gd name="T21" fmla="*/ 67 h 68"/>
                <a:gd name="T22" fmla="*/ 15 w 25"/>
                <a:gd name="T23" fmla="*/ 68 h 68"/>
                <a:gd name="T24" fmla="*/ 20 w 25"/>
                <a:gd name="T25" fmla="*/ 66 h 68"/>
                <a:gd name="T26" fmla="*/ 20 w 25"/>
                <a:gd name="T27" fmla="*/ 66 h 68"/>
                <a:gd name="T28" fmla="*/ 21 w 25"/>
                <a:gd name="T29" fmla="*/ 63 h 68"/>
                <a:gd name="T30" fmla="*/ 14 w 25"/>
                <a:gd name="T31" fmla="*/ 64 h 68"/>
                <a:gd name="T32" fmla="*/ 14 w 25"/>
                <a:gd name="T33" fmla="*/ 64 h 68"/>
                <a:gd name="T34" fmla="*/ 12 w 25"/>
                <a:gd name="T35" fmla="*/ 63 h 68"/>
                <a:gd name="T36" fmla="*/ 24 w 25"/>
                <a:gd name="T37" fmla="*/ 46 h 68"/>
                <a:gd name="T38" fmla="*/ 23 w 25"/>
                <a:gd name="T39" fmla="*/ 43 h 68"/>
                <a:gd name="T40" fmla="*/ 12 w 25"/>
                <a:gd name="T41" fmla="*/ 46 h 68"/>
                <a:gd name="T42" fmla="*/ 14 w 25"/>
                <a:gd name="T43" fmla="*/ 39 h 68"/>
                <a:gd name="T44" fmla="*/ 23 w 25"/>
                <a:gd name="T45" fmla="*/ 32 h 68"/>
                <a:gd name="T46" fmla="*/ 21 w 25"/>
                <a:gd name="T47" fmla="*/ 31 h 68"/>
                <a:gd name="T48" fmla="*/ 11 w 25"/>
                <a:gd name="T49" fmla="*/ 35 h 68"/>
                <a:gd name="T50" fmla="*/ 9 w 25"/>
                <a:gd name="T51" fmla="*/ 35 h 68"/>
                <a:gd name="T52" fmla="*/ 7 w 25"/>
                <a:gd name="T53" fmla="*/ 34 h 68"/>
                <a:gd name="T54" fmla="*/ 8 w 25"/>
                <a:gd name="T55" fmla="*/ 32 h 68"/>
                <a:gd name="T56" fmla="*/ 22 w 25"/>
                <a:gd name="T57" fmla="*/ 12 h 68"/>
                <a:gd name="T58" fmla="*/ 19 w 25"/>
                <a:gd name="T59" fmla="*/ 11 h 68"/>
                <a:gd name="T60" fmla="*/ 6 w 25"/>
                <a:gd name="T61" fmla="*/ 19 h 68"/>
                <a:gd name="T62" fmla="*/ 5 w 25"/>
                <a:gd name="T63" fmla="*/ 19 h 68"/>
                <a:gd name="T64" fmla="*/ 4 w 25"/>
                <a:gd name="T65" fmla="*/ 15 h 68"/>
                <a:gd name="T66" fmla="*/ 10 w 25"/>
                <a:gd name="T67" fmla="*/ 3 h 68"/>
                <a:gd name="T68" fmla="*/ 8 w 25"/>
                <a:gd name="T6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68">
                  <a:moveTo>
                    <a:pt x="8" y="0"/>
                  </a:moveTo>
                  <a:cubicBezTo>
                    <a:pt x="8" y="0"/>
                    <a:pt x="7" y="0"/>
                    <a:pt x="7" y="0"/>
                  </a:cubicBezTo>
                  <a:cubicBezTo>
                    <a:pt x="4" y="4"/>
                    <a:pt x="1" y="8"/>
                    <a:pt x="0" y="12"/>
                  </a:cubicBezTo>
                  <a:cubicBezTo>
                    <a:pt x="0" y="13"/>
                    <a:pt x="0" y="14"/>
                    <a:pt x="0" y="15"/>
                  </a:cubicBezTo>
                  <a:cubicBezTo>
                    <a:pt x="0" y="17"/>
                    <a:pt x="0" y="18"/>
                    <a:pt x="1" y="20"/>
                  </a:cubicBezTo>
                  <a:cubicBezTo>
                    <a:pt x="1" y="21"/>
                    <a:pt x="3" y="23"/>
                    <a:pt x="5" y="23"/>
                  </a:cubicBezTo>
                  <a:cubicBezTo>
                    <a:pt x="5" y="23"/>
                    <a:pt x="5" y="23"/>
                    <a:pt x="5" y="23"/>
                  </a:cubicBezTo>
                  <a:cubicBezTo>
                    <a:pt x="7" y="23"/>
                    <a:pt x="9" y="22"/>
                    <a:pt x="10" y="21"/>
                  </a:cubicBezTo>
                  <a:cubicBezTo>
                    <a:pt x="11" y="21"/>
                    <a:pt x="12" y="20"/>
                    <a:pt x="12" y="20"/>
                  </a:cubicBezTo>
                  <a:cubicBezTo>
                    <a:pt x="10" y="23"/>
                    <a:pt x="8" y="26"/>
                    <a:pt x="5" y="29"/>
                  </a:cubicBezTo>
                  <a:cubicBezTo>
                    <a:pt x="4" y="30"/>
                    <a:pt x="3" y="32"/>
                    <a:pt x="3" y="34"/>
                  </a:cubicBezTo>
                  <a:cubicBezTo>
                    <a:pt x="3" y="35"/>
                    <a:pt x="3" y="35"/>
                    <a:pt x="3" y="36"/>
                  </a:cubicBezTo>
                  <a:cubicBezTo>
                    <a:pt x="4" y="37"/>
                    <a:pt x="5" y="38"/>
                    <a:pt x="6" y="38"/>
                  </a:cubicBezTo>
                  <a:cubicBezTo>
                    <a:pt x="7" y="39"/>
                    <a:pt x="8" y="39"/>
                    <a:pt x="8" y="39"/>
                  </a:cubicBezTo>
                  <a:cubicBezTo>
                    <a:pt x="7" y="41"/>
                    <a:pt x="6" y="44"/>
                    <a:pt x="5" y="47"/>
                  </a:cubicBezTo>
                  <a:cubicBezTo>
                    <a:pt x="5" y="48"/>
                    <a:pt x="5" y="49"/>
                    <a:pt x="6" y="49"/>
                  </a:cubicBezTo>
                  <a:cubicBezTo>
                    <a:pt x="8" y="50"/>
                    <a:pt x="10" y="50"/>
                    <a:pt x="12" y="50"/>
                  </a:cubicBezTo>
                  <a:cubicBezTo>
                    <a:pt x="13" y="50"/>
                    <a:pt x="15" y="50"/>
                    <a:pt x="17" y="49"/>
                  </a:cubicBezTo>
                  <a:cubicBezTo>
                    <a:pt x="15" y="53"/>
                    <a:pt x="12" y="56"/>
                    <a:pt x="9" y="60"/>
                  </a:cubicBezTo>
                  <a:cubicBezTo>
                    <a:pt x="9" y="60"/>
                    <a:pt x="9" y="61"/>
                    <a:pt x="8" y="63"/>
                  </a:cubicBezTo>
                  <a:cubicBezTo>
                    <a:pt x="8" y="63"/>
                    <a:pt x="8" y="63"/>
                    <a:pt x="8" y="63"/>
                  </a:cubicBezTo>
                  <a:cubicBezTo>
                    <a:pt x="8" y="65"/>
                    <a:pt x="9" y="66"/>
                    <a:pt x="10" y="67"/>
                  </a:cubicBezTo>
                  <a:cubicBezTo>
                    <a:pt x="11" y="67"/>
                    <a:pt x="13" y="68"/>
                    <a:pt x="14" y="68"/>
                  </a:cubicBezTo>
                  <a:cubicBezTo>
                    <a:pt x="15" y="68"/>
                    <a:pt x="15" y="68"/>
                    <a:pt x="15" y="68"/>
                  </a:cubicBezTo>
                  <a:cubicBezTo>
                    <a:pt x="17" y="67"/>
                    <a:pt x="19" y="66"/>
                    <a:pt x="20" y="66"/>
                  </a:cubicBezTo>
                  <a:cubicBezTo>
                    <a:pt x="20" y="66"/>
                    <a:pt x="20" y="66"/>
                    <a:pt x="20" y="66"/>
                  </a:cubicBezTo>
                  <a:cubicBezTo>
                    <a:pt x="20" y="66"/>
                    <a:pt x="20" y="66"/>
                    <a:pt x="20" y="66"/>
                  </a:cubicBezTo>
                  <a:cubicBezTo>
                    <a:pt x="20" y="66"/>
                    <a:pt x="20" y="66"/>
                    <a:pt x="20" y="66"/>
                  </a:cubicBezTo>
                  <a:cubicBezTo>
                    <a:pt x="21" y="66"/>
                    <a:pt x="22" y="66"/>
                    <a:pt x="22" y="65"/>
                  </a:cubicBezTo>
                  <a:cubicBezTo>
                    <a:pt x="23" y="64"/>
                    <a:pt x="22" y="63"/>
                    <a:pt x="21" y="63"/>
                  </a:cubicBezTo>
                  <a:cubicBezTo>
                    <a:pt x="20" y="62"/>
                    <a:pt x="20" y="62"/>
                    <a:pt x="20" y="62"/>
                  </a:cubicBezTo>
                  <a:cubicBezTo>
                    <a:pt x="17" y="62"/>
                    <a:pt x="16" y="63"/>
                    <a:pt x="14" y="64"/>
                  </a:cubicBezTo>
                  <a:cubicBezTo>
                    <a:pt x="14" y="64"/>
                    <a:pt x="14" y="64"/>
                    <a:pt x="14" y="64"/>
                  </a:cubicBezTo>
                  <a:cubicBezTo>
                    <a:pt x="14" y="64"/>
                    <a:pt x="14" y="64"/>
                    <a:pt x="14" y="64"/>
                  </a:cubicBezTo>
                  <a:cubicBezTo>
                    <a:pt x="13" y="64"/>
                    <a:pt x="13" y="63"/>
                    <a:pt x="13" y="63"/>
                  </a:cubicBezTo>
                  <a:cubicBezTo>
                    <a:pt x="12" y="63"/>
                    <a:pt x="12" y="63"/>
                    <a:pt x="12" y="63"/>
                  </a:cubicBezTo>
                  <a:cubicBezTo>
                    <a:pt x="12" y="63"/>
                    <a:pt x="12" y="63"/>
                    <a:pt x="13" y="62"/>
                  </a:cubicBezTo>
                  <a:cubicBezTo>
                    <a:pt x="17" y="57"/>
                    <a:pt x="20" y="51"/>
                    <a:pt x="24" y="46"/>
                  </a:cubicBezTo>
                  <a:cubicBezTo>
                    <a:pt x="25" y="45"/>
                    <a:pt x="25" y="44"/>
                    <a:pt x="24" y="43"/>
                  </a:cubicBezTo>
                  <a:cubicBezTo>
                    <a:pt x="24" y="43"/>
                    <a:pt x="23" y="43"/>
                    <a:pt x="23" y="43"/>
                  </a:cubicBezTo>
                  <a:cubicBezTo>
                    <a:pt x="22" y="43"/>
                    <a:pt x="22" y="43"/>
                    <a:pt x="22" y="43"/>
                  </a:cubicBezTo>
                  <a:cubicBezTo>
                    <a:pt x="19" y="45"/>
                    <a:pt x="15" y="46"/>
                    <a:pt x="12" y="46"/>
                  </a:cubicBezTo>
                  <a:cubicBezTo>
                    <a:pt x="11" y="46"/>
                    <a:pt x="10" y="46"/>
                    <a:pt x="9" y="46"/>
                  </a:cubicBezTo>
                  <a:cubicBezTo>
                    <a:pt x="10" y="43"/>
                    <a:pt x="12" y="41"/>
                    <a:pt x="14" y="39"/>
                  </a:cubicBezTo>
                  <a:cubicBezTo>
                    <a:pt x="17" y="38"/>
                    <a:pt x="20" y="37"/>
                    <a:pt x="23" y="34"/>
                  </a:cubicBezTo>
                  <a:cubicBezTo>
                    <a:pt x="23" y="33"/>
                    <a:pt x="23" y="32"/>
                    <a:pt x="23" y="32"/>
                  </a:cubicBezTo>
                  <a:cubicBezTo>
                    <a:pt x="22" y="31"/>
                    <a:pt x="22" y="31"/>
                    <a:pt x="21" y="31"/>
                  </a:cubicBezTo>
                  <a:cubicBezTo>
                    <a:pt x="21" y="31"/>
                    <a:pt x="21" y="31"/>
                    <a:pt x="21" y="31"/>
                  </a:cubicBezTo>
                  <a:cubicBezTo>
                    <a:pt x="17" y="32"/>
                    <a:pt x="15" y="33"/>
                    <a:pt x="12" y="35"/>
                  </a:cubicBezTo>
                  <a:cubicBezTo>
                    <a:pt x="12" y="35"/>
                    <a:pt x="11" y="35"/>
                    <a:pt x="11" y="35"/>
                  </a:cubicBezTo>
                  <a:cubicBezTo>
                    <a:pt x="11" y="35"/>
                    <a:pt x="11" y="35"/>
                    <a:pt x="11" y="35"/>
                  </a:cubicBezTo>
                  <a:cubicBezTo>
                    <a:pt x="10" y="35"/>
                    <a:pt x="9" y="35"/>
                    <a:pt x="9" y="35"/>
                  </a:cubicBezTo>
                  <a:cubicBezTo>
                    <a:pt x="8" y="35"/>
                    <a:pt x="8" y="35"/>
                    <a:pt x="8" y="35"/>
                  </a:cubicBezTo>
                  <a:cubicBezTo>
                    <a:pt x="7" y="34"/>
                    <a:pt x="7" y="34"/>
                    <a:pt x="7" y="34"/>
                  </a:cubicBezTo>
                  <a:cubicBezTo>
                    <a:pt x="7" y="34"/>
                    <a:pt x="7" y="34"/>
                    <a:pt x="7" y="34"/>
                  </a:cubicBezTo>
                  <a:cubicBezTo>
                    <a:pt x="7" y="34"/>
                    <a:pt x="7" y="33"/>
                    <a:pt x="8" y="32"/>
                  </a:cubicBezTo>
                  <a:cubicBezTo>
                    <a:pt x="13" y="26"/>
                    <a:pt x="17" y="20"/>
                    <a:pt x="22" y="14"/>
                  </a:cubicBezTo>
                  <a:cubicBezTo>
                    <a:pt x="22" y="13"/>
                    <a:pt x="22" y="12"/>
                    <a:pt x="22" y="12"/>
                  </a:cubicBezTo>
                  <a:cubicBezTo>
                    <a:pt x="21" y="11"/>
                    <a:pt x="21" y="11"/>
                    <a:pt x="20" y="11"/>
                  </a:cubicBezTo>
                  <a:cubicBezTo>
                    <a:pt x="20" y="11"/>
                    <a:pt x="20" y="11"/>
                    <a:pt x="19" y="11"/>
                  </a:cubicBezTo>
                  <a:cubicBezTo>
                    <a:pt x="16" y="13"/>
                    <a:pt x="12" y="16"/>
                    <a:pt x="8" y="18"/>
                  </a:cubicBezTo>
                  <a:cubicBezTo>
                    <a:pt x="7" y="18"/>
                    <a:pt x="6" y="19"/>
                    <a:pt x="6" y="19"/>
                  </a:cubicBezTo>
                  <a:cubicBezTo>
                    <a:pt x="6" y="19"/>
                    <a:pt x="6" y="19"/>
                    <a:pt x="5" y="19"/>
                  </a:cubicBezTo>
                  <a:cubicBezTo>
                    <a:pt x="5" y="19"/>
                    <a:pt x="5" y="19"/>
                    <a:pt x="5" y="19"/>
                  </a:cubicBezTo>
                  <a:cubicBezTo>
                    <a:pt x="5" y="19"/>
                    <a:pt x="5" y="19"/>
                    <a:pt x="4" y="18"/>
                  </a:cubicBezTo>
                  <a:cubicBezTo>
                    <a:pt x="4" y="17"/>
                    <a:pt x="4" y="16"/>
                    <a:pt x="4" y="15"/>
                  </a:cubicBezTo>
                  <a:cubicBezTo>
                    <a:pt x="4" y="15"/>
                    <a:pt x="4" y="14"/>
                    <a:pt x="4" y="13"/>
                  </a:cubicBezTo>
                  <a:cubicBezTo>
                    <a:pt x="5" y="10"/>
                    <a:pt x="7" y="6"/>
                    <a:pt x="10" y="3"/>
                  </a:cubicBezTo>
                  <a:cubicBezTo>
                    <a:pt x="10" y="2"/>
                    <a:pt x="10" y="1"/>
                    <a:pt x="10" y="0"/>
                  </a:cubicBezTo>
                  <a:cubicBezTo>
                    <a:pt x="9" y="0"/>
                    <a:pt x="9" y="0"/>
                    <a:pt x="8"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846"/>
            <p:cNvSpPr>
              <a:spLocks/>
            </p:cNvSpPr>
            <p:nvPr/>
          </p:nvSpPr>
          <p:spPr bwMode="auto">
            <a:xfrm>
              <a:off x="5045" y="2532"/>
              <a:ext cx="59" cy="161"/>
            </a:xfrm>
            <a:custGeom>
              <a:avLst/>
              <a:gdLst>
                <a:gd name="T0" fmla="*/ 7 w 25"/>
                <a:gd name="T1" fmla="*/ 0 h 68"/>
                <a:gd name="T2" fmla="*/ 0 w 25"/>
                <a:gd name="T3" fmla="*/ 15 h 68"/>
                <a:gd name="T4" fmla="*/ 5 w 25"/>
                <a:gd name="T5" fmla="*/ 23 h 68"/>
                <a:gd name="T6" fmla="*/ 11 w 25"/>
                <a:gd name="T7" fmla="*/ 21 h 68"/>
                <a:gd name="T8" fmla="*/ 6 w 25"/>
                <a:gd name="T9" fmla="*/ 29 h 68"/>
                <a:gd name="T10" fmla="*/ 4 w 25"/>
                <a:gd name="T11" fmla="*/ 36 h 68"/>
                <a:gd name="T12" fmla="*/ 9 w 25"/>
                <a:gd name="T13" fmla="*/ 39 h 68"/>
                <a:gd name="T14" fmla="*/ 7 w 25"/>
                <a:gd name="T15" fmla="*/ 49 h 68"/>
                <a:gd name="T16" fmla="*/ 18 w 25"/>
                <a:gd name="T17" fmla="*/ 49 h 68"/>
                <a:gd name="T18" fmla="*/ 9 w 25"/>
                <a:gd name="T19" fmla="*/ 63 h 68"/>
                <a:gd name="T20" fmla="*/ 11 w 25"/>
                <a:gd name="T21" fmla="*/ 67 h 68"/>
                <a:gd name="T22" fmla="*/ 16 w 25"/>
                <a:gd name="T23" fmla="*/ 68 h 68"/>
                <a:gd name="T24" fmla="*/ 20 w 25"/>
                <a:gd name="T25" fmla="*/ 66 h 68"/>
                <a:gd name="T26" fmla="*/ 21 w 25"/>
                <a:gd name="T27" fmla="*/ 66 h 68"/>
                <a:gd name="T28" fmla="*/ 21 w 25"/>
                <a:gd name="T29" fmla="*/ 63 h 68"/>
                <a:gd name="T30" fmla="*/ 15 w 25"/>
                <a:gd name="T31" fmla="*/ 64 h 68"/>
                <a:gd name="T32" fmla="*/ 15 w 25"/>
                <a:gd name="T33" fmla="*/ 64 h 68"/>
                <a:gd name="T34" fmla="*/ 13 w 25"/>
                <a:gd name="T35" fmla="*/ 63 h 68"/>
                <a:gd name="T36" fmla="*/ 25 w 25"/>
                <a:gd name="T37" fmla="*/ 46 h 68"/>
                <a:gd name="T38" fmla="*/ 23 w 25"/>
                <a:gd name="T39" fmla="*/ 43 h 68"/>
                <a:gd name="T40" fmla="*/ 12 w 25"/>
                <a:gd name="T41" fmla="*/ 46 h 68"/>
                <a:gd name="T42" fmla="*/ 14 w 25"/>
                <a:gd name="T43" fmla="*/ 39 h 68"/>
                <a:gd name="T44" fmla="*/ 23 w 25"/>
                <a:gd name="T45" fmla="*/ 32 h 68"/>
                <a:gd name="T46" fmla="*/ 21 w 25"/>
                <a:gd name="T47" fmla="*/ 31 h 68"/>
                <a:gd name="T48" fmla="*/ 11 w 25"/>
                <a:gd name="T49" fmla="*/ 35 h 68"/>
                <a:gd name="T50" fmla="*/ 10 w 25"/>
                <a:gd name="T51" fmla="*/ 35 h 68"/>
                <a:gd name="T52" fmla="*/ 8 w 25"/>
                <a:gd name="T53" fmla="*/ 34 h 68"/>
                <a:gd name="T54" fmla="*/ 9 w 25"/>
                <a:gd name="T55" fmla="*/ 32 h 68"/>
                <a:gd name="T56" fmla="*/ 22 w 25"/>
                <a:gd name="T57" fmla="*/ 12 h 68"/>
                <a:gd name="T58" fmla="*/ 20 w 25"/>
                <a:gd name="T59" fmla="*/ 11 h 68"/>
                <a:gd name="T60" fmla="*/ 6 w 25"/>
                <a:gd name="T61" fmla="*/ 19 h 68"/>
                <a:gd name="T62" fmla="*/ 6 w 25"/>
                <a:gd name="T63" fmla="*/ 19 h 68"/>
                <a:gd name="T64" fmla="*/ 4 w 25"/>
                <a:gd name="T65" fmla="*/ 15 h 68"/>
                <a:gd name="T66" fmla="*/ 10 w 25"/>
                <a:gd name="T67" fmla="*/ 3 h 68"/>
                <a:gd name="T68" fmla="*/ 9 w 25"/>
                <a:gd name="T6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68">
                  <a:moveTo>
                    <a:pt x="9" y="0"/>
                  </a:moveTo>
                  <a:cubicBezTo>
                    <a:pt x="8" y="0"/>
                    <a:pt x="8" y="0"/>
                    <a:pt x="7" y="0"/>
                  </a:cubicBezTo>
                  <a:cubicBezTo>
                    <a:pt x="4" y="4"/>
                    <a:pt x="2" y="8"/>
                    <a:pt x="1" y="12"/>
                  </a:cubicBezTo>
                  <a:cubicBezTo>
                    <a:pt x="0" y="13"/>
                    <a:pt x="0" y="14"/>
                    <a:pt x="0" y="15"/>
                  </a:cubicBezTo>
                  <a:cubicBezTo>
                    <a:pt x="0" y="17"/>
                    <a:pt x="1" y="18"/>
                    <a:pt x="1" y="20"/>
                  </a:cubicBezTo>
                  <a:cubicBezTo>
                    <a:pt x="2" y="21"/>
                    <a:pt x="4" y="23"/>
                    <a:pt x="5" y="23"/>
                  </a:cubicBezTo>
                  <a:cubicBezTo>
                    <a:pt x="6" y="23"/>
                    <a:pt x="6" y="23"/>
                    <a:pt x="6" y="23"/>
                  </a:cubicBezTo>
                  <a:cubicBezTo>
                    <a:pt x="8" y="23"/>
                    <a:pt x="10" y="22"/>
                    <a:pt x="11" y="21"/>
                  </a:cubicBezTo>
                  <a:cubicBezTo>
                    <a:pt x="12" y="21"/>
                    <a:pt x="12" y="20"/>
                    <a:pt x="13" y="20"/>
                  </a:cubicBezTo>
                  <a:cubicBezTo>
                    <a:pt x="11" y="23"/>
                    <a:pt x="8" y="26"/>
                    <a:pt x="6" y="29"/>
                  </a:cubicBezTo>
                  <a:cubicBezTo>
                    <a:pt x="5" y="30"/>
                    <a:pt x="4" y="32"/>
                    <a:pt x="4" y="34"/>
                  </a:cubicBezTo>
                  <a:cubicBezTo>
                    <a:pt x="4" y="35"/>
                    <a:pt x="4" y="35"/>
                    <a:pt x="4" y="36"/>
                  </a:cubicBezTo>
                  <a:cubicBezTo>
                    <a:pt x="5" y="37"/>
                    <a:pt x="6" y="38"/>
                    <a:pt x="6" y="38"/>
                  </a:cubicBezTo>
                  <a:cubicBezTo>
                    <a:pt x="7" y="39"/>
                    <a:pt x="8" y="39"/>
                    <a:pt x="9" y="39"/>
                  </a:cubicBezTo>
                  <a:cubicBezTo>
                    <a:pt x="7" y="41"/>
                    <a:pt x="6" y="44"/>
                    <a:pt x="6" y="47"/>
                  </a:cubicBezTo>
                  <a:cubicBezTo>
                    <a:pt x="5" y="48"/>
                    <a:pt x="6" y="49"/>
                    <a:pt x="7" y="49"/>
                  </a:cubicBezTo>
                  <a:cubicBezTo>
                    <a:pt x="9" y="50"/>
                    <a:pt x="11" y="50"/>
                    <a:pt x="12" y="50"/>
                  </a:cubicBezTo>
                  <a:cubicBezTo>
                    <a:pt x="14" y="50"/>
                    <a:pt x="16" y="50"/>
                    <a:pt x="18" y="49"/>
                  </a:cubicBezTo>
                  <a:cubicBezTo>
                    <a:pt x="15" y="53"/>
                    <a:pt x="13" y="56"/>
                    <a:pt x="10" y="60"/>
                  </a:cubicBezTo>
                  <a:cubicBezTo>
                    <a:pt x="10" y="60"/>
                    <a:pt x="9" y="61"/>
                    <a:pt x="9" y="63"/>
                  </a:cubicBezTo>
                  <a:cubicBezTo>
                    <a:pt x="9" y="63"/>
                    <a:pt x="9" y="63"/>
                    <a:pt x="9" y="63"/>
                  </a:cubicBezTo>
                  <a:cubicBezTo>
                    <a:pt x="9" y="65"/>
                    <a:pt x="10" y="66"/>
                    <a:pt x="11" y="67"/>
                  </a:cubicBezTo>
                  <a:cubicBezTo>
                    <a:pt x="12" y="67"/>
                    <a:pt x="13" y="68"/>
                    <a:pt x="15" y="68"/>
                  </a:cubicBezTo>
                  <a:cubicBezTo>
                    <a:pt x="16" y="68"/>
                    <a:pt x="16" y="68"/>
                    <a:pt x="16" y="68"/>
                  </a:cubicBezTo>
                  <a:cubicBezTo>
                    <a:pt x="18" y="67"/>
                    <a:pt x="19" y="66"/>
                    <a:pt x="20" y="66"/>
                  </a:cubicBezTo>
                  <a:cubicBezTo>
                    <a:pt x="20" y="66"/>
                    <a:pt x="20" y="66"/>
                    <a:pt x="20" y="66"/>
                  </a:cubicBezTo>
                  <a:cubicBezTo>
                    <a:pt x="21" y="66"/>
                    <a:pt x="21" y="66"/>
                    <a:pt x="21" y="66"/>
                  </a:cubicBezTo>
                  <a:cubicBezTo>
                    <a:pt x="21" y="66"/>
                    <a:pt x="21" y="66"/>
                    <a:pt x="21" y="66"/>
                  </a:cubicBezTo>
                  <a:cubicBezTo>
                    <a:pt x="22" y="66"/>
                    <a:pt x="23" y="66"/>
                    <a:pt x="23" y="65"/>
                  </a:cubicBezTo>
                  <a:cubicBezTo>
                    <a:pt x="23" y="64"/>
                    <a:pt x="23" y="63"/>
                    <a:pt x="21" y="63"/>
                  </a:cubicBezTo>
                  <a:cubicBezTo>
                    <a:pt x="21" y="62"/>
                    <a:pt x="21" y="62"/>
                    <a:pt x="20" y="62"/>
                  </a:cubicBezTo>
                  <a:cubicBezTo>
                    <a:pt x="18" y="62"/>
                    <a:pt x="16" y="63"/>
                    <a:pt x="15" y="64"/>
                  </a:cubicBezTo>
                  <a:cubicBezTo>
                    <a:pt x="15" y="64"/>
                    <a:pt x="15" y="64"/>
                    <a:pt x="15" y="64"/>
                  </a:cubicBezTo>
                  <a:cubicBezTo>
                    <a:pt x="15" y="64"/>
                    <a:pt x="15" y="64"/>
                    <a:pt x="15" y="64"/>
                  </a:cubicBezTo>
                  <a:cubicBezTo>
                    <a:pt x="14" y="64"/>
                    <a:pt x="13" y="63"/>
                    <a:pt x="13" y="63"/>
                  </a:cubicBezTo>
                  <a:cubicBezTo>
                    <a:pt x="13" y="63"/>
                    <a:pt x="13" y="63"/>
                    <a:pt x="13" y="63"/>
                  </a:cubicBezTo>
                  <a:cubicBezTo>
                    <a:pt x="13" y="63"/>
                    <a:pt x="13" y="63"/>
                    <a:pt x="13" y="62"/>
                  </a:cubicBezTo>
                  <a:cubicBezTo>
                    <a:pt x="17" y="57"/>
                    <a:pt x="21" y="51"/>
                    <a:pt x="25" y="46"/>
                  </a:cubicBezTo>
                  <a:cubicBezTo>
                    <a:pt x="25" y="45"/>
                    <a:pt x="25" y="44"/>
                    <a:pt x="25" y="43"/>
                  </a:cubicBezTo>
                  <a:cubicBezTo>
                    <a:pt x="24" y="43"/>
                    <a:pt x="24" y="43"/>
                    <a:pt x="23" y="43"/>
                  </a:cubicBezTo>
                  <a:cubicBezTo>
                    <a:pt x="23" y="43"/>
                    <a:pt x="23" y="43"/>
                    <a:pt x="22" y="43"/>
                  </a:cubicBezTo>
                  <a:cubicBezTo>
                    <a:pt x="19" y="45"/>
                    <a:pt x="16" y="46"/>
                    <a:pt x="12" y="46"/>
                  </a:cubicBezTo>
                  <a:cubicBezTo>
                    <a:pt x="12" y="46"/>
                    <a:pt x="11" y="46"/>
                    <a:pt x="10" y="46"/>
                  </a:cubicBezTo>
                  <a:cubicBezTo>
                    <a:pt x="11" y="43"/>
                    <a:pt x="13" y="41"/>
                    <a:pt x="14" y="39"/>
                  </a:cubicBezTo>
                  <a:cubicBezTo>
                    <a:pt x="18" y="38"/>
                    <a:pt x="21" y="37"/>
                    <a:pt x="23" y="34"/>
                  </a:cubicBezTo>
                  <a:cubicBezTo>
                    <a:pt x="24" y="33"/>
                    <a:pt x="24" y="32"/>
                    <a:pt x="23" y="32"/>
                  </a:cubicBezTo>
                  <a:cubicBezTo>
                    <a:pt x="23" y="31"/>
                    <a:pt x="22" y="31"/>
                    <a:pt x="22" y="31"/>
                  </a:cubicBezTo>
                  <a:cubicBezTo>
                    <a:pt x="22" y="31"/>
                    <a:pt x="21" y="31"/>
                    <a:pt x="21" y="31"/>
                  </a:cubicBezTo>
                  <a:cubicBezTo>
                    <a:pt x="18" y="32"/>
                    <a:pt x="15" y="33"/>
                    <a:pt x="13" y="35"/>
                  </a:cubicBezTo>
                  <a:cubicBezTo>
                    <a:pt x="12" y="35"/>
                    <a:pt x="12" y="35"/>
                    <a:pt x="11" y="35"/>
                  </a:cubicBezTo>
                  <a:cubicBezTo>
                    <a:pt x="11" y="35"/>
                    <a:pt x="11" y="35"/>
                    <a:pt x="11" y="35"/>
                  </a:cubicBezTo>
                  <a:cubicBezTo>
                    <a:pt x="11" y="35"/>
                    <a:pt x="10" y="35"/>
                    <a:pt x="10" y="35"/>
                  </a:cubicBezTo>
                  <a:cubicBezTo>
                    <a:pt x="9" y="35"/>
                    <a:pt x="9" y="35"/>
                    <a:pt x="8" y="35"/>
                  </a:cubicBezTo>
                  <a:cubicBezTo>
                    <a:pt x="8" y="34"/>
                    <a:pt x="8" y="34"/>
                    <a:pt x="8" y="34"/>
                  </a:cubicBezTo>
                  <a:cubicBezTo>
                    <a:pt x="8" y="34"/>
                    <a:pt x="8" y="34"/>
                    <a:pt x="8" y="34"/>
                  </a:cubicBezTo>
                  <a:cubicBezTo>
                    <a:pt x="8" y="34"/>
                    <a:pt x="8" y="33"/>
                    <a:pt x="9" y="32"/>
                  </a:cubicBezTo>
                  <a:cubicBezTo>
                    <a:pt x="13" y="26"/>
                    <a:pt x="18" y="20"/>
                    <a:pt x="23" y="14"/>
                  </a:cubicBezTo>
                  <a:cubicBezTo>
                    <a:pt x="23" y="13"/>
                    <a:pt x="23" y="12"/>
                    <a:pt x="22" y="12"/>
                  </a:cubicBezTo>
                  <a:cubicBezTo>
                    <a:pt x="22" y="11"/>
                    <a:pt x="21" y="11"/>
                    <a:pt x="21" y="11"/>
                  </a:cubicBezTo>
                  <a:cubicBezTo>
                    <a:pt x="21" y="11"/>
                    <a:pt x="20" y="11"/>
                    <a:pt x="20" y="11"/>
                  </a:cubicBezTo>
                  <a:cubicBezTo>
                    <a:pt x="16" y="13"/>
                    <a:pt x="12" y="16"/>
                    <a:pt x="9" y="18"/>
                  </a:cubicBezTo>
                  <a:cubicBezTo>
                    <a:pt x="8" y="18"/>
                    <a:pt x="7" y="19"/>
                    <a:pt x="6" y="19"/>
                  </a:cubicBezTo>
                  <a:cubicBezTo>
                    <a:pt x="6" y="19"/>
                    <a:pt x="6" y="19"/>
                    <a:pt x="6" y="19"/>
                  </a:cubicBezTo>
                  <a:cubicBezTo>
                    <a:pt x="6" y="19"/>
                    <a:pt x="6" y="19"/>
                    <a:pt x="6" y="19"/>
                  </a:cubicBezTo>
                  <a:cubicBezTo>
                    <a:pt x="5" y="19"/>
                    <a:pt x="5" y="19"/>
                    <a:pt x="5" y="18"/>
                  </a:cubicBezTo>
                  <a:cubicBezTo>
                    <a:pt x="5" y="17"/>
                    <a:pt x="4" y="16"/>
                    <a:pt x="4" y="15"/>
                  </a:cubicBezTo>
                  <a:cubicBezTo>
                    <a:pt x="4" y="15"/>
                    <a:pt x="4" y="14"/>
                    <a:pt x="5" y="13"/>
                  </a:cubicBezTo>
                  <a:cubicBezTo>
                    <a:pt x="6" y="10"/>
                    <a:pt x="8" y="6"/>
                    <a:pt x="10" y="3"/>
                  </a:cubicBezTo>
                  <a:cubicBezTo>
                    <a:pt x="11" y="2"/>
                    <a:pt x="11" y="1"/>
                    <a:pt x="10" y="0"/>
                  </a:cubicBezTo>
                  <a:cubicBezTo>
                    <a:pt x="10" y="0"/>
                    <a:pt x="9" y="0"/>
                    <a:pt x="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847"/>
            <p:cNvSpPr>
              <a:spLocks noEditPoints="1"/>
            </p:cNvSpPr>
            <p:nvPr/>
          </p:nvSpPr>
          <p:spPr bwMode="auto">
            <a:xfrm>
              <a:off x="2742" y="2913"/>
              <a:ext cx="236" cy="225"/>
            </a:xfrm>
            <a:custGeom>
              <a:avLst/>
              <a:gdLst>
                <a:gd name="T0" fmla="*/ 51 w 100"/>
                <a:gd name="T1" fmla="*/ 88 h 95"/>
                <a:gd name="T2" fmla="*/ 11 w 100"/>
                <a:gd name="T3" fmla="*/ 35 h 95"/>
                <a:gd name="T4" fmla="*/ 49 w 100"/>
                <a:gd name="T5" fmla="*/ 6 h 95"/>
                <a:gd name="T6" fmla="*/ 89 w 100"/>
                <a:gd name="T7" fmla="*/ 59 h 95"/>
                <a:gd name="T8" fmla="*/ 51 w 100"/>
                <a:gd name="T9" fmla="*/ 88 h 95"/>
                <a:gd name="T10" fmla="*/ 49 w 100"/>
                <a:gd name="T11" fmla="*/ 0 h 95"/>
                <a:gd name="T12" fmla="*/ 5 w 100"/>
                <a:gd name="T13" fmla="*/ 33 h 95"/>
                <a:gd name="T14" fmla="*/ 11 w 100"/>
                <a:gd name="T15" fmla="*/ 75 h 95"/>
                <a:gd name="T16" fmla="*/ 51 w 100"/>
                <a:gd name="T17" fmla="*/ 95 h 95"/>
                <a:gd name="T18" fmla="*/ 95 w 100"/>
                <a:gd name="T19" fmla="*/ 61 h 95"/>
                <a:gd name="T20" fmla="*/ 89 w 100"/>
                <a:gd name="T21" fmla="*/ 19 h 95"/>
                <a:gd name="T22" fmla="*/ 49 w 100"/>
                <a:gd name="T2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95">
                  <a:moveTo>
                    <a:pt x="51" y="88"/>
                  </a:moveTo>
                  <a:cubicBezTo>
                    <a:pt x="26" y="88"/>
                    <a:pt x="1" y="67"/>
                    <a:pt x="11" y="35"/>
                  </a:cubicBezTo>
                  <a:cubicBezTo>
                    <a:pt x="17" y="14"/>
                    <a:pt x="33" y="6"/>
                    <a:pt x="49" y="6"/>
                  </a:cubicBezTo>
                  <a:cubicBezTo>
                    <a:pt x="74" y="6"/>
                    <a:pt x="99" y="27"/>
                    <a:pt x="89" y="59"/>
                  </a:cubicBezTo>
                  <a:cubicBezTo>
                    <a:pt x="83" y="80"/>
                    <a:pt x="67" y="88"/>
                    <a:pt x="51" y="88"/>
                  </a:cubicBezTo>
                  <a:moveTo>
                    <a:pt x="49" y="0"/>
                  </a:moveTo>
                  <a:cubicBezTo>
                    <a:pt x="28" y="0"/>
                    <a:pt x="11" y="12"/>
                    <a:pt x="5" y="33"/>
                  </a:cubicBezTo>
                  <a:cubicBezTo>
                    <a:pt x="0" y="48"/>
                    <a:pt x="2" y="63"/>
                    <a:pt x="11" y="75"/>
                  </a:cubicBezTo>
                  <a:cubicBezTo>
                    <a:pt x="20" y="87"/>
                    <a:pt x="35" y="95"/>
                    <a:pt x="51" y="95"/>
                  </a:cubicBezTo>
                  <a:cubicBezTo>
                    <a:pt x="72" y="95"/>
                    <a:pt x="88" y="82"/>
                    <a:pt x="95" y="61"/>
                  </a:cubicBezTo>
                  <a:cubicBezTo>
                    <a:pt x="100" y="46"/>
                    <a:pt x="98" y="31"/>
                    <a:pt x="89" y="19"/>
                  </a:cubicBezTo>
                  <a:cubicBezTo>
                    <a:pt x="80" y="7"/>
                    <a:pt x="65" y="0"/>
                    <a:pt x="4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848"/>
            <p:cNvSpPr>
              <a:spLocks noEditPoints="1"/>
            </p:cNvSpPr>
            <p:nvPr/>
          </p:nvSpPr>
          <p:spPr bwMode="auto">
            <a:xfrm>
              <a:off x="2661" y="2875"/>
              <a:ext cx="369" cy="473"/>
            </a:xfrm>
            <a:custGeom>
              <a:avLst/>
              <a:gdLst>
                <a:gd name="T0" fmla="*/ 13 w 156"/>
                <a:gd name="T1" fmla="*/ 191 h 200"/>
                <a:gd name="T2" fmla="*/ 15 w 156"/>
                <a:gd name="T3" fmla="*/ 191 h 200"/>
                <a:gd name="T4" fmla="*/ 21 w 156"/>
                <a:gd name="T5" fmla="*/ 194 h 200"/>
                <a:gd name="T6" fmla="*/ 21 w 156"/>
                <a:gd name="T7" fmla="*/ 162 h 200"/>
                <a:gd name="T8" fmla="*/ 33 w 156"/>
                <a:gd name="T9" fmla="*/ 141 h 200"/>
                <a:gd name="T10" fmla="*/ 44 w 156"/>
                <a:gd name="T11" fmla="*/ 144 h 200"/>
                <a:gd name="T12" fmla="*/ 40 w 156"/>
                <a:gd name="T13" fmla="*/ 146 h 200"/>
                <a:gd name="T14" fmla="*/ 47 w 156"/>
                <a:gd name="T15" fmla="*/ 146 h 200"/>
                <a:gd name="T16" fmla="*/ 49 w 156"/>
                <a:gd name="T17" fmla="*/ 148 h 200"/>
                <a:gd name="T18" fmla="*/ 48 w 156"/>
                <a:gd name="T19" fmla="*/ 148 h 200"/>
                <a:gd name="T20" fmla="*/ 39 w 156"/>
                <a:gd name="T21" fmla="*/ 155 h 200"/>
                <a:gd name="T22" fmla="*/ 45 w 156"/>
                <a:gd name="T23" fmla="*/ 156 h 200"/>
                <a:gd name="T24" fmla="*/ 35 w 156"/>
                <a:gd name="T25" fmla="*/ 159 h 200"/>
                <a:gd name="T26" fmla="*/ 43 w 156"/>
                <a:gd name="T27" fmla="*/ 159 h 200"/>
                <a:gd name="T28" fmla="*/ 40 w 156"/>
                <a:gd name="T29" fmla="*/ 161 h 200"/>
                <a:gd name="T30" fmla="*/ 32 w 156"/>
                <a:gd name="T31" fmla="*/ 169 h 200"/>
                <a:gd name="T32" fmla="*/ 38 w 156"/>
                <a:gd name="T33" fmla="*/ 169 h 200"/>
                <a:gd name="T34" fmla="*/ 27 w 156"/>
                <a:gd name="T35" fmla="*/ 173 h 200"/>
                <a:gd name="T36" fmla="*/ 37 w 156"/>
                <a:gd name="T37" fmla="*/ 171 h 200"/>
                <a:gd name="T38" fmla="*/ 34 w 156"/>
                <a:gd name="T39" fmla="*/ 177 h 200"/>
                <a:gd name="T40" fmla="*/ 24 w 156"/>
                <a:gd name="T41" fmla="*/ 180 h 200"/>
                <a:gd name="T42" fmla="*/ 33 w 156"/>
                <a:gd name="T43" fmla="*/ 179 h 200"/>
                <a:gd name="T44" fmla="*/ 30 w 156"/>
                <a:gd name="T45" fmla="*/ 183 h 200"/>
                <a:gd name="T46" fmla="*/ 21 w 156"/>
                <a:gd name="T47" fmla="*/ 189 h 200"/>
                <a:gd name="T48" fmla="*/ 28 w 156"/>
                <a:gd name="T49" fmla="*/ 188 h 200"/>
                <a:gd name="T50" fmla="*/ 25 w 156"/>
                <a:gd name="T51" fmla="*/ 193 h 200"/>
                <a:gd name="T52" fmla="*/ 24 w 156"/>
                <a:gd name="T53" fmla="*/ 193 h 200"/>
                <a:gd name="T54" fmla="*/ 15 w 156"/>
                <a:gd name="T55" fmla="*/ 187 h 200"/>
                <a:gd name="T56" fmla="*/ 7 w 156"/>
                <a:gd name="T57" fmla="*/ 187 h 200"/>
                <a:gd name="T58" fmla="*/ 7 w 156"/>
                <a:gd name="T59" fmla="*/ 188 h 200"/>
                <a:gd name="T60" fmla="*/ 7 w 156"/>
                <a:gd name="T61" fmla="*/ 185 h 200"/>
                <a:gd name="T62" fmla="*/ 7 w 156"/>
                <a:gd name="T63" fmla="*/ 185 h 200"/>
                <a:gd name="T64" fmla="*/ 43 w 156"/>
                <a:gd name="T65" fmla="*/ 137 h 200"/>
                <a:gd name="T66" fmla="*/ 46 w 156"/>
                <a:gd name="T67" fmla="*/ 123 h 200"/>
                <a:gd name="T68" fmla="*/ 49 w 156"/>
                <a:gd name="T69" fmla="*/ 115 h 200"/>
                <a:gd name="T70" fmla="*/ 49 w 156"/>
                <a:gd name="T71" fmla="*/ 140 h 200"/>
                <a:gd name="T72" fmla="*/ 50 w 156"/>
                <a:gd name="T73" fmla="*/ 108 h 200"/>
                <a:gd name="T74" fmla="*/ 50 w 156"/>
                <a:gd name="T75" fmla="*/ 108 h 200"/>
                <a:gd name="T76" fmla="*/ 82 w 156"/>
                <a:gd name="T77" fmla="*/ 6 h 200"/>
                <a:gd name="T78" fmla="*/ 86 w 156"/>
                <a:gd name="T79" fmla="*/ 120 h 200"/>
                <a:gd name="T80" fmla="*/ 28 w 156"/>
                <a:gd name="T81" fmla="*/ 35 h 200"/>
                <a:gd name="T82" fmla="*/ 44 w 156"/>
                <a:gd name="T83" fmla="*/ 111 h 200"/>
                <a:gd name="T84" fmla="*/ 33 w 156"/>
                <a:gd name="T85" fmla="*/ 135 h 200"/>
                <a:gd name="T86" fmla="*/ 27 w 156"/>
                <a:gd name="T87" fmla="*/ 136 h 200"/>
                <a:gd name="T88" fmla="*/ 27 w 156"/>
                <a:gd name="T89" fmla="*/ 136 h 200"/>
                <a:gd name="T90" fmla="*/ 27 w 156"/>
                <a:gd name="T91" fmla="*/ 137 h 200"/>
                <a:gd name="T92" fmla="*/ 3 w 156"/>
                <a:gd name="T93" fmla="*/ 179 h 200"/>
                <a:gd name="T94" fmla="*/ 2 w 156"/>
                <a:gd name="T95" fmla="*/ 182 h 200"/>
                <a:gd name="T96" fmla="*/ 0 w 156"/>
                <a:gd name="T97" fmla="*/ 188 h 200"/>
                <a:gd name="T98" fmla="*/ 1 w 156"/>
                <a:gd name="T99" fmla="*/ 190 h 200"/>
                <a:gd name="T100" fmla="*/ 13 w 156"/>
                <a:gd name="T101" fmla="*/ 198 h 200"/>
                <a:gd name="T102" fmla="*/ 28 w 156"/>
                <a:gd name="T103" fmla="*/ 199 h 200"/>
                <a:gd name="T104" fmla="*/ 32 w 156"/>
                <a:gd name="T105" fmla="*/ 194 h 200"/>
                <a:gd name="T106" fmla="*/ 56 w 156"/>
                <a:gd name="T107" fmla="*/ 148 h 200"/>
                <a:gd name="T108" fmla="*/ 56 w 156"/>
                <a:gd name="T109" fmla="*/ 148 h 200"/>
                <a:gd name="T110" fmla="*/ 56 w 156"/>
                <a:gd name="T111" fmla="*/ 148 h 200"/>
                <a:gd name="T112" fmla="*/ 66 w 156"/>
                <a:gd name="T113" fmla="*/ 123 h 200"/>
                <a:gd name="T114" fmla="*/ 140 w 156"/>
                <a:gd name="T115" fmla="*/ 91 h 200"/>
                <a:gd name="T116" fmla="*/ 82 w 156"/>
                <a:gd name="T117"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6" h="200">
                  <a:moveTo>
                    <a:pt x="21" y="194"/>
                  </a:moveTo>
                  <a:cubicBezTo>
                    <a:pt x="18" y="194"/>
                    <a:pt x="15" y="193"/>
                    <a:pt x="13" y="191"/>
                  </a:cubicBezTo>
                  <a:cubicBezTo>
                    <a:pt x="12" y="191"/>
                    <a:pt x="11" y="190"/>
                    <a:pt x="10" y="190"/>
                  </a:cubicBezTo>
                  <a:cubicBezTo>
                    <a:pt x="12" y="190"/>
                    <a:pt x="13" y="190"/>
                    <a:pt x="15" y="191"/>
                  </a:cubicBezTo>
                  <a:cubicBezTo>
                    <a:pt x="16" y="191"/>
                    <a:pt x="17" y="191"/>
                    <a:pt x="18" y="191"/>
                  </a:cubicBezTo>
                  <a:cubicBezTo>
                    <a:pt x="19" y="192"/>
                    <a:pt x="20" y="193"/>
                    <a:pt x="21" y="194"/>
                  </a:cubicBezTo>
                  <a:moveTo>
                    <a:pt x="7" y="185"/>
                  </a:moveTo>
                  <a:cubicBezTo>
                    <a:pt x="13" y="175"/>
                    <a:pt x="17" y="169"/>
                    <a:pt x="21" y="162"/>
                  </a:cubicBezTo>
                  <a:cubicBezTo>
                    <a:pt x="25" y="156"/>
                    <a:pt x="28" y="150"/>
                    <a:pt x="32" y="141"/>
                  </a:cubicBezTo>
                  <a:cubicBezTo>
                    <a:pt x="32" y="141"/>
                    <a:pt x="33" y="141"/>
                    <a:pt x="33" y="141"/>
                  </a:cubicBezTo>
                  <a:cubicBezTo>
                    <a:pt x="33" y="141"/>
                    <a:pt x="33" y="141"/>
                    <a:pt x="33" y="141"/>
                  </a:cubicBezTo>
                  <a:cubicBezTo>
                    <a:pt x="36" y="141"/>
                    <a:pt x="40" y="142"/>
                    <a:pt x="44" y="144"/>
                  </a:cubicBezTo>
                  <a:cubicBezTo>
                    <a:pt x="44" y="144"/>
                    <a:pt x="44" y="144"/>
                    <a:pt x="44" y="144"/>
                  </a:cubicBezTo>
                  <a:cubicBezTo>
                    <a:pt x="43" y="145"/>
                    <a:pt x="41" y="146"/>
                    <a:pt x="40" y="146"/>
                  </a:cubicBezTo>
                  <a:cubicBezTo>
                    <a:pt x="41" y="149"/>
                    <a:pt x="41" y="149"/>
                    <a:pt x="41" y="149"/>
                  </a:cubicBezTo>
                  <a:cubicBezTo>
                    <a:pt x="43" y="148"/>
                    <a:pt x="45" y="147"/>
                    <a:pt x="47" y="146"/>
                  </a:cubicBezTo>
                  <a:cubicBezTo>
                    <a:pt x="48" y="147"/>
                    <a:pt x="48" y="147"/>
                    <a:pt x="48" y="147"/>
                  </a:cubicBezTo>
                  <a:cubicBezTo>
                    <a:pt x="48" y="147"/>
                    <a:pt x="49" y="148"/>
                    <a:pt x="49" y="148"/>
                  </a:cubicBezTo>
                  <a:cubicBezTo>
                    <a:pt x="48" y="149"/>
                    <a:pt x="48" y="149"/>
                    <a:pt x="48" y="149"/>
                  </a:cubicBezTo>
                  <a:cubicBezTo>
                    <a:pt x="48" y="148"/>
                    <a:pt x="48" y="148"/>
                    <a:pt x="48" y="148"/>
                  </a:cubicBezTo>
                  <a:cubicBezTo>
                    <a:pt x="44" y="149"/>
                    <a:pt x="41" y="151"/>
                    <a:pt x="37" y="152"/>
                  </a:cubicBezTo>
                  <a:cubicBezTo>
                    <a:pt x="39" y="155"/>
                    <a:pt x="39" y="155"/>
                    <a:pt x="39" y="155"/>
                  </a:cubicBezTo>
                  <a:cubicBezTo>
                    <a:pt x="41" y="154"/>
                    <a:pt x="44" y="153"/>
                    <a:pt x="47" y="151"/>
                  </a:cubicBezTo>
                  <a:cubicBezTo>
                    <a:pt x="46" y="153"/>
                    <a:pt x="45" y="154"/>
                    <a:pt x="45" y="156"/>
                  </a:cubicBezTo>
                  <a:cubicBezTo>
                    <a:pt x="44" y="155"/>
                    <a:pt x="44" y="155"/>
                    <a:pt x="44" y="155"/>
                  </a:cubicBezTo>
                  <a:cubicBezTo>
                    <a:pt x="41" y="156"/>
                    <a:pt x="38" y="158"/>
                    <a:pt x="35" y="159"/>
                  </a:cubicBezTo>
                  <a:cubicBezTo>
                    <a:pt x="36" y="162"/>
                    <a:pt x="36" y="162"/>
                    <a:pt x="36" y="162"/>
                  </a:cubicBezTo>
                  <a:cubicBezTo>
                    <a:pt x="38" y="161"/>
                    <a:pt x="41" y="160"/>
                    <a:pt x="43" y="159"/>
                  </a:cubicBezTo>
                  <a:cubicBezTo>
                    <a:pt x="42" y="160"/>
                    <a:pt x="42" y="162"/>
                    <a:pt x="41" y="163"/>
                  </a:cubicBezTo>
                  <a:cubicBezTo>
                    <a:pt x="40" y="161"/>
                    <a:pt x="40" y="161"/>
                    <a:pt x="40" y="161"/>
                  </a:cubicBezTo>
                  <a:cubicBezTo>
                    <a:pt x="37" y="163"/>
                    <a:pt x="33" y="164"/>
                    <a:pt x="30" y="166"/>
                  </a:cubicBezTo>
                  <a:cubicBezTo>
                    <a:pt x="32" y="169"/>
                    <a:pt x="32" y="169"/>
                    <a:pt x="32" y="169"/>
                  </a:cubicBezTo>
                  <a:cubicBezTo>
                    <a:pt x="34" y="167"/>
                    <a:pt x="37" y="166"/>
                    <a:pt x="40" y="165"/>
                  </a:cubicBezTo>
                  <a:cubicBezTo>
                    <a:pt x="40" y="166"/>
                    <a:pt x="39" y="167"/>
                    <a:pt x="38" y="169"/>
                  </a:cubicBezTo>
                  <a:cubicBezTo>
                    <a:pt x="38" y="167"/>
                    <a:pt x="38" y="167"/>
                    <a:pt x="38" y="167"/>
                  </a:cubicBezTo>
                  <a:cubicBezTo>
                    <a:pt x="34" y="168"/>
                    <a:pt x="30" y="170"/>
                    <a:pt x="27" y="173"/>
                  </a:cubicBezTo>
                  <a:cubicBezTo>
                    <a:pt x="29" y="175"/>
                    <a:pt x="29" y="175"/>
                    <a:pt x="29" y="175"/>
                  </a:cubicBezTo>
                  <a:cubicBezTo>
                    <a:pt x="31" y="173"/>
                    <a:pt x="34" y="172"/>
                    <a:pt x="37" y="171"/>
                  </a:cubicBezTo>
                  <a:cubicBezTo>
                    <a:pt x="36" y="172"/>
                    <a:pt x="36" y="174"/>
                    <a:pt x="35" y="175"/>
                  </a:cubicBezTo>
                  <a:cubicBezTo>
                    <a:pt x="35" y="176"/>
                    <a:pt x="34" y="176"/>
                    <a:pt x="34" y="177"/>
                  </a:cubicBezTo>
                  <a:cubicBezTo>
                    <a:pt x="34" y="175"/>
                    <a:pt x="34" y="175"/>
                    <a:pt x="34" y="175"/>
                  </a:cubicBezTo>
                  <a:cubicBezTo>
                    <a:pt x="30" y="177"/>
                    <a:pt x="27" y="178"/>
                    <a:pt x="24" y="180"/>
                  </a:cubicBezTo>
                  <a:cubicBezTo>
                    <a:pt x="26" y="183"/>
                    <a:pt x="26" y="183"/>
                    <a:pt x="26" y="183"/>
                  </a:cubicBezTo>
                  <a:cubicBezTo>
                    <a:pt x="28" y="181"/>
                    <a:pt x="31" y="180"/>
                    <a:pt x="33" y="179"/>
                  </a:cubicBezTo>
                  <a:cubicBezTo>
                    <a:pt x="32" y="181"/>
                    <a:pt x="31" y="183"/>
                    <a:pt x="30" y="185"/>
                  </a:cubicBezTo>
                  <a:cubicBezTo>
                    <a:pt x="30" y="183"/>
                    <a:pt x="30" y="183"/>
                    <a:pt x="30" y="183"/>
                  </a:cubicBezTo>
                  <a:cubicBezTo>
                    <a:pt x="26" y="184"/>
                    <a:pt x="23" y="185"/>
                    <a:pt x="20" y="186"/>
                  </a:cubicBezTo>
                  <a:cubicBezTo>
                    <a:pt x="21" y="189"/>
                    <a:pt x="21" y="189"/>
                    <a:pt x="21" y="189"/>
                  </a:cubicBezTo>
                  <a:cubicBezTo>
                    <a:pt x="24" y="188"/>
                    <a:pt x="27" y="187"/>
                    <a:pt x="29" y="186"/>
                  </a:cubicBezTo>
                  <a:cubicBezTo>
                    <a:pt x="29" y="187"/>
                    <a:pt x="28" y="187"/>
                    <a:pt x="28" y="188"/>
                  </a:cubicBezTo>
                  <a:cubicBezTo>
                    <a:pt x="27" y="190"/>
                    <a:pt x="26" y="191"/>
                    <a:pt x="26" y="192"/>
                  </a:cubicBezTo>
                  <a:cubicBezTo>
                    <a:pt x="25" y="193"/>
                    <a:pt x="25" y="193"/>
                    <a:pt x="25" y="193"/>
                  </a:cubicBezTo>
                  <a:cubicBezTo>
                    <a:pt x="25" y="193"/>
                    <a:pt x="25" y="193"/>
                    <a:pt x="25" y="193"/>
                  </a:cubicBezTo>
                  <a:cubicBezTo>
                    <a:pt x="24" y="193"/>
                    <a:pt x="24" y="193"/>
                    <a:pt x="24" y="193"/>
                  </a:cubicBezTo>
                  <a:cubicBezTo>
                    <a:pt x="23" y="192"/>
                    <a:pt x="22" y="190"/>
                    <a:pt x="20" y="188"/>
                  </a:cubicBezTo>
                  <a:cubicBezTo>
                    <a:pt x="18" y="188"/>
                    <a:pt x="16" y="188"/>
                    <a:pt x="15" y="187"/>
                  </a:cubicBezTo>
                  <a:cubicBezTo>
                    <a:pt x="13" y="187"/>
                    <a:pt x="11" y="187"/>
                    <a:pt x="8" y="187"/>
                  </a:cubicBezTo>
                  <a:cubicBezTo>
                    <a:pt x="7" y="187"/>
                    <a:pt x="7" y="187"/>
                    <a:pt x="7" y="187"/>
                  </a:cubicBezTo>
                  <a:cubicBezTo>
                    <a:pt x="7" y="187"/>
                    <a:pt x="7" y="187"/>
                    <a:pt x="7" y="187"/>
                  </a:cubicBezTo>
                  <a:cubicBezTo>
                    <a:pt x="7" y="188"/>
                    <a:pt x="7" y="188"/>
                    <a:pt x="7" y="188"/>
                  </a:cubicBezTo>
                  <a:cubicBezTo>
                    <a:pt x="7" y="187"/>
                    <a:pt x="7" y="187"/>
                    <a:pt x="7" y="187"/>
                  </a:cubicBezTo>
                  <a:cubicBezTo>
                    <a:pt x="7" y="187"/>
                    <a:pt x="7" y="186"/>
                    <a:pt x="7" y="185"/>
                  </a:cubicBezTo>
                  <a:cubicBezTo>
                    <a:pt x="7" y="185"/>
                    <a:pt x="7" y="185"/>
                    <a:pt x="7" y="185"/>
                  </a:cubicBezTo>
                  <a:cubicBezTo>
                    <a:pt x="7" y="185"/>
                    <a:pt x="7" y="185"/>
                    <a:pt x="7" y="185"/>
                  </a:cubicBezTo>
                  <a:moveTo>
                    <a:pt x="49" y="140"/>
                  </a:moveTo>
                  <a:cubicBezTo>
                    <a:pt x="47" y="139"/>
                    <a:pt x="45" y="138"/>
                    <a:pt x="43" y="137"/>
                  </a:cubicBezTo>
                  <a:cubicBezTo>
                    <a:pt x="42" y="136"/>
                    <a:pt x="41" y="136"/>
                    <a:pt x="40" y="136"/>
                  </a:cubicBezTo>
                  <a:cubicBezTo>
                    <a:pt x="42" y="132"/>
                    <a:pt x="44" y="127"/>
                    <a:pt x="46" y="123"/>
                  </a:cubicBezTo>
                  <a:cubicBezTo>
                    <a:pt x="47" y="120"/>
                    <a:pt x="49" y="117"/>
                    <a:pt x="49" y="115"/>
                  </a:cubicBezTo>
                  <a:cubicBezTo>
                    <a:pt x="49" y="115"/>
                    <a:pt x="49" y="115"/>
                    <a:pt x="49" y="115"/>
                  </a:cubicBezTo>
                  <a:cubicBezTo>
                    <a:pt x="53" y="117"/>
                    <a:pt x="56" y="119"/>
                    <a:pt x="60" y="121"/>
                  </a:cubicBezTo>
                  <a:cubicBezTo>
                    <a:pt x="56" y="127"/>
                    <a:pt x="52" y="133"/>
                    <a:pt x="49" y="140"/>
                  </a:cubicBezTo>
                  <a:moveTo>
                    <a:pt x="86" y="120"/>
                  </a:moveTo>
                  <a:cubicBezTo>
                    <a:pt x="73" y="120"/>
                    <a:pt x="61" y="115"/>
                    <a:pt x="50" y="108"/>
                  </a:cubicBezTo>
                  <a:cubicBezTo>
                    <a:pt x="50" y="108"/>
                    <a:pt x="50" y="108"/>
                    <a:pt x="50" y="108"/>
                  </a:cubicBezTo>
                  <a:cubicBezTo>
                    <a:pt x="50" y="108"/>
                    <a:pt x="50" y="108"/>
                    <a:pt x="50" y="108"/>
                  </a:cubicBezTo>
                  <a:cubicBezTo>
                    <a:pt x="30" y="94"/>
                    <a:pt x="19" y="67"/>
                    <a:pt x="34" y="38"/>
                  </a:cubicBezTo>
                  <a:cubicBezTo>
                    <a:pt x="45" y="16"/>
                    <a:pt x="63" y="6"/>
                    <a:pt x="82" y="6"/>
                  </a:cubicBezTo>
                  <a:cubicBezTo>
                    <a:pt x="119" y="6"/>
                    <a:pt x="156" y="43"/>
                    <a:pt x="134" y="88"/>
                  </a:cubicBezTo>
                  <a:cubicBezTo>
                    <a:pt x="123" y="110"/>
                    <a:pt x="104" y="120"/>
                    <a:pt x="86" y="120"/>
                  </a:cubicBezTo>
                  <a:moveTo>
                    <a:pt x="82" y="0"/>
                  </a:moveTo>
                  <a:cubicBezTo>
                    <a:pt x="59" y="0"/>
                    <a:pt x="39" y="13"/>
                    <a:pt x="28" y="35"/>
                  </a:cubicBezTo>
                  <a:cubicBezTo>
                    <a:pt x="18" y="56"/>
                    <a:pt x="18" y="77"/>
                    <a:pt x="29" y="95"/>
                  </a:cubicBezTo>
                  <a:cubicBezTo>
                    <a:pt x="33" y="101"/>
                    <a:pt x="38" y="107"/>
                    <a:pt x="44" y="111"/>
                  </a:cubicBezTo>
                  <a:cubicBezTo>
                    <a:pt x="43" y="114"/>
                    <a:pt x="42" y="117"/>
                    <a:pt x="40" y="121"/>
                  </a:cubicBezTo>
                  <a:cubicBezTo>
                    <a:pt x="38" y="126"/>
                    <a:pt x="35" y="131"/>
                    <a:pt x="33" y="135"/>
                  </a:cubicBezTo>
                  <a:cubicBezTo>
                    <a:pt x="32" y="135"/>
                    <a:pt x="31" y="135"/>
                    <a:pt x="30" y="135"/>
                  </a:cubicBezTo>
                  <a:cubicBezTo>
                    <a:pt x="29" y="135"/>
                    <a:pt x="28" y="136"/>
                    <a:pt x="27" y="136"/>
                  </a:cubicBezTo>
                  <a:cubicBezTo>
                    <a:pt x="27" y="136"/>
                    <a:pt x="27" y="136"/>
                    <a:pt x="27" y="136"/>
                  </a:cubicBezTo>
                  <a:cubicBezTo>
                    <a:pt x="27" y="136"/>
                    <a:pt x="27" y="136"/>
                    <a:pt x="27" y="136"/>
                  </a:cubicBezTo>
                  <a:cubicBezTo>
                    <a:pt x="27" y="137"/>
                    <a:pt x="27" y="137"/>
                    <a:pt x="27" y="137"/>
                  </a:cubicBezTo>
                  <a:cubicBezTo>
                    <a:pt x="27" y="137"/>
                    <a:pt x="27" y="137"/>
                    <a:pt x="27" y="137"/>
                  </a:cubicBezTo>
                  <a:cubicBezTo>
                    <a:pt x="23" y="147"/>
                    <a:pt x="19" y="153"/>
                    <a:pt x="16" y="159"/>
                  </a:cubicBezTo>
                  <a:cubicBezTo>
                    <a:pt x="12" y="165"/>
                    <a:pt x="8" y="171"/>
                    <a:pt x="3" y="179"/>
                  </a:cubicBezTo>
                  <a:cubicBezTo>
                    <a:pt x="3" y="180"/>
                    <a:pt x="3" y="180"/>
                    <a:pt x="3" y="180"/>
                  </a:cubicBezTo>
                  <a:cubicBezTo>
                    <a:pt x="2" y="180"/>
                    <a:pt x="2" y="181"/>
                    <a:pt x="2" y="182"/>
                  </a:cubicBezTo>
                  <a:cubicBezTo>
                    <a:pt x="1" y="182"/>
                    <a:pt x="1" y="184"/>
                    <a:pt x="1" y="185"/>
                  </a:cubicBezTo>
                  <a:cubicBezTo>
                    <a:pt x="0" y="186"/>
                    <a:pt x="0" y="187"/>
                    <a:pt x="0" y="188"/>
                  </a:cubicBezTo>
                  <a:cubicBezTo>
                    <a:pt x="0" y="188"/>
                    <a:pt x="0" y="188"/>
                    <a:pt x="0" y="189"/>
                  </a:cubicBezTo>
                  <a:cubicBezTo>
                    <a:pt x="1" y="189"/>
                    <a:pt x="1" y="190"/>
                    <a:pt x="1" y="190"/>
                  </a:cubicBezTo>
                  <a:cubicBezTo>
                    <a:pt x="2" y="192"/>
                    <a:pt x="3" y="193"/>
                    <a:pt x="5" y="194"/>
                  </a:cubicBezTo>
                  <a:cubicBezTo>
                    <a:pt x="7" y="196"/>
                    <a:pt x="10" y="197"/>
                    <a:pt x="13" y="198"/>
                  </a:cubicBezTo>
                  <a:cubicBezTo>
                    <a:pt x="16" y="199"/>
                    <a:pt x="19" y="200"/>
                    <a:pt x="22" y="200"/>
                  </a:cubicBezTo>
                  <a:cubicBezTo>
                    <a:pt x="24" y="200"/>
                    <a:pt x="26" y="200"/>
                    <a:pt x="28" y="199"/>
                  </a:cubicBezTo>
                  <a:cubicBezTo>
                    <a:pt x="29" y="198"/>
                    <a:pt x="29" y="198"/>
                    <a:pt x="29" y="197"/>
                  </a:cubicBezTo>
                  <a:cubicBezTo>
                    <a:pt x="30" y="196"/>
                    <a:pt x="31" y="195"/>
                    <a:pt x="32" y="194"/>
                  </a:cubicBezTo>
                  <a:cubicBezTo>
                    <a:pt x="35" y="189"/>
                    <a:pt x="39" y="181"/>
                    <a:pt x="43" y="172"/>
                  </a:cubicBezTo>
                  <a:cubicBezTo>
                    <a:pt x="48" y="164"/>
                    <a:pt x="52" y="155"/>
                    <a:pt x="56" y="148"/>
                  </a:cubicBezTo>
                  <a:cubicBezTo>
                    <a:pt x="56" y="148"/>
                    <a:pt x="56" y="148"/>
                    <a:pt x="56" y="148"/>
                  </a:cubicBezTo>
                  <a:cubicBezTo>
                    <a:pt x="56" y="148"/>
                    <a:pt x="56" y="148"/>
                    <a:pt x="56" y="148"/>
                  </a:cubicBezTo>
                  <a:cubicBezTo>
                    <a:pt x="56" y="148"/>
                    <a:pt x="56" y="148"/>
                    <a:pt x="56" y="148"/>
                  </a:cubicBezTo>
                  <a:cubicBezTo>
                    <a:pt x="56" y="148"/>
                    <a:pt x="56" y="148"/>
                    <a:pt x="56" y="148"/>
                  </a:cubicBezTo>
                  <a:cubicBezTo>
                    <a:pt x="55" y="147"/>
                    <a:pt x="55" y="145"/>
                    <a:pt x="54" y="144"/>
                  </a:cubicBezTo>
                  <a:cubicBezTo>
                    <a:pt x="58" y="136"/>
                    <a:pt x="61" y="130"/>
                    <a:pt x="66" y="123"/>
                  </a:cubicBezTo>
                  <a:cubicBezTo>
                    <a:pt x="72" y="125"/>
                    <a:pt x="79" y="126"/>
                    <a:pt x="86" y="126"/>
                  </a:cubicBezTo>
                  <a:cubicBezTo>
                    <a:pt x="109" y="126"/>
                    <a:pt x="129" y="113"/>
                    <a:pt x="140" y="91"/>
                  </a:cubicBezTo>
                  <a:cubicBezTo>
                    <a:pt x="150" y="70"/>
                    <a:pt x="149" y="49"/>
                    <a:pt x="138" y="31"/>
                  </a:cubicBezTo>
                  <a:cubicBezTo>
                    <a:pt x="127" y="12"/>
                    <a:pt x="105" y="0"/>
                    <a:pt x="8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849"/>
            <p:cNvSpPr>
              <a:spLocks noEditPoints="1"/>
            </p:cNvSpPr>
            <p:nvPr/>
          </p:nvSpPr>
          <p:spPr bwMode="auto">
            <a:xfrm>
              <a:off x="2789" y="2946"/>
              <a:ext cx="111" cy="64"/>
            </a:xfrm>
            <a:custGeom>
              <a:avLst/>
              <a:gdLst>
                <a:gd name="T0" fmla="*/ 7 w 47"/>
                <a:gd name="T1" fmla="*/ 24 h 27"/>
                <a:gd name="T2" fmla="*/ 7 w 47"/>
                <a:gd name="T3" fmla="*/ 24 h 27"/>
                <a:gd name="T4" fmla="*/ 6 w 47"/>
                <a:gd name="T5" fmla="*/ 24 h 27"/>
                <a:gd name="T6" fmla="*/ 4 w 47"/>
                <a:gd name="T7" fmla="*/ 23 h 27"/>
                <a:gd name="T8" fmla="*/ 4 w 47"/>
                <a:gd name="T9" fmla="*/ 21 h 27"/>
                <a:gd name="T10" fmla="*/ 8 w 47"/>
                <a:gd name="T11" fmla="*/ 13 h 27"/>
                <a:gd name="T12" fmla="*/ 15 w 47"/>
                <a:gd name="T13" fmla="*/ 7 h 27"/>
                <a:gd name="T14" fmla="*/ 29 w 47"/>
                <a:gd name="T15" fmla="*/ 3 h 27"/>
                <a:gd name="T16" fmla="*/ 29 w 47"/>
                <a:gd name="T17" fmla="*/ 3 h 27"/>
                <a:gd name="T18" fmla="*/ 29 w 47"/>
                <a:gd name="T19" fmla="*/ 3 h 27"/>
                <a:gd name="T20" fmla="*/ 41 w 47"/>
                <a:gd name="T21" fmla="*/ 8 h 27"/>
                <a:gd name="T22" fmla="*/ 44 w 47"/>
                <a:gd name="T23" fmla="*/ 12 h 27"/>
                <a:gd name="T24" fmla="*/ 44 w 47"/>
                <a:gd name="T25" fmla="*/ 12 h 27"/>
                <a:gd name="T26" fmla="*/ 43 w 47"/>
                <a:gd name="T27" fmla="*/ 13 h 27"/>
                <a:gd name="T28" fmla="*/ 42 w 47"/>
                <a:gd name="T29" fmla="*/ 14 h 27"/>
                <a:gd name="T30" fmla="*/ 42 w 47"/>
                <a:gd name="T31" fmla="*/ 14 h 27"/>
                <a:gd name="T32" fmla="*/ 42 w 47"/>
                <a:gd name="T33" fmla="*/ 14 h 27"/>
                <a:gd name="T34" fmla="*/ 40 w 47"/>
                <a:gd name="T35" fmla="*/ 13 h 27"/>
                <a:gd name="T36" fmla="*/ 39 w 47"/>
                <a:gd name="T37" fmla="*/ 15 h 27"/>
                <a:gd name="T38" fmla="*/ 40 w 47"/>
                <a:gd name="T39" fmla="*/ 13 h 27"/>
                <a:gd name="T40" fmla="*/ 31 w 47"/>
                <a:gd name="T41" fmla="*/ 11 h 27"/>
                <a:gd name="T42" fmla="*/ 18 w 47"/>
                <a:gd name="T43" fmla="*/ 16 h 27"/>
                <a:gd name="T44" fmla="*/ 12 w 47"/>
                <a:gd name="T45" fmla="*/ 22 h 27"/>
                <a:gd name="T46" fmla="*/ 7 w 47"/>
                <a:gd name="T47" fmla="*/ 24 h 27"/>
                <a:gd name="T48" fmla="*/ 29 w 47"/>
                <a:gd name="T49" fmla="*/ 0 h 27"/>
                <a:gd name="T50" fmla="*/ 28 w 47"/>
                <a:gd name="T51" fmla="*/ 0 h 27"/>
                <a:gd name="T52" fmla="*/ 28 w 47"/>
                <a:gd name="T53" fmla="*/ 0 h 27"/>
                <a:gd name="T54" fmla="*/ 14 w 47"/>
                <a:gd name="T55" fmla="*/ 4 h 27"/>
                <a:gd name="T56" fmla="*/ 6 w 47"/>
                <a:gd name="T57" fmla="*/ 11 h 27"/>
                <a:gd name="T58" fmla="*/ 1 w 47"/>
                <a:gd name="T59" fmla="*/ 21 h 27"/>
                <a:gd name="T60" fmla="*/ 1 w 47"/>
                <a:gd name="T61" fmla="*/ 24 h 27"/>
                <a:gd name="T62" fmla="*/ 4 w 47"/>
                <a:gd name="T63" fmla="*/ 27 h 27"/>
                <a:gd name="T64" fmla="*/ 7 w 47"/>
                <a:gd name="T65" fmla="*/ 27 h 27"/>
                <a:gd name="T66" fmla="*/ 14 w 47"/>
                <a:gd name="T67" fmla="*/ 25 h 27"/>
                <a:gd name="T68" fmla="*/ 20 w 47"/>
                <a:gd name="T69" fmla="*/ 19 h 27"/>
                <a:gd name="T70" fmla="*/ 31 w 47"/>
                <a:gd name="T71" fmla="*/ 14 h 27"/>
                <a:gd name="T72" fmla="*/ 31 w 47"/>
                <a:gd name="T73" fmla="*/ 14 h 27"/>
                <a:gd name="T74" fmla="*/ 39 w 47"/>
                <a:gd name="T75" fmla="*/ 16 h 27"/>
                <a:gd name="T76" fmla="*/ 41 w 47"/>
                <a:gd name="T77" fmla="*/ 17 h 27"/>
                <a:gd name="T78" fmla="*/ 41 w 47"/>
                <a:gd name="T79" fmla="*/ 17 h 27"/>
                <a:gd name="T80" fmla="*/ 42 w 47"/>
                <a:gd name="T81" fmla="*/ 17 h 27"/>
                <a:gd name="T82" fmla="*/ 45 w 47"/>
                <a:gd name="T83" fmla="*/ 15 h 27"/>
                <a:gd name="T84" fmla="*/ 47 w 47"/>
                <a:gd name="T85" fmla="*/ 12 h 27"/>
                <a:gd name="T86" fmla="*/ 47 w 47"/>
                <a:gd name="T87" fmla="*/ 12 h 27"/>
                <a:gd name="T88" fmla="*/ 43 w 47"/>
                <a:gd name="T89" fmla="*/ 5 h 27"/>
                <a:gd name="T90" fmla="*/ 29 w 47"/>
                <a:gd name="T9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27">
                  <a:moveTo>
                    <a:pt x="7" y="24"/>
                  </a:moveTo>
                  <a:cubicBezTo>
                    <a:pt x="7" y="24"/>
                    <a:pt x="7" y="24"/>
                    <a:pt x="7" y="24"/>
                  </a:cubicBezTo>
                  <a:cubicBezTo>
                    <a:pt x="6" y="24"/>
                    <a:pt x="6" y="24"/>
                    <a:pt x="6" y="24"/>
                  </a:cubicBezTo>
                  <a:cubicBezTo>
                    <a:pt x="5" y="24"/>
                    <a:pt x="4" y="23"/>
                    <a:pt x="4" y="23"/>
                  </a:cubicBezTo>
                  <a:cubicBezTo>
                    <a:pt x="4" y="22"/>
                    <a:pt x="4" y="22"/>
                    <a:pt x="4" y="21"/>
                  </a:cubicBezTo>
                  <a:cubicBezTo>
                    <a:pt x="4" y="19"/>
                    <a:pt x="6" y="15"/>
                    <a:pt x="8" y="13"/>
                  </a:cubicBezTo>
                  <a:cubicBezTo>
                    <a:pt x="11" y="10"/>
                    <a:pt x="14" y="8"/>
                    <a:pt x="15" y="7"/>
                  </a:cubicBezTo>
                  <a:cubicBezTo>
                    <a:pt x="19" y="5"/>
                    <a:pt x="24" y="3"/>
                    <a:pt x="29" y="3"/>
                  </a:cubicBezTo>
                  <a:cubicBezTo>
                    <a:pt x="29" y="3"/>
                    <a:pt x="29" y="3"/>
                    <a:pt x="29" y="3"/>
                  </a:cubicBezTo>
                  <a:cubicBezTo>
                    <a:pt x="29" y="3"/>
                    <a:pt x="29" y="3"/>
                    <a:pt x="29" y="3"/>
                  </a:cubicBezTo>
                  <a:cubicBezTo>
                    <a:pt x="33" y="3"/>
                    <a:pt x="38" y="5"/>
                    <a:pt x="41" y="8"/>
                  </a:cubicBezTo>
                  <a:cubicBezTo>
                    <a:pt x="43" y="9"/>
                    <a:pt x="44" y="10"/>
                    <a:pt x="44" y="12"/>
                  </a:cubicBezTo>
                  <a:cubicBezTo>
                    <a:pt x="44" y="12"/>
                    <a:pt x="44" y="12"/>
                    <a:pt x="44" y="12"/>
                  </a:cubicBezTo>
                  <a:cubicBezTo>
                    <a:pt x="44" y="12"/>
                    <a:pt x="43" y="13"/>
                    <a:pt x="43" y="13"/>
                  </a:cubicBezTo>
                  <a:cubicBezTo>
                    <a:pt x="43" y="14"/>
                    <a:pt x="42" y="14"/>
                    <a:pt x="42" y="14"/>
                  </a:cubicBezTo>
                  <a:cubicBezTo>
                    <a:pt x="42" y="14"/>
                    <a:pt x="42" y="14"/>
                    <a:pt x="42" y="14"/>
                  </a:cubicBezTo>
                  <a:cubicBezTo>
                    <a:pt x="42" y="14"/>
                    <a:pt x="42" y="14"/>
                    <a:pt x="42" y="14"/>
                  </a:cubicBezTo>
                  <a:cubicBezTo>
                    <a:pt x="41" y="14"/>
                    <a:pt x="41" y="14"/>
                    <a:pt x="40" y="13"/>
                  </a:cubicBezTo>
                  <a:cubicBezTo>
                    <a:pt x="39" y="15"/>
                    <a:pt x="39" y="15"/>
                    <a:pt x="39" y="15"/>
                  </a:cubicBezTo>
                  <a:cubicBezTo>
                    <a:pt x="40" y="13"/>
                    <a:pt x="40" y="13"/>
                    <a:pt x="40" y="13"/>
                  </a:cubicBezTo>
                  <a:cubicBezTo>
                    <a:pt x="37" y="12"/>
                    <a:pt x="34" y="11"/>
                    <a:pt x="31" y="11"/>
                  </a:cubicBezTo>
                  <a:cubicBezTo>
                    <a:pt x="26" y="11"/>
                    <a:pt x="21" y="13"/>
                    <a:pt x="18" y="16"/>
                  </a:cubicBezTo>
                  <a:cubicBezTo>
                    <a:pt x="16" y="18"/>
                    <a:pt x="14" y="21"/>
                    <a:pt x="12" y="22"/>
                  </a:cubicBezTo>
                  <a:cubicBezTo>
                    <a:pt x="10" y="23"/>
                    <a:pt x="8" y="24"/>
                    <a:pt x="7" y="24"/>
                  </a:cubicBezTo>
                  <a:moveTo>
                    <a:pt x="29" y="0"/>
                  </a:moveTo>
                  <a:cubicBezTo>
                    <a:pt x="28" y="0"/>
                    <a:pt x="28" y="0"/>
                    <a:pt x="28" y="0"/>
                  </a:cubicBezTo>
                  <a:cubicBezTo>
                    <a:pt x="28" y="0"/>
                    <a:pt x="28" y="0"/>
                    <a:pt x="28" y="0"/>
                  </a:cubicBezTo>
                  <a:cubicBezTo>
                    <a:pt x="23" y="0"/>
                    <a:pt x="18" y="2"/>
                    <a:pt x="14" y="4"/>
                  </a:cubicBezTo>
                  <a:cubicBezTo>
                    <a:pt x="12" y="5"/>
                    <a:pt x="9" y="8"/>
                    <a:pt x="6" y="11"/>
                  </a:cubicBezTo>
                  <a:cubicBezTo>
                    <a:pt x="3" y="14"/>
                    <a:pt x="1" y="17"/>
                    <a:pt x="1" y="21"/>
                  </a:cubicBezTo>
                  <a:cubicBezTo>
                    <a:pt x="0" y="22"/>
                    <a:pt x="1" y="23"/>
                    <a:pt x="1" y="24"/>
                  </a:cubicBezTo>
                  <a:cubicBezTo>
                    <a:pt x="2" y="25"/>
                    <a:pt x="3" y="26"/>
                    <a:pt x="4" y="27"/>
                  </a:cubicBezTo>
                  <a:cubicBezTo>
                    <a:pt x="5" y="27"/>
                    <a:pt x="6" y="27"/>
                    <a:pt x="7" y="27"/>
                  </a:cubicBezTo>
                  <a:cubicBezTo>
                    <a:pt x="10" y="27"/>
                    <a:pt x="12" y="26"/>
                    <a:pt x="14" y="25"/>
                  </a:cubicBezTo>
                  <a:cubicBezTo>
                    <a:pt x="16" y="23"/>
                    <a:pt x="18" y="20"/>
                    <a:pt x="20" y="19"/>
                  </a:cubicBezTo>
                  <a:cubicBezTo>
                    <a:pt x="23" y="16"/>
                    <a:pt x="27" y="14"/>
                    <a:pt x="31" y="14"/>
                  </a:cubicBezTo>
                  <a:cubicBezTo>
                    <a:pt x="31" y="14"/>
                    <a:pt x="31" y="14"/>
                    <a:pt x="31" y="14"/>
                  </a:cubicBezTo>
                  <a:cubicBezTo>
                    <a:pt x="34" y="14"/>
                    <a:pt x="36" y="15"/>
                    <a:pt x="39" y="16"/>
                  </a:cubicBezTo>
                  <a:cubicBezTo>
                    <a:pt x="39" y="16"/>
                    <a:pt x="40" y="17"/>
                    <a:pt x="41" y="17"/>
                  </a:cubicBezTo>
                  <a:cubicBezTo>
                    <a:pt x="41" y="17"/>
                    <a:pt x="41" y="17"/>
                    <a:pt x="41" y="17"/>
                  </a:cubicBezTo>
                  <a:cubicBezTo>
                    <a:pt x="42" y="17"/>
                    <a:pt x="42" y="17"/>
                    <a:pt x="42" y="17"/>
                  </a:cubicBezTo>
                  <a:cubicBezTo>
                    <a:pt x="43" y="17"/>
                    <a:pt x="45" y="16"/>
                    <a:pt x="45" y="15"/>
                  </a:cubicBezTo>
                  <a:cubicBezTo>
                    <a:pt x="46" y="14"/>
                    <a:pt x="47" y="13"/>
                    <a:pt x="47" y="12"/>
                  </a:cubicBezTo>
                  <a:cubicBezTo>
                    <a:pt x="47" y="12"/>
                    <a:pt x="47" y="12"/>
                    <a:pt x="47" y="12"/>
                  </a:cubicBezTo>
                  <a:cubicBezTo>
                    <a:pt x="47" y="9"/>
                    <a:pt x="45" y="7"/>
                    <a:pt x="43" y="5"/>
                  </a:cubicBezTo>
                  <a:cubicBezTo>
                    <a:pt x="39" y="2"/>
                    <a:pt x="34" y="0"/>
                    <a:pt x="2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Rectangle 850"/>
            <p:cNvSpPr>
              <a:spLocks noChangeArrowheads="1"/>
            </p:cNvSpPr>
            <p:nvPr/>
          </p:nvSpPr>
          <p:spPr bwMode="auto">
            <a:xfrm>
              <a:off x="2917" y="2979"/>
              <a:ext cx="1" cy="1"/>
            </a:xfrm>
            <a:prstGeom prst="rect">
              <a:avLst/>
            </a:prstGeom>
            <a:solidFill>
              <a:srgbClr val="B2B2B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851"/>
            <p:cNvSpPr>
              <a:spLocks/>
            </p:cNvSpPr>
            <p:nvPr/>
          </p:nvSpPr>
          <p:spPr bwMode="auto">
            <a:xfrm>
              <a:off x="2917" y="2979"/>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852"/>
            <p:cNvSpPr>
              <a:spLocks noEditPoints="1"/>
            </p:cNvSpPr>
            <p:nvPr/>
          </p:nvSpPr>
          <p:spPr bwMode="auto">
            <a:xfrm>
              <a:off x="2900" y="2979"/>
              <a:ext cx="31" cy="31"/>
            </a:xfrm>
            <a:custGeom>
              <a:avLst/>
              <a:gdLst>
                <a:gd name="T0" fmla="*/ 6 w 13"/>
                <a:gd name="T1" fmla="*/ 10 h 13"/>
                <a:gd name="T2" fmla="*/ 6 w 13"/>
                <a:gd name="T3" fmla="*/ 10 h 13"/>
                <a:gd name="T4" fmla="*/ 5 w 13"/>
                <a:gd name="T5" fmla="*/ 10 h 13"/>
                <a:gd name="T6" fmla="*/ 3 w 13"/>
                <a:gd name="T7" fmla="*/ 7 h 13"/>
                <a:gd name="T8" fmla="*/ 4 w 13"/>
                <a:gd name="T9" fmla="*/ 5 h 13"/>
                <a:gd name="T10" fmla="*/ 7 w 13"/>
                <a:gd name="T11" fmla="*/ 3 h 13"/>
                <a:gd name="T12" fmla="*/ 7 w 13"/>
                <a:gd name="T13" fmla="*/ 3 h 13"/>
                <a:gd name="T14" fmla="*/ 7 w 13"/>
                <a:gd name="T15" fmla="*/ 3 h 13"/>
                <a:gd name="T16" fmla="*/ 7 w 13"/>
                <a:gd name="T17" fmla="*/ 3 h 13"/>
                <a:gd name="T18" fmla="*/ 10 w 13"/>
                <a:gd name="T19" fmla="*/ 5 h 13"/>
                <a:gd name="T20" fmla="*/ 10 w 13"/>
                <a:gd name="T21" fmla="*/ 5 h 13"/>
                <a:gd name="T22" fmla="*/ 10 w 13"/>
                <a:gd name="T23" fmla="*/ 6 h 13"/>
                <a:gd name="T24" fmla="*/ 10 w 13"/>
                <a:gd name="T25" fmla="*/ 6 h 13"/>
                <a:gd name="T26" fmla="*/ 8 w 13"/>
                <a:gd name="T27" fmla="*/ 9 h 13"/>
                <a:gd name="T28" fmla="*/ 6 w 13"/>
                <a:gd name="T29" fmla="*/ 10 h 13"/>
                <a:gd name="T30" fmla="*/ 7 w 13"/>
                <a:gd name="T31" fmla="*/ 0 h 13"/>
                <a:gd name="T32" fmla="*/ 7 w 13"/>
                <a:gd name="T33" fmla="*/ 0 h 13"/>
                <a:gd name="T34" fmla="*/ 7 w 13"/>
                <a:gd name="T35" fmla="*/ 0 h 13"/>
                <a:gd name="T36" fmla="*/ 7 w 13"/>
                <a:gd name="T37" fmla="*/ 0 h 13"/>
                <a:gd name="T38" fmla="*/ 1 w 13"/>
                <a:gd name="T39" fmla="*/ 4 h 13"/>
                <a:gd name="T40" fmla="*/ 0 w 13"/>
                <a:gd name="T41" fmla="*/ 7 h 13"/>
                <a:gd name="T42" fmla="*/ 3 w 13"/>
                <a:gd name="T43" fmla="*/ 12 h 13"/>
                <a:gd name="T44" fmla="*/ 6 w 13"/>
                <a:gd name="T45" fmla="*/ 13 h 13"/>
                <a:gd name="T46" fmla="*/ 10 w 13"/>
                <a:gd name="T47" fmla="*/ 12 h 13"/>
                <a:gd name="T48" fmla="*/ 13 w 13"/>
                <a:gd name="T49" fmla="*/ 7 h 13"/>
                <a:gd name="T50" fmla="*/ 13 w 13"/>
                <a:gd name="T51" fmla="*/ 6 h 13"/>
                <a:gd name="T52" fmla="*/ 13 w 13"/>
                <a:gd name="T53" fmla="*/ 4 h 13"/>
                <a:gd name="T54" fmla="*/ 7 w 13"/>
                <a:gd name="T55"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 h="13">
                  <a:moveTo>
                    <a:pt x="6" y="10"/>
                  </a:moveTo>
                  <a:cubicBezTo>
                    <a:pt x="6" y="10"/>
                    <a:pt x="6" y="10"/>
                    <a:pt x="6" y="10"/>
                  </a:cubicBezTo>
                  <a:cubicBezTo>
                    <a:pt x="6" y="10"/>
                    <a:pt x="5" y="10"/>
                    <a:pt x="5" y="10"/>
                  </a:cubicBezTo>
                  <a:cubicBezTo>
                    <a:pt x="4" y="9"/>
                    <a:pt x="3" y="8"/>
                    <a:pt x="3" y="7"/>
                  </a:cubicBezTo>
                  <a:cubicBezTo>
                    <a:pt x="3" y="6"/>
                    <a:pt x="3" y="6"/>
                    <a:pt x="4" y="5"/>
                  </a:cubicBezTo>
                  <a:cubicBezTo>
                    <a:pt x="4" y="4"/>
                    <a:pt x="6" y="3"/>
                    <a:pt x="7" y="3"/>
                  </a:cubicBezTo>
                  <a:cubicBezTo>
                    <a:pt x="7" y="3"/>
                    <a:pt x="7" y="3"/>
                    <a:pt x="7" y="3"/>
                  </a:cubicBezTo>
                  <a:cubicBezTo>
                    <a:pt x="7" y="3"/>
                    <a:pt x="7" y="3"/>
                    <a:pt x="7" y="3"/>
                  </a:cubicBezTo>
                  <a:cubicBezTo>
                    <a:pt x="7" y="3"/>
                    <a:pt x="7" y="3"/>
                    <a:pt x="7" y="3"/>
                  </a:cubicBezTo>
                  <a:cubicBezTo>
                    <a:pt x="8" y="3"/>
                    <a:pt x="9" y="4"/>
                    <a:pt x="10" y="5"/>
                  </a:cubicBezTo>
                  <a:cubicBezTo>
                    <a:pt x="10" y="5"/>
                    <a:pt x="10" y="5"/>
                    <a:pt x="10" y="5"/>
                  </a:cubicBezTo>
                  <a:cubicBezTo>
                    <a:pt x="10" y="6"/>
                    <a:pt x="10" y="6"/>
                    <a:pt x="10" y="6"/>
                  </a:cubicBezTo>
                  <a:cubicBezTo>
                    <a:pt x="10" y="6"/>
                    <a:pt x="10" y="6"/>
                    <a:pt x="10" y="6"/>
                  </a:cubicBezTo>
                  <a:cubicBezTo>
                    <a:pt x="10" y="8"/>
                    <a:pt x="9" y="9"/>
                    <a:pt x="8" y="9"/>
                  </a:cubicBezTo>
                  <a:cubicBezTo>
                    <a:pt x="8" y="10"/>
                    <a:pt x="7" y="10"/>
                    <a:pt x="6" y="10"/>
                  </a:cubicBezTo>
                  <a:moveTo>
                    <a:pt x="7" y="0"/>
                  </a:moveTo>
                  <a:cubicBezTo>
                    <a:pt x="7" y="0"/>
                    <a:pt x="7" y="0"/>
                    <a:pt x="7" y="0"/>
                  </a:cubicBezTo>
                  <a:cubicBezTo>
                    <a:pt x="7" y="0"/>
                    <a:pt x="7" y="0"/>
                    <a:pt x="7" y="0"/>
                  </a:cubicBezTo>
                  <a:cubicBezTo>
                    <a:pt x="7" y="0"/>
                    <a:pt x="7" y="0"/>
                    <a:pt x="7" y="0"/>
                  </a:cubicBezTo>
                  <a:cubicBezTo>
                    <a:pt x="4" y="0"/>
                    <a:pt x="2" y="2"/>
                    <a:pt x="1" y="4"/>
                  </a:cubicBezTo>
                  <a:cubicBezTo>
                    <a:pt x="0" y="5"/>
                    <a:pt x="0" y="6"/>
                    <a:pt x="0" y="7"/>
                  </a:cubicBezTo>
                  <a:cubicBezTo>
                    <a:pt x="0" y="9"/>
                    <a:pt x="1" y="11"/>
                    <a:pt x="3" y="12"/>
                  </a:cubicBezTo>
                  <a:cubicBezTo>
                    <a:pt x="4" y="13"/>
                    <a:pt x="5" y="13"/>
                    <a:pt x="6" y="13"/>
                  </a:cubicBezTo>
                  <a:cubicBezTo>
                    <a:pt x="7" y="13"/>
                    <a:pt x="9" y="13"/>
                    <a:pt x="10" y="12"/>
                  </a:cubicBezTo>
                  <a:cubicBezTo>
                    <a:pt x="12" y="11"/>
                    <a:pt x="13" y="9"/>
                    <a:pt x="13" y="7"/>
                  </a:cubicBezTo>
                  <a:cubicBezTo>
                    <a:pt x="13" y="6"/>
                    <a:pt x="13" y="6"/>
                    <a:pt x="13" y="6"/>
                  </a:cubicBezTo>
                  <a:cubicBezTo>
                    <a:pt x="13" y="5"/>
                    <a:pt x="13" y="5"/>
                    <a:pt x="13" y="4"/>
                  </a:cubicBezTo>
                  <a:cubicBezTo>
                    <a:pt x="12" y="2"/>
                    <a:pt x="9" y="0"/>
                    <a:pt x="7"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853"/>
            <p:cNvSpPr>
              <a:spLocks noEditPoints="1"/>
            </p:cNvSpPr>
            <p:nvPr/>
          </p:nvSpPr>
          <p:spPr bwMode="auto">
            <a:xfrm>
              <a:off x="5381" y="2456"/>
              <a:ext cx="190" cy="218"/>
            </a:xfrm>
            <a:custGeom>
              <a:avLst/>
              <a:gdLst>
                <a:gd name="T0" fmla="*/ 59 w 80"/>
                <a:gd name="T1" fmla="*/ 56 h 92"/>
                <a:gd name="T2" fmla="*/ 50 w 80"/>
                <a:gd name="T3" fmla="*/ 58 h 92"/>
                <a:gd name="T4" fmla="*/ 9 w 80"/>
                <a:gd name="T5" fmla="*/ 78 h 92"/>
                <a:gd name="T6" fmla="*/ 13 w 80"/>
                <a:gd name="T7" fmla="*/ 82 h 92"/>
                <a:gd name="T8" fmla="*/ 67 w 80"/>
                <a:gd name="T9" fmla="*/ 40 h 92"/>
                <a:gd name="T10" fmla="*/ 64 w 80"/>
                <a:gd name="T11" fmla="*/ 42 h 92"/>
                <a:gd name="T12" fmla="*/ 66 w 80"/>
                <a:gd name="T13" fmla="*/ 38 h 92"/>
                <a:gd name="T14" fmla="*/ 47 w 80"/>
                <a:gd name="T15" fmla="*/ 57 h 92"/>
                <a:gd name="T16" fmla="*/ 25 w 80"/>
                <a:gd name="T17" fmla="*/ 34 h 92"/>
                <a:gd name="T18" fmla="*/ 39 w 80"/>
                <a:gd name="T19" fmla="*/ 19 h 92"/>
                <a:gd name="T20" fmla="*/ 37 w 80"/>
                <a:gd name="T21" fmla="*/ 24 h 92"/>
                <a:gd name="T22" fmla="*/ 35 w 80"/>
                <a:gd name="T23" fmla="*/ 31 h 92"/>
                <a:gd name="T24" fmla="*/ 56 w 80"/>
                <a:gd name="T25" fmla="*/ 46 h 92"/>
                <a:gd name="T26" fmla="*/ 57 w 80"/>
                <a:gd name="T27" fmla="*/ 46 h 92"/>
                <a:gd name="T28" fmla="*/ 68 w 80"/>
                <a:gd name="T29" fmla="*/ 44 h 92"/>
                <a:gd name="T30" fmla="*/ 62 w 80"/>
                <a:gd name="T31" fmla="*/ 54 h 92"/>
                <a:gd name="T32" fmla="*/ 59 w 80"/>
                <a:gd name="T33" fmla="*/ 54 h 92"/>
                <a:gd name="T34" fmla="*/ 48 w 80"/>
                <a:gd name="T35" fmla="*/ 57 h 92"/>
                <a:gd name="T36" fmla="*/ 39 w 80"/>
                <a:gd name="T37" fmla="*/ 31 h 92"/>
                <a:gd name="T38" fmla="*/ 57 w 80"/>
                <a:gd name="T39" fmla="*/ 20 h 92"/>
                <a:gd name="T40" fmla="*/ 71 w 80"/>
                <a:gd name="T41" fmla="*/ 25 h 92"/>
                <a:gd name="T42" fmla="*/ 63 w 80"/>
                <a:gd name="T43" fmla="*/ 24 h 92"/>
                <a:gd name="T44" fmla="*/ 62 w 80"/>
                <a:gd name="T45" fmla="*/ 26 h 92"/>
                <a:gd name="T46" fmla="*/ 68 w 80"/>
                <a:gd name="T47" fmla="*/ 28 h 92"/>
                <a:gd name="T48" fmla="*/ 61 w 80"/>
                <a:gd name="T49" fmla="*/ 28 h 92"/>
                <a:gd name="T50" fmla="*/ 66 w 80"/>
                <a:gd name="T51" fmla="*/ 31 h 92"/>
                <a:gd name="T52" fmla="*/ 59 w 80"/>
                <a:gd name="T53" fmla="*/ 31 h 92"/>
                <a:gd name="T54" fmla="*/ 58 w 80"/>
                <a:gd name="T55" fmla="*/ 33 h 92"/>
                <a:gd name="T56" fmla="*/ 65 w 80"/>
                <a:gd name="T57" fmla="*/ 33 h 92"/>
                <a:gd name="T58" fmla="*/ 56 w 80"/>
                <a:gd name="T59" fmla="*/ 35 h 92"/>
                <a:gd name="T60" fmla="*/ 62 w 80"/>
                <a:gd name="T61" fmla="*/ 37 h 92"/>
                <a:gd name="T62" fmla="*/ 55 w 80"/>
                <a:gd name="T63" fmla="*/ 38 h 92"/>
                <a:gd name="T64" fmla="*/ 54 w 80"/>
                <a:gd name="T65" fmla="*/ 39 h 92"/>
                <a:gd name="T66" fmla="*/ 59 w 80"/>
                <a:gd name="T67" fmla="*/ 40 h 92"/>
                <a:gd name="T68" fmla="*/ 52 w 80"/>
                <a:gd name="T69" fmla="*/ 41 h 92"/>
                <a:gd name="T70" fmla="*/ 51 w 80"/>
                <a:gd name="T71" fmla="*/ 42 h 92"/>
                <a:gd name="T72" fmla="*/ 51 w 80"/>
                <a:gd name="T73" fmla="*/ 43 h 92"/>
                <a:gd name="T74" fmla="*/ 54 w 80"/>
                <a:gd name="T75" fmla="*/ 9 h 92"/>
                <a:gd name="T76" fmla="*/ 61 w 80"/>
                <a:gd name="T77" fmla="*/ 4 h 92"/>
                <a:gd name="T78" fmla="*/ 72 w 80"/>
                <a:gd name="T79" fmla="*/ 8 h 92"/>
                <a:gd name="T80" fmla="*/ 70 w 80"/>
                <a:gd name="T81" fmla="*/ 20 h 92"/>
                <a:gd name="T82" fmla="*/ 60 w 80"/>
                <a:gd name="T83" fmla="*/ 0 h 92"/>
                <a:gd name="T84" fmla="*/ 52 w 80"/>
                <a:gd name="T85" fmla="*/ 3 h 92"/>
                <a:gd name="T86" fmla="*/ 39 w 80"/>
                <a:gd name="T87" fmla="*/ 15 h 92"/>
                <a:gd name="T88" fmla="*/ 22 w 80"/>
                <a:gd name="T89" fmla="*/ 34 h 92"/>
                <a:gd name="T90" fmla="*/ 6 w 80"/>
                <a:gd name="T91" fmla="*/ 76 h 92"/>
                <a:gd name="T92" fmla="*/ 3 w 80"/>
                <a:gd name="T93" fmla="*/ 84 h 92"/>
                <a:gd name="T94" fmla="*/ 2 w 80"/>
                <a:gd name="T95" fmla="*/ 92 h 92"/>
                <a:gd name="T96" fmla="*/ 16 w 80"/>
                <a:gd name="T97" fmla="*/ 85 h 92"/>
                <a:gd name="T98" fmla="*/ 52 w 80"/>
                <a:gd name="T99" fmla="*/ 61 h 92"/>
                <a:gd name="T100" fmla="*/ 71 w 80"/>
                <a:gd name="T101" fmla="*/ 44 h 92"/>
                <a:gd name="T102" fmla="*/ 79 w 80"/>
                <a:gd name="T103" fmla="*/ 18 h 92"/>
                <a:gd name="T104" fmla="*/ 60 w 80"/>
                <a:gd name="T105"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0" h="92">
                  <a:moveTo>
                    <a:pt x="50" y="58"/>
                  </a:moveTo>
                  <a:cubicBezTo>
                    <a:pt x="50" y="58"/>
                    <a:pt x="50" y="58"/>
                    <a:pt x="50" y="58"/>
                  </a:cubicBezTo>
                  <a:cubicBezTo>
                    <a:pt x="53" y="57"/>
                    <a:pt x="56" y="57"/>
                    <a:pt x="59" y="56"/>
                  </a:cubicBezTo>
                  <a:cubicBezTo>
                    <a:pt x="58" y="57"/>
                    <a:pt x="56" y="57"/>
                    <a:pt x="55" y="58"/>
                  </a:cubicBezTo>
                  <a:cubicBezTo>
                    <a:pt x="54" y="57"/>
                    <a:pt x="54" y="57"/>
                    <a:pt x="54" y="57"/>
                  </a:cubicBezTo>
                  <a:cubicBezTo>
                    <a:pt x="53" y="57"/>
                    <a:pt x="51" y="57"/>
                    <a:pt x="50" y="58"/>
                  </a:cubicBezTo>
                  <a:moveTo>
                    <a:pt x="6" y="86"/>
                  </a:moveTo>
                  <a:cubicBezTo>
                    <a:pt x="6" y="86"/>
                    <a:pt x="6" y="86"/>
                    <a:pt x="6" y="86"/>
                  </a:cubicBezTo>
                  <a:cubicBezTo>
                    <a:pt x="7" y="83"/>
                    <a:pt x="8" y="80"/>
                    <a:pt x="9" y="78"/>
                  </a:cubicBezTo>
                  <a:cubicBezTo>
                    <a:pt x="11" y="76"/>
                    <a:pt x="22" y="63"/>
                    <a:pt x="30" y="53"/>
                  </a:cubicBezTo>
                  <a:cubicBezTo>
                    <a:pt x="32" y="54"/>
                    <a:pt x="33" y="55"/>
                    <a:pt x="35" y="56"/>
                  </a:cubicBezTo>
                  <a:cubicBezTo>
                    <a:pt x="13" y="82"/>
                    <a:pt x="13" y="82"/>
                    <a:pt x="13" y="82"/>
                  </a:cubicBezTo>
                  <a:cubicBezTo>
                    <a:pt x="6" y="86"/>
                    <a:pt x="6" y="86"/>
                    <a:pt x="6" y="86"/>
                  </a:cubicBezTo>
                  <a:moveTo>
                    <a:pt x="64" y="42"/>
                  </a:moveTo>
                  <a:cubicBezTo>
                    <a:pt x="65" y="41"/>
                    <a:pt x="66" y="41"/>
                    <a:pt x="67" y="40"/>
                  </a:cubicBezTo>
                  <a:cubicBezTo>
                    <a:pt x="67" y="41"/>
                    <a:pt x="67" y="41"/>
                    <a:pt x="67" y="41"/>
                  </a:cubicBezTo>
                  <a:cubicBezTo>
                    <a:pt x="67" y="41"/>
                    <a:pt x="67" y="41"/>
                    <a:pt x="67" y="41"/>
                  </a:cubicBezTo>
                  <a:cubicBezTo>
                    <a:pt x="66" y="41"/>
                    <a:pt x="65" y="41"/>
                    <a:pt x="64" y="42"/>
                  </a:cubicBezTo>
                  <a:moveTo>
                    <a:pt x="65" y="39"/>
                  </a:moveTo>
                  <a:cubicBezTo>
                    <a:pt x="65" y="39"/>
                    <a:pt x="66" y="38"/>
                    <a:pt x="66" y="38"/>
                  </a:cubicBezTo>
                  <a:cubicBezTo>
                    <a:pt x="66" y="38"/>
                    <a:pt x="66" y="38"/>
                    <a:pt x="66" y="38"/>
                  </a:cubicBezTo>
                  <a:cubicBezTo>
                    <a:pt x="66" y="39"/>
                    <a:pt x="65" y="39"/>
                    <a:pt x="65" y="39"/>
                  </a:cubicBezTo>
                  <a:moveTo>
                    <a:pt x="48" y="57"/>
                  </a:moveTo>
                  <a:cubicBezTo>
                    <a:pt x="47" y="57"/>
                    <a:pt x="47" y="57"/>
                    <a:pt x="47" y="57"/>
                  </a:cubicBezTo>
                  <a:cubicBezTo>
                    <a:pt x="41" y="56"/>
                    <a:pt x="34" y="52"/>
                    <a:pt x="31" y="48"/>
                  </a:cubicBezTo>
                  <a:cubicBezTo>
                    <a:pt x="27" y="44"/>
                    <a:pt x="25" y="39"/>
                    <a:pt x="25" y="34"/>
                  </a:cubicBezTo>
                  <a:cubicBezTo>
                    <a:pt x="25" y="34"/>
                    <a:pt x="25" y="34"/>
                    <a:pt x="25" y="34"/>
                  </a:cubicBezTo>
                  <a:cubicBezTo>
                    <a:pt x="25" y="29"/>
                    <a:pt x="27" y="24"/>
                    <a:pt x="31" y="22"/>
                  </a:cubicBezTo>
                  <a:cubicBezTo>
                    <a:pt x="33" y="20"/>
                    <a:pt x="36" y="19"/>
                    <a:pt x="39" y="19"/>
                  </a:cubicBezTo>
                  <a:cubicBezTo>
                    <a:pt x="39" y="19"/>
                    <a:pt x="39" y="19"/>
                    <a:pt x="39" y="19"/>
                  </a:cubicBezTo>
                  <a:cubicBezTo>
                    <a:pt x="39" y="19"/>
                    <a:pt x="40" y="19"/>
                    <a:pt x="40" y="19"/>
                  </a:cubicBezTo>
                  <a:cubicBezTo>
                    <a:pt x="40" y="20"/>
                    <a:pt x="39" y="22"/>
                    <a:pt x="38" y="23"/>
                  </a:cubicBezTo>
                  <a:cubicBezTo>
                    <a:pt x="37" y="23"/>
                    <a:pt x="37" y="23"/>
                    <a:pt x="37" y="24"/>
                  </a:cubicBezTo>
                  <a:cubicBezTo>
                    <a:pt x="37" y="24"/>
                    <a:pt x="36" y="25"/>
                    <a:pt x="36" y="25"/>
                  </a:cubicBezTo>
                  <a:cubicBezTo>
                    <a:pt x="36" y="26"/>
                    <a:pt x="36" y="26"/>
                    <a:pt x="36" y="26"/>
                  </a:cubicBezTo>
                  <a:cubicBezTo>
                    <a:pt x="35" y="27"/>
                    <a:pt x="35" y="29"/>
                    <a:pt x="35" y="31"/>
                  </a:cubicBezTo>
                  <a:cubicBezTo>
                    <a:pt x="35" y="35"/>
                    <a:pt x="37" y="40"/>
                    <a:pt x="40" y="43"/>
                  </a:cubicBezTo>
                  <a:cubicBezTo>
                    <a:pt x="43" y="46"/>
                    <a:pt x="47" y="47"/>
                    <a:pt x="51" y="47"/>
                  </a:cubicBezTo>
                  <a:cubicBezTo>
                    <a:pt x="53" y="47"/>
                    <a:pt x="54" y="47"/>
                    <a:pt x="56" y="46"/>
                  </a:cubicBezTo>
                  <a:cubicBezTo>
                    <a:pt x="56" y="46"/>
                    <a:pt x="56" y="46"/>
                    <a:pt x="56" y="46"/>
                  </a:cubicBezTo>
                  <a:cubicBezTo>
                    <a:pt x="57" y="46"/>
                    <a:pt x="57" y="46"/>
                    <a:pt x="57" y="46"/>
                  </a:cubicBezTo>
                  <a:cubicBezTo>
                    <a:pt x="57" y="46"/>
                    <a:pt x="57" y="46"/>
                    <a:pt x="57" y="46"/>
                  </a:cubicBezTo>
                  <a:cubicBezTo>
                    <a:pt x="61" y="45"/>
                    <a:pt x="64" y="44"/>
                    <a:pt x="67" y="42"/>
                  </a:cubicBezTo>
                  <a:cubicBezTo>
                    <a:pt x="68" y="42"/>
                    <a:pt x="68" y="42"/>
                    <a:pt x="68" y="42"/>
                  </a:cubicBezTo>
                  <a:cubicBezTo>
                    <a:pt x="68" y="43"/>
                    <a:pt x="68" y="43"/>
                    <a:pt x="68" y="44"/>
                  </a:cubicBezTo>
                  <a:cubicBezTo>
                    <a:pt x="68" y="48"/>
                    <a:pt x="66" y="52"/>
                    <a:pt x="63" y="54"/>
                  </a:cubicBezTo>
                  <a:cubicBezTo>
                    <a:pt x="63" y="54"/>
                    <a:pt x="63" y="54"/>
                    <a:pt x="62" y="55"/>
                  </a:cubicBezTo>
                  <a:cubicBezTo>
                    <a:pt x="62" y="54"/>
                    <a:pt x="62" y="54"/>
                    <a:pt x="62" y="54"/>
                  </a:cubicBezTo>
                  <a:cubicBezTo>
                    <a:pt x="62" y="54"/>
                    <a:pt x="62" y="54"/>
                    <a:pt x="61" y="54"/>
                  </a:cubicBezTo>
                  <a:cubicBezTo>
                    <a:pt x="61" y="54"/>
                    <a:pt x="61" y="54"/>
                    <a:pt x="61" y="54"/>
                  </a:cubicBezTo>
                  <a:cubicBezTo>
                    <a:pt x="60" y="54"/>
                    <a:pt x="60" y="54"/>
                    <a:pt x="59" y="54"/>
                  </a:cubicBezTo>
                  <a:cubicBezTo>
                    <a:pt x="56" y="55"/>
                    <a:pt x="52" y="56"/>
                    <a:pt x="48" y="56"/>
                  </a:cubicBezTo>
                  <a:cubicBezTo>
                    <a:pt x="48" y="56"/>
                    <a:pt x="47" y="57"/>
                    <a:pt x="48" y="57"/>
                  </a:cubicBezTo>
                  <a:cubicBezTo>
                    <a:pt x="48" y="57"/>
                    <a:pt x="48" y="57"/>
                    <a:pt x="48" y="57"/>
                  </a:cubicBezTo>
                  <a:moveTo>
                    <a:pt x="51" y="43"/>
                  </a:moveTo>
                  <a:cubicBezTo>
                    <a:pt x="48" y="43"/>
                    <a:pt x="45" y="42"/>
                    <a:pt x="42" y="40"/>
                  </a:cubicBezTo>
                  <a:cubicBezTo>
                    <a:pt x="40" y="38"/>
                    <a:pt x="39" y="34"/>
                    <a:pt x="39" y="31"/>
                  </a:cubicBezTo>
                  <a:cubicBezTo>
                    <a:pt x="39" y="30"/>
                    <a:pt x="39" y="28"/>
                    <a:pt x="40" y="27"/>
                  </a:cubicBezTo>
                  <a:cubicBezTo>
                    <a:pt x="44" y="21"/>
                    <a:pt x="47" y="16"/>
                    <a:pt x="51" y="10"/>
                  </a:cubicBezTo>
                  <a:cubicBezTo>
                    <a:pt x="51" y="14"/>
                    <a:pt x="54" y="17"/>
                    <a:pt x="57" y="20"/>
                  </a:cubicBezTo>
                  <a:cubicBezTo>
                    <a:pt x="61" y="23"/>
                    <a:pt x="66" y="24"/>
                    <a:pt x="70" y="24"/>
                  </a:cubicBezTo>
                  <a:cubicBezTo>
                    <a:pt x="70" y="24"/>
                    <a:pt x="71" y="24"/>
                    <a:pt x="72" y="24"/>
                  </a:cubicBezTo>
                  <a:cubicBezTo>
                    <a:pt x="71" y="24"/>
                    <a:pt x="71" y="25"/>
                    <a:pt x="71" y="25"/>
                  </a:cubicBezTo>
                  <a:cubicBezTo>
                    <a:pt x="70" y="25"/>
                    <a:pt x="70" y="25"/>
                    <a:pt x="70" y="25"/>
                  </a:cubicBezTo>
                  <a:cubicBezTo>
                    <a:pt x="69" y="25"/>
                    <a:pt x="69" y="25"/>
                    <a:pt x="68" y="25"/>
                  </a:cubicBezTo>
                  <a:cubicBezTo>
                    <a:pt x="66" y="25"/>
                    <a:pt x="65" y="25"/>
                    <a:pt x="63" y="24"/>
                  </a:cubicBezTo>
                  <a:cubicBezTo>
                    <a:pt x="63" y="24"/>
                    <a:pt x="63" y="24"/>
                    <a:pt x="63" y="24"/>
                  </a:cubicBezTo>
                  <a:cubicBezTo>
                    <a:pt x="62" y="24"/>
                    <a:pt x="62" y="25"/>
                    <a:pt x="62" y="25"/>
                  </a:cubicBezTo>
                  <a:cubicBezTo>
                    <a:pt x="62" y="25"/>
                    <a:pt x="62" y="26"/>
                    <a:pt x="62" y="26"/>
                  </a:cubicBezTo>
                  <a:cubicBezTo>
                    <a:pt x="64" y="26"/>
                    <a:pt x="66" y="27"/>
                    <a:pt x="68" y="27"/>
                  </a:cubicBezTo>
                  <a:cubicBezTo>
                    <a:pt x="69" y="27"/>
                    <a:pt x="69" y="27"/>
                    <a:pt x="70" y="27"/>
                  </a:cubicBezTo>
                  <a:cubicBezTo>
                    <a:pt x="69" y="27"/>
                    <a:pt x="69" y="28"/>
                    <a:pt x="68" y="28"/>
                  </a:cubicBezTo>
                  <a:cubicBezTo>
                    <a:pt x="66" y="28"/>
                    <a:pt x="64" y="28"/>
                    <a:pt x="62" y="27"/>
                  </a:cubicBezTo>
                  <a:cubicBezTo>
                    <a:pt x="62" y="27"/>
                    <a:pt x="62" y="27"/>
                    <a:pt x="62" y="27"/>
                  </a:cubicBezTo>
                  <a:cubicBezTo>
                    <a:pt x="61" y="27"/>
                    <a:pt x="61" y="27"/>
                    <a:pt x="61" y="28"/>
                  </a:cubicBezTo>
                  <a:cubicBezTo>
                    <a:pt x="61" y="28"/>
                    <a:pt x="61" y="29"/>
                    <a:pt x="61" y="29"/>
                  </a:cubicBezTo>
                  <a:cubicBezTo>
                    <a:pt x="63" y="29"/>
                    <a:pt x="65" y="30"/>
                    <a:pt x="67" y="30"/>
                  </a:cubicBezTo>
                  <a:cubicBezTo>
                    <a:pt x="67" y="30"/>
                    <a:pt x="67" y="31"/>
                    <a:pt x="66" y="31"/>
                  </a:cubicBezTo>
                  <a:cubicBezTo>
                    <a:pt x="66" y="31"/>
                    <a:pt x="66" y="31"/>
                    <a:pt x="66" y="31"/>
                  </a:cubicBezTo>
                  <a:cubicBezTo>
                    <a:pt x="65" y="31"/>
                    <a:pt x="64" y="31"/>
                    <a:pt x="63" y="31"/>
                  </a:cubicBezTo>
                  <a:cubicBezTo>
                    <a:pt x="62" y="31"/>
                    <a:pt x="60" y="31"/>
                    <a:pt x="59" y="31"/>
                  </a:cubicBezTo>
                  <a:cubicBezTo>
                    <a:pt x="59" y="31"/>
                    <a:pt x="59" y="31"/>
                    <a:pt x="59" y="31"/>
                  </a:cubicBezTo>
                  <a:cubicBezTo>
                    <a:pt x="58" y="31"/>
                    <a:pt x="58" y="31"/>
                    <a:pt x="58" y="32"/>
                  </a:cubicBezTo>
                  <a:cubicBezTo>
                    <a:pt x="58" y="32"/>
                    <a:pt x="58" y="33"/>
                    <a:pt x="58" y="33"/>
                  </a:cubicBezTo>
                  <a:cubicBezTo>
                    <a:pt x="58" y="33"/>
                    <a:pt x="58" y="33"/>
                    <a:pt x="58" y="33"/>
                  </a:cubicBezTo>
                  <a:cubicBezTo>
                    <a:pt x="60" y="33"/>
                    <a:pt x="62" y="33"/>
                    <a:pt x="63" y="33"/>
                  </a:cubicBezTo>
                  <a:cubicBezTo>
                    <a:pt x="64" y="33"/>
                    <a:pt x="64" y="33"/>
                    <a:pt x="65" y="33"/>
                  </a:cubicBezTo>
                  <a:cubicBezTo>
                    <a:pt x="64" y="34"/>
                    <a:pt x="64" y="35"/>
                    <a:pt x="63" y="35"/>
                  </a:cubicBezTo>
                  <a:cubicBezTo>
                    <a:pt x="61" y="35"/>
                    <a:pt x="59" y="35"/>
                    <a:pt x="56" y="35"/>
                  </a:cubicBezTo>
                  <a:cubicBezTo>
                    <a:pt x="56" y="35"/>
                    <a:pt x="56" y="35"/>
                    <a:pt x="56" y="35"/>
                  </a:cubicBezTo>
                  <a:cubicBezTo>
                    <a:pt x="56" y="35"/>
                    <a:pt x="55" y="35"/>
                    <a:pt x="55" y="36"/>
                  </a:cubicBezTo>
                  <a:cubicBezTo>
                    <a:pt x="55" y="36"/>
                    <a:pt x="55" y="36"/>
                    <a:pt x="56" y="37"/>
                  </a:cubicBezTo>
                  <a:cubicBezTo>
                    <a:pt x="58" y="37"/>
                    <a:pt x="60" y="37"/>
                    <a:pt x="62" y="37"/>
                  </a:cubicBezTo>
                  <a:cubicBezTo>
                    <a:pt x="61" y="38"/>
                    <a:pt x="61" y="38"/>
                    <a:pt x="60" y="39"/>
                  </a:cubicBezTo>
                  <a:cubicBezTo>
                    <a:pt x="60" y="39"/>
                    <a:pt x="60" y="39"/>
                    <a:pt x="60" y="39"/>
                  </a:cubicBezTo>
                  <a:cubicBezTo>
                    <a:pt x="59" y="39"/>
                    <a:pt x="57" y="39"/>
                    <a:pt x="55" y="38"/>
                  </a:cubicBezTo>
                  <a:cubicBezTo>
                    <a:pt x="55" y="38"/>
                    <a:pt x="55" y="38"/>
                    <a:pt x="55" y="38"/>
                  </a:cubicBezTo>
                  <a:cubicBezTo>
                    <a:pt x="55" y="38"/>
                    <a:pt x="54" y="38"/>
                    <a:pt x="54" y="38"/>
                  </a:cubicBezTo>
                  <a:cubicBezTo>
                    <a:pt x="54" y="38"/>
                    <a:pt x="54" y="39"/>
                    <a:pt x="54" y="39"/>
                  </a:cubicBezTo>
                  <a:cubicBezTo>
                    <a:pt x="54" y="39"/>
                    <a:pt x="54" y="39"/>
                    <a:pt x="54" y="39"/>
                  </a:cubicBezTo>
                  <a:cubicBezTo>
                    <a:pt x="55" y="40"/>
                    <a:pt x="55" y="40"/>
                    <a:pt x="55" y="40"/>
                  </a:cubicBezTo>
                  <a:cubicBezTo>
                    <a:pt x="56" y="40"/>
                    <a:pt x="57" y="40"/>
                    <a:pt x="59" y="40"/>
                  </a:cubicBezTo>
                  <a:cubicBezTo>
                    <a:pt x="58" y="41"/>
                    <a:pt x="58" y="41"/>
                    <a:pt x="58" y="41"/>
                  </a:cubicBezTo>
                  <a:cubicBezTo>
                    <a:pt x="57" y="42"/>
                    <a:pt x="57" y="42"/>
                    <a:pt x="57" y="42"/>
                  </a:cubicBezTo>
                  <a:cubicBezTo>
                    <a:pt x="55" y="42"/>
                    <a:pt x="53" y="41"/>
                    <a:pt x="52" y="41"/>
                  </a:cubicBezTo>
                  <a:cubicBezTo>
                    <a:pt x="52" y="41"/>
                    <a:pt x="52" y="41"/>
                    <a:pt x="52" y="41"/>
                  </a:cubicBezTo>
                  <a:cubicBezTo>
                    <a:pt x="51" y="41"/>
                    <a:pt x="51" y="41"/>
                    <a:pt x="51" y="41"/>
                  </a:cubicBezTo>
                  <a:cubicBezTo>
                    <a:pt x="51" y="42"/>
                    <a:pt x="51" y="42"/>
                    <a:pt x="51" y="42"/>
                  </a:cubicBezTo>
                  <a:cubicBezTo>
                    <a:pt x="52" y="43"/>
                    <a:pt x="53" y="43"/>
                    <a:pt x="54" y="43"/>
                  </a:cubicBezTo>
                  <a:cubicBezTo>
                    <a:pt x="53" y="43"/>
                    <a:pt x="52" y="43"/>
                    <a:pt x="51" y="43"/>
                  </a:cubicBezTo>
                  <a:cubicBezTo>
                    <a:pt x="51" y="43"/>
                    <a:pt x="51" y="43"/>
                    <a:pt x="51" y="43"/>
                  </a:cubicBezTo>
                  <a:moveTo>
                    <a:pt x="70" y="20"/>
                  </a:moveTo>
                  <a:cubicBezTo>
                    <a:pt x="67" y="20"/>
                    <a:pt x="63" y="19"/>
                    <a:pt x="59" y="17"/>
                  </a:cubicBezTo>
                  <a:cubicBezTo>
                    <a:pt x="56" y="15"/>
                    <a:pt x="54" y="12"/>
                    <a:pt x="54" y="9"/>
                  </a:cubicBezTo>
                  <a:cubicBezTo>
                    <a:pt x="54" y="7"/>
                    <a:pt x="55" y="6"/>
                    <a:pt x="55" y="5"/>
                  </a:cubicBezTo>
                  <a:cubicBezTo>
                    <a:pt x="57" y="4"/>
                    <a:pt x="59" y="4"/>
                    <a:pt x="60" y="4"/>
                  </a:cubicBezTo>
                  <a:cubicBezTo>
                    <a:pt x="60" y="4"/>
                    <a:pt x="61" y="4"/>
                    <a:pt x="61" y="4"/>
                  </a:cubicBezTo>
                  <a:cubicBezTo>
                    <a:pt x="65" y="4"/>
                    <a:pt x="69" y="5"/>
                    <a:pt x="72" y="8"/>
                  </a:cubicBezTo>
                  <a:cubicBezTo>
                    <a:pt x="73" y="7"/>
                    <a:pt x="73" y="7"/>
                    <a:pt x="73" y="7"/>
                  </a:cubicBezTo>
                  <a:cubicBezTo>
                    <a:pt x="72" y="8"/>
                    <a:pt x="72" y="8"/>
                    <a:pt x="72" y="8"/>
                  </a:cubicBezTo>
                  <a:cubicBezTo>
                    <a:pt x="75" y="11"/>
                    <a:pt x="76" y="14"/>
                    <a:pt x="76" y="15"/>
                  </a:cubicBezTo>
                  <a:cubicBezTo>
                    <a:pt x="76" y="17"/>
                    <a:pt x="75" y="19"/>
                    <a:pt x="74" y="19"/>
                  </a:cubicBezTo>
                  <a:cubicBezTo>
                    <a:pt x="73" y="20"/>
                    <a:pt x="72" y="20"/>
                    <a:pt x="70" y="20"/>
                  </a:cubicBezTo>
                  <a:cubicBezTo>
                    <a:pt x="70" y="20"/>
                    <a:pt x="70" y="20"/>
                    <a:pt x="70" y="20"/>
                  </a:cubicBezTo>
                  <a:cubicBezTo>
                    <a:pt x="70" y="20"/>
                    <a:pt x="70" y="20"/>
                    <a:pt x="70" y="20"/>
                  </a:cubicBezTo>
                  <a:moveTo>
                    <a:pt x="60" y="0"/>
                  </a:moveTo>
                  <a:cubicBezTo>
                    <a:pt x="58" y="0"/>
                    <a:pt x="56" y="0"/>
                    <a:pt x="53" y="1"/>
                  </a:cubicBezTo>
                  <a:cubicBezTo>
                    <a:pt x="53" y="2"/>
                    <a:pt x="53" y="2"/>
                    <a:pt x="53" y="2"/>
                  </a:cubicBezTo>
                  <a:cubicBezTo>
                    <a:pt x="52" y="3"/>
                    <a:pt x="52" y="3"/>
                    <a:pt x="52" y="3"/>
                  </a:cubicBezTo>
                  <a:cubicBezTo>
                    <a:pt x="52" y="3"/>
                    <a:pt x="52" y="3"/>
                    <a:pt x="52" y="3"/>
                  </a:cubicBezTo>
                  <a:cubicBezTo>
                    <a:pt x="48" y="8"/>
                    <a:pt x="45" y="12"/>
                    <a:pt x="43" y="16"/>
                  </a:cubicBezTo>
                  <a:cubicBezTo>
                    <a:pt x="41" y="16"/>
                    <a:pt x="40" y="15"/>
                    <a:pt x="39" y="15"/>
                  </a:cubicBezTo>
                  <a:cubicBezTo>
                    <a:pt x="35" y="15"/>
                    <a:pt x="32" y="17"/>
                    <a:pt x="29" y="19"/>
                  </a:cubicBezTo>
                  <a:cubicBezTo>
                    <a:pt x="24" y="22"/>
                    <a:pt x="22" y="28"/>
                    <a:pt x="22" y="34"/>
                  </a:cubicBezTo>
                  <a:cubicBezTo>
                    <a:pt x="22" y="34"/>
                    <a:pt x="22" y="34"/>
                    <a:pt x="22" y="34"/>
                  </a:cubicBezTo>
                  <a:cubicBezTo>
                    <a:pt x="22" y="40"/>
                    <a:pt x="24" y="45"/>
                    <a:pt x="28" y="50"/>
                  </a:cubicBezTo>
                  <a:cubicBezTo>
                    <a:pt x="23" y="55"/>
                    <a:pt x="18" y="61"/>
                    <a:pt x="14" y="66"/>
                  </a:cubicBezTo>
                  <a:cubicBezTo>
                    <a:pt x="10" y="72"/>
                    <a:pt x="6" y="76"/>
                    <a:pt x="6" y="76"/>
                  </a:cubicBezTo>
                  <a:cubicBezTo>
                    <a:pt x="6" y="76"/>
                    <a:pt x="6" y="76"/>
                    <a:pt x="6" y="76"/>
                  </a:cubicBezTo>
                  <a:cubicBezTo>
                    <a:pt x="6" y="76"/>
                    <a:pt x="6" y="76"/>
                    <a:pt x="6" y="76"/>
                  </a:cubicBezTo>
                  <a:cubicBezTo>
                    <a:pt x="5" y="78"/>
                    <a:pt x="4" y="81"/>
                    <a:pt x="3" y="84"/>
                  </a:cubicBezTo>
                  <a:cubicBezTo>
                    <a:pt x="1" y="87"/>
                    <a:pt x="1" y="90"/>
                    <a:pt x="1" y="90"/>
                  </a:cubicBezTo>
                  <a:cubicBezTo>
                    <a:pt x="0" y="90"/>
                    <a:pt x="1" y="91"/>
                    <a:pt x="1" y="92"/>
                  </a:cubicBezTo>
                  <a:cubicBezTo>
                    <a:pt x="2" y="92"/>
                    <a:pt x="2" y="92"/>
                    <a:pt x="2" y="92"/>
                  </a:cubicBezTo>
                  <a:cubicBezTo>
                    <a:pt x="3" y="92"/>
                    <a:pt x="3" y="92"/>
                    <a:pt x="3" y="92"/>
                  </a:cubicBezTo>
                  <a:cubicBezTo>
                    <a:pt x="15" y="85"/>
                    <a:pt x="15" y="85"/>
                    <a:pt x="15" y="85"/>
                  </a:cubicBezTo>
                  <a:cubicBezTo>
                    <a:pt x="16" y="85"/>
                    <a:pt x="16" y="85"/>
                    <a:pt x="16" y="85"/>
                  </a:cubicBezTo>
                  <a:cubicBezTo>
                    <a:pt x="38" y="58"/>
                    <a:pt x="38" y="58"/>
                    <a:pt x="38" y="58"/>
                  </a:cubicBezTo>
                  <a:cubicBezTo>
                    <a:pt x="41" y="59"/>
                    <a:pt x="44" y="60"/>
                    <a:pt x="46" y="61"/>
                  </a:cubicBezTo>
                  <a:cubicBezTo>
                    <a:pt x="48" y="61"/>
                    <a:pt x="50" y="61"/>
                    <a:pt x="52" y="61"/>
                  </a:cubicBezTo>
                  <a:cubicBezTo>
                    <a:pt x="52" y="61"/>
                    <a:pt x="52" y="61"/>
                    <a:pt x="52" y="61"/>
                  </a:cubicBezTo>
                  <a:cubicBezTo>
                    <a:pt x="57" y="61"/>
                    <a:pt x="62" y="60"/>
                    <a:pt x="66" y="57"/>
                  </a:cubicBezTo>
                  <a:cubicBezTo>
                    <a:pt x="69" y="53"/>
                    <a:pt x="71" y="49"/>
                    <a:pt x="71" y="44"/>
                  </a:cubicBezTo>
                  <a:cubicBezTo>
                    <a:pt x="71" y="41"/>
                    <a:pt x="70" y="37"/>
                    <a:pt x="68" y="35"/>
                  </a:cubicBezTo>
                  <a:cubicBezTo>
                    <a:pt x="72" y="30"/>
                    <a:pt x="75" y="25"/>
                    <a:pt x="79" y="20"/>
                  </a:cubicBezTo>
                  <a:cubicBezTo>
                    <a:pt x="79" y="20"/>
                    <a:pt x="79" y="19"/>
                    <a:pt x="79" y="18"/>
                  </a:cubicBezTo>
                  <a:cubicBezTo>
                    <a:pt x="79" y="17"/>
                    <a:pt x="80" y="16"/>
                    <a:pt x="80" y="15"/>
                  </a:cubicBezTo>
                  <a:cubicBezTo>
                    <a:pt x="80" y="12"/>
                    <a:pt x="78" y="9"/>
                    <a:pt x="74" y="6"/>
                  </a:cubicBezTo>
                  <a:cubicBezTo>
                    <a:pt x="71" y="2"/>
                    <a:pt x="66" y="0"/>
                    <a:pt x="60"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854"/>
            <p:cNvSpPr>
              <a:spLocks/>
            </p:cNvSpPr>
            <p:nvPr/>
          </p:nvSpPr>
          <p:spPr bwMode="auto">
            <a:xfrm>
              <a:off x="5507" y="2562"/>
              <a:ext cx="35" cy="10"/>
            </a:xfrm>
            <a:custGeom>
              <a:avLst/>
              <a:gdLst>
                <a:gd name="T0" fmla="*/ 14 w 15"/>
                <a:gd name="T1" fmla="*/ 0 h 4"/>
                <a:gd name="T2" fmla="*/ 13 w 15"/>
                <a:gd name="T3" fmla="*/ 0 h 4"/>
                <a:gd name="T4" fmla="*/ 1 w 15"/>
                <a:gd name="T5" fmla="*/ 3 h 4"/>
                <a:gd name="T6" fmla="*/ 0 w 15"/>
                <a:gd name="T7" fmla="*/ 4 h 4"/>
                <a:gd name="T8" fmla="*/ 1 w 15"/>
                <a:gd name="T9" fmla="*/ 4 h 4"/>
                <a:gd name="T10" fmla="*/ 1 w 15"/>
                <a:gd name="T11" fmla="*/ 4 h 4"/>
                <a:gd name="T12" fmla="*/ 14 w 15"/>
                <a:gd name="T13" fmla="*/ 1 h 4"/>
                <a:gd name="T14" fmla="*/ 14 w 15"/>
                <a:gd name="T15" fmla="*/ 0 h 4"/>
                <a:gd name="T16" fmla="*/ 14 w 15"/>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4">
                  <a:moveTo>
                    <a:pt x="14" y="0"/>
                  </a:moveTo>
                  <a:cubicBezTo>
                    <a:pt x="13" y="0"/>
                    <a:pt x="13" y="0"/>
                    <a:pt x="13" y="0"/>
                  </a:cubicBezTo>
                  <a:cubicBezTo>
                    <a:pt x="9" y="1"/>
                    <a:pt x="5" y="2"/>
                    <a:pt x="1" y="3"/>
                  </a:cubicBezTo>
                  <a:cubicBezTo>
                    <a:pt x="1" y="3"/>
                    <a:pt x="0" y="3"/>
                    <a:pt x="0" y="4"/>
                  </a:cubicBezTo>
                  <a:cubicBezTo>
                    <a:pt x="0" y="4"/>
                    <a:pt x="1" y="4"/>
                    <a:pt x="1" y="4"/>
                  </a:cubicBezTo>
                  <a:cubicBezTo>
                    <a:pt x="1" y="4"/>
                    <a:pt x="1" y="4"/>
                    <a:pt x="1" y="4"/>
                  </a:cubicBezTo>
                  <a:cubicBezTo>
                    <a:pt x="6" y="4"/>
                    <a:pt x="10" y="3"/>
                    <a:pt x="14" y="1"/>
                  </a:cubicBezTo>
                  <a:cubicBezTo>
                    <a:pt x="14" y="1"/>
                    <a:pt x="15" y="0"/>
                    <a:pt x="14" y="0"/>
                  </a:cubicBezTo>
                  <a:cubicBezTo>
                    <a:pt x="14" y="0"/>
                    <a:pt x="14" y="0"/>
                    <a:pt x="1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855"/>
            <p:cNvSpPr>
              <a:spLocks/>
            </p:cNvSpPr>
            <p:nvPr/>
          </p:nvSpPr>
          <p:spPr bwMode="auto">
            <a:xfrm>
              <a:off x="5504" y="2572"/>
              <a:ext cx="34" cy="9"/>
            </a:xfrm>
            <a:custGeom>
              <a:avLst/>
              <a:gdLst>
                <a:gd name="T0" fmla="*/ 13 w 14"/>
                <a:gd name="T1" fmla="*/ 0 h 4"/>
                <a:gd name="T2" fmla="*/ 13 w 14"/>
                <a:gd name="T3" fmla="*/ 0 h 4"/>
                <a:gd name="T4" fmla="*/ 1 w 14"/>
                <a:gd name="T5" fmla="*/ 3 h 4"/>
                <a:gd name="T6" fmla="*/ 0 w 14"/>
                <a:gd name="T7" fmla="*/ 4 h 4"/>
                <a:gd name="T8" fmla="*/ 1 w 14"/>
                <a:gd name="T9" fmla="*/ 4 h 4"/>
                <a:gd name="T10" fmla="*/ 1 w 14"/>
                <a:gd name="T11" fmla="*/ 4 h 4"/>
                <a:gd name="T12" fmla="*/ 13 w 14"/>
                <a:gd name="T13" fmla="*/ 2 h 4"/>
                <a:gd name="T14" fmla="*/ 14 w 14"/>
                <a:gd name="T15" fmla="*/ 1 h 4"/>
                <a:gd name="T16" fmla="*/ 13 w 14"/>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4">
                  <a:moveTo>
                    <a:pt x="13" y="0"/>
                  </a:moveTo>
                  <a:cubicBezTo>
                    <a:pt x="13" y="0"/>
                    <a:pt x="13" y="0"/>
                    <a:pt x="13" y="0"/>
                  </a:cubicBezTo>
                  <a:cubicBezTo>
                    <a:pt x="9" y="2"/>
                    <a:pt x="5" y="2"/>
                    <a:pt x="1" y="3"/>
                  </a:cubicBezTo>
                  <a:cubicBezTo>
                    <a:pt x="1" y="3"/>
                    <a:pt x="0" y="3"/>
                    <a:pt x="0" y="4"/>
                  </a:cubicBezTo>
                  <a:cubicBezTo>
                    <a:pt x="0" y="4"/>
                    <a:pt x="1" y="4"/>
                    <a:pt x="1" y="4"/>
                  </a:cubicBezTo>
                  <a:cubicBezTo>
                    <a:pt x="1" y="4"/>
                    <a:pt x="1" y="4"/>
                    <a:pt x="1" y="4"/>
                  </a:cubicBezTo>
                  <a:cubicBezTo>
                    <a:pt x="5" y="4"/>
                    <a:pt x="9" y="3"/>
                    <a:pt x="13" y="2"/>
                  </a:cubicBezTo>
                  <a:cubicBezTo>
                    <a:pt x="14" y="2"/>
                    <a:pt x="14" y="1"/>
                    <a:pt x="14" y="1"/>
                  </a:cubicBezTo>
                  <a:cubicBezTo>
                    <a:pt x="14" y="0"/>
                    <a:pt x="13" y="0"/>
                    <a:pt x="1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856"/>
            <p:cNvSpPr>
              <a:spLocks/>
            </p:cNvSpPr>
            <p:nvPr/>
          </p:nvSpPr>
          <p:spPr bwMode="auto">
            <a:xfrm>
              <a:off x="5445" y="175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857"/>
            <p:cNvSpPr>
              <a:spLocks/>
            </p:cNvSpPr>
            <p:nvPr/>
          </p:nvSpPr>
          <p:spPr bwMode="auto">
            <a:xfrm>
              <a:off x="5445" y="175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858"/>
            <p:cNvSpPr>
              <a:spLocks noEditPoints="1"/>
            </p:cNvSpPr>
            <p:nvPr/>
          </p:nvSpPr>
          <p:spPr bwMode="auto">
            <a:xfrm>
              <a:off x="5182" y="1649"/>
              <a:ext cx="296" cy="199"/>
            </a:xfrm>
            <a:custGeom>
              <a:avLst/>
              <a:gdLst>
                <a:gd name="T0" fmla="*/ 20 w 125"/>
                <a:gd name="T1" fmla="*/ 58 h 84"/>
                <a:gd name="T2" fmla="*/ 27 w 125"/>
                <a:gd name="T3" fmla="*/ 78 h 84"/>
                <a:gd name="T4" fmla="*/ 53 w 125"/>
                <a:gd name="T5" fmla="*/ 46 h 84"/>
                <a:gd name="T6" fmla="*/ 46 w 125"/>
                <a:gd name="T7" fmla="*/ 75 h 84"/>
                <a:gd name="T8" fmla="*/ 29 w 125"/>
                <a:gd name="T9" fmla="*/ 79 h 84"/>
                <a:gd name="T10" fmla="*/ 37 w 125"/>
                <a:gd name="T11" fmla="*/ 51 h 84"/>
                <a:gd name="T12" fmla="*/ 48 w 125"/>
                <a:gd name="T13" fmla="*/ 46 h 84"/>
                <a:gd name="T14" fmla="*/ 51 w 125"/>
                <a:gd name="T15" fmla="*/ 46 h 84"/>
                <a:gd name="T16" fmla="*/ 31 w 125"/>
                <a:gd name="T17" fmla="*/ 79 h 84"/>
                <a:gd name="T18" fmla="*/ 97 w 125"/>
                <a:gd name="T19" fmla="*/ 25 h 84"/>
                <a:gd name="T20" fmla="*/ 104 w 125"/>
                <a:gd name="T21" fmla="*/ 23 h 84"/>
                <a:gd name="T22" fmla="*/ 101 w 125"/>
                <a:gd name="T23" fmla="*/ 50 h 84"/>
                <a:gd name="T24" fmla="*/ 108 w 125"/>
                <a:gd name="T25" fmla="*/ 24 h 84"/>
                <a:gd name="T26" fmla="*/ 111 w 125"/>
                <a:gd name="T27" fmla="*/ 43 h 84"/>
                <a:gd name="T28" fmla="*/ 111 w 125"/>
                <a:gd name="T29" fmla="*/ 44 h 84"/>
                <a:gd name="T30" fmla="*/ 110 w 125"/>
                <a:gd name="T31" fmla="*/ 44 h 84"/>
                <a:gd name="T32" fmla="*/ 85 w 125"/>
                <a:gd name="T33" fmla="*/ 56 h 84"/>
                <a:gd name="T34" fmla="*/ 74 w 125"/>
                <a:gd name="T35" fmla="*/ 35 h 84"/>
                <a:gd name="T36" fmla="*/ 88 w 125"/>
                <a:gd name="T37" fmla="*/ 54 h 84"/>
                <a:gd name="T38" fmla="*/ 82 w 125"/>
                <a:gd name="T39" fmla="*/ 0 h 84"/>
                <a:gd name="T40" fmla="*/ 82 w 125"/>
                <a:gd name="T41" fmla="*/ 19 h 84"/>
                <a:gd name="T42" fmla="*/ 83 w 125"/>
                <a:gd name="T43" fmla="*/ 11 h 84"/>
                <a:gd name="T44" fmla="*/ 87 w 125"/>
                <a:gd name="T45" fmla="*/ 6 h 84"/>
                <a:gd name="T46" fmla="*/ 105 w 125"/>
                <a:gd name="T47" fmla="*/ 17 h 84"/>
                <a:gd name="T48" fmla="*/ 72 w 125"/>
                <a:gd name="T49" fmla="*/ 30 h 84"/>
                <a:gd name="T50" fmla="*/ 59 w 125"/>
                <a:gd name="T51" fmla="*/ 41 h 84"/>
                <a:gd name="T52" fmla="*/ 50 w 125"/>
                <a:gd name="T53" fmla="*/ 40 h 84"/>
                <a:gd name="T54" fmla="*/ 33 w 125"/>
                <a:gd name="T55" fmla="*/ 46 h 84"/>
                <a:gd name="T56" fmla="*/ 19 w 125"/>
                <a:gd name="T57" fmla="*/ 34 h 84"/>
                <a:gd name="T58" fmla="*/ 24 w 125"/>
                <a:gd name="T59" fmla="*/ 37 h 84"/>
                <a:gd name="T60" fmla="*/ 29 w 125"/>
                <a:gd name="T61" fmla="*/ 41 h 84"/>
                <a:gd name="T62" fmla="*/ 15 w 125"/>
                <a:gd name="T63" fmla="*/ 28 h 84"/>
                <a:gd name="T64" fmla="*/ 4 w 125"/>
                <a:gd name="T65" fmla="*/ 60 h 84"/>
                <a:gd name="T66" fmla="*/ 5 w 125"/>
                <a:gd name="T67" fmla="*/ 71 h 84"/>
                <a:gd name="T68" fmla="*/ 11 w 125"/>
                <a:gd name="T69" fmla="*/ 68 h 84"/>
                <a:gd name="T70" fmla="*/ 18 w 125"/>
                <a:gd name="T71" fmla="*/ 79 h 84"/>
                <a:gd name="T72" fmla="*/ 55 w 125"/>
                <a:gd name="T73" fmla="*/ 76 h 84"/>
                <a:gd name="T74" fmla="*/ 65 w 125"/>
                <a:gd name="T75" fmla="*/ 45 h 84"/>
                <a:gd name="T76" fmla="*/ 72 w 125"/>
                <a:gd name="T77" fmla="*/ 55 h 84"/>
                <a:gd name="T78" fmla="*/ 110 w 125"/>
                <a:gd name="T79" fmla="*/ 52 h 84"/>
                <a:gd name="T80" fmla="*/ 118 w 125"/>
                <a:gd name="T81" fmla="*/ 23 h 84"/>
                <a:gd name="T82" fmla="*/ 96 w 125"/>
                <a:gd name="T83"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 h="84">
                  <a:moveTo>
                    <a:pt x="27" y="78"/>
                  </a:moveTo>
                  <a:cubicBezTo>
                    <a:pt x="20" y="74"/>
                    <a:pt x="10" y="62"/>
                    <a:pt x="20" y="58"/>
                  </a:cubicBezTo>
                  <a:cubicBezTo>
                    <a:pt x="25" y="56"/>
                    <a:pt x="30" y="54"/>
                    <a:pt x="36" y="51"/>
                  </a:cubicBezTo>
                  <a:cubicBezTo>
                    <a:pt x="33" y="60"/>
                    <a:pt x="30" y="69"/>
                    <a:pt x="27" y="78"/>
                  </a:cubicBezTo>
                  <a:moveTo>
                    <a:pt x="46" y="75"/>
                  </a:moveTo>
                  <a:cubicBezTo>
                    <a:pt x="48" y="65"/>
                    <a:pt x="50" y="56"/>
                    <a:pt x="53" y="46"/>
                  </a:cubicBezTo>
                  <a:cubicBezTo>
                    <a:pt x="58" y="50"/>
                    <a:pt x="59" y="64"/>
                    <a:pt x="55" y="68"/>
                  </a:cubicBezTo>
                  <a:cubicBezTo>
                    <a:pt x="53" y="70"/>
                    <a:pt x="50" y="73"/>
                    <a:pt x="46" y="75"/>
                  </a:cubicBezTo>
                  <a:moveTo>
                    <a:pt x="31" y="79"/>
                  </a:moveTo>
                  <a:cubicBezTo>
                    <a:pt x="30" y="79"/>
                    <a:pt x="29" y="79"/>
                    <a:pt x="29" y="79"/>
                  </a:cubicBezTo>
                  <a:cubicBezTo>
                    <a:pt x="28" y="79"/>
                    <a:pt x="28" y="79"/>
                    <a:pt x="28" y="79"/>
                  </a:cubicBezTo>
                  <a:cubicBezTo>
                    <a:pt x="31" y="70"/>
                    <a:pt x="34" y="60"/>
                    <a:pt x="37" y="51"/>
                  </a:cubicBezTo>
                  <a:cubicBezTo>
                    <a:pt x="37" y="51"/>
                    <a:pt x="37" y="51"/>
                    <a:pt x="37" y="51"/>
                  </a:cubicBezTo>
                  <a:cubicBezTo>
                    <a:pt x="40" y="49"/>
                    <a:pt x="44" y="48"/>
                    <a:pt x="48" y="46"/>
                  </a:cubicBezTo>
                  <a:cubicBezTo>
                    <a:pt x="49" y="46"/>
                    <a:pt x="49" y="46"/>
                    <a:pt x="50" y="46"/>
                  </a:cubicBezTo>
                  <a:cubicBezTo>
                    <a:pt x="51" y="46"/>
                    <a:pt x="51" y="46"/>
                    <a:pt x="51" y="46"/>
                  </a:cubicBezTo>
                  <a:cubicBezTo>
                    <a:pt x="49" y="56"/>
                    <a:pt x="46" y="66"/>
                    <a:pt x="43" y="76"/>
                  </a:cubicBezTo>
                  <a:cubicBezTo>
                    <a:pt x="39" y="78"/>
                    <a:pt x="35" y="79"/>
                    <a:pt x="31" y="79"/>
                  </a:cubicBezTo>
                  <a:moveTo>
                    <a:pt x="89" y="55"/>
                  </a:moveTo>
                  <a:cubicBezTo>
                    <a:pt x="92" y="45"/>
                    <a:pt x="95" y="35"/>
                    <a:pt x="97" y="25"/>
                  </a:cubicBezTo>
                  <a:cubicBezTo>
                    <a:pt x="99" y="25"/>
                    <a:pt x="100" y="24"/>
                    <a:pt x="101" y="23"/>
                  </a:cubicBezTo>
                  <a:cubicBezTo>
                    <a:pt x="102" y="23"/>
                    <a:pt x="103" y="23"/>
                    <a:pt x="104" y="23"/>
                  </a:cubicBezTo>
                  <a:cubicBezTo>
                    <a:pt x="105" y="23"/>
                    <a:pt x="106" y="23"/>
                    <a:pt x="106" y="23"/>
                  </a:cubicBezTo>
                  <a:cubicBezTo>
                    <a:pt x="104" y="32"/>
                    <a:pt x="103" y="41"/>
                    <a:pt x="101" y="50"/>
                  </a:cubicBezTo>
                  <a:cubicBezTo>
                    <a:pt x="103" y="50"/>
                    <a:pt x="103" y="50"/>
                    <a:pt x="103" y="50"/>
                  </a:cubicBezTo>
                  <a:cubicBezTo>
                    <a:pt x="104" y="41"/>
                    <a:pt x="106" y="33"/>
                    <a:pt x="108" y="24"/>
                  </a:cubicBezTo>
                  <a:cubicBezTo>
                    <a:pt x="113" y="27"/>
                    <a:pt x="113" y="39"/>
                    <a:pt x="111" y="44"/>
                  </a:cubicBezTo>
                  <a:cubicBezTo>
                    <a:pt x="111" y="43"/>
                    <a:pt x="111" y="43"/>
                    <a:pt x="111" y="43"/>
                  </a:cubicBezTo>
                  <a:cubicBezTo>
                    <a:pt x="111" y="43"/>
                    <a:pt x="111" y="43"/>
                    <a:pt x="111" y="44"/>
                  </a:cubicBezTo>
                  <a:cubicBezTo>
                    <a:pt x="111" y="44"/>
                    <a:pt x="111" y="44"/>
                    <a:pt x="111" y="44"/>
                  </a:cubicBezTo>
                  <a:cubicBezTo>
                    <a:pt x="111" y="44"/>
                    <a:pt x="111" y="44"/>
                    <a:pt x="111" y="44"/>
                  </a:cubicBezTo>
                  <a:cubicBezTo>
                    <a:pt x="110" y="44"/>
                    <a:pt x="110" y="44"/>
                    <a:pt x="110" y="44"/>
                  </a:cubicBezTo>
                  <a:cubicBezTo>
                    <a:pt x="110" y="44"/>
                    <a:pt x="110" y="44"/>
                    <a:pt x="111" y="44"/>
                  </a:cubicBezTo>
                  <a:cubicBezTo>
                    <a:pt x="107" y="50"/>
                    <a:pt x="92" y="56"/>
                    <a:pt x="85" y="56"/>
                  </a:cubicBezTo>
                  <a:cubicBezTo>
                    <a:pt x="85" y="56"/>
                    <a:pt x="85" y="56"/>
                    <a:pt x="85" y="55"/>
                  </a:cubicBezTo>
                  <a:cubicBezTo>
                    <a:pt x="78" y="55"/>
                    <a:pt x="63" y="40"/>
                    <a:pt x="74" y="35"/>
                  </a:cubicBezTo>
                  <a:cubicBezTo>
                    <a:pt x="81" y="32"/>
                    <a:pt x="88" y="29"/>
                    <a:pt x="95" y="26"/>
                  </a:cubicBezTo>
                  <a:cubicBezTo>
                    <a:pt x="93" y="35"/>
                    <a:pt x="90" y="45"/>
                    <a:pt x="88" y="54"/>
                  </a:cubicBezTo>
                  <a:cubicBezTo>
                    <a:pt x="89" y="55"/>
                    <a:pt x="89" y="55"/>
                    <a:pt x="89" y="55"/>
                  </a:cubicBezTo>
                  <a:moveTo>
                    <a:pt x="82" y="0"/>
                  </a:moveTo>
                  <a:cubicBezTo>
                    <a:pt x="78" y="0"/>
                    <a:pt x="75" y="3"/>
                    <a:pt x="77" y="12"/>
                  </a:cubicBezTo>
                  <a:cubicBezTo>
                    <a:pt x="78" y="14"/>
                    <a:pt x="79" y="19"/>
                    <a:pt x="82" y="19"/>
                  </a:cubicBezTo>
                  <a:cubicBezTo>
                    <a:pt x="82" y="19"/>
                    <a:pt x="82" y="19"/>
                    <a:pt x="83" y="18"/>
                  </a:cubicBezTo>
                  <a:cubicBezTo>
                    <a:pt x="86" y="17"/>
                    <a:pt x="83" y="13"/>
                    <a:pt x="83" y="11"/>
                  </a:cubicBezTo>
                  <a:cubicBezTo>
                    <a:pt x="82" y="7"/>
                    <a:pt x="82" y="6"/>
                    <a:pt x="84" y="6"/>
                  </a:cubicBezTo>
                  <a:cubicBezTo>
                    <a:pt x="85" y="6"/>
                    <a:pt x="86" y="6"/>
                    <a:pt x="87" y="6"/>
                  </a:cubicBezTo>
                  <a:cubicBezTo>
                    <a:pt x="95" y="11"/>
                    <a:pt x="104" y="15"/>
                    <a:pt x="112" y="19"/>
                  </a:cubicBezTo>
                  <a:cubicBezTo>
                    <a:pt x="110" y="18"/>
                    <a:pt x="107" y="17"/>
                    <a:pt x="105" y="17"/>
                  </a:cubicBezTo>
                  <a:cubicBezTo>
                    <a:pt x="99" y="17"/>
                    <a:pt x="93" y="21"/>
                    <a:pt x="86" y="23"/>
                  </a:cubicBezTo>
                  <a:cubicBezTo>
                    <a:pt x="82" y="25"/>
                    <a:pt x="77" y="28"/>
                    <a:pt x="72" y="30"/>
                  </a:cubicBezTo>
                  <a:cubicBezTo>
                    <a:pt x="66" y="32"/>
                    <a:pt x="66" y="39"/>
                    <a:pt x="62" y="40"/>
                  </a:cubicBezTo>
                  <a:cubicBezTo>
                    <a:pt x="61" y="41"/>
                    <a:pt x="60" y="41"/>
                    <a:pt x="59" y="41"/>
                  </a:cubicBezTo>
                  <a:cubicBezTo>
                    <a:pt x="57" y="41"/>
                    <a:pt x="56" y="41"/>
                    <a:pt x="55" y="40"/>
                  </a:cubicBezTo>
                  <a:cubicBezTo>
                    <a:pt x="53" y="40"/>
                    <a:pt x="52" y="40"/>
                    <a:pt x="50" y="40"/>
                  </a:cubicBezTo>
                  <a:cubicBezTo>
                    <a:pt x="49" y="40"/>
                    <a:pt x="48" y="40"/>
                    <a:pt x="47" y="40"/>
                  </a:cubicBezTo>
                  <a:cubicBezTo>
                    <a:pt x="42" y="42"/>
                    <a:pt x="37" y="44"/>
                    <a:pt x="33" y="46"/>
                  </a:cubicBezTo>
                  <a:cubicBezTo>
                    <a:pt x="23" y="50"/>
                    <a:pt x="13" y="53"/>
                    <a:pt x="9" y="63"/>
                  </a:cubicBezTo>
                  <a:cubicBezTo>
                    <a:pt x="12" y="53"/>
                    <a:pt x="16" y="43"/>
                    <a:pt x="19" y="34"/>
                  </a:cubicBezTo>
                  <a:cubicBezTo>
                    <a:pt x="19" y="33"/>
                    <a:pt x="19" y="33"/>
                    <a:pt x="20" y="33"/>
                  </a:cubicBezTo>
                  <a:cubicBezTo>
                    <a:pt x="21" y="33"/>
                    <a:pt x="22" y="35"/>
                    <a:pt x="24" y="37"/>
                  </a:cubicBezTo>
                  <a:cubicBezTo>
                    <a:pt x="26" y="39"/>
                    <a:pt x="28" y="41"/>
                    <a:pt x="29" y="41"/>
                  </a:cubicBezTo>
                  <a:cubicBezTo>
                    <a:pt x="29" y="41"/>
                    <a:pt x="29" y="41"/>
                    <a:pt x="29" y="41"/>
                  </a:cubicBezTo>
                  <a:cubicBezTo>
                    <a:pt x="34" y="40"/>
                    <a:pt x="27" y="27"/>
                    <a:pt x="19" y="27"/>
                  </a:cubicBezTo>
                  <a:cubicBezTo>
                    <a:pt x="18" y="27"/>
                    <a:pt x="16" y="27"/>
                    <a:pt x="15" y="28"/>
                  </a:cubicBezTo>
                  <a:cubicBezTo>
                    <a:pt x="12" y="30"/>
                    <a:pt x="12" y="37"/>
                    <a:pt x="11" y="39"/>
                  </a:cubicBezTo>
                  <a:cubicBezTo>
                    <a:pt x="9" y="46"/>
                    <a:pt x="6" y="53"/>
                    <a:pt x="4" y="60"/>
                  </a:cubicBezTo>
                  <a:cubicBezTo>
                    <a:pt x="3" y="63"/>
                    <a:pt x="0" y="69"/>
                    <a:pt x="4" y="71"/>
                  </a:cubicBezTo>
                  <a:cubicBezTo>
                    <a:pt x="4" y="71"/>
                    <a:pt x="4" y="71"/>
                    <a:pt x="5" y="71"/>
                  </a:cubicBezTo>
                  <a:cubicBezTo>
                    <a:pt x="6" y="71"/>
                    <a:pt x="7" y="70"/>
                    <a:pt x="8" y="70"/>
                  </a:cubicBezTo>
                  <a:cubicBezTo>
                    <a:pt x="9" y="69"/>
                    <a:pt x="10" y="68"/>
                    <a:pt x="11" y="68"/>
                  </a:cubicBezTo>
                  <a:cubicBezTo>
                    <a:pt x="11" y="68"/>
                    <a:pt x="11" y="68"/>
                    <a:pt x="11" y="68"/>
                  </a:cubicBezTo>
                  <a:cubicBezTo>
                    <a:pt x="13" y="72"/>
                    <a:pt x="16" y="75"/>
                    <a:pt x="18" y="79"/>
                  </a:cubicBezTo>
                  <a:cubicBezTo>
                    <a:pt x="22" y="83"/>
                    <a:pt x="27" y="84"/>
                    <a:pt x="32" y="84"/>
                  </a:cubicBezTo>
                  <a:cubicBezTo>
                    <a:pt x="40" y="84"/>
                    <a:pt x="48" y="80"/>
                    <a:pt x="55" y="76"/>
                  </a:cubicBezTo>
                  <a:cubicBezTo>
                    <a:pt x="64" y="70"/>
                    <a:pt x="64" y="62"/>
                    <a:pt x="62" y="52"/>
                  </a:cubicBezTo>
                  <a:cubicBezTo>
                    <a:pt x="61" y="47"/>
                    <a:pt x="60" y="47"/>
                    <a:pt x="65" y="45"/>
                  </a:cubicBezTo>
                  <a:cubicBezTo>
                    <a:pt x="65" y="45"/>
                    <a:pt x="65" y="45"/>
                    <a:pt x="65" y="45"/>
                  </a:cubicBezTo>
                  <a:cubicBezTo>
                    <a:pt x="67" y="45"/>
                    <a:pt x="71" y="53"/>
                    <a:pt x="72" y="55"/>
                  </a:cubicBezTo>
                  <a:cubicBezTo>
                    <a:pt x="76" y="59"/>
                    <a:pt x="81" y="61"/>
                    <a:pt x="86" y="61"/>
                  </a:cubicBezTo>
                  <a:cubicBezTo>
                    <a:pt x="94" y="61"/>
                    <a:pt x="104" y="56"/>
                    <a:pt x="110" y="52"/>
                  </a:cubicBezTo>
                  <a:cubicBezTo>
                    <a:pt x="118" y="47"/>
                    <a:pt x="118" y="39"/>
                    <a:pt x="117" y="31"/>
                  </a:cubicBezTo>
                  <a:cubicBezTo>
                    <a:pt x="116" y="27"/>
                    <a:pt x="114" y="24"/>
                    <a:pt x="118" y="23"/>
                  </a:cubicBezTo>
                  <a:cubicBezTo>
                    <a:pt x="120" y="22"/>
                    <a:pt x="125" y="19"/>
                    <a:pt x="120" y="17"/>
                  </a:cubicBezTo>
                  <a:cubicBezTo>
                    <a:pt x="116" y="11"/>
                    <a:pt x="102" y="7"/>
                    <a:pt x="96" y="4"/>
                  </a:cubicBezTo>
                  <a:cubicBezTo>
                    <a:pt x="92" y="3"/>
                    <a:pt x="87" y="0"/>
                    <a:pt x="8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859"/>
            <p:cNvSpPr>
              <a:spLocks/>
            </p:cNvSpPr>
            <p:nvPr/>
          </p:nvSpPr>
          <p:spPr bwMode="auto">
            <a:xfrm>
              <a:off x="5466" y="1687"/>
              <a:ext cx="3" cy="2"/>
            </a:xfrm>
            <a:custGeom>
              <a:avLst/>
              <a:gdLst>
                <a:gd name="T0" fmla="*/ 0 w 1"/>
                <a:gd name="T1" fmla="*/ 0 h 1"/>
                <a:gd name="T2" fmla="*/ 0 w 1"/>
                <a:gd name="T3" fmla="*/ 1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1" y="1"/>
                    <a:pt x="1" y="1"/>
                    <a:pt x="1" y="1"/>
                  </a:cubicBezTo>
                  <a:cubicBezTo>
                    <a:pt x="1" y="1"/>
                    <a:pt x="1" y="1"/>
                    <a:pt x="1" y="1"/>
                  </a:cubicBezTo>
                  <a:cubicBezTo>
                    <a:pt x="1" y="1"/>
                    <a:pt x="0" y="0"/>
                    <a:pt x="0"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860"/>
            <p:cNvSpPr>
              <a:spLocks noEditPoints="1"/>
            </p:cNvSpPr>
            <p:nvPr/>
          </p:nvSpPr>
          <p:spPr bwMode="auto">
            <a:xfrm>
              <a:off x="2389" y="873"/>
              <a:ext cx="258" cy="821"/>
            </a:xfrm>
            <a:custGeom>
              <a:avLst/>
              <a:gdLst>
                <a:gd name="T0" fmla="*/ 103 w 109"/>
                <a:gd name="T1" fmla="*/ 299 h 347"/>
                <a:gd name="T2" fmla="*/ 74 w 109"/>
                <a:gd name="T3" fmla="*/ 302 h 347"/>
                <a:gd name="T4" fmla="*/ 52 w 109"/>
                <a:gd name="T5" fmla="*/ 209 h 347"/>
                <a:gd name="T6" fmla="*/ 50 w 109"/>
                <a:gd name="T7" fmla="*/ 210 h 347"/>
                <a:gd name="T8" fmla="*/ 69 w 109"/>
                <a:gd name="T9" fmla="*/ 204 h 347"/>
                <a:gd name="T10" fmla="*/ 41 w 109"/>
                <a:gd name="T11" fmla="*/ 200 h 347"/>
                <a:gd name="T12" fmla="*/ 49 w 109"/>
                <a:gd name="T13" fmla="*/ 204 h 347"/>
                <a:gd name="T14" fmla="*/ 57 w 109"/>
                <a:gd name="T15" fmla="*/ 190 h 347"/>
                <a:gd name="T16" fmla="*/ 45 w 109"/>
                <a:gd name="T17" fmla="*/ 147 h 347"/>
                <a:gd name="T18" fmla="*/ 41 w 109"/>
                <a:gd name="T19" fmla="*/ 145 h 347"/>
                <a:gd name="T20" fmla="*/ 45 w 109"/>
                <a:gd name="T21" fmla="*/ 180 h 347"/>
                <a:gd name="T22" fmla="*/ 32 w 109"/>
                <a:gd name="T23" fmla="*/ 185 h 347"/>
                <a:gd name="T24" fmla="*/ 34 w 109"/>
                <a:gd name="T25" fmla="*/ 173 h 347"/>
                <a:gd name="T26" fmla="*/ 77 w 109"/>
                <a:gd name="T27" fmla="*/ 143 h 347"/>
                <a:gd name="T28" fmla="*/ 52 w 109"/>
                <a:gd name="T29" fmla="*/ 142 h 347"/>
                <a:gd name="T30" fmla="*/ 5 w 109"/>
                <a:gd name="T31" fmla="*/ 190 h 347"/>
                <a:gd name="T32" fmla="*/ 36 w 109"/>
                <a:gd name="T33" fmla="*/ 137 h 347"/>
                <a:gd name="T34" fmla="*/ 32 w 109"/>
                <a:gd name="T35" fmla="*/ 199 h 347"/>
                <a:gd name="T36" fmla="*/ 71 w 109"/>
                <a:gd name="T37" fmla="*/ 198 h 347"/>
                <a:gd name="T38" fmla="*/ 89 w 109"/>
                <a:gd name="T39" fmla="*/ 197 h 347"/>
                <a:gd name="T40" fmla="*/ 95 w 109"/>
                <a:gd name="T41" fmla="*/ 291 h 347"/>
                <a:gd name="T42" fmla="*/ 38 w 109"/>
                <a:gd name="T43" fmla="*/ 292 h 347"/>
                <a:gd name="T44" fmla="*/ 43 w 109"/>
                <a:gd name="T45" fmla="*/ 271 h 347"/>
                <a:gd name="T46" fmla="*/ 22 w 109"/>
                <a:gd name="T47" fmla="*/ 235 h 347"/>
                <a:gd name="T48" fmla="*/ 15 w 109"/>
                <a:gd name="T49" fmla="*/ 213 h 347"/>
                <a:gd name="T50" fmla="*/ 52 w 109"/>
                <a:gd name="T51" fmla="*/ 136 h 347"/>
                <a:gd name="T52" fmla="*/ 79 w 109"/>
                <a:gd name="T53" fmla="*/ 124 h 347"/>
                <a:gd name="T54" fmla="*/ 43 w 109"/>
                <a:gd name="T55" fmla="*/ 129 h 347"/>
                <a:gd name="T56" fmla="*/ 51 w 109"/>
                <a:gd name="T57" fmla="*/ 122 h 347"/>
                <a:gd name="T58" fmla="*/ 51 w 109"/>
                <a:gd name="T59" fmla="*/ 115 h 347"/>
                <a:gd name="T60" fmla="*/ 62 w 109"/>
                <a:gd name="T61" fmla="*/ 115 h 347"/>
                <a:gd name="T62" fmla="*/ 60 w 109"/>
                <a:gd name="T63" fmla="*/ 110 h 347"/>
                <a:gd name="T64" fmla="*/ 60 w 109"/>
                <a:gd name="T65" fmla="*/ 110 h 347"/>
                <a:gd name="T66" fmla="*/ 53 w 109"/>
                <a:gd name="T67" fmla="*/ 72 h 347"/>
                <a:gd name="T68" fmla="*/ 48 w 109"/>
                <a:gd name="T69" fmla="*/ 49 h 347"/>
                <a:gd name="T70" fmla="*/ 69 w 109"/>
                <a:gd name="T71" fmla="*/ 44 h 347"/>
                <a:gd name="T72" fmla="*/ 29 w 109"/>
                <a:gd name="T73" fmla="*/ 18 h 347"/>
                <a:gd name="T74" fmla="*/ 80 w 109"/>
                <a:gd name="T75" fmla="*/ 111 h 347"/>
                <a:gd name="T76" fmla="*/ 82 w 109"/>
                <a:gd name="T77" fmla="*/ 41 h 347"/>
                <a:gd name="T78" fmla="*/ 71 w 109"/>
                <a:gd name="T79" fmla="*/ 40 h 347"/>
                <a:gd name="T80" fmla="*/ 57 w 109"/>
                <a:gd name="T81" fmla="*/ 73 h 347"/>
                <a:gd name="T82" fmla="*/ 54 w 109"/>
                <a:gd name="T83" fmla="*/ 76 h 347"/>
                <a:gd name="T84" fmla="*/ 14 w 109"/>
                <a:gd name="T85" fmla="*/ 51 h 347"/>
                <a:gd name="T86" fmla="*/ 40 w 109"/>
                <a:gd name="T87" fmla="*/ 130 h 347"/>
                <a:gd name="T88" fmla="*/ 32 w 109"/>
                <a:gd name="T89" fmla="*/ 130 h 347"/>
                <a:gd name="T90" fmla="*/ 14 w 109"/>
                <a:gd name="T91" fmla="*/ 222 h 347"/>
                <a:gd name="T92" fmla="*/ 32 w 109"/>
                <a:gd name="T93" fmla="*/ 291 h 347"/>
                <a:gd name="T94" fmla="*/ 29 w 109"/>
                <a:gd name="T95" fmla="*/ 308 h 347"/>
                <a:gd name="T96" fmla="*/ 76 w 109"/>
                <a:gd name="T97" fmla="*/ 317 h 347"/>
                <a:gd name="T98" fmla="*/ 101 w 109"/>
                <a:gd name="T99" fmla="*/ 307 h 347"/>
                <a:gd name="T100" fmla="*/ 84 w 109"/>
                <a:gd name="T101" fmla="*/ 332 h 347"/>
                <a:gd name="T102" fmla="*/ 98 w 109"/>
                <a:gd name="T103" fmla="*/ 347 h 347"/>
                <a:gd name="T104" fmla="*/ 106 w 109"/>
                <a:gd name="T105" fmla="*/ 298 h 347"/>
                <a:gd name="T106" fmla="*/ 106 w 109"/>
                <a:gd name="T107" fmla="*/ 244 h 347"/>
                <a:gd name="T108" fmla="*/ 80 w 109"/>
                <a:gd name="T109" fmla="*/ 151 h 347"/>
                <a:gd name="T110" fmla="*/ 84 w 109"/>
                <a:gd name="T111" fmla="*/ 135 h 347"/>
                <a:gd name="T112" fmla="*/ 83 w 109"/>
                <a:gd name="T113" fmla="*/ 127 h 347"/>
                <a:gd name="T114" fmla="*/ 109 w 109"/>
                <a:gd name="T115" fmla="*/ 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9" h="347">
                  <a:moveTo>
                    <a:pt x="32" y="305"/>
                  </a:moveTo>
                  <a:cubicBezTo>
                    <a:pt x="32" y="305"/>
                    <a:pt x="32" y="305"/>
                    <a:pt x="32" y="305"/>
                  </a:cubicBezTo>
                  <a:cubicBezTo>
                    <a:pt x="31" y="305"/>
                    <a:pt x="31" y="305"/>
                    <a:pt x="30" y="304"/>
                  </a:cubicBezTo>
                  <a:cubicBezTo>
                    <a:pt x="30" y="304"/>
                    <a:pt x="29" y="304"/>
                    <a:pt x="29" y="304"/>
                  </a:cubicBezTo>
                  <a:cubicBezTo>
                    <a:pt x="29" y="303"/>
                    <a:pt x="29" y="303"/>
                    <a:pt x="29" y="303"/>
                  </a:cubicBezTo>
                  <a:cubicBezTo>
                    <a:pt x="29" y="303"/>
                    <a:pt x="30" y="302"/>
                    <a:pt x="30" y="302"/>
                  </a:cubicBezTo>
                  <a:cubicBezTo>
                    <a:pt x="31" y="301"/>
                    <a:pt x="31" y="301"/>
                    <a:pt x="32" y="301"/>
                  </a:cubicBezTo>
                  <a:cubicBezTo>
                    <a:pt x="32" y="302"/>
                    <a:pt x="32" y="304"/>
                    <a:pt x="32" y="305"/>
                  </a:cubicBezTo>
                  <a:moveTo>
                    <a:pt x="103" y="301"/>
                  </a:moveTo>
                  <a:cubicBezTo>
                    <a:pt x="103" y="301"/>
                    <a:pt x="103" y="300"/>
                    <a:pt x="103" y="299"/>
                  </a:cubicBezTo>
                  <a:cubicBezTo>
                    <a:pt x="103" y="299"/>
                    <a:pt x="103" y="299"/>
                    <a:pt x="103" y="299"/>
                  </a:cubicBezTo>
                  <a:cubicBezTo>
                    <a:pt x="103" y="299"/>
                    <a:pt x="103" y="299"/>
                    <a:pt x="103" y="299"/>
                  </a:cubicBezTo>
                  <a:cubicBezTo>
                    <a:pt x="103" y="300"/>
                    <a:pt x="103" y="300"/>
                    <a:pt x="103" y="300"/>
                  </a:cubicBezTo>
                  <a:cubicBezTo>
                    <a:pt x="103" y="300"/>
                    <a:pt x="103" y="301"/>
                    <a:pt x="103" y="301"/>
                  </a:cubicBezTo>
                  <a:cubicBezTo>
                    <a:pt x="103" y="301"/>
                    <a:pt x="103" y="301"/>
                    <a:pt x="103" y="301"/>
                  </a:cubicBezTo>
                  <a:moveTo>
                    <a:pt x="60" y="310"/>
                  </a:moveTo>
                  <a:cubicBezTo>
                    <a:pt x="51" y="310"/>
                    <a:pt x="43" y="310"/>
                    <a:pt x="36" y="307"/>
                  </a:cubicBezTo>
                  <a:cubicBezTo>
                    <a:pt x="36" y="303"/>
                    <a:pt x="36" y="299"/>
                    <a:pt x="36" y="295"/>
                  </a:cubicBezTo>
                  <a:cubicBezTo>
                    <a:pt x="39" y="298"/>
                    <a:pt x="47" y="300"/>
                    <a:pt x="61" y="302"/>
                  </a:cubicBezTo>
                  <a:cubicBezTo>
                    <a:pt x="65" y="302"/>
                    <a:pt x="70" y="302"/>
                    <a:pt x="74" y="302"/>
                  </a:cubicBezTo>
                  <a:cubicBezTo>
                    <a:pt x="77" y="302"/>
                    <a:pt x="80" y="302"/>
                    <a:pt x="83" y="302"/>
                  </a:cubicBezTo>
                  <a:cubicBezTo>
                    <a:pt x="85" y="301"/>
                    <a:pt x="90" y="300"/>
                    <a:pt x="95" y="298"/>
                  </a:cubicBezTo>
                  <a:cubicBezTo>
                    <a:pt x="96" y="298"/>
                    <a:pt x="98" y="297"/>
                    <a:pt x="99" y="296"/>
                  </a:cubicBezTo>
                  <a:cubicBezTo>
                    <a:pt x="99" y="298"/>
                    <a:pt x="99" y="301"/>
                    <a:pt x="99" y="304"/>
                  </a:cubicBezTo>
                  <a:cubicBezTo>
                    <a:pt x="92" y="308"/>
                    <a:pt x="82" y="309"/>
                    <a:pt x="73" y="310"/>
                  </a:cubicBezTo>
                  <a:cubicBezTo>
                    <a:pt x="69" y="310"/>
                    <a:pt x="64" y="310"/>
                    <a:pt x="60" y="310"/>
                  </a:cubicBezTo>
                  <a:cubicBezTo>
                    <a:pt x="60" y="310"/>
                    <a:pt x="60" y="310"/>
                    <a:pt x="60" y="310"/>
                  </a:cubicBezTo>
                  <a:moveTo>
                    <a:pt x="53" y="212"/>
                  </a:moveTo>
                  <a:cubicBezTo>
                    <a:pt x="53" y="212"/>
                    <a:pt x="52" y="212"/>
                    <a:pt x="51" y="212"/>
                  </a:cubicBezTo>
                  <a:cubicBezTo>
                    <a:pt x="51" y="211"/>
                    <a:pt x="52" y="210"/>
                    <a:pt x="52" y="209"/>
                  </a:cubicBezTo>
                  <a:cubicBezTo>
                    <a:pt x="53" y="210"/>
                    <a:pt x="53" y="211"/>
                    <a:pt x="54" y="212"/>
                  </a:cubicBezTo>
                  <a:cubicBezTo>
                    <a:pt x="53" y="212"/>
                    <a:pt x="53" y="212"/>
                    <a:pt x="53" y="212"/>
                  </a:cubicBezTo>
                  <a:moveTo>
                    <a:pt x="50" y="210"/>
                  </a:moveTo>
                  <a:cubicBezTo>
                    <a:pt x="50" y="209"/>
                    <a:pt x="50" y="208"/>
                    <a:pt x="49" y="208"/>
                  </a:cubicBezTo>
                  <a:cubicBezTo>
                    <a:pt x="49" y="208"/>
                    <a:pt x="49" y="208"/>
                    <a:pt x="49" y="208"/>
                  </a:cubicBezTo>
                  <a:cubicBezTo>
                    <a:pt x="49" y="208"/>
                    <a:pt x="49" y="208"/>
                    <a:pt x="49" y="208"/>
                  </a:cubicBezTo>
                  <a:cubicBezTo>
                    <a:pt x="49" y="207"/>
                    <a:pt x="49" y="207"/>
                    <a:pt x="50" y="206"/>
                  </a:cubicBezTo>
                  <a:cubicBezTo>
                    <a:pt x="50" y="206"/>
                    <a:pt x="50" y="206"/>
                    <a:pt x="50" y="206"/>
                  </a:cubicBezTo>
                  <a:cubicBezTo>
                    <a:pt x="50" y="207"/>
                    <a:pt x="51" y="207"/>
                    <a:pt x="51" y="208"/>
                  </a:cubicBezTo>
                  <a:cubicBezTo>
                    <a:pt x="51" y="208"/>
                    <a:pt x="50" y="209"/>
                    <a:pt x="50" y="210"/>
                  </a:cubicBezTo>
                  <a:moveTo>
                    <a:pt x="59" y="211"/>
                  </a:moveTo>
                  <a:cubicBezTo>
                    <a:pt x="59" y="210"/>
                    <a:pt x="59" y="210"/>
                    <a:pt x="59" y="210"/>
                  </a:cubicBezTo>
                  <a:cubicBezTo>
                    <a:pt x="58" y="210"/>
                    <a:pt x="57" y="210"/>
                    <a:pt x="57" y="209"/>
                  </a:cubicBezTo>
                  <a:cubicBezTo>
                    <a:pt x="56" y="208"/>
                    <a:pt x="55" y="208"/>
                    <a:pt x="55" y="207"/>
                  </a:cubicBezTo>
                  <a:cubicBezTo>
                    <a:pt x="54" y="206"/>
                    <a:pt x="53" y="205"/>
                    <a:pt x="53" y="204"/>
                  </a:cubicBezTo>
                  <a:cubicBezTo>
                    <a:pt x="52" y="204"/>
                    <a:pt x="52" y="204"/>
                    <a:pt x="52" y="204"/>
                  </a:cubicBezTo>
                  <a:cubicBezTo>
                    <a:pt x="53" y="204"/>
                    <a:pt x="53" y="204"/>
                    <a:pt x="53" y="204"/>
                  </a:cubicBezTo>
                  <a:cubicBezTo>
                    <a:pt x="55" y="197"/>
                    <a:pt x="60" y="192"/>
                    <a:pt x="65" y="189"/>
                  </a:cubicBezTo>
                  <a:cubicBezTo>
                    <a:pt x="66" y="192"/>
                    <a:pt x="67" y="196"/>
                    <a:pt x="68" y="199"/>
                  </a:cubicBezTo>
                  <a:cubicBezTo>
                    <a:pt x="68" y="201"/>
                    <a:pt x="69" y="203"/>
                    <a:pt x="69" y="204"/>
                  </a:cubicBezTo>
                  <a:cubicBezTo>
                    <a:pt x="69" y="206"/>
                    <a:pt x="68" y="207"/>
                    <a:pt x="67" y="208"/>
                  </a:cubicBezTo>
                  <a:cubicBezTo>
                    <a:pt x="67" y="209"/>
                    <a:pt x="65" y="210"/>
                    <a:pt x="64" y="210"/>
                  </a:cubicBezTo>
                  <a:cubicBezTo>
                    <a:pt x="62" y="211"/>
                    <a:pt x="60" y="211"/>
                    <a:pt x="59" y="211"/>
                  </a:cubicBezTo>
                  <a:moveTo>
                    <a:pt x="62" y="187"/>
                  </a:moveTo>
                  <a:cubicBezTo>
                    <a:pt x="63" y="185"/>
                    <a:pt x="64" y="183"/>
                    <a:pt x="64" y="181"/>
                  </a:cubicBezTo>
                  <a:cubicBezTo>
                    <a:pt x="64" y="183"/>
                    <a:pt x="64" y="184"/>
                    <a:pt x="65" y="185"/>
                  </a:cubicBezTo>
                  <a:cubicBezTo>
                    <a:pt x="64" y="186"/>
                    <a:pt x="63" y="186"/>
                    <a:pt x="62" y="187"/>
                  </a:cubicBezTo>
                  <a:moveTo>
                    <a:pt x="48" y="206"/>
                  </a:moveTo>
                  <a:cubicBezTo>
                    <a:pt x="47" y="205"/>
                    <a:pt x="47" y="204"/>
                    <a:pt x="46" y="204"/>
                  </a:cubicBezTo>
                  <a:cubicBezTo>
                    <a:pt x="45" y="202"/>
                    <a:pt x="43" y="201"/>
                    <a:pt x="41" y="200"/>
                  </a:cubicBezTo>
                  <a:cubicBezTo>
                    <a:pt x="42" y="194"/>
                    <a:pt x="43" y="189"/>
                    <a:pt x="45" y="184"/>
                  </a:cubicBezTo>
                  <a:cubicBezTo>
                    <a:pt x="47" y="184"/>
                    <a:pt x="48" y="183"/>
                    <a:pt x="49" y="183"/>
                  </a:cubicBezTo>
                  <a:cubicBezTo>
                    <a:pt x="53" y="182"/>
                    <a:pt x="56" y="180"/>
                    <a:pt x="60" y="179"/>
                  </a:cubicBezTo>
                  <a:cubicBezTo>
                    <a:pt x="58" y="183"/>
                    <a:pt x="56" y="187"/>
                    <a:pt x="55" y="192"/>
                  </a:cubicBezTo>
                  <a:cubicBezTo>
                    <a:pt x="56" y="192"/>
                    <a:pt x="56" y="192"/>
                    <a:pt x="56" y="192"/>
                  </a:cubicBezTo>
                  <a:cubicBezTo>
                    <a:pt x="53" y="195"/>
                    <a:pt x="51" y="199"/>
                    <a:pt x="49" y="203"/>
                  </a:cubicBezTo>
                  <a:cubicBezTo>
                    <a:pt x="49" y="203"/>
                    <a:pt x="49" y="203"/>
                    <a:pt x="49" y="203"/>
                  </a:cubicBezTo>
                  <a:cubicBezTo>
                    <a:pt x="49" y="204"/>
                    <a:pt x="49" y="204"/>
                    <a:pt x="49" y="204"/>
                  </a:cubicBezTo>
                  <a:cubicBezTo>
                    <a:pt x="49" y="204"/>
                    <a:pt x="49" y="204"/>
                    <a:pt x="49" y="204"/>
                  </a:cubicBezTo>
                  <a:cubicBezTo>
                    <a:pt x="49" y="204"/>
                    <a:pt x="49" y="204"/>
                    <a:pt x="49" y="204"/>
                  </a:cubicBezTo>
                  <a:cubicBezTo>
                    <a:pt x="48" y="205"/>
                    <a:pt x="48" y="205"/>
                    <a:pt x="48" y="206"/>
                  </a:cubicBezTo>
                  <a:moveTo>
                    <a:pt x="57" y="190"/>
                  </a:moveTo>
                  <a:cubicBezTo>
                    <a:pt x="59" y="186"/>
                    <a:pt x="60" y="182"/>
                    <a:pt x="62" y="178"/>
                  </a:cubicBezTo>
                  <a:cubicBezTo>
                    <a:pt x="63" y="178"/>
                    <a:pt x="63" y="177"/>
                    <a:pt x="64" y="177"/>
                  </a:cubicBezTo>
                  <a:cubicBezTo>
                    <a:pt x="64" y="177"/>
                    <a:pt x="64" y="177"/>
                    <a:pt x="64" y="177"/>
                  </a:cubicBezTo>
                  <a:cubicBezTo>
                    <a:pt x="64" y="178"/>
                    <a:pt x="64" y="178"/>
                    <a:pt x="64" y="178"/>
                  </a:cubicBezTo>
                  <a:cubicBezTo>
                    <a:pt x="63" y="178"/>
                    <a:pt x="63" y="178"/>
                    <a:pt x="63" y="178"/>
                  </a:cubicBezTo>
                  <a:cubicBezTo>
                    <a:pt x="63" y="181"/>
                    <a:pt x="61" y="185"/>
                    <a:pt x="59" y="188"/>
                  </a:cubicBezTo>
                  <a:cubicBezTo>
                    <a:pt x="59" y="189"/>
                    <a:pt x="59" y="189"/>
                    <a:pt x="59" y="189"/>
                  </a:cubicBezTo>
                  <a:cubicBezTo>
                    <a:pt x="59" y="189"/>
                    <a:pt x="58" y="190"/>
                    <a:pt x="57" y="190"/>
                  </a:cubicBezTo>
                  <a:moveTo>
                    <a:pt x="62" y="149"/>
                  </a:moveTo>
                  <a:cubicBezTo>
                    <a:pt x="68" y="149"/>
                    <a:pt x="74" y="148"/>
                    <a:pt x="78" y="147"/>
                  </a:cubicBezTo>
                  <a:cubicBezTo>
                    <a:pt x="78" y="147"/>
                    <a:pt x="78" y="147"/>
                    <a:pt x="78" y="147"/>
                  </a:cubicBezTo>
                  <a:cubicBezTo>
                    <a:pt x="77" y="149"/>
                    <a:pt x="74" y="153"/>
                    <a:pt x="72" y="154"/>
                  </a:cubicBezTo>
                  <a:cubicBezTo>
                    <a:pt x="70" y="156"/>
                    <a:pt x="66" y="157"/>
                    <a:pt x="62" y="157"/>
                  </a:cubicBezTo>
                  <a:cubicBezTo>
                    <a:pt x="62" y="157"/>
                    <a:pt x="62" y="157"/>
                    <a:pt x="62" y="157"/>
                  </a:cubicBezTo>
                  <a:cubicBezTo>
                    <a:pt x="62" y="157"/>
                    <a:pt x="62" y="157"/>
                    <a:pt x="62" y="157"/>
                  </a:cubicBezTo>
                  <a:cubicBezTo>
                    <a:pt x="62" y="157"/>
                    <a:pt x="61" y="157"/>
                    <a:pt x="61" y="156"/>
                  </a:cubicBezTo>
                  <a:cubicBezTo>
                    <a:pt x="57" y="156"/>
                    <a:pt x="54" y="155"/>
                    <a:pt x="51" y="153"/>
                  </a:cubicBezTo>
                  <a:cubicBezTo>
                    <a:pt x="48" y="151"/>
                    <a:pt x="46" y="149"/>
                    <a:pt x="45" y="147"/>
                  </a:cubicBezTo>
                  <a:cubicBezTo>
                    <a:pt x="46" y="147"/>
                    <a:pt x="47" y="147"/>
                    <a:pt x="48" y="148"/>
                  </a:cubicBezTo>
                  <a:cubicBezTo>
                    <a:pt x="53" y="148"/>
                    <a:pt x="58" y="149"/>
                    <a:pt x="62" y="149"/>
                  </a:cubicBezTo>
                  <a:moveTo>
                    <a:pt x="30" y="181"/>
                  </a:moveTo>
                  <a:cubicBezTo>
                    <a:pt x="30" y="180"/>
                    <a:pt x="29" y="179"/>
                    <a:pt x="29" y="179"/>
                  </a:cubicBezTo>
                  <a:cubicBezTo>
                    <a:pt x="32" y="174"/>
                    <a:pt x="34" y="166"/>
                    <a:pt x="37" y="159"/>
                  </a:cubicBezTo>
                  <a:cubicBezTo>
                    <a:pt x="38" y="155"/>
                    <a:pt x="39" y="151"/>
                    <a:pt x="40" y="148"/>
                  </a:cubicBezTo>
                  <a:cubicBezTo>
                    <a:pt x="40" y="147"/>
                    <a:pt x="40" y="145"/>
                    <a:pt x="40" y="144"/>
                  </a:cubicBezTo>
                  <a:cubicBezTo>
                    <a:pt x="40" y="144"/>
                    <a:pt x="40" y="144"/>
                    <a:pt x="40" y="144"/>
                  </a:cubicBezTo>
                  <a:cubicBezTo>
                    <a:pt x="41" y="144"/>
                    <a:pt x="41" y="144"/>
                    <a:pt x="41" y="144"/>
                  </a:cubicBezTo>
                  <a:cubicBezTo>
                    <a:pt x="41" y="145"/>
                    <a:pt x="41" y="145"/>
                    <a:pt x="41" y="145"/>
                  </a:cubicBezTo>
                  <a:cubicBezTo>
                    <a:pt x="41" y="150"/>
                    <a:pt x="45" y="153"/>
                    <a:pt x="49" y="156"/>
                  </a:cubicBezTo>
                  <a:cubicBezTo>
                    <a:pt x="52" y="158"/>
                    <a:pt x="56" y="160"/>
                    <a:pt x="60" y="160"/>
                  </a:cubicBezTo>
                  <a:cubicBezTo>
                    <a:pt x="61" y="160"/>
                    <a:pt x="62" y="160"/>
                    <a:pt x="62" y="160"/>
                  </a:cubicBezTo>
                  <a:cubicBezTo>
                    <a:pt x="65" y="160"/>
                    <a:pt x="67" y="160"/>
                    <a:pt x="70" y="159"/>
                  </a:cubicBezTo>
                  <a:cubicBezTo>
                    <a:pt x="68" y="161"/>
                    <a:pt x="66" y="164"/>
                    <a:pt x="65" y="168"/>
                  </a:cubicBezTo>
                  <a:cubicBezTo>
                    <a:pt x="65" y="170"/>
                    <a:pt x="64" y="171"/>
                    <a:pt x="64" y="173"/>
                  </a:cubicBezTo>
                  <a:cubicBezTo>
                    <a:pt x="64" y="173"/>
                    <a:pt x="64" y="173"/>
                    <a:pt x="64" y="173"/>
                  </a:cubicBezTo>
                  <a:cubicBezTo>
                    <a:pt x="59" y="175"/>
                    <a:pt x="53" y="177"/>
                    <a:pt x="48" y="180"/>
                  </a:cubicBezTo>
                  <a:cubicBezTo>
                    <a:pt x="47" y="180"/>
                    <a:pt x="46" y="180"/>
                    <a:pt x="45" y="180"/>
                  </a:cubicBezTo>
                  <a:cubicBezTo>
                    <a:pt x="45" y="180"/>
                    <a:pt x="45" y="180"/>
                    <a:pt x="45" y="180"/>
                  </a:cubicBezTo>
                  <a:cubicBezTo>
                    <a:pt x="44" y="180"/>
                    <a:pt x="44" y="180"/>
                    <a:pt x="44" y="180"/>
                  </a:cubicBezTo>
                  <a:cubicBezTo>
                    <a:pt x="43" y="180"/>
                    <a:pt x="43" y="180"/>
                    <a:pt x="43" y="180"/>
                  </a:cubicBezTo>
                  <a:cubicBezTo>
                    <a:pt x="42" y="182"/>
                    <a:pt x="42" y="182"/>
                    <a:pt x="42" y="182"/>
                  </a:cubicBezTo>
                  <a:cubicBezTo>
                    <a:pt x="40" y="187"/>
                    <a:pt x="39" y="193"/>
                    <a:pt x="38" y="198"/>
                  </a:cubicBezTo>
                  <a:cubicBezTo>
                    <a:pt x="37" y="198"/>
                    <a:pt x="37" y="198"/>
                    <a:pt x="37" y="198"/>
                  </a:cubicBezTo>
                  <a:cubicBezTo>
                    <a:pt x="36" y="198"/>
                    <a:pt x="35" y="197"/>
                    <a:pt x="35" y="197"/>
                  </a:cubicBezTo>
                  <a:cubicBezTo>
                    <a:pt x="34" y="196"/>
                    <a:pt x="34" y="195"/>
                    <a:pt x="34" y="194"/>
                  </a:cubicBezTo>
                  <a:cubicBezTo>
                    <a:pt x="33" y="191"/>
                    <a:pt x="32" y="189"/>
                    <a:pt x="32" y="186"/>
                  </a:cubicBezTo>
                  <a:cubicBezTo>
                    <a:pt x="32" y="185"/>
                    <a:pt x="32" y="185"/>
                    <a:pt x="32" y="185"/>
                  </a:cubicBezTo>
                  <a:cubicBezTo>
                    <a:pt x="32" y="185"/>
                    <a:pt x="32" y="185"/>
                    <a:pt x="32" y="185"/>
                  </a:cubicBezTo>
                  <a:cubicBezTo>
                    <a:pt x="33" y="183"/>
                    <a:pt x="36" y="177"/>
                    <a:pt x="37" y="174"/>
                  </a:cubicBezTo>
                  <a:cubicBezTo>
                    <a:pt x="37" y="173"/>
                    <a:pt x="37" y="173"/>
                    <a:pt x="37" y="173"/>
                  </a:cubicBezTo>
                  <a:cubicBezTo>
                    <a:pt x="38" y="173"/>
                    <a:pt x="38" y="172"/>
                    <a:pt x="39" y="172"/>
                  </a:cubicBezTo>
                  <a:cubicBezTo>
                    <a:pt x="42" y="170"/>
                    <a:pt x="45" y="169"/>
                    <a:pt x="47" y="167"/>
                  </a:cubicBezTo>
                  <a:cubicBezTo>
                    <a:pt x="50" y="166"/>
                    <a:pt x="53" y="164"/>
                    <a:pt x="56" y="162"/>
                  </a:cubicBezTo>
                  <a:cubicBezTo>
                    <a:pt x="54" y="159"/>
                    <a:pt x="54" y="159"/>
                    <a:pt x="54" y="159"/>
                  </a:cubicBezTo>
                  <a:cubicBezTo>
                    <a:pt x="51" y="161"/>
                    <a:pt x="49" y="163"/>
                    <a:pt x="46" y="164"/>
                  </a:cubicBezTo>
                  <a:cubicBezTo>
                    <a:pt x="43" y="165"/>
                    <a:pt x="40" y="167"/>
                    <a:pt x="37" y="169"/>
                  </a:cubicBezTo>
                  <a:cubicBezTo>
                    <a:pt x="36" y="169"/>
                    <a:pt x="35" y="170"/>
                    <a:pt x="35" y="171"/>
                  </a:cubicBezTo>
                  <a:cubicBezTo>
                    <a:pt x="34" y="171"/>
                    <a:pt x="34" y="172"/>
                    <a:pt x="34" y="173"/>
                  </a:cubicBezTo>
                  <a:cubicBezTo>
                    <a:pt x="33" y="174"/>
                    <a:pt x="31" y="178"/>
                    <a:pt x="30" y="181"/>
                  </a:cubicBezTo>
                  <a:moveTo>
                    <a:pt x="62" y="145"/>
                  </a:moveTo>
                  <a:cubicBezTo>
                    <a:pt x="61" y="145"/>
                    <a:pt x="60" y="145"/>
                    <a:pt x="59" y="145"/>
                  </a:cubicBezTo>
                  <a:cubicBezTo>
                    <a:pt x="66" y="144"/>
                    <a:pt x="72" y="143"/>
                    <a:pt x="79" y="141"/>
                  </a:cubicBezTo>
                  <a:cubicBezTo>
                    <a:pt x="79" y="141"/>
                    <a:pt x="79" y="141"/>
                    <a:pt x="79" y="141"/>
                  </a:cubicBezTo>
                  <a:cubicBezTo>
                    <a:pt x="80" y="141"/>
                    <a:pt x="80" y="141"/>
                    <a:pt x="80" y="141"/>
                  </a:cubicBezTo>
                  <a:cubicBezTo>
                    <a:pt x="80" y="142"/>
                    <a:pt x="80" y="142"/>
                    <a:pt x="80" y="142"/>
                  </a:cubicBezTo>
                  <a:cubicBezTo>
                    <a:pt x="80" y="142"/>
                    <a:pt x="80" y="142"/>
                    <a:pt x="80" y="142"/>
                  </a:cubicBezTo>
                  <a:cubicBezTo>
                    <a:pt x="80" y="142"/>
                    <a:pt x="80" y="142"/>
                    <a:pt x="79" y="143"/>
                  </a:cubicBezTo>
                  <a:cubicBezTo>
                    <a:pt x="79" y="143"/>
                    <a:pt x="78" y="143"/>
                    <a:pt x="77" y="143"/>
                  </a:cubicBezTo>
                  <a:cubicBezTo>
                    <a:pt x="73" y="145"/>
                    <a:pt x="68" y="145"/>
                    <a:pt x="62" y="145"/>
                  </a:cubicBezTo>
                  <a:moveTo>
                    <a:pt x="40" y="138"/>
                  </a:moveTo>
                  <a:cubicBezTo>
                    <a:pt x="40" y="137"/>
                    <a:pt x="40" y="137"/>
                    <a:pt x="40" y="137"/>
                  </a:cubicBezTo>
                  <a:cubicBezTo>
                    <a:pt x="40" y="138"/>
                    <a:pt x="40" y="138"/>
                    <a:pt x="40" y="138"/>
                  </a:cubicBezTo>
                  <a:cubicBezTo>
                    <a:pt x="40" y="138"/>
                    <a:pt x="40" y="138"/>
                    <a:pt x="40" y="138"/>
                  </a:cubicBezTo>
                  <a:moveTo>
                    <a:pt x="52" y="140"/>
                  </a:moveTo>
                  <a:cubicBezTo>
                    <a:pt x="56" y="140"/>
                    <a:pt x="61" y="139"/>
                    <a:pt x="66" y="139"/>
                  </a:cubicBezTo>
                  <a:cubicBezTo>
                    <a:pt x="70" y="138"/>
                    <a:pt x="75" y="138"/>
                    <a:pt x="79" y="137"/>
                  </a:cubicBezTo>
                  <a:cubicBezTo>
                    <a:pt x="79" y="137"/>
                    <a:pt x="79" y="137"/>
                    <a:pt x="79" y="137"/>
                  </a:cubicBezTo>
                  <a:cubicBezTo>
                    <a:pt x="70" y="140"/>
                    <a:pt x="61" y="142"/>
                    <a:pt x="52" y="142"/>
                  </a:cubicBezTo>
                  <a:cubicBezTo>
                    <a:pt x="52" y="142"/>
                    <a:pt x="52" y="142"/>
                    <a:pt x="52" y="142"/>
                  </a:cubicBezTo>
                  <a:cubicBezTo>
                    <a:pt x="49" y="142"/>
                    <a:pt x="47" y="142"/>
                    <a:pt x="44" y="141"/>
                  </a:cubicBezTo>
                  <a:cubicBezTo>
                    <a:pt x="43" y="141"/>
                    <a:pt x="43" y="141"/>
                    <a:pt x="43" y="141"/>
                  </a:cubicBezTo>
                  <a:cubicBezTo>
                    <a:pt x="43" y="141"/>
                    <a:pt x="43" y="141"/>
                    <a:pt x="43" y="141"/>
                  </a:cubicBezTo>
                  <a:cubicBezTo>
                    <a:pt x="43" y="141"/>
                    <a:pt x="43" y="141"/>
                    <a:pt x="43" y="141"/>
                  </a:cubicBezTo>
                  <a:cubicBezTo>
                    <a:pt x="43" y="140"/>
                    <a:pt x="43" y="139"/>
                    <a:pt x="43" y="139"/>
                  </a:cubicBezTo>
                  <a:cubicBezTo>
                    <a:pt x="46" y="140"/>
                    <a:pt x="49" y="140"/>
                    <a:pt x="52" y="140"/>
                  </a:cubicBezTo>
                  <a:moveTo>
                    <a:pt x="15" y="213"/>
                  </a:moveTo>
                  <a:cubicBezTo>
                    <a:pt x="14" y="210"/>
                    <a:pt x="12" y="206"/>
                    <a:pt x="10" y="202"/>
                  </a:cubicBezTo>
                  <a:cubicBezTo>
                    <a:pt x="8" y="198"/>
                    <a:pt x="6" y="194"/>
                    <a:pt x="5" y="190"/>
                  </a:cubicBezTo>
                  <a:cubicBezTo>
                    <a:pt x="4" y="188"/>
                    <a:pt x="4" y="186"/>
                    <a:pt x="4" y="185"/>
                  </a:cubicBezTo>
                  <a:cubicBezTo>
                    <a:pt x="4" y="184"/>
                    <a:pt x="4" y="183"/>
                    <a:pt x="4" y="183"/>
                  </a:cubicBezTo>
                  <a:cubicBezTo>
                    <a:pt x="4" y="182"/>
                    <a:pt x="5" y="181"/>
                    <a:pt x="5" y="180"/>
                  </a:cubicBezTo>
                  <a:cubicBezTo>
                    <a:pt x="6" y="179"/>
                    <a:pt x="7" y="178"/>
                    <a:pt x="7" y="177"/>
                  </a:cubicBezTo>
                  <a:cubicBezTo>
                    <a:pt x="14" y="163"/>
                    <a:pt x="18" y="152"/>
                    <a:pt x="25" y="138"/>
                  </a:cubicBezTo>
                  <a:cubicBezTo>
                    <a:pt x="25" y="137"/>
                    <a:pt x="27" y="136"/>
                    <a:pt x="28" y="135"/>
                  </a:cubicBezTo>
                  <a:cubicBezTo>
                    <a:pt x="29" y="134"/>
                    <a:pt x="31" y="134"/>
                    <a:pt x="32" y="134"/>
                  </a:cubicBezTo>
                  <a:cubicBezTo>
                    <a:pt x="32" y="134"/>
                    <a:pt x="32" y="134"/>
                    <a:pt x="32" y="134"/>
                  </a:cubicBezTo>
                  <a:cubicBezTo>
                    <a:pt x="33" y="134"/>
                    <a:pt x="33" y="134"/>
                    <a:pt x="33" y="134"/>
                  </a:cubicBezTo>
                  <a:cubicBezTo>
                    <a:pt x="34" y="134"/>
                    <a:pt x="35" y="136"/>
                    <a:pt x="36" y="137"/>
                  </a:cubicBezTo>
                  <a:cubicBezTo>
                    <a:pt x="37" y="138"/>
                    <a:pt x="37" y="140"/>
                    <a:pt x="37" y="142"/>
                  </a:cubicBezTo>
                  <a:cubicBezTo>
                    <a:pt x="37" y="142"/>
                    <a:pt x="37" y="142"/>
                    <a:pt x="37" y="142"/>
                  </a:cubicBezTo>
                  <a:cubicBezTo>
                    <a:pt x="37" y="142"/>
                    <a:pt x="37" y="143"/>
                    <a:pt x="37" y="144"/>
                  </a:cubicBezTo>
                  <a:cubicBezTo>
                    <a:pt x="36" y="147"/>
                    <a:pt x="35" y="154"/>
                    <a:pt x="32" y="161"/>
                  </a:cubicBezTo>
                  <a:cubicBezTo>
                    <a:pt x="30" y="168"/>
                    <a:pt x="28" y="174"/>
                    <a:pt x="25" y="178"/>
                  </a:cubicBezTo>
                  <a:cubicBezTo>
                    <a:pt x="25" y="179"/>
                    <a:pt x="25" y="179"/>
                    <a:pt x="25" y="179"/>
                  </a:cubicBezTo>
                  <a:cubicBezTo>
                    <a:pt x="25" y="180"/>
                    <a:pt x="25" y="180"/>
                    <a:pt x="25" y="180"/>
                  </a:cubicBezTo>
                  <a:cubicBezTo>
                    <a:pt x="27" y="182"/>
                    <a:pt x="28" y="184"/>
                    <a:pt x="28" y="187"/>
                  </a:cubicBezTo>
                  <a:cubicBezTo>
                    <a:pt x="29" y="189"/>
                    <a:pt x="29" y="192"/>
                    <a:pt x="30" y="195"/>
                  </a:cubicBezTo>
                  <a:cubicBezTo>
                    <a:pt x="30" y="196"/>
                    <a:pt x="31" y="198"/>
                    <a:pt x="32" y="199"/>
                  </a:cubicBezTo>
                  <a:cubicBezTo>
                    <a:pt x="33" y="201"/>
                    <a:pt x="35" y="201"/>
                    <a:pt x="36" y="202"/>
                  </a:cubicBezTo>
                  <a:cubicBezTo>
                    <a:pt x="39" y="202"/>
                    <a:pt x="42" y="204"/>
                    <a:pt x="44" y="206"/>
                  </a:cubicBezTo>
                  <a:cubicBezTo>
                    <a:pt x="46" y="208"/>
                    <a:pt x="47" y="211"/>
                    <a:pt x="47" y="213"/>
                  </a:cubicBezTo>
                  <a:cubicBezTo>
                    <a:pt x="47" y="215"/>
                    <a:pt x="47" y="215"/>
                    <a:pt x="47" y="215"/>
                  </a:cubicBezTo>
                  <a:cubicBezTo>
                    <a:pt x="49" y="215"/>
                    <a:pt x="49" y="215"/>
                    <a:pt x="49" y="215"/>
                  </a:cubicBezTo>
                  <a:cubicBezTo>
                    <a:pt x="50" y="215"/>
                    <a:pt x="52" y="215"/>
                    <a:pt x="53" y="215"/>
                  </a:cubicBezTo>
                  <a:cubicBezTo>
                    <a:pt x="57" y="215"/>
                    <a:pt x="61" y="215"/>
                    <a:pt x="65" y="213"/>
                  </a:cubicBezTo>
                  <a:cubicBezTo>
                    <a:pt x="67" y="213"/>
                    <a:pt x="68" y="212"/>
                    <a:pt x="70" y="211"/>
                  </a:cubicBezTo>
                  <a:cubicBezTo>
                    <a:pt x="72" y="209"/>
                    <a:pt x="72" y="207"/>
                    <a:pt x="72" y="204"/>
                  </a:cubicBezTo>
                  <a:cubicBezTo>
                    <a:pt x="72" y="202"/>
                    <a:pt x="72" y="200"/>
                    <a:pt x="71" y="198"/>
                  </a:cubicBezTo>
                  <a:cubicBezTo>
                    <a:pt x="70" y="191"/>
                    <a:pt x="67" y="184"/>
                    <a:pt x="67" y="177"/>
                  </a:cubicBezTo>
                  <a:cubicBezTo>
                    <a:pt x="67" y="175"/>
                    <a:pt x="68" y="172"/>
                    <a:pt x="69" y="169"/>
                  </a:cubicBezTo>
                  <a:cubicBezTo>
                    <a:pt x="70" y="165"/>
                    <a:pt x="72" y="162"/>
                    <a:pt x="74" y="160"/>
                  </a:cubicBezTo>
                  <a:cubicBezTo>
                    <a:pt x="76" y="158"/>
                    <a:pt x="77" y="158"/>
                    <a:pt x="79" y="158"/>
                  </a:cubicBezTo>
                  <a:cubicBezTo>
                    <a:pt x="79" y="158"/>
                    <a:pt x="79" y="158"/>
                    <a:pt x="79" y="158"/>
                  </a:cubicBezTo>
                  <a:cubicBezTo>
                    <a:pt x="81" y="158"/>
                    <a:pt x="82" y="158"/>
                    <a:pt x="83" y="159"/>
                  </a:cubicBezTo>
                  <a:cubicBezTo>
                    <a:pt x="84" y="160"/>
                    <a:pt x="85" y="161"/>
                    <a:pt x="85" y="162"/>
                  </a:cubicBezTo>
                  <a:cubicBezTo>
                    <a:pt x="85" y="162"/>
                    <a:pt x="85" y="162"/>
                    <a:pt x="85" y="162"/>
                  </a:cubicBezTo>
                  <a:cubicBezTo>
                    <a:pt x="85" y="164"/>
                    <a:pt x="85" y="166"/>
                    <a:pt x="85" y="169"/>
                  </a:cubicBezTo>
                  <a:cubicBezTo>
                    <a:pt x="85" y="178"/>
                    <a:pt x="86" y="188"/>
                    <a:pt x="89" y="197"/>
                  </a:cubicBezTo>
                  <a:cubicBezTo>
                    <a:pt x="94" y="213"/>
                    <a:pt x="98" y="220"/>
                    <a:pt x="102" y="235"/>
                  </a:cubicBezTo>
                  <a:cubicBezTo>
                    <a:pt x="102" y="239"/>
                    <a:pt x="103" y="241"/>
                    <a:pt x="103" y="244"/>
                  </a:cubicBezTo>
                  <a:cubicBezTo>
                    <a:pt x="103" y="250"/>
                    <a:pt x="101" y="255"/>
                    <a:pt x="98" y="259"/>
                  </a:cubicBezTo>
                  <a:cubicBezTo>
                    <a:pt x="96" y="263"/>
                    <a:pt x="93" y="267"/>
                    <a:pt x="92" y="272"/>
                  </a:cubicBezTo>
                  <a:cubicBezTo>
                    <a:pt x="92" y="272"/>
                    <a:pt x="92" y="272"/>
                    <a:pt x="92" y="272"/>
                  </a:cubicBezTo>
                  <a:cubicBezTo>
                    <a:pt x="92" y="275"/>
                    <a:pt x="92" y="278"/>
                    <a:pt x="92" y="281"/>
                  </a:cubicBezTo>
                  <a:cubicBezTo>
                    <a:pt x="91" y="281"/>
                    <a:pt x="91" y="282"/>
                    <a:pt x="91" y="283"/>
                  </a:cubicBezTo>
                  <a:cubicBezTo>
                    <a:pt x="92" y="283"/>
                    <a:pt x="92" y="283"/>
                    <a:pt x="92" y="283"/>
                  </a:cubicBezTo>
                  <a:cubicBezTo>
                    <a:pt x="91" y="286"/>
                    <a:pt x="91" y="288"/>
                    <a:pt x="91" y="291"/>
                  </a:cubicBezTo>
                  <a:cubicBezTo>
                    <a:pt x="95" y="291"/>
                    <a:pt x="95" y="291"/>
                    <a:pt x="95" y="291"/>
                  </a:cubicBezTo>
                  <a:cubicBezTo>
                    <a:pt x="95" y="289"/>
                    <a:pt x="95" y="286"/>
                    <a:pt x="95" y="284"/>
                  </a:cubicBezTo>
                  <a:cubicBezTo>
                    <a:pt x="97" y="284"/>
                    <a:pt x="98" y="285"/>
                    <a:pt x="99" y="286"/>
                  </a:cubicBezTo>
                  <a:cubicBezTo>
                    <a:pt x="100" y="287"/>
                    <a:pt x="100" y="288"/>
                    <a:pt x="100" y="289"/>
                  </a:cubicBezTo>
                  <a:cubicBezTo>
                    <a:pt x="100" y="290"/>
                    <a:pt x="99" y="291"/>
                    <a:pt x="98" y="292"/>
                  </a:cubicBezTo>
                  <a:cubicBezTo>
                    <a:pt x="96" y="294"/>
                    <a:pt x="93" y="295"/>
                    <a:pt x="90" y="296"/>
                  </a:cubicBezTo>
                  <a:cubicBezTo>
                    <a:pt x="87" y="297"/>
                    <a:pt x="84" y="298"/>
                    <a:pt x="82" y="298"/>
                  </a:cubicBezTo>
                  <a:cubicBezTo>
                    <a:pt x="79" y="299"/>
                    <a:pt x="77" y="299"/>
                    <a:pt x="74" y="299"/>
                  </a:cubicBezTo>
                  <a:cubicBezTo>
                    <a:pt x="74" y="299"/>
                    <a:pt x="74" y="299"/>
                    <a:pt x="74" y="299"/>
                  </a:cubicBezTo>
                  <a:cubicBezTo>
                    <a:pt x="70" y="299"/>
                    <a:pt x="66" y="298"/>
                    <a:pt x="61" y="298"/>
                  </a:cubicBezTo>
                  <a:cubicBezTo>
                    <a:pt x="48" y="297"/>
                    <a:pt x="41" y="294"/>
                    <a:pt x="38" y="292"/>
                  </a:cubicBezTo>
                  <a:cubicBezTo>
                    <a:pt x="37" y="292"/>
                    <a:pt x="36" y="291"/>
                    <a:pt x="36" y="290"/>
                  </a:cubicBezTo>
                  <a:cubicBezTo>
                    <a:pt x="36" y="290"/>
                    <a:pt x="36" y="289"/>
                    <a:pt x="36" y="288"/>
                  </a:cubicBezTo>
                  <a:cubicBezTo>
                    <a:pt x="36" y="288"/>
                    <a:pt x="36" y="288"/>
                    <a:pt x="36" y="288"/>
                  </a:cubicBezTo>
                  <a:cubicBezTo>
                    <a:pt x="36" y="287"/>
                    <a:pt x="36" y="287"/>
                    <a:pt x="36" y="287"/>
                  </a:cubicBezTo>
                  <a:cubicBezTo>
                    <a:pt x="37" y="287"/>
                    <a:pt x="38" y="286"/>
                    <a:pt x="40" y="285"/>
                  </a:cubicBezTo>
                  <a:cubicBezTo>
                    <a:pt x="40" y="286"/>
                    <a:pt x="40" y="286"/>
                    <a:pt x="40" y="286"/>
                  </a:cubicBezTo>
                  <a:cubicBezTo>
                    <a:pt x="40" y="288"/>
                    <a:pt x="40" y="289"/>
                    <a:pt x="40" y="291"/>
                  </a:cubicBezTo>
                  <a:cubicBezTo>
                    <a:pt x="44" y="291"/>
                    <a:pt x="44" y="291"/>
                    <a:pt x="44" y="291"/>
                  </a:cubicBezTo>
                  <a:cubicBezTo>
                    <a:pt x="44" y="290"/>
                    <a:pt x="44" y="288"/>
                    <a:pt x="44" y="286"/>
                  </a:cubicBezTo>
                  <a:cubicBezTo>
                    <a:pt x="44" y="281"/>
                    <a:pt x="44" y="276"/>
                    <a:pt x="43" y="271"/>
                  </a:cubicBezTo>
                  <a:cubicBezTo>
                    <a:pt x="43" y="271"/>
                    <a:pt x="43" y="271"/>
                    <a:pt x="43" y="271"/>
                  </a:cubicBezTo>
                  <a:cubicBezTo>
                    <a:pt x="40" y="272"/>
                    <a:pt x="40" y="272"/>
                    <a:pt x="40" y="272"/>
                  </a:cubicBezTo>
                  <a:cubicBezTo>
                    <a:pt x="43" y="271"/>
                    <a:pt x="43" y="271"/>
                    <a:pt x="43" y="271"/>
                  </a:cubicBezTo>
                  <a:cubicBezTo>
                    <a:pt x="43" y="271"/>
                    <a:pt x="43" y="271"/>
                    <a:pt x="43" y="271"/>
                  </a:cubicBezTo>
                  <a:cubicBezTo>
                    <a:pt x="38" y="264"/>
                    <a:pt x="34" y="257"/>
                    <a:pt x="30" y="251"/>
                  </a:cubicBezTo>
                  <a:cubicBezTo>
                    <a:pt x="26" y="245"/>
                    <a:pt x="24" y="241"/>
                    <a:pt x="23" y="239"/>
                  </a:cubicBezTo>
                  <a:cubicBezTo>
                    <a:pt x="21" y="237"/>
                    <a:pt x="21" y="235"/>
                    <a:pt x="20" y="232"/>
                  </a:cubicBezTo>
                  <a:cubicBezTo>
                    <a:pt x="20" y="233"/>
                    <a:pt x="21" y="234"/>
                    <a:pt x="21" y="235"/>
                  </a:cubicBezTo>
                  <a:cubicBezTo>
                    <a:pt x="21" y="235"/>
                    <a:pt x="21" y="235"/>
                    <a:pt x="21" y="235"/>
                  </a:cubicBezTo>
                  <a:cubicBezTo>
                    <a:pt x="22" y="235"/>
                    <a:pt x="22" y="235"/>
                    <a:pt x="22" y="235"/>
                  </a:cubicBezTo>
                  <a:cubicBezTo>
                    <a:pt x="25" y="238"/>
                    <a:pt x="25" y="238"/>
                    <a:pt x="25" y="238"/>
                  </a:cubicBezTo>
                  <a:cubicBezTo>
                    <a:pt x="25" y="234"/>
                    <a:pt x="25" y="234"/>
                    <a:pt x="25" y="234"/>
                  </a:cubicBezTo>
                  <a:cubicBezTo>
                    <a:pt x="24" y="234"/>
                    <a:pt x="24" y="234"/>
                    <a:pt x="24" y="234"/>
                  </a:cubicBezTo>
                  <a:cubicBezTo>
                    <a:pt x="24" y="233"/>
                    <a:pt x="24" y="233"/>
                    <a:pt x="24" y="233"/>
                  </a:cubicBezTo>
                  <a:cubicBezTo>
                    <a:pt x="24" y="233"/>
                    <a:pt x="24" y="233"/>
                    <a:pt x="24" y="233"/>
                  </a:cubicBezTo>
                  <a:cubicBezTo>
                    <a:pt x="24" y="233"/>
                    <a:pt x="24" y="233"/>
                    <a:pt x="24" y="233"/>
                  </a:cubicBezTo>
                  <a:cubicBezTo>
                    <a:pt x="24" y="233"/>
                    <a:pt x="24" y="233"/>
                    <a:pt x="24" y="233"/>
                  </a:cubicBezTo>
                  <a:cubicBezTo>
                    <a:pt x="24" y="233"/>
                    <a:pt x="24" y="233"/>
                    <a:pt x="24" y="233"/>
                  </a:cubicBezTo>
                  <a:cubicBezTo>
                    <a:pt x="21" y="226"/>
                    <a:pt x="18" y="220"/>
                    <a:pt x="15" y="214"/>
                  </a:cubicBezTo>
                  <a:cubicBezTo>
                    <a:pt x="15" y="213"/>
                    <a:pt x="15" y="213"/>
                    <a:pt x="15" y="213"/>
                  </a:cubicBezTo>
                  <a:cubicBezTo>
                    <a:pt x="15" y="213"/>
                    <a:pt x="15" y="213"/>
                    <a:pt x="15" y="213"/>
                  </a:cubicBezTo>
                  <a:moveTo>
                    <a:pt x="44" y="133"/>
                  </a:moveTo>
                  <a:cubicBezTo>
                    <a:pt x="45" y="133"/>
                    <a:pt x="45" y="133"/>
                    <a:pt x="45" y="133"/>
                  </a:cubicBezTo>
                  <a:cubicBezTo>
                    <a:pt x="45" y="133"/>
                    <a:pt x="45" y="133"/>
                    <a:pt x="45" y="133"/>
                  </a:cubicBezTo>
                  <a:cubicBezTo>
                    <a:pt x="57" y="133"/>
                    <a:pt x="68" y="131"/>
                    <a:pt x="80" y="129"/>
                  </a:cubicBezTo>
                  <a:cubicBezTo>
                    <a:pt x="79" y="130"/>
                    <a:pt x="79" y="130"/>
                    <a:pt x="79" y="130"/>
                  </a:cubicBezTo>
                  <a:cubicBezTo>
                    <a:pt x="79" y="131"/>
                    <a:pt x="78" y="132"/>
                    <a:pt x="78" y="133"/>
                  </a:cubicBezTo>
                  <a:cubicBezTo>
                    <a:pt x="78" y="133"/>
                    <a:pt x="78" y="133"/>
                    <a:pt x="78" y="133"/>
                  </a:cubicBezTo>
                  <a:cubicBezTo>
                    <a:pt x="74" y="134"/>
                    <a:pt x="70" y="135"/>
                    <a:pt x="65" y="135"/>
                  </a:cubicBezTo>
                  <a:cubicBezTo>
                    <a:pt x="61" y="136"/>
                    <a:pt x="56" y="136"/>
                    <a:pt x="52" y="136"/>
                  </a:cubicBezTo>
                  <a:cubicBezTo>
                    <a:pt x="52" y="136"/>
                    <a:pt x="52" y="136"/>
                    <a:pt x="52" y="136"/>
                  </a:cubicBezTo>
                  <a:cubicBezTo>
                    <a:pt x="52" y="136"/>
                    <a:pt x="52" y="136"/>
                    <a:pt x="52" y="136"/>
                  </a:cubicBezTo>
                  <a:cubicBezTo>
                    <a:pt x="49" y="136"/>
                    <a:pt x="46" y="136"/>
                    <a:pt x="44" y="135"/>
                  </a:cubicBezTo>
                  <a:cubicBezTo>
                    <a:pt x="44" y="135"/>
                    <a:pt x="44" y="135"/>
                    <a:pt x="44" y="135"/>
                  </a:cubicBezTo>
                  <a:cubicBezTo>
                    <a:pt x="43" y="135"/>
                    <a:pt x="43" y="135"/>
                    <a:pt x="43" y="135"/>
                  </a:cubicBezTo>
                  <a:cubicBezTo>
                    <a:pt x="43" y="134"/>
                    <a:pt x="43" y="134"/>
                    <a:pt x="43" y="133"/>
                  </a:cubicBezTo>
                  <a:cubicBezTo>
                    <a:pt x="44" y="133"/>
                    <a:pt x="44" y="133"/>
                    <a:pt x="44" y="133"/>
                  </a:cubicBezTo>
                  <a:moveTo>
                    <a:pt x="48" y="126"/>
                  </a:moveTo>
                  <a:cubicBezTo>
                    <a:pt x="49" y="126"/>
                    <a:pt x="50" y="126"/>
                    <a:pt x="51" y="125"/>
                  </a:cubicBezTo>
                  <a:cubicBezTo>
                    <a:pt x="60" y="125"/>
                    <a:pt x="70" y="124"/>
                    <a:pt x="79" y="124"/>
                  </a:cubicBezTo>
                  <a:cubicBezTo>
                    <a:pt x="79" y="124"/>
                    <a:pt x="79" y="124"/>
                    <a:pt x="79" y="124"/>
                  </a:cubicBezTo>
                  <a:cubicBezTo>
                    <a:pt x="79" y="125"/>
                    <a:pt x="79" y="125"/>
                    <a:pt x="78" y="125"/>
                  </a:cubicBezTo>
                  <a:cubicBezTo>
                    <a:pt x="78" y="126"/>
                    <a:pt x="78" y="126"/>
                    <a:pt x="78" y="126"/>
                  </a:cubicBezTo>
                  <a:cubicBezTo>
                    <a:pt x="78" y="126"/>
                    <a:pt x="78" y="126"/>
                    <a:pt x="78" y="126"/>
                  </a:cubicBezTo>
                  <a:cubicBezTo>
                    <a:pt x="67" y="127"/>
                    <a:pt x="56" y="129"/>
                    <a:pt x="45" y="130"/>
                  </a:cubicBezTo>
                  <a:cubicBezTo>
                    <a:pt x="45" y="130"/>
                    <a:pt x="45" y="130"/>
                    <a:pt x="45" y="130"/>
                  </a:cubicBezTo>
                  <a:cubicBezTo>
                    <a:pt x="44" y="130"/>
                    <a:pt x="44" y="130"/>
                    <a:pt x="44" y="130"/>
                  </a:cubicBezTo>
                  <a:cubicBezTo>
                    <a:pt x="44" y="130"/>
                    <a:pt x="44" y="130"/>
                    <a:pt x="44" y="130"/>
                  </a:cubicBezTo>
                  <a:cubicBezTo>
                    <a:pt x="43" y="129"/>
                    <a:pt x="43" y="129"/>
                    <a:pt x="43" y="129"/>
                  </a:cubicBezTo>
                  <a:cubicBezTo>
                    <a:pt x="43" y="129"/>
                    <a:pt x="43" y="129"/>
                    <a:pt x="43" y="129"/>
                  </a:cubicBezTo>
                  <a:cubicBezTo>
                    <a:pt x="43" y="129"/>
                    <a:pt x="43" y="129"/>
                    <a:pt x="43" y="129"/>
                  </a:cubicBezTo>
                  <a:cubicBezTo>
                    <a:pt x="43" y="129"/>
                    <a:pt x="43" y="128"/>
                    <a:pt x="43" y="128"/>
                  </a:cubicBezTo>
                  <a:cubicBezTo>
                    <a:pt x="43" y="127"/>
                    <a:pt x="43" y="126"/>
                    <a:pt x="43" y="125"/>
                  </a:cubicBezTo>
                  <a:cubicBezTo>
                    <a:pt x="44" y="125"/>
                    <a:pt x="46" y="126"/>
                    <a:pt x="48" y="126"/>
                  </a:cubicBezTo>
                  <a:moveTo>
                    <a:pt x="62" y="119"/>
                  </a:moveTo>
                  <a:cubicBezTo>
                    <a:pt x="66" y="119"/>
                    <a:pt x="69" y="119"/>
                    <a:pt x="73" y="118"/>
                  </a:cubicBezTo>
                  <a:cubicBezTo>
                    <a:pt x="75" y="118"/>
                    <a:pt x="77" y="118"/>
                    <a:pt x="79" y="117"/>
                  </a:cubicBezTo>
                  <a:cubicBezTo>
                    <a:pt x="79" y="118"/>
                    <a:pt x="79" y="119"/>
                    <a:pt x="79" y="120"/>
                  </a:cubicBezTo>
                  <a:cubicBezTo>
                    <a:pt x="79" y="120"/>
                    <a:pt x="79" y="120"/>
                    <a:pt x="79" y="120"/>
                  </a:cubicBezTo>
                  <a:cubicBezTo>
                    <a:pt x="70" y="121"/>
                    <a:pt x="60" y="121"/>
                    <a:pt x="51" y="122"/>
                  </a:cubicBezTo>
                  <a:cubicBezTo>
                    <a:pt x="50" y="122"/>
                    <a:pt x="49" y="122"/>
                    <a:pt x="48" y="122"/>
                  </a:cubicBezTo>
                  <a:cubicBezTo>
                    <a:pt x="48" y="122"/>
                    <a:pt x="48" y="122"/>
                    <a:pt x="48" y="122"/>
                  </a:cubicBezTo>
                  <a:cubicBezTo>
                    <a:pt x="46" y="122"/>
                    <a:pt x="44" y="122"/>
                    <a:pt x="42" y="121"/>
                  </a:cubicBezTo>
                  <a:cubicBezTo>
                    <a:pt x="42" y="121"/>
                    <a:pt x="42" y="120"/>
                    <a:pt x="42" y="120"/>
                  </a:cubicBezTo>
                  <a:cubicBezTo>
                    <a:pt x="42" y="119"/>
                    <a:pt x="42" y="119"/>
                    <a:pt x="42" y="118"/>
                  </a:cubicBezTo>
                  <a:cubicBezTo>
                    <a:pt x="43" y="118"/>
                    <a:pt x="43" y="118"/>
                    <a:pt x="43" y="118"/>
                  </a:cubicBezTo>
                  <a:cubicBezTo>
                    <a:pt x="43" y="118"/>
                    <a:pt x="43" y="118"/>
                    <a:pt x="43" y="118"/>
                  </a:cubicBezTo>
                  <a:cubicBezTo>
                    <a:pt x="49" y="118"/>
                    <a:pt x="56" y="119"/>
                    <a:pt x="62" y="119"/>
                  </a:cubicBezTo>
                  <a:moveTo>
                    <a:pt x="57" y="115"/>
                  </a:moveTo>
                  <a:cubicBezTo>
                    <a:pt x="55" y="115"/>
                    <a:pt x="53" y="115"/>
                    <a:pt x="51" y="115"/>
                  </a:cubicBezTo>
                  <a:cubicBezTo>
                    <a:pt x="53" y="114"/>
                    <a:pt x="55" y="114"/>
                    <a:pt x="57" y="114"/>
                  </a:cubicBezTo>
                  <a:cubicBezTo>
                    <a:pt x="57" y="115"/>
                    <a:pt x="57" y="115"/>
                    <a:pt x="57" y="115"/>
                  </a:cubicBezTo>
                  <a:cubicBezTo>
                    <a:pt x="57" y="115"/>
                    <a:pt x="57" y="115"/>
                    <a:pt x="57" y="115"/>
                  </a:cubicBezTo>
                  <a:moveTo>
                    <a:pt x="70" y="115"/>
                  </a:moveTo>
                  <a:cubicBezTo>
                    <a:pt x="70" y="114"/>
                    <a:pt x="70" y="114"/>
                    <a:pt x="70" y="114"/>
                  </a:cubicBezTo>
                  <a:cubicBezTo>
                    <a:pt x="70" y="114"/>
                    <a:pt x="70" y="114"/>
                    <a:pt x="70" y="114"/>
                  </a:cubicBezTo>
                  <a:cubicBezTo>
                    <a:pt x="73" y="114"/>
                    <a:pt x="75" y="114"/>
                    <a:pt x="77" y="114"/>
                  </a:cubicBezTo>
                  <a:cubicBezTo>
                    <a:pt x="75" y="115"/>
                    <a:pt x="74" y="115"/>
                    <a:pt x="72" y="115"/>
                  </a:cubicBezTo>
                  <a:cubicBezTo>
                    <a:pt x="72" y="115"/>
                    <a:pt x="71" y="115"/>
                    <a:pt x="70" y="115"/>
                  </a:cubicBezTo>
                  <a:moveTo>
                    <a:pt x="62" y="115"/>
                  </a:moveTo>
                  <a:cubicBezTo>
                    <a:pt x="62" y="115"/>
                    <a:pt x="61" y="115"/>
                    <a:pt x="60" y="115"/>
                  </a:cubicBezTo>
                  <a:cubicBezTo>
                    <a:pt x="60" y="115"/>
                    <a:pt x="60" y="115"/>
                    <a:pt x="60" y="115"/>
                  </a:cubicBezTo>
                  <a:cubicBezTo>
                    <a:pt x="60" y="114"/>
                    <a:pt x="60" y="114"/>
                    <a:pt x="60" y="114"/>
                  </a:cubicBezTo>
                  <a:cubicBezTo>
                    <a:pt x="61" y="113"/>
                    <a:pt x="62" y="113"/>
                    <a:pt x="63" y="113"/>
                  </a:cubicBezTo>
                  <a:cubicBezTo>
                    <a:pt x="63" y="113"/>
                    <a:pt x="63" y="113"/>
                    <a:pt x="63" y="113"/>
                  </a:cubicBezTo>
                  <a:cubicBezTo>
                    <a:pt x="65" y="113"/>
                    <a:pt x="66" y="114"/>
                    <a:pt x="67" y="114"/>
                  </a:cubicBezTo>
                  <a:cubicBezTo>
                    <a:pt x="67" y="114"/>
                    <a:pt x="67" y="114"/>
                    <a:pt x="67" y="114"/>
                  </a:cubicBezTo>
                  <a:cubicBezTo>
                    <a:pt x="67" y="115"/>
                    <a:pt x="67" y="115"/>
                    <a:pt x="67" y="115"/>
                  </a:cubicBezTo>
                  <a:cubicBezTo>
                    <a:pt x="66" y="115"/>
                    <a:pt x="64" y="115"/>
                    <a:pt x="62" y="115"/>
                  </a:cubicBezTo>
                  <a:moveTo>
                    <a:pt x="60" y="110"/>
                  </a:moveTo>
                  <a:cubicBezTo>
                    <a:pt x="60" y="99"/>
                    <a:pt x="59" y="88"/>
                    <a:pt x="58" y="77"/>
                  </a:cubicBezTo>
                  <a:cubicBezTo>
                    <a:pt x="58" y="77"/>
                    <a:pt x="58" y="77"/>
                    <a:pt x="58" y="77"/>
                  </a:cubicBezTo>
                  <a:cubicBezTo>
                    <a:pt x="60" y="76"/>
                    <a:pt x="62" y="75"/>
                    <a:pt x="63" y="74"/>
                  </a:cubicBezTo>
                  <a:cubicBezTo>
                    <a:pt x="63" y="73"/>
                    <a:pt x="63" y="73"/>
                    <a:pt x="64" y="72"/>
                  </a:cubicBezTo>
                  <a:cubicBezTo>
                    <a:pt x="64" y="72"/>
                    <a:pt x="64" y="72"/>
                    <a:pt x="64" y="72"/>
                  </a:cubicBezTo>
                  <a:cubicBezTo>
                    <a:pt x="65" y="74"/>
                    <a:pt x="67" y="74"/>
                    <a:pt x="69" y="75"/>
                  </a:cubicBezTo>
                  <a:cubicBezTo>
                    <a:pt x="67" y="84"/>
                    <a:pt x="67" y="94"/>
                    <a:pt x="67" y="103"/>
                  </a:cubicBezTo>
                  <a:cubicBezTo>
                    <a:pt x="67" y="105"/>
                    <a:pt x="67" y="108"/>
                    <a:pt x="67" y="110"/>
                  </a:cubicBezTo>
                  <a:cubicBezTo>
                    <a:pt x="66" y="110"/>
                    <a:pt x="65" y="110"/>
                    <a:pt x="63" y="110"/>
                  </a:cubicBezTo>
                  <a:cubicBezTo>
                    <a:pt x="62" y="110"/>
                    <a:pt x="61" y="110"/>
                    <a:pt x="60" y="110"/>
                  </a:cubicBezTo>
                  <a:moveTo>
                    <a:pt x="74" y="70"/>
                  </a:moveTo>
                  <a:cubicBezTo>
                    <a:pt x="75" y="62"/>
                    <a:pt x="77" y="55"/>
                    <a:pt x="80" y="47"/>
                  </a:cubicBezTo>
                  <a:cubicBezTo>
                    <a:pt x="80" y="46"/>
                    <a:pt x="81" y="45"/>
                    <a:pt x="81" y="44"/>
                  </a:cubicBezTo>
                  <a:cubicBezTo>
                    <a:pt x="82" y="44"/>
                    <a:pt x="82" y="44"/>
                    <a:pt x="82" y="44"/>
                  </a:cubicBezTo>
                  <a:cubicBezTo>
                    <a:pt x="83" y="44"/>
                    <a:pt x="83" y="44"/>
                    <a:pt x="83" y="44"/>
                  </a:cubicBezTo>
                  <a:cubicBezTo>
                    <a:pt x="83" y="44"/>
                    <a:pt x="83" y="45"/>
                    <a:pt x="83" y="46"/>
                  </a:cubicBezTo>
                  <a:cubicBezTo>
                    <a:pt x="83" y="46"/>
                    <a:pt x="83" y="46"/>
                    <a:pt x="83" y="46"/>
                  </a:cubicBezTo>
                  <a:cubicBezTo>
                    <a:pt x="83" y="52"/>
                    <a:pt x="81" y="59"/>
                    <a:pt x="78" y="65"/>
                  </a:cubicBezTo>
                  <a:cubicBezTo>
                    <a:pt x="77" y="67"/>
                    <a:pt x="75" y="69"/>
                    <a:pt x="74" y="70"/>
                  </a:cubicBezTo>
                  <a:moveTo>
                    <a:pt x="53" y="72"/>
                  </a:moveTo>
                  <a:cubicBezTo>
                    <a:pt x="53" y="71"/>
                    <a:pt x="52" y="71"/>
                    <a:pt x="51" y="71"/>
                  </a:cubicBezTo>
                  <a:cubicBezTo>
                    <a:pt x="46" y="66"/>
                    <a:pt x="42" y="60"/>
                    <a:pt x="38" y="54"/>
                  </a:cubicBezTo>
                  <a:cubicBezTo>
                    <a:pt x="37" y="52"/>
                    <a:pt x="36" y="50"/>
                    <a:pt x="36" y="48"/>
                  </a:cubicBezTo>
                  <a:cubicBezTo>
                    <a:pt x="36" y="48"/>
                    <a:pt x="36" y="48"/>
                    <a:pt x="36" y="48"/>
                  </a:cubicBezTo>
                  <a:cubicBezTo>
                    <a:pt x="36" y="46"/>
                    <a:pt x="37" y="44"/>
                    <a:pt x="39" y="43"/>
                  </a:cubicBezTo>
                  <a:cubicBezTo>
                    <a:pt x="40" y="43"/>
                    <a:pt x="41" y="42"/>
                    <a:pt x="42" y="42"/>
                  </a:cubicBezTo>
                  <a:cubicBezTo>
                    <a:pt x="42" y="42"/>
                    <a:pt x="42" y="42"/>
                    <a:pt x="42" y="42"/>
                  </a:cubicBezTo>
                  <a:cubicBezTo>
                    <a:pt x="42" y="42"/>
                    <a:pt x="42" y="42"/>
                    <a:pt x="42" y="42"/>
                  </a:cubicBezTo>
                  <a:cubicBezTo>
                    <a:pt x="43" y="42"/>
                    <a:pt x="43" y="43"/>
                    <a:pt x="44" y="43"/>
                  </a:cubicBezTo>
                  <a:cubicBezTo>
                    <a:pt x="46" y="44"/>
                    <a:pt x="47" y="46"/>
                    <a:pt x="48" y="49"/>
                  </a:cubicBezTo>
                  <a:cubicBezTo>
                    <a:pt x="50" y="57"/>
                    <a:pt x="52" y="64"/>
                    <a:pt x="53" y="72"/>
                  </a:cubicBezTo>
                  <a:moveTo>
                    <a:pt x="64" y="63"/>
                  </a:moveTo>
                  <a:cubicBezTo>
                    <a:pt x="63" y="60"/>
                    <a:pt x="63" y="57"/>
                    <a:pt x="63" y="54"/>
                  </a:cubicBezTo>
                  <a:cubicBezTo>
                    <a:pt x="63" y="51"/>
                    <a:pt x="64" y="47"/>
                    <a:pt x="64" y="43"/>
                  </a:cubicBezTo>
                  <a:cubicBezTo>
                    <a:pt x="65" y="43"/>
                    <a:pt x="65" y="42"/>
                    <a:pt x="65" y="42"/>
                  </a:cubicBezTo>
                  <a:cubicBezTo>
                    <a:pt x="65" y="41"/>
                    <a:pt x="66" y="41"/>
                    <a:pt x="66" y="41"/>
                  </a:cubicBezTo>
                  <a:cubicBezTo>
                    <a:pt x="66" y="41"/>
                    <a:pt x="66" y="41"/>
                    <a:pt x="66" y="41"/>
                  </a:cubicBezTo>
                  <a:cubicBezTo>
                    <a:pt x="66" y="41"/>
                    <a:pt x="66" y="41"/>
                    <a:pt x="66" y="41"/>
                  </a:cubicBezTo>
                  <a:cubicBezTo>
                    <a:pt x="67" y="41"/>
                    <a:pt x="68" y="41"/>
                    <a:pt x="68" y="42"/>
                  </a:cubicBezTo>
                  <a:cubicBezTo>
                    <a:pt x="68" y="43"/>
                    <a:pt x="69" y="43"/>
                    <a:pt x="69" y="44"/>
                  </a:cubicBezTo>
                  <a:cubicBezTo>
                    <a:pt x="69" y="45"/>
                    <a:pt x="68" y="46"/>
                    <a:pt x="68" y="47"/>
                  </a:cubicBezTo>
                  <a:cubicBezTo>
                    <a:pt x="68" y="52"/>
                    <a:pt x="66" y="58"/>
                    <a:pt x="64" y="63"/>
                  </a:cubicBezTo>
                  <a:moveTo>
                    <a:pt x="41" y="114"/>
                  </a:moveTo>
                  <a:cubicBezTo>
                    <a:pt x="41" y="113"/>
                    <a:pt x="41" y="113"/>
                    <a:pt x="41" y="113"/>
                  </a:cubicBezTo>
                  <a:cubicBezTo>
                    <a:pt x="38" y="110"/>
                    <a:pt x="37" y="107"/>
                    <a:pt x="36" y="104"/>
                  </a:cubicBezTo>
                  <a:cubicBezTo>
                    <a:pt x="36" y="102"/>
                    <a:pt x="36" y="100"/>
                    <a:pt x="36" y="98"/>
                  </a:cubicBezTo>
                  <a:cubicBezTo>
                    <a:pt x="35" y="93"/>
                    <a:pt x="33" y="89"/>
                    <a:pt x="30" y="85"/>
                  </a:cubicBezTo>
                  <a:cubicBezTo>
                    <a:pt x="28" y="81"/>
                    <a:pt x="25" y="78"/>
                    <a:pt x="23" y="73"/>
                  </a:cubicBezTo>
                  <a:cubicBezTo>
                    <a:pt x="20" y="66"/>
                    <a:pt x="18" y="59"/>
                    <a:pt x="18" y="51"/>
                  </a:cubicBezTo>
                  <a:cubicBezTo>
                    <a:pt x="18" y="39"/>
                    <a:pt x="22" y="27"/>
                    <a:pt x="29" y="18"/>
                  </a:cubicBezTo>
                  <a:cubicBezTo>
                    <a:pt x="36" y="10"/>
                    <a:pt x="47" y="4"/>
                    <a:pt x="60" y="4"/>
                  </a:cubicBezTo>
                  <a:cubicBezTo>
                    <a:pt x="61" y="4"/>
                    <a:pt x="61" y="4"/>
                    <a:pt x="62" y="4"/>
                  </a:cubicBezTo>
                  <a:cubicBezTo>
                    <a:pt x="79" y="5"/>
                    <a:pt x="89" y="10"/>
                    <a:pt x="96" y="18"/>
                  </a:cubicBezTo>
                  <a:cubicBezTo>
                    <a:pt x="103" y="26"/>
                    <a:pt x="105" y="37"/>
                    <a:pt x="105" y="47"/>
                  </a:cubicBezTo>
                  <a:cubicBezTo>
                    <a:pt x="105" y="59"/>
                    <a:pt x="101" y="72"/>
                    <a:pt x="96" y="78"/>
                  </a:cubicBezTo>
                  <a:cubicBezTo>
                    <a:pt x="90" y="86"/>
                    <a:pt x="89" y="91"/>
                    <a:pt x="88" y="97"/>
                  </a:cubicBezTo>
                  <a:cubicBezTo>
                    <a:pt x="86" y="100"/>
                    <a:pt x="86" y="103"/>
                    <a:pt x="85" y="106"/>
                  </a:cubicBezTo>
                  <a:cubicBezTo>
                    <a:pt x="85" y="108"/>
                    <a:pt x="84" y="110"/>
                    <a:pt x="82" y="112"/>
                  </a:cubicBezTo>
                  <a:cubicBezTo>
                    <a:pt x="82" y="112"/>
                    <a:pt x="82" y="112"/>
                    <a:pt x="81" y="111"/>
                  </a:cubicBezTo>
                  <a:cubicBezTo>
                    <a:pt x="81" y="111"/>
                    <a:pt x="81" y="111"/>
                    <a:pt x="80" y="111"/>
                  </a:cubicBezTo>
                  <a:cubicBezTo>
                    <a:pt x="77" y="111"/>
                    <a:pt x="74" y="110"/>
                    <a:pt x="70" y="110"/>
                  </a:cubicBezTo>
                  <a:cubicBezTo>
                    <a:pt x="70" y="108"/>
                    <a:pt x="70" y="106"/>
                    <a:pt x="70" y="103"/>
                  </a:cubicBezTo>
                  <a:cubicBezTo>
                    <a:pt x="70" y="93"/>
                    <a:pt x="71" y="84"/>
                    <a:pt x="73" y="74"/>
                  </a:cubicBezTo>
                  <a:cubicBezTo>
                    <a:pt x="73" y="74"/>
                    <a:pt x="74" y="74"/>
                    <a:pt x="74" y="73"/>
                  </a:cubicBezTo>
                  <a:cubicBezTo>
                    <a:pt x="77" y="72"/>
                    <a:pt x="79" y="69"/>
                    <a:pt x="81" y="67"/>
                  </a:cubicBezTo>
                  <a:cubicBezTo>
                    <a:pt x="85" y="60"/>
                    <a:pt x="87" y="53"/>
                    <a:pt x="87" y="46"/>
                  </a:cubicBezTo>
                  <a:cubicBezTo>
                    <a:pt x="87" y="46"/>
                    <a:pt x="87" y="46"/>
                    <a:pt x="87" y="46"/>
                  </a:cubicBezTo>
                  <a:cubicBezTo>
                    <a:pt x="86" y="45"/>
                    <a:pt x="87" y="43"/>
                    <a:pt x="85" y="42"/>
                  </a:cubicBezTo>
                  <a:cubicBezTo>
                    <a:pt x="85" y="41"/>
                    <a:pt x="83" y="41"/>
                    <a:pt x="82" y="41"/>
                  </a:cubicBezTo>
                  <a:cubicBezTo>
                    <a:pt x="82" y="41"/>
                    <a:pt x="82" y="41"/>
                    <a:pt x="82" y="41"/>
                  </a:cubicBezTo>
                  <a:cubicBezTo>
                    <a:pt x="81" y="41"/>
                    <a:pt x="80" y="41"/>
                    <a:pt x="79" y="42"/>
                  </a:cubicBezTo>
                  <a:cubicBezTo>
                    <a:pt x="77" y="43"/>
                    <a:pt x="77" y="45"/>
                    <a:pt x="76" y="46"/>
                  </a:cubicBezTo>
                  <a:cubicBezTo>
                    <a:pt x="73" y="54"/>
                    <a:pt x="71" y="63"/>
                    <a:pt x="70" y="71"/>
                  </a:cubicBezTo>
                  <a:cubicBezTo>
                    <a:pt x="70" y="71"/>
                    <a:pt x="70" y="71"/>
                    <a:pt x="70" y="71"/>
                  </a:cubicBezTo>
                  <a:cubicBezTo>
                    <a:pt x="70" y="71"/>
                    <a:pt x="70" y="71"/>
                    <a:pt x="70" y="71"/>
                  </a:cubicBezTo>
                  <a:cubicBezTo>
                    <a:pt x="68" y="71"/>
                    <a:pt x="67" y="71"/>
                    <a:pt x="66" y="70"/>
                  </a:cubicBezTo>
                  <a:cubicBezTo>
                    <a:pt x="66" y="70"/>
                    <a:pt x="66" y="69"/>
                    <a:pt x="66" y="69"/>
                  </a:cubicBezTo>
                  <a:cubicBezTo>
                    <a:pt x="69" y="62"/>
                    <a:pt x="71" y="55"/>
                    <a:pt x="72" y="47"/>
                  </a:cubicBezTo>
                  <a:cubicBezTo>
                    <a:pt x="72" y="46"/>
                    <a:pt x="72" y="45"/>
                    <a:pt x="72" y="44"/>
                  </a:cubicBezTo>
                  <a:cubicBezTo>
                    <a:pt x="72" y="43"/>
                    <a:pt x="72" y="42"/>
                    <a:pt x="71" y="40"/>
                  </a:cubicBezTo>
                  <a:cubicBezTo>
                    <a:pt x="70" y="39"/>
                    <a:pt x="69" y="37"/>
                    <a:pt x="66" y="37"/>
                  </a:cubicBezTo>
                  <a:cubicBezTo>
                    <a:pt x="66" y="37"/>
                    <a:pt x="66" y="37"/>
                    <a:pt x="66" y="37"/>
                  </a:cubicBezTo>
                  <a:cubicBezTo>
                    <a:pt x="66" y="37"/>
                    <a:pt x="65" y="37"/>
                    <a:pt x="64" y="37"/>
                  </a:cubicBezTo>
                  <a:cubicBezTo>
                    <a:pt x="63" y="38"/>
                    <a:pt x="62" y="39"/>
                    <a:pt x="62" y="40"/>
                  </a:cubicBezTo>
                  <a:cubicBezTo>
                    <a:pt x="61" y="41"/>
                    <a:pt x="61" y="42"/>
                    <a:pt x="61" y="43"/>
                  </a:cubicBezTo>
                  <a:cubicBezTo>
                    <a:pt x="60" y="46"/>
                    <a:pt x="60" y="50"/>
                    <a:pt x="60" y="54"/>
                  </a:cubicBezTo>
                  <a:cubicBezTo>
                    <a:pt x="60" y="58"/>
                    <a:pt x="60" y="63"/>
                    <a:pt x="61" y="67"/>
                  </a:cubicBezTo>
                  <a:cubicBezTo>
                    <a:pt x="61" y="67"/>
                    <a:pt x="61" y="68"/>
                    <a:pt x="62" y="69"/>
                  </a:cubicBezTo>
                  <a:cubicBezTo>
                    <a:pt x="61" y="70"/>
                    <a:pt x="61" y="71"/>
                    <a:pt x="60" y="72"/>
                  </a:cubicBezTo>
                  <a:cubicBezTo>
                    <a:pt x="59" y="72"/>
                    <a:pt x="58" y="73"/>
                    <a:pt x="57" y="73"/>
                  </a:cubicBezTo>
                  <a:cubicBezTo>
                    <a:pt x="57" y="73"/>
                    <a:pt x="57" y="73"/>
                    <a:pt x="57" y="73"/>
                  </a:cubicBezTo>
                  <a:cubicBezTo>
                    <a:pt x="55" y="65"/>
                    <a:pt x="54" y="56"/>
                    <a:pt x="51" y="48"/>
                  </a:cubicBezTo>
                  <a:cubicBezTo>
                    <a:pt x="50" y="45"/>
                    <a:pt x="49" y="42"/>
                    <a:pt x="46" y="40"/>
                  </a:cubicBezTo>
                  <a:cubicBezTo>
                    <a:pt x="45" y="39"/>
                    <a:pt x="43" y="39"/>
                    <a:pt x="42" y="39"/>
                  </a:cubicBezTo>
                  <a:cubicBezTo>
                    <a:pt x="40" y="39"/>
                    <a:pt x="38" y="39"/>
                    <a:pt x="37" y="40"/>
                  </a:cubicBezTo>
                  <a:cubicBezTo>
                    <a:pt x="34" y="42"/>
                    <a:pt x="33" y="45"/>
                    <a:pt x="33" y="48"/>
                  </a:cubicBezTo>
                  <a:cubicBezTo>
                    <a:pt x="33" y="48"/>
                    <a:pt x="33" y="48"/>
                    <a:pt x="33" y="48"/>
                  </a:cubicBezTo>
                  <a:cubicBezTo>
                    <a:pt x="33" y="51"/>
                    <a:pt x="34" y="53"/>
                    <a:pt x="35" y="55"/>
                  </a:cubicBezTo>
                  <a:cubicBezTo>
                    <a:pt x="39" y="62"/>
                    <a:pt x="43" y="68"/>
                    <a:pt x="49" y="73"/>
                  </a:cubicBezTo>
                  <a:cubicBezTo>
                    <a:pt x="50" y="74"/>
                    <a:pt x="52" y="76"/>
                    <a:pt x="54" y="76"/>
                  </a:cubicBezTo>
                  <a:cubicBezTo>
                    <a:pt x="56" y="88"/>
                    <a:pt x="57" y="99"/>
                    <a:pt x="57" y="110"/>
                  </a:cubicBezTo>
                  <a:cubicBezTo>
                    <a:pt x="52" y="111"/>
                    <a:pt x="47" y="112"/>
                    <a:pt x="43" y="114"/>
                  </a:cubicBezTo>
                  <a:cubicBezTo>
                    <a:pt x="42" y="114"/>
                    <a:pt x="42" y="114"/>
                    <a:pt x="42" y="114"/>
                  </a:cubicBezTo>
                  <a:cubicBezTo>
                    <a:pt x="41" y="114"/>
                    <a:pt x="41" y="114"/>
                    <a:pt x="41" y="114"/>
                  </a:cubicBezTo>
                  <a:cubicBezTo>
                    <a:pt x="41" y="114"/>
                    <a:pt x="41" y="114"/>
                    <a:pt x="41" y="114"/>
                  </a:cubicBezTo>
                  <a:cubicBezTo>
                    <a:pt x="41" y="114"/>
                    <a:pt x="41" y="114"/>
                    <a:pt x="41" y="114"/>
                  </a:cubicBezTo>
                  <a:moveTo>
                    <a:pt x="60" y="0"/>
                  </a:moveTo>
                  <a:cubicBezTo>
                    <a:pt x="60" y="0"/>
                    <a:pt x="60" y="0"/>
                    <a:pt x="60" y="0"/>
                  </a:cubicBezTo>
                  <a:cubicBezTo>
                    <a:pt x="46" y="0"/>
                    <a:pt x="34" y="7"/>
                    <a:pt x="26" y="16"/>
                  </a:cubicBezTo>
                  <a:cubicBezTo>
                    <a:pt x="19" y="26"/>
                    <a:pt x="14" y="38"/>
                    <a:pt x="14" y="51"/>
                  </a:cubicBezTo>
                  <a:cubicBezTo>
                    <a:pt x="14" y="59"/>
                    <a:pt x="16" y="67"/>
                    <a:pt x="20" y="75"/>
                  </a:cubicBezTo>
                  <a:cubicBezTo>
                    <a:pt x="22" y="79"/>
                    <a:pt x="25" y="83"/>
                    <a:pt x="27" y="87"/>
                  </a:cubicBezTo>
                  <a:cubicBezTo>
                    <a:pt x="30" y="91"/>
                    <a:pt x="32" y="95"/>
                    <a:pt x="32" y="99"/>
                  </a:cubicBezTo>
                  <a:cubicBezTo>
                    <a:pt x="33" y="100"/>
                    <a:pt x="32" y="102"/>
                    <a:pt x="33" y="104"/>
                  </a:cubicBezTo>
                  <a:cubicBezTo>
                    <a:pt x="33" y="109"/>
                    <a:pt x="35" y="112"/>
                    <a:pt x="38" y="115"/>
                  </a:cubicBezTo>
                  <a:cubicBezTo>
                    <a:pt x="39" y="117"/>
                    <a:pt x="39" y="118"/>
                    <a:pt x="39" y="120"/>
                  </a:cubicBezTo>
                  <a:cubicBezTo>
                    <a:pt x="39" y="121"/>
                    <a:pt x="39" y="121"/>
                    <a:pt x="39" y="122"/>
                  </a:cubicBezTo>
                  <a:cubicBezTo>
                    <a:pt x="39" y="123"/>
                    <a:pt x="39" y="124"/>
                    <a:pt x="39" y="125"/>
                  </a:cubicBezTo>
                  <a:cubicBezTo>
                    <a:pt x="39" y="126"/>
                    <a:pt x="39" y="127"/>
                    <a:pt x="39" y="128"/>
                  </a:cubicBezTo>
                  <a:cubicBezTo>
                    <a:pt x="39" y="129"/>
                    <a:pt x="39" y="129"/>
                    <a:pt x="40" y="130"/>
                  </a:cubicBezTo>
                  <a:cubicBezTo>
                    <a:pt x="40" y="130"/>
                    <a:pt x="40" y="131"/>
                    <a:pt x="40" y="131"/>
                  </a:cubicBezTo>
                  <a:cubicBezTo>
                    <a:pt x="40" y="132"/>
                    <a:pt x="39" y="134"/>
                    <a:pt x="39" y="135"/>
                  </a:cubicBezTo>
                  <a:cubicBezTo>
                    <a:pt x="39" y="136"/>
                    <a:pt x="39" y="136"/>
                    <a:pt x="39" y="136"/>
                  </a:cubicBezTo>
                  <a:cubicBezTo>
                    <a:pt x="39" y="136"/>
                    <a:pt x="39" y="136"/>
                    <a:pt x="39" y="135"/>
                  </a:cubicBezTo>
                  <a:cubicBezTo>
                    <a:pt x="38" y="133"/>
                    <a:pt x="36" y="132"/>
                    <a:pt x="34" y="131"/>
                  </a:cubicBezTo>
                  <a:cubicBezTo>
                    <a:pt x="34" y="131"/>
                    <a:pt x="34" y="131"/>
                    <a:pt x="34" y="131"/>
                  </a:cubicBezTo>
                  <a:cubicBezTo>
                    <a:pt x="34" y="131"/>
                    <a:pt x="34" y="131"/>
                    <a:pt x="34" y="131"/>
                  </a:cubicBezTo>
                  <a:cubicBezTo>
                    <a:pt x="34" y="131"/>
                    <a:pt x="34" y="131"/>
                    <a:pt x="34" y="131"/>
                  </a:cubicBezTo>
                  <a:cubicBezTo>
                    <a:pt x="33" y="130"/>
                    <a:pt x="33" y="130"/>
                    <a:pt x="32" y="130"/>
                  </a:cubicBezTo>
                  <a:cubicBezTo>
                    <a:pt x="32" y="130"/>
                    <a:pt x="32" y="130"/>
                    <a:pt x="32" y="130"/>
                  </a:cubicBezTo>
                  <a:cubicBezTo>
                    <a:pt x="30" y="130"/>
                    <a:pt x="28" y="131"/>
                    <a:pt x="26" y="132"/>
                  </a:cubicBezTo>
                  <a:cubicBezTo>
                    <a:pt x="24" y="134"/>
                    <a:pt x="23" y="135"/>
                    <a:pt x="22" y="137"/>
                  </a:cubicBezTo>
                  <a:cubicBezTo>
                    <a:pt x="14" y="151"/>
                    <a:pt x="11" y="162"/>
                    <a:pt x="4" y="175"/>
                  </a:cubicBezTo>
                  <a:cubicBezTo>
                    <a:pt x="3" y="176"/>
                    <a:pt x="3" y="177"/>
                    <a:pt x="2" y="178"/>
                  </a:cubicBezTo>
                  <a:cubicBezTo>
                    <a:pt x="2" y="180"/>
                    <a:pt x="1" y="181"/>
                    <a:pt x="1" y="182"/>
                  </a:cubicBezTo>
                  <a:cubicBezTo>
                    <a:pt x="0" y="183"/>
                    <a:pt x="0" y="184"/>
                    <a:pt x="0" y="185"/>
                  </a:cubicBezTo>
                  <a:cubicBezTo>
                    <a:pt x="0" y="187"/>
                    <a:pt x="1" y="189"/>
                    <a:pt x="1" y="191"/>
                  </a:cubicBezTo>
                  <a:cubicBezTo>
                    <a:pt x="3" y="195"/>
                    <a:pt x="5" y="200"/>
                    <a:pt x="7" y="204"/>
                  </a:cubicBezTo>
                  <a:cubicBezTo>
                    <a:pt x="9" y="208"/>
                    <a:pt x="10" y="211"/>
                    <a:pt x="12" y="215"/>
                  </a:cubicBezTo>
                  <a:cubicBezTo>
                    <a:pt x="12" y="217"/>
                    <a:pt x="13" y="220"/>
                    <a:pt x="14" y="222"/>
                  </a:cubicBezTo>
                  <a:cubicBezTo>
                    <a:pt x="15" y="225"/>
                    <a:pt x="16" y="228"/>
                    <a:pt x="16" y="230"/>
                  </a:cubicBezTo>
                  <a:cubicBezTo>
                    <a:pt x="17" y="234"/>
                    <a:pt x="17" y="238"/>
                    <a:pt x="20" y="241"/>
                  </a:cubicBezTo>
                  <a:cubicBezTo>
                    <a:pt x="21" y="243"/>
                    <a:pt x="23" y="247"/>
                    <a:pt x="27" y="253"/>
                  </a:cubicBezTo>
                  <a:cubicBezTo>
                    <a:pt x="30" y="259"/>
                    <a:pt x="35" y="266"/>
                    <a:pt x="40" y="273"/>
                  </a:cubicBezTo>
                  <a:cubicBezTo>
                    <a:pt x="40" y="276"/>
                    <a:pt x="40" y="279"/>
                    <a:pt x="40" y="282"/>
                  </a:cubicBezTo>
                  <a:cubicBezTo>
                    <a:pt x="37" y="282"/>
                    <a:pt x="35" y="283"/>
                    <a:pt x="34" y="285"/>
                  </a:cubicBezTo>
                  <a:cubicBezTo>
                    <a:pt x="32" y="286"/>
                    <a:pt x="32" y="288"/>
                    <a:pt x="32" y="289"/>
                  </a:cubicBezTo>
                  <a:cubicBezTo>
                    <a:pt x="32" y="290"/>
                    <a:pt x="32" y="290"/>
                    <a:pt x="32" y="290"/>
                  </a:cubicBezTo>
                  <a:cubicBezTo>
                    <a:pt x="32" y="290"/>
                    <a:pt x="32" y="290"/>
                    <a:pt x="32" y="290"/>
                  </a:cubicBezTo>
                  <a:cubicBezTo>
                    <a:pt x="32" y="290"/>
                    <a:pt x="32" y="291"/>
                    <a:pt x="32" y="291"/>
                  </a:cubicBezTo>
                  <a:cubicBezTo>
                    <a:pt x="32" y="293"/>
                    <a:pt x="32" y="295"/>
                    <a:pt x="32" y="297"/>
                  </a:cubicBezTo>
                  <a:cubicBezTo>
                    <a:pt x="31" y="298"/>
                    <a:pt x="29" y="298"/>
                    <a:pt x="28" y="299"/>
                  </a:cubicBezTo>
                  <a:cubicBezTo>
                    <a:pt x="27" y="300"/>
                    <a:pt x="26" y="302"/>
                    <a:pt x="26" y="303"/>
                  </a:cubicBezTo>
                  <a:cubicBezTo>
                    <a:pt x="26" y="304"/>
                    <a:pt x="26" y="305"/>
                    <a:pt x="26" y="305"/>
                  </a:cubicBezTo>
                  <a:cubicBezTo>
                    <a:pt x="26" y="305"/>
                    <a:pt x="26" y="305"/>
                    <a:pt x="26" y="305"/>
                  </a:cubicBezTo>
                  <a:cubicBezTo>
                    <a:pt x="25" y="316"/>
                    <a:pt x="24" y="327"/>
                    <a:pt x="24" y="337"/>
                  </a:cubicBezTo>
                  <a:cubicBezTo>
                    <a:pt x="24" y="338"/>
                    <a:pt x="25" y="339"/>
                    <a:pt x="26" y="339"/>
                  </a:cubicBezTo>
                  <a:cubicBezTo>
                    <a:pt x="26" y="339"/>
                    <a:pt x="26" y="339"/>
                    <a:pt x="26" y="339"/>
                  </a:cubicBezTo>
                  <a:cubicBezTo>
                    <a:pt x="27" y="339"/>
                    <a:pt x="28" y="338"/>
                    <a:pt x="28" y="337"/>
                  </a:cubicBezTo>
                  <a:cubicBezTo>
                    <a:pt x="28" y="328"/>
                    <a:pt x="29" y="318"/>
                    <a:pt x="29" y="308"/>
                  </a:cubicBezTo>
                  <a:cubicBezTo>
                    <a:pt x="30" y="309"/>
                    <a:pt x="31" y="309"/>
                    <a:pt x="32" y="309"/>
                  </a:cubicBezTo>
                  <a:cubicBezTo>
                    <a:pt x="32" y="310"/>
                    <a:pt x="32" y="310"/>
                    <a:pt x="32" y="310"/>
                  </a:cubicBezTo>
                  <a:cubicBezTo>
                    <a:pt x="32" y="311"/>
                    <a:pt x="33" y="311"/>
                    <a:pt x="34" y="311"/>
                  </a:cubicBezTo>
                  <a:cubicBezTo>
                    <a:pt x="34" y="311"/>
                    <a:pt x="34" y="311"/>
                    <a:pt x="34" y="311"/>
                  </a:cubicBezTo>
                  <a:cubicBezTo>
                    <a:pt x="34" y="311"/>
                    <a:pt x="35" y="311"/>
                    <a:pt x="35" y="311"/>
                  </a:cubicBezTo>
                  <a:cubicBezTo>
                    <a:pt x="43" y="313"/>
                    <a:pt x="51" y="314"/>
                    <a:pt x="60" y="314"/>
                  </a:cubicBezTo>
                  <a:cubicBezTo>
                    <a:pt x="64" y="314"/>
                    <a:pt x="69" y="314"/>
                    <a:pt x="74" y="313"/>
                  </a:cubicBezTo>
                  <a:cubicBezTo>
                    <a:pt x="75" y="313"/>
                    <a:pt x="76" y="313"/>
                    <a:pt x="77" y="313"/>
                  </a:cubicBezTo>
                  <a:cubicBezTo>
                    <a:pt x="77" y="314"/>
                    <a:pt x="76" y="315"/>
                    <a:pt x="75" y="316"/>
                  </a:cubicBezTo>
                  <a:cubicBezTo>
                    <a:pt x="76" y="317"/>
                    <a:pt x="76" y="317"/>
                    <a:pt x="76" y="317"/>
                  </a:cubicBezTo>
                  <a:cubicBezTo>
                    <a:pt x="77" y="316"/>
                    <a:pt x="79" y="314"/>
                    <a:pt x="80" y="313"/>
                  </a:cubicBezTo>
                  <a:cubicBezTo>
                    <a:pt x="81" y="313"/>
                    <a:pt x="83" y="313"/>
                    <a:pt x="84" y="312"/>
                  </a:cubicBezTo>
                  <a:cubicBezTo>
                    <a:pt x="82" y="314"/>
                    <a:pt x="81" y="316"/>
                    <a:pt x="79" y="319"/>
                  </a:cubicBezTo>
                  <a:cubicBezTo>
                    <a:pt x="80" y="320"/>
                    <a:pt x="80" y="320"/>
                    <a:pt x="80" y="320"/>
                  </a:cubicBezTo>
                  <a:cubicBezTo>
                    <a:pt x="82" y="317"/>
                    <a:pt x="85" y="314"/>
                    <a:pt x="87" y="312"/>
                  </a:cubicBezTo>
                  <a:cubicBezTo>
                    <a:pt x="90" y="311"/>
                    <a:pt x="92" y="311"/>
                    <a:pt x="95" y="310"/>
                  </a:cubicBezTo>
                  <a:cubicBezTo>
                    <a:pt x="90" y="315"/>
                    <a:pt x="85" y="321"/>
                    <a:pt x="81" y="327"/>
                  </a:cubicBezTo>
                  <a:cubicBezTo>
                    <a:pt x="82" y="328"/>
                    <a:pt x="82" y="328"/>
                    <a:pt x="82" y="328"/>
                  </a:cubicBezTo>
                  <a:cubicBezTo>
                    <a:pt x="88" y="321"/>
                    <a:pt x="93" y="315"/>
                    <a:pt x="99" y="308"/>
                  </a:cubicBezTo>
                  <a:cubicBezTo>
                    <a:pt x="99" y="308"/>
                    <a:pt x="100" y="308"/>
                    <a:pt x="101" y="307"/>
                  </a:cubicBezTo>
                  <a:cubicBezTo>
                    <a:pt x="101" y="307"/>
                    <a:pt x="101" y="307"/>
                    <a:pt x="101" y="307"/>
                  </a:cubicBezTo>
                  <a:cubicBezTo>
                    <a:pt x="101" y="307"/>
                    <a:pt x="101" y="307"/>
                    <a:pt x="101" y="307"/>
                  </a:cubicBezTo>
                  <a:cubicBezTo>
                    <a:pt x="101" y="307"/>
                    <a:pt x="102" y="307"/>
                    <a:pt x="102" y="306"/>
                  </a:cubicBezTo>
                  <a:cubicBezTo>
                    <a:pt x="103" y="306"/>
                    <a:pt x="103" y="306"/>
                    <a:pt x="103" y="306"/>
                  </a:cubicBezTo>
                  <a:cubicBezTo>
                    <a:pt x="103" y="307"/>
                    <a:pt x="103" y="307"/>
                    <a:pt x="103" y="308"/>
                  </a:cubicBezTo>
                  <a:cubicBezTo>
                    <a:pt x="102" y="308"/>
                    <a:pt x="102" y="308"/>
                    <a:pt x="102" y="308"/>
                  </a:cubicBezTo>
                  <a:cubicBezTo>
                    <a:pt x="96" y="315"/>
                    <a:pt x="90" y="322"/>
                    <a:pt x="84" y="329"/>
                  </a:cubicBezTo>
                  <a:cubicBezTo>
                    <a:pt x="84" y="329"/>
                    <a:pt x="84" y="329"/>
                    <a:pt x="84" y="329"/>
                  </a:cubicBezTo>
                  <a:cubicBezTo>
                    <a:pt x="84" y="330"/>
                    <a:pt x="84" y="330"/>
                    <a:pt x="84" y="330"/>
                  </a:cubicBezTo>
                  <a:cubicBezTo>
                    <a:pt x="84" y="332"/>
                    <a:pt x="84" y="332"/>
                    <a:pt x="84" y="332"/>
                  </a:cubicBezTo>
                  <a:cubicBezTo>
                    <a:pt x="85" y="331"/>
                    <a:pt x="85" y="331"/>
                    <a:pt x="85" y="331"/>
                  </a:cubicBezTo>
                  <a:cubicBezTo>
                    <a:pt x="85" y="331"/>
                    <a:pt x="85" y="331"/>
                    <a:pt x="85" y="331"/>
                  </a:cubicBezTo>
                  <a:cubicBezTo>
                    <a:pt x="86" y="331"/>
                    <a:pt x="86" y="331"/>
                    <a:pt x="86" y="331"/>
                  </a:cubicBezTo>
                  <a:cubicBezTo>
                    <a:pt x="86" y="330"/>
                    <a:pt x="86" y="330"/>
                    <a:pt x="86" y="330"/>
                  </a:cubicBezTo>
                  <a:cubicBezTo>
                    <a:pt x="92" y="324"/>
                    <a:pt x="97" y="317"/>
                    <a:pt x="103" y="310"/>
                  </a:cubicBezTo>
                  <a:cubicBezTo>
                    <a:pt x="103" y="318"/>
                    <a:pt x="103" y="326"/>
                    <a:pt x="103" y="334"/>
                  </a:cubicBezTo>
                  <a:cubicBezTo>
                    <a:pt x="103" y="335"/>
                    <a:pt x="103" y="337"/>
                    <a:pt x="103" y="339"/>
                  </a:cubicBezTo>
                  <a:cubicBezTo>
                    <a:pt x="102" y="338"/>
                    <a:pt x="102" y="338"/>
                    <a:pt x="102" y="338"/>
                  </a:cubicBezTo>
                  <a:cubicBezTo>
                    <a:pt x="99" y="340"/>
                    <a:pt x="97" y="343"/>
                    <a:pt x="96" y="347"/>
                  </a:cubicBezTo>
                  <a:cubicBezTo>
                    <a:pt x="98" y="347"/>
                    <a:pt x="98" y="347"/>
                    <a:pt x="98" y="347"/>
                  </a:cubicBezTo>
                  <a:cubicBezTo>
                    <a:pt x="99" y="344"/>
                    <a:pt x="101" y="342"/>
                    <a:pt x="103" y="339"/>
                  </a:cubicBezTo>
                  <a:cubicBezTo>
                    <a:pt x="103" y="340"/>
                    <a:pt x="103" y="341"/>
                    <a:pt x="103" y="341"/>
                  </a:cubicBezTo>
                  <a:cubicBezTo>
                    <a:pt x="103" y="342"/>
                    <a:pt x="104" y="343"/>
                    <a:pt x="105" y="343"/>
                  </a:cubicBezTo>
                  <a:cubicBezTo>
                    <a:pt x="105" y="343"/>
                    <a:pt x="105" y="343"/>
                    <a:pt x="105" y="343"/>
                  </a:cubicBezTo>
                  <a:cubicBezTo>
                    <a:pt x="106" y="343"/>
                    <a:pt x="106" y="342"/>
                    <a:pt x="106" y="341"/>
                  </a:cubicBezTo>
                  <a:cubicBezTo>
                    <a:pt x="106" y="339"/>
                    <a:pt x="106" y="336"/>
                    <a:pt x="106" y="334"/>
                  </a:cubicBezTo>
                  <a:cubicBezTo>
                    <a:pt x="106" y="326"/>
                    <a:pt x="106" y="318"/>
                    <a:pt x="106" y="310"/>
                  </a:cubicBezTo>
                  <a:cubicBezTo>
                    <a:pt x="106" y="307"/>
                    <a:pt x="106" y="305"/>
                    <a:pt x="106" y="302"/>
                  </a:cubicBezTo>
                  <a:cubicBezTo>
                    <a:pt x="107" y="302"/>
                    <a:pt x="107" y="301"/>
                    <a:pt x="107" y="300"/>
                  </a:cubicBezTo>
                  <a:cubicBezTo>
                    <a:pt x="107" y="299"/>
                    <a:pt x="107" y="299"/>
                    <a:pt x="106" y="298"/>
                  </a:cubicBezTo>
                  <a:cubicBezTo>
                    <a:pt x="106" y="298"/>
                    <a:pt x="106" y="297"/>
                    <a:pt x="105" y="296"/>
                  </a:cubicBezTo>
                  <a:cubicBezTo>
                    <a:pt x="105" y="296"/>
                    <a:pt x="104" y="296"/>
                    <a:pt x="103" y="295"/>
                  </a:cubicBezTo>
                  <a:cubicBezTo>
                    <a:pt x="103" y="294"/>
                    <a:pt x="104" y="292"/>
                    <a:pt x="104" y="290"/>
                  </a:cubicBezTo>
                  <a:cubicBezTo>
                    <a:pt x="104" y="289"/>
                    <a:pt x="104" y="289"/>
                    <a:pt x="104" y="289"/>
                  </a:cubicBezTo>
                  <a:cubicBezTo>
                    <a:pt x="104" y="287"/>
                    <a:pt x="103" y="285"/>
                    <a:pt x="102" y="284"/>
                  </a:cubicBezTo>
                  <a:cubicBezTo>
                    <a:pt x="100" y="282"/>
                    <a:pt x="98" y="280"/>
                    <a:pt x="95" y="280"/>
                  </a:cubicBezTo>
                  <a:cubicBezTo>
                    <a:pt x="96" y="277"/>
                    <a:pt x="96" y="275"/>
                    <a:pt x="96" y="272"/>
                  </a:cubicBezTo>
                  <a:cubicBezTo>
                    <a:pt x="96" y="272"/>
                    <a:pt x="96" y="272"/>
                    <a:pt x="96" y="272"/>
                  </a:cubicBezTo>
                  <a:cubicBezTo>
                    <a:pt x="97" y="268"/>
                    <a:pt x="99" y="265"/>
                    <a:pt x="101" y="261"/>
                  </a:cubicBezTo>
                  <a:cubicBezTo>
                    <a:pt x="104" y="256"/>
                    <a:pt x="106" y="251"/>
                    <a:pt x="106" y="244"/>
                  </a:cubicBezTo>
                  <a:cubicBezTo>
                    <a:pt x="106" y="241"/>
                    <a:pt x="106" y="238"/>
                    <a:pt x="105" y="235"/>
                  </a:cubicBezTo>
                  <a:cubicBezTo>
                    <a:pt x="102" y="219"/>
                    <a:pt x="97" y="211"/>
                    <a:pt x="92" y="196"/>
                  </a:cubicBezTo>
                  <a:cubicBezTo>
                    <a:pt x="90" y="187"/>
                    <a:pt x="88" y="178"/>
                    <a:pt x="88" y="169"/>
                  </a:cubicBezTo>
                  <a:cubicBezTo>
                    <a:pt x="88" y="166"/>
                    <a:pt x="88" y="164"/>
                    <a:pt x="88" y="162"/>
                  </a:cubicBezTo>
                  <a:cubicBezTo>
                    <a:pt x="88" y="162"/>
                    <a:pt x="88" y="162"/>
                    <a:pt x="88" y="162"/>
                  </a:cubicBezTo>
                  <a:cubicBezTo>
                    <a:pt x="88" y="160"/>
                    <a:pt x="87" y="158"/>
                    <a:pt x="85" y="156"/>
                  </a:cubicBezTo>
                  <a:cubicBezTo>
                    <a:pt x="84" y="155"/>
                    <a:pt x="81" y="154"/>
                    <a:pt x="79" y="154"/>
                  </a:cubicBezTo>
                  <a:cubicBezTo>
                    <a:pt x="79" y="154"/>
                    <a:pt x="79" y="154"/>
                    <a:pt x="79" y="154"/>
                  </a:cubicBezTo>
                  <a:cubicBezTo>
                    <a:pt x="78" y="154"/>
                    <a:pt x="77" y="154"/>
                    <a:pt x="77" y="154"/>
                  </a:cubicBezTo>
                  <a:cubicBezTo>
                    <a:pt x="78" y="153"/>
                    <a:pt x="79" y="152"/>
                    <a:pt x="80" y="151"/>
                  </a:cubicBezTo>
                  <a:cubicBezTo>
                    <a:pt x="80" y="150"/>
                    <a:pt x="81" y="149"/>
                    <a:pt x="82" y="148"/>
                  </a:cubicBezTo>
                  <a:cubicBezTo>
                    <a:pt x="82" y="147"/>
                    <a:pt x="83" y="145"/>
                    <a:pt x="83" y="144"/>
                  </a:cubicBezTo>
                  <a:cubicBezTo>
                    <a:pt x="83" y="144"/>
                    <a:pt x="83" y="144"/>
                    <a:pt x="83" y="144"/>
                  </a:cubicBezTo>
                  <a:cubicBezTo>
                    <a:pt x="83" y="144"/>
                    <a:pt x="83" y="144"/>
                    <a:pt x="83" y="144"/>
                  </a:cubicBezTo>
                  <a:cubicBezTo>
                    <a:pt x="83" y="143"/>
                    <a:pt x="84" y="143"/>
                    <a:pt x="84" y="142"/>
                  </a:cubicBezTo>
                  <a:cubicBezTo>
                    <a:pt x="84" y="141"/>
                    <a:pt x="83" y="141"/>
                    <a:pt x="83" y="140"/>
                  </a:cubicBezTo>
                  <a:cubicBezTo>
                    <a:pt x="84" y="140"/>
                    <a:pt x="85" y="139"/>
                    <a:pt x="84" y="138"/>
                  </a:cubicBezTo>
                  <a:cubicBezTo>
                    <a:pt x="84" y="137"/>
                    <a:pt x="84" y="137"/>
                    <a:pt x="83" y="137"/>
                  </a:cubicBezTo>
                  <a:cubicBezTo>
                    <a:pt x="84" y="136"/>
                    <a:pt x="84" y="136"/>
                    <a:pt x="84" y="136"/>
                  </a:cubicBezTo>
                  <a:cubicBezTo>
                    <a:pt x="84" y="135"/>
                    <a:pt x="84" y="135"/>
                    <a:pt x="84" y="135"/>
                  </a:cubicBezTo>
                  <a:cubicBezTo>
                    <a:pt x="84" y="134"/>
                    <a:pt x="83" y="134"/>
                    <a:pt x="83" y="133"/>
                  </a:cubicBezTo>
                  <a:cubicBezTo>
                    <a:pt x="83" y="133"/>
                    <a:pt x="83" y="133"/>
                    <a:pt x="83" y="133"/>
                  </a:cubicBezTo>
                  <a:cubicBezTo>
                    <a:pt x="82" y="133"/>
                    <a:pt x="82" y="133"/>
                    <a:pt x="82" y="133"/>
                  </a:cubicBezTo>
                  <a:cubicBezTo>
                    <a:pt x="82" y="133"/>
                    <a:pt x="82" y="133"/>
                    <a:pt x="82" y="133"/>
                  </a:cubicBezTo>
                  <a:cubicBezTo>
                    <a:pt x="82" y="133"/>
                    <a:pt x="82" y="133"/>
                    <a:pt x="82" y="133"/>
                  </a:cubicBezTo>
                  <a:cubicBezTo>
                    <a:pt x="82" y="132"/>
                    <a:pt x="82" y="132"/>
                    <a:pt x="82" y="132"/>
                  </a:cubicBezTo>
                  <a:cubicBezTo>
                    <a:pt x="82" y="132"/>
                    <a:pt x="82" y="132"/>
                    <a:pt x="82" y="132"/>
                  </a:cubicBezTo>
                  <a:cubicBezTo>
                    <a:pt x="83" y="132"/>
                    <a:pt x="84" y="131"/>
                    <a:pt x="84" y="130"/>
                  </a:cubicBezTo>
                  <a:cubicBezTo>
                    <a:pt x="84" y="129"/>
                    <a:pt x="84" y="129"/>
                    <a:pt x="84" y="129"/>
                  </a:cubicBezTo>
                  <a:cubicBezTo>
                    <a:pt x="84" y="128"/>
                    <a:pt x="83" y="127"/>
                    <a:pt x="83" y="127"/>
                  </a:cubicBezTo>
                  <a:cubicBezTo>
                    <a:pt x="82" y="126"/>
                    <a:pt x="82" y="126"/>
                    <a:pt x="82" y="126"/>
                  </a:cubicBezTo>
                  <a:cubicBezTo>
                    <a:pt x="82" y="126"/>
                    <a:pt x="83" y="125"/>
                    <a:pt x="83" y="125"/>
                  </a:cubicBezTo>
                  <a:cubicBezTo>
                    <a:pt x="83" y="124"/>
                    <a:pt x="83" y="124"/>
                    <a:pt x="83" y="123"/>
                  </a:cubicBezTo>
                  <a:cubicBezTo>
                    <a:pt x="83" y="123"/>
                    <a:pt x="83" y="123"/>
                    <a:pt x="83" y="123"/>
                  </a:cubicBezTo>
                  <a:cubicBezTo>
                    <a:pt x="83" y="121"/>
                    <a:pt x="83" y="119"/>
                    <a:pt x="83" y="118"/>
                  </a:cubicBezTo>
                  <a:cubicBezTo>
                    <a:pt x="83" y="117"/>
                    <a:pt x="83" y="117"/>
                    <a:pt x="83" y="117"/>
                  </a:cubicBezTo>
                  <a:cubicBezTo>
                    <a:pt x="86" y="114"/>
                    <a:pt x="88" y="111"/>
                    <a:pt x="89" y="107"/>
                  </a:cubicBezTo>
                  <a:cubicBezTo>
                    <a:pt x="90" y="104"/>
                    <a:pt x="90" y="100"/>
                    <a:pt x="91" y="98"/>
                  </a:cubicBezTo>
                  <a:cubicBezTo>
                    <a:pt x="93" y="92"/>
                    <a:pt x="94" y="88"/>
                    <a:pt x="99" y="80"/>
                  </a:cubicBezTo>
                  <a:cubicBezTo>
                    <a:pt x="105" y="73"/>
                    <a:pt x="109" y="60"/>
                    <a:pt x="109" y="47"/>
                  </a:cubicBezTo>
                  <a:cubicBezTo>
                    <a:pt x="109" y="36"/>
                    <a:pt x="106" y="25"/>
                    <a:pt x="99" y="16"/>
                  </a:cubicBezTo>
                  <a:cubicBezTo>
                    <a:pt x="91" y="7"/>
                    <a:pt x="80" y="1"/>
                    <a:pt x="62" y="0"/>
                  </a:cubicBezTo>
                  <a:cubicBezTo>
                    <a:pt x="62" y="0"/>
                    <a:pt x="61" y="0"/>
                    <a:pt x="60"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861"/>
            <p:cNvSpPr>
              <a:spLocks/>
            </p:cNvSpPr>
            <p:nvPr/>
          </p:nvSpPr>
          <p:spPr bwMode="auto">
            <a:xfrm>
              <a:off x="2519" y="754"/>
              <a:ext cx="14" cy="95"/>
            </a:xfrm>
            <a:custGeom>
              <a:avLst/>
              <a:gdLst>
                <a:gd name="T0" fmla="*/ 2 w 6"/>
                <a:gd name="T1" fmla="*/ 0 h 40"/>
                <a:gd name="T2" fmla="*/ 2 w 6"/>
                <a:gd name="T3" fmla="*/ 0 h 40"/>
                <a:gd name="T4" fmla="*/ 0 w 6"/>
                <a:gd name="T5" fmla="*/ 1 h 40"/>
                <a:gd name="T6" fmla="*/ 0 w 6"/>
                <a:gd name="T7" fmla="*/ 8 h 40"/>
                <a:gd name="T8" fmla="*/ 2 w 6"/>
                <a:gd name="T9" fmla="*/ 39 h 40"/>
                <a:gd name="T10" fmla="*/ 4 w 6"/>
                <a:gd name="T11" fmla="*/ 40 h 40"/>
                <a:gd name="T12" fmla="*/ 4 w 6"/>
                <a:gd name="T13" fmla="*/ 40 h 40"/>
                <a:gd name="T14" fmla="*/ 6 w 6"/>
                <a:gd name="T15" fmla="*/ 38 h 40"/>
                <a:gd name="T16" fmla="*/ 4 w 6"/>
                <a:gd name="T17" fmla="*/ 8 h 40"/>
                <a:gd name="T18" fmla="*/ 4 w 6"/>
                <a:gd name="T19" fmla="*/ 2 h 40"/>
                <a:gd name="T20" fmla="*/ 2 w 6"/>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40">
                  <a:moveTo>
                    <a:pt x="2" y="0"/>
                  </a:moveTo>
                  <a:cubicBezTo>
                    <a:pt x="2" y="0"/>
                    <a:pt x="2" y="0"/>
                    <a:pt x="2" y="0"/>
                  </a:cubicBezTo>
                  <a:cubicBezTo>
                    <a:pt x="1" y="0"/>
                    <a:pt x="0" y="0"/>
                    <a:pt x="0" y="1"/>
                  </a:cubicBezTo>
                  <a:cubicBezTo>
                    <a:pt x="0" y="4"/>
                    <a:pt x="0" y="6"/>
                    <a:pt x="0" y="8"/>
                  </a:cubicBezTo>
                  <a:cubicBezTo>
                    <a:pt x="0" y="18"/>
                    <a:pt x="1" y="29"/>
                    <a:pt x="2" y="39"/>
                  </a:cubicBezTo>
                  <a:cubicBezTo>
                    <a:pt x="2" y="40"/>
                    <a:pt x="3" y="40"/>
                    <a:pt x="4" y="40"/>
                  </a:cubicBezTo>
                  <a:cubicBezTo>
                    <a:pt x="4" y="40"/>
                    <a:pt x="4" y="40"/>
                    <a:pt x="4" y="40"/>
                  </a:cubicBezTo>
                  <a:cubicBezTo>
                    <a:pt x="5" y="40"/>
                    <a:pt x="6" y="39"/>
                    <a:pt x="6" y="38"/>
                  </a:cubicBezTo>
                  <a:cubicBezTo>
                    <a:pt x="4" y="28"/>
                    <a:pt x="4" y="18"/>
                    <a:pt x="4" y="8"/>
                  </a:cubicBezTo>
                  <a:cubicBezTo>
                    <a:pt x="4" y="6"/>
                    <a:pt x="4" y="4"/>
                    <a:pt x="4" y="2"/>
                  </a:cubicBezTo>
                  <a:cubicBezTo>
                    <a:pt x="4" y="1"/>
                    <a:pt x="3"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862"/>
            <p:cNvSpPr>
              <a:spLocks/>
            </p:cNvSpPr>
            <p:nvPr/>
          </p:nvSpPr>
          <p:spPr bwMode="auto">
            <a:xfrm>
              <a:off x="2637" y="818"/>
              <a:ext cx="64" cy="48"/>
            </a:xfrm>
            <a:custGeom>
              <a:avLst/>
              <a:gdLst>
                <a:gd name="T0" fmla="*/ 25 w 27"/>
                <a:gd name="T1" fmla="*/ 0 h 20"/>
                <a:gd name="T2" fmla="*/ 24 w 27"/>
                <a:gd name="T3" fmla="*/ 1 h 20"/>
                <a:gd name="T4" fmla="*/ 1 w 27"/>
                <a:gd name="T5" fmla="*/ 17 h 20"/>
                <a:gd name="T6" fmla="*/ 0 w 27"/>
                <a:gd name="T7" fmla="*/ 20 h 20"/>
                <a:gd name="T8" fmla="*/ 2 w 27"/>
                <a:gd name="T9" fmla="*/ 20 h 20"/>
                <a:gd name="T10" fmla="*/ 3 w 27"/>
                <a:gd name="T11" fmla="*/ 20 h 20"/>
                <a:gd name="T12" fmla="*/ 26 w 27"/>
                <a:gd name="T13" fmla="*/ 3 h 20"/>
                <a:gd name="T14" fmla="*/ 26 w 27"/>
                <a:gd name="T15" fmla="*/ 1 h 20"/>
                <a:gd name="T16" fmla="*/ 25 w 27"/>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0">
                  <a:moveTo>
                    <a:pt x="25" y="0"/>
                  </a:moveTo>
                  <a:cubicBezTo>
                    <a:pt x="24" y="0"/>
                    <a:pt x="24" y="0"/>
                    <a:pt x="24" y="1"/>
                  </a:cubicBezTo>
                  <a:cubicBezTo>
                    <a:pt x="16" y="6"/>
                    <a:pt x="8" y="12"/>
                    <a:pt x="1" y="17"/>
                  </a:cubicBezTo>
                  <a:cubicBezTo>
                    <a:pt x="0" y="18"/>
                    <a:pt x="0" y="19"/>
                    <a:pt x="0" y="20"/>
                  </a:cubicBezTo>
                  <a:cubicBezTo>
                    <a:pt x="1" y="20"/>
                    <a:pt x="1" y="20"/>
                    <a:pt x="2" y="20"/>
                  </a:cubicBezTo>
                  <a:cubicBezTo>
                    <a:pt x="2" y="20"/>
                    <a:pt x="3" y="20"/>
                    <a:pt x="3" y="20"/>
                  </a:cubicBezTo>
                  <a:cubicBezTo>
                    <a:pt x="11" y="14"/>
                    <a:pt x="18" y="9"/>
                    <a:pt x="26" y="3"/>
                  </a:cubicBezTo>
                  <a:cubicBezTo>
                    <a:pt x="27" y="3"/>
                    <a:pt x="27" y="2"/>
                    <a:pt x="26" y="1"/>
                  </a:cubicBezTo>
                  <a:cubicBezTo>
                    <a:pt x="26" y="0"/>
                    <a:pt x="25" y="0"/>
                    <a:pt x="25"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863"/>
            <p:cNvSpPr>
              <a:spLocks/>
            </p:cNvSpPr>
            <p:nvPr/>
          </p:nvSpPr>
          <p:spPr bwMode="auto">
            <a:xfrm>
              <a:off x="2678" y="944"/>
              <a:ext cx="66" cy="23"/>
            </a:xfrm>
            <a:custGeom>
              <a:avLst/>
              <a:gdLst>
                <a:gd name="T0" fmla="*/ 26 w 28"/>
                <a:gd name="T1" fmla="*/ 0 h 10"/>
                <a:gd name="T2" fmla="*/ 26 w 28"/>
                <a:gd name="T3" fmla="*/ 0 h 10"/>
                <a:gd name="T4" fmla="*/ 2 w 28"/>
                <a:gd name="T5" fmla="*/ 6 h 10"/>
                <a:gd name="T6" fmla="*/ 0 w 28"/>
                <a:gd name="T7" fmla="*/ 8 h 10"/>
                <a:gd name="T8" fmla="*/ 2 w 28"/>
                <a:gd name="T9" fmla="*/ 10 h 10"/>
                <a:gd name="T10" fmla="*/ 2 w 28"/>
                <a:gd name="T11" fmla="*/ 10 h 10"/>
                <a:gd name="T12" fmla="*/ 27 w 28"/>
                <a:gd name="T13" fmla="*/ 4 h 10"/>
                <a:gd name="T14" fmla="*/ 28 w 28"/>
                <a:gd name="T15" fmla="*/ 1 h 10"/>
                <a:gd name="T16" fmla="*/ 26 w 28"/>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0">
                  <a:moveTo>
                    <a:pt x="26" y="0"/>
                  </a:moveTo>
                  <a:cubicBezTo>
                    <a:pt x="26" y="0"/>
                    <a:pt x="26" y="0"/>
                    <a:pt x="26" y="0"/>
                  </a:cubicBezTo>
                  <a:cubicBezTo>
                    <a:pt x="18" y="4"/>
                    <a:pt x="10" y="6"/>
                    <a:pt x="2" y="6"/>
                  </a:cubicBezTo>
                  <a:cubicBezTo>
                    <a:pt x="1" y="6"/>
                    <a:pt x="0" y="7"/>
                    <a:pt x="0" y="8"/>
                  </a:cubicBezTo>
                  <a:cubicBezTo>
                    <a:pt x="0" y="9"/>
                    <a:pt x="1" y="10"/>
                    <a:pt x="2" y="10"/>
                  </a:cubicBezTo>
                  <a:cubicBezTo>
                    <a:pt x="2" y="10"/>
                    <a:pt x="2" y="10"/>
                    <a:pt x="2" y="10"/>
                  </a:cubicBezTo>
                  <a:cubicBezTo>
                    <a:pt x="10" y="10"/>
                    <a:pt x="19" y="8"/>
                    <a:pt x="27" y="4"/>
                  </a:cubicBezTo>
                  <a:cubicBezTo>
                    <a:pt x="28" y="3"/>
                    <a:pt x="28" y="2"/>
                    <a:pt x="28" y="1"/>
                  </a:cubicBezTo>
                  <a:cubicBezTo>
                    <a:pt x="28" y="1"/>
                    <a:pt x="27" y="0"/>
                    <a:pt x="26"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864"/>
            <p:cNvSpPr>
              <a:spLocks/>
            </p:cNvSpPr>
            <p:nvPr/>
          </p:nvSpPr>
          <p:spPr bwMode="auto">
            <a:xfrm>
              <a:off x="2668" y="1048"/>
              <a:ext cx="55" cy="47"/>
            </a:xfrm>
            <a:custGeom>
              <a:avLst/>
              <a:gdLst>
                <a:gd name="T0" fmla="*/ 2 w 23"/>
                <a:gd name="T1" fmla="*/ 0 h 20"/>
                <a:gd name="T2" fmla="*/ 1 w 23"/>
                <a:gd name="T3" fmla="*/ 1 h 20"/>
                <a:gd name="T4" fmla="*/ 1 w 23"/>
                <a:gd name="T5" fmla="*/ 3 h 20"/>
                <a:gd name="T6" fmla="*/ 20 w 23"/>
                <a:gd name="T7" fmla="*/ 19 h 20"/>
                <a:gd name="T8" fmla="*/ 21 w 23"/>
                <a:gd name="T9" fmla="*/ 20 h 20"/>
                <a:gd name="T10" fmla="*/ 22 w 23"/>
                <a:gd name="T11" fmla="*/ 19 h 20"/>
                <a:gd name="T12" fmla="*/ 22 w 23"/>
                <a:gd name="T13" fmla="*/ 17 h 20"/>
                <a:gd name="T14" fmla="*/ 3 w 23"/>
                <a:gd name="T15" fmla="*/ 1 h 20"/>
                <a:gd name="T16" fmla="*/ 2 w 23"/>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0">
                  <a:moveTo>
                    <a:pt x="2" y="0"/>
                  </a:moveTo>
                  <a:cubicBezTo>
                    <a:pt x="2" y="0"/>
                    <a:pt x="1" y="1"/>
                    <a:pt x="1" y="1"/>
                  </a:cubicBezTo>
                  <a:cubicBezTo>
                    <a:pt x="0" y="2"/>
                    <a:pt x="0" y="3"/>
                    <a:pt x="1" y="3"/>
                  </a:cubicBezTo>
                  <a:cubicBezTo>
                    <a:pt x="7" y="9"/>
                    <a:pt x="14" y="14"/>
                    <a:pt x="20" y="19"/>
                  </a:cubicBezTo>
                  <a:cubicBezTo>
                    <a:pt x="20" y="20"/>
                    <a:pt x="21" y="20"/>
                    <a:pt x="21" y="20"/>
                  </a:cubicBezTo>
                  <a:cubicBezTo>
                    <a:pt x="22" y="20"/>
                    <a:pt x="22" y="19"/>
                    <a:pt x="22" y="19"/>
                  </a:cubicBezTo>
                  <a:cubicBezTo>
                    <a:pt x="23" y="18"/>
                    <a:pt x="23" y="17"/>
                    <a:pt x="22" y="17"/>
                  </a:cubicBezTo>
                  <a:cubicBezTo>
                    <a:pt x="16" y="11"/>
                    <a:pt x="10" y="6"/>
                    <a:pt x="3" y="1"/>
                  </a:cubicBezTo>
                  <a:cubicBezTo>
                    <a:pt x="3" y="0"/>
                    <a:pt x="3"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865"/>
            <p:cNvSpPr>
              <a:spLocks/>
            </p:cNvSpPr>
            <p:nvPr/>
          </p:nvSpPr>
          <p:spPr bwMode="auto">
            <a:xfrm>
              <a:off x="2372" y="818"/>
              <a:ext cx="52" cy="50"/>
            </a:xfrm>
            <a:custGeom>
              <a:avLst/>
              <a:gdLst>
                <a:gd name="T0" fmla="*/ 2 w 22"/>
                <a:gd name="T1" fmla="*/ 0 h 21"/>
                <a:gd name="T2" fmla="*/ 1 w 22"/>
                <a:gd name="T3" fmla="*/ 1 h 21"/>
                <a:gd name="T4" fmla="*/ 1 w 22"/>
                <a:gd name="T5" fmla="*/ 3 h 21"/>
                <a:gd name="T6" fmla="*/ 18 w 22"/>
                <a:gd name="T7" fmla="*/ 21 h 21"/>
                <a:gd name="T8" fmla="*/ 20 w 22"/>
                <a:gd name="T9" fmla="*/ 21 h 21"/>
                <a:gd name="T10" fmla="*/ 21 w 22"/>
                <a:gd name="T11" fmla="*/ 21 h 21"/>
                <a:gd name="T12" fmla="*/ 21 w 22"/>
                <a:gd name="T13" fmla="*/ 19 h 21"/>
                <a:gd name="T14" fmla="*/ 3 w 22"/>
                <a:gd name="T15" fmla="*/ 0 h 21"/>
                <a:gd name="T16" fmla="*/ 2 w 22"/>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1">
                  <a:moveTo>
                    <a:pt x="2" y="0"/>
                  </a:moveTo>
                  <a:cubicBezTo>
                    <a:pt x="2" y="0"/>
                    <a:pt x="1" y="0"/>
                    <a:pt x="1" y="1"/>
                  </a:cubicBezTo>
                  <a:cubicBezTo>
                    <a:pt x="0" y="2"/>
                    <a:pt x="0" y="3"/>
                    <a:pt x="1" y="3"/>
                  </a:cubicBezTo>
                  <a:cubicBezTo>
                    <a:pt x="8" y="8"/>
                    <a:pt x="14" y="14"/>
                    <a:pt x="18" y="21"/>
                  </a:cubicBezTo>
                  <a:cubicBezTo>
                    <a:pt x="19" y="21"/>
                    <a:pt x="19" y="21"/>
                    <a:pt x="20" y="21"/>
                  </a:cubicBezTo>
                  <a:cubicBezTo>
                    <a:pt x="21" y="21"/>
                    <a:pt x="21" y="21"/>
                    <a:pt x="21" y="21"/>
                  </a:cubicBezTo>
                  <a:cubicBezTo>
                    <a:pt x="22" y="21"/>
                    <a:pt x="22" y="20"/>
                    <a:pt x="21" y="19"/>
                  </a:cubicBezTo>
                  <a:cubicBezTo>
                    <a:pt x="17" y="11"/>
                    <a:pt x="10" y="5"/>
                    <a:pt x="3" y="0"/>
                  </a:cubicBezTo>
                  <a:cubicBezTo>
                    <a:pt x="2" y="0"/>
                    <a:pt x="2"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866"/>
            <p:cNvSpPr>
              <a:spLocks/>
            </p:cNvSpPr>
            <p:nvPr/>
          </p:nvSpPr>
          <p:spPr bwMode="auto">
            <a:xfrm>
              <a:off x="2332" y="948"/>
              <a:ext cx="64" cy="22"/>
            </a:xfrm>
            <a:custGeom>
              <a:avLst/>
              <a:gdLst>
                <a:gd name="T0" fmla="*/ 2 w 27"/>
                <a:gd name="T1" fmla="*/ 0 h 9"/>
                <a:gd name="T2" fmla="*/ 1 w 27"/>
                <a:gd name="T3" fmla="*/ 1 h 9"/>
                <a:gd name="T4" fmla="*/ 2 w 27"/>
                <a:gd name="T5" fmla="*/ 3 h 9"/>
                <a:gd name="T6" fmla="*/ 24 w 27"/>
                <a:gd name="T7" fmla="*/ 9 h 9"/>
                <a:gd name="T8" fmla="*/ 25 w 27"/>
                <a:gd name="T9" fmla="*/ 9 h 9"/>
                <a:gd name="T10" fmla="*/ 27 w 27"/>
                <a:gd name="T11" fmla="*/ 8 h 9"/>
                <a:gd name="T12" fmla="*/ 26 w 27"/>
                <a:gd name="T13" fmla="*/ 5 h 9"/>
                <a:gd name="T14" fmla="*/ 3 w 27"/>
                <a:gd name="T15" fmla="*/ 0 h 9"/>
                <a:gd name="T16" fmla="*/ 2 w 27"/>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9">
                  <a:moveTo>
                    <a:pt x="2" y="0"/>
                  </a:moveTo>
                  <a:cubicBezTo>
                    <a:pt x="1" y="0"/>
                    <a:pt x="1" y="0"/>
                    <a:pt x="1" y="1"/>
                  </a:cubicBezTo>
                  <a:cubicBezTo>
                    <a:pt x="0" y="2"/>
                    <a:pt x="1" y="3"/>
                    <a:pt x="2" y="3"/>
                  </a:cubicBezTo>
                  <a:cubicBezTo>
                    <a:pt x="10" y="4"/>
                    <a:pt x="17" y="6"/>
                    <a:pt x="24" y="9"/>
                  </a:cubicBezTo>
                  <a:cubicBezTo>
                    <a:pt x="25" y="9"/>
                    <a:pt x="25" y="9"/>
                    <a:pt x="25" y="9"/>
                  </a:cubicBezTo>
                  <a:cubicBezTo>
                    <a:pt x="26" y="9"/>
                    <a:pt x="26" y="8"/>
                    <a:pt x="27" y="8"/>
                  </a:cubicBezTo>
                  <a:cubicBezTo>
                    <a:pt x="27" y="7"/>
                    <a:pt x="27" y="6"/>
                    <a:pt x="26" y="5"/>
                  </a:cubicBezTo>
                  <a:cubicBezTo>
                    <a:pt x="18" y="3"/>
                    <a:pt x="10" y="1"/>
                    <a:pt x="3" y="0"/>
                  </a:cubicBezTo>
                  <a:cubicBezTo>
                    <a:pt x="2" y="0"/>
                    <a:pt x="2" y="0"/>
                    <a:pt x="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867"/>
            <p:cNvSpPr>
              <a:spLocks/>
            </p:cNvSpPr>
            <p:nvPr/>
          </p:nvSpPr>
          <p:spPr bwMode="auto">
            <a:xfrm>
              <a:off x="2351" y="1067"/>
              <a:ext cx="59" cy="49"/>
            </a:xfrm>
            <a:custGeom>
              <a:avLst/>
              <a:gdLst>
                <a:gd name="T0" fmla="*/ 23 w 25"/>
                <a:gd name="T1" fmla="*/ 0 h 21"/>
                <a:gd name="T2" fmla="*/ 22 w 25"/>
                <a:gd name="T3" fmla="*/ 0 h 21"/>
                <a:gd name="T4" fmla="*/ 12 w 25"/>
                <a:gd name="T5" fmla="*/ 9 h 21"/>
                <a:gd name="T6" fmla="*/ 1 w 25"/>
                <a:gd name="T7" fmla="*/ 18 h 21"/>
                <a:gd name="T8" fmla="*/ 1 w 25"/>
                <a:gd name="T9" fmla="*/ 21 h 21"/>
                <a:gd name="T10" fmla="*/ 2 w 25"/>
                <a:gd name="T11" fmla="*/ 21 h 21"/>
                <a:gd name="T12" fmla="*/ 4 w 25"/>
                <a:gd name="T13" fmla="*/ 21 h 21"/>
                <a:gd name="T14" fmla="*/ 14 w 25"/>
                <a:gd name="T15" fmla="*/ 12 h 21"/>
                <a:gd name="T16" fmla="*/ 24 w 25"/>
                <a:gd name="T17" fmla="*/ 3 h 21"/>
                <a:gd name="T18" fmla="*/ 24 w 25"/>
                <a:gd name="T19" fmla="*/ 0 h 21"/>
                <a:gd name="T20" fmla="*/ 23 w 25"/>
                <a:gd name="T2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1">
                  <a:moveTo>
                    <a:pt x="23" y="0"/>
                  </a:moveTo>
                  <a:cubicBezTo>
                    <a:pt x="22" y="0"/>
                    <a:pt x="22" y="0"/>
                    <a:pt x="22" y="0"/>
                  </a:cubicBezTo>
                  <a:cubicBezTo>
                    <a:pt x="18" y="4"/>
                    <a:pt x="15" y="7"/>
                    <a:pt x="12" y="9"/>
                  </a:cubicBezTo>
                  <a:cubicBezTo>
                    <a:pt x="8" y="11"/>
                    <a:pt x="5" y="14"/>
                    <a:pt x="1" y="18"/>
                  </a:cubicBezTo>
                  <a:cubicBezTo>
                    <a:pt x="0" y="19"/>
                    <a:pt x="1" y="20"/>
                    <a:pt x="1" y="21"/>
                  </a:cubicBezTo>
                  <a:cubicBezTo>
                    <a:pt x="2" y="21"/>
                    <a:pt x="2" y="21"/>
                    <a:pt x="2" y="21"/>
                  </a:cubicBezTo>
                  <a:cubicBezTo>
                    <a:pt x="3" y="21"/>
                    <a:pt x="3" y="21"/>
                    <a:pt x="4" y="21"/>
                  </a:cubicBezTo>
                  <a:cubicBezTo>
                    <a:pt x="8" y="16"/>
                    <a:pt x="11" y="14"/>
                    <a:pt x="14" y="12"/>
                  </a:cubicBezTo>
                  <a:cubicBezTo>
                    <a:pt x="17" y="10"/>
                    <a:pt x="20" y="7"/>
                    <a:pt x="24" y="3"/>
                  </a:cubicBezTo>
                  <a:cubicBezTo>
                    <a:pt x="25" y="2"/>
                    <a:pt x="25" y="1"/>
                    <a:pt x="24" y="0"/>
                  </a:cubicBezTo>
                  <a:cubicBezTo>
                    <a:pt x="24" y="0"/>
                    <a:pt x="23" y="0"/>
                    <a:pt x="2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Rectangle 868"/>
            <p:cNvSpPr>
              <a:spLocks noChangeArrowheads="1"/>
            </p:cNvSpPr>
            <p:nvPr/>
          </p:nvSpPr>
          <p:spPr bwMode="auto">
            <a:xfrm>
              <a:off x="2469" y="1183"/>
              <a:ext cx="1" cy="1"/>
            </a:xfrm>
            <a:prstGeom prst="rect">
              <a:avLst/>
            </a:prstGeom>
            <a:solidFill>
              <a:srgbClr val="B2B2B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869"/>
            <p:cNvSpPr>
              <a:spLocks/>
            </p:cNvSpPr>
            <p:nvPr/>
          </p:nvSpPr>
          <p:spPr bwMode="auto">
            <a:xfrm>
              <a:off x="2469" y="1183"/>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870"/>
            <p:cNvSpPr>
              <a:spLocks/>
            </p:cNvSpPr>
            <p:nvPr/>
          </p:nvSpPr>
          <p:spPr bwMode="auto">
            <a:xfrm>
              <a:off x="2585" y="1618"/>
              <a:ext cx="45" cy="59"/>
            </a:xfrm>
            <a:custGeom>
              <a:avLst/>
              <a:gdLst>
                <a:gd name="T0" fmla="*/ 18 w 19"/>
                <a:gd name="T1" fmla="*/ 0 h 25"/>
                <a:gd name="T2" fmla="*/ 0 w 19"/>
                <a:gd name="T3" fmla="*/ 24 h 25"/>
                <a:gd name="T4" fmla="*/ 2 w 19"/>
                <a:gd name="T5" fmla="*/ 25 h 25"/>
                <a:gd name="T6" fmla="*/ 19 w 19"/>
                <a:gd name="T7" fmla="*/ 1 h 25"/>
                <a:gd name="T8" fmla="*/ 18 w 19"/>
                <a:gd name="T9" fmla="*/ 0 h 25"/>
              </a:gdLst>
              <a:ahLst/>
              <a:cxnLst>
                <a:cxn ang="0">
                  <a:pos x="T0" y="T1"/>
                </a:cxn>
                <a:cxn ang="0">
                  <a:pos x="T2" y="T3"/>
                </a:cxn>
                <a:cxn ang="0">
                  <a:pos x="T4" y="T5"/>
                </a:cxn>
                <a:cxn ang="0">
                  <a:pos x="T6" y="T7"/>
                </a:cxn>
                <a:cxn ang="0">
                  <a:pos x="T8" y="T9"/>
                </a:cxn>
              </a:cxnLst>
              <a:rect l="0" t="0" r="r" b="b"/>
              <a:pathLst>
                <a:path w="19" h="25">
                  <a:moveTo>
                    <a:pt x="18" y="0"/>
                  </a:moveTo>
                  <a:cubicBezTo>
                    <a:pt x="12" y="8"/>
                    <a:pt x="6" y="16"/>
                    <a:pt x="0" y="24"/>
                  </a:cubicBezTo>
                  <a:cubicBezTo>
                    <a:pt x="2" y="25"/>
                    <a:pt x="2" y="25"/>
                    <a:pt x="2" y="25"/>
                  </a:cubicBezTo>
                  <a:cubicBezTo>
                    <a:pt x="8" y="17"/>
                    <a:pt x="14" y="9"/>
                    <a:pt x="19" y="1"/>
                  </a:cubicBezTo>
                  <a:cubicBezTo>
                    <a:pt x="18" y="0"/>
                    <a:pt x="18" y="0"/>
                    <a:pt x="18"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871"/>
            <p:cNvSpPr>
              <a:spLocks/>
            </p:cNvSpPr>
            <p:nvPr/>
          </p:nvSpPr>
          <p:spPr bwMode="auto">
            <a:xfrm>
              <a:off x="2592" y="1639"/>
              <a:ext cx="38" cy="48"/>
            </a:xfrm>
            <a:custGeom>
              <a:avLst/>
              <a:gdLst>
                <a:gd name="T0" fmla="*/ 15 w 16"/>
                <a:gd name="T1" fmla="*/ 0 h 20"/>
                <a:gd name="T2" fmla="*/ 0 w 16"/>
                <a:gd name="T3" fmla="*/ 19 h 20"/>
                <a:gd name="T4" fmla="*/ 2 w 16"/>
                <a:gd name="T5" fmla="*/ 20 h 20"/>
                <a:gd name="T6" fmla="*/ 16 w 16"/>
                <a:gd name="T7" fmla="*/ 1 h 20"/>
                <a:gd name="T8" fmla="*/ 15 w 16"/>
                <a:gd name="T9" fmla="*/ 0 h 20"/>
              </a:gdLst>
              <a:ahLst/>
              <a:cxnLst>
                <a:cxn ang="0">
                  <a:pos x="T0" y="T1"/>
                </a:cxn>
                <a:cxn ang="0">
                  <a:pos x="T2" y="T3"/>
                </a:cxn>
                <a:cxn ang="0">
                  <a:pos x="T4" y="T5"/>
                </a:cxn>
                <a:cxn ang="0">
                  <a:pos x="T6" y="T7"/>
                </a:cxn>
                <a:cxn ang="0">
                  <a:pos x="T8" y="T9"/>
                </a:cxn>
              </a:cxnLst>
              <a:rect l="0" t="0" r="r" b="b"/>
              <a:pathLst>
                <a:path w="16" h="20">
                  <a:moveTo>
                    <a:pt x="15" y="0"/>
                  </a:moveTo>
                  <a:cubicBezTo>
                    <a:pt x="10" y="7"/>
                    <a:pt x="5" y="13"/>
                    <a:pt x="0" y="19"/>
                  </a:cubicBezTo>
                  <a:cubicBezTo>
                    <a:pt x="2" y="20"/>
                    <a:pt x="2" y="20"/>
                    <a:pt x="2" y="20"/>
                  </a:cubicBezTo>
                  <a:cubicBezTo>
                    <a:pt x="6" y="14"/>
                    <a:pt x="11" y="8"/>
                    <a:pt x="16" y="1"/>
                  </a:cubicBezTo>
                  <a:cubicBezTo>
                    <a:pt x="15" y="0"/>
                    <a:pt x="15" y="0"/>
                    <a:pt x="15"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872"/>
            <p:cNvSpPr>
              <a:spLocks/>
            </p:cNvSpPr>
            <p:nvPr/>
          </p:nvSpPr>
          <p:spPr bwMode="auto">
            <a:xfrm>
              <a:off x="2602" y="1658"/>
              <a:ext cx="28" cy="41"/>
            </a:xfrm>
            <a:custGeom>
              <a:avLst/>
              <a:gdLst>
                <a:gd name="T0" fmla="*/ 10 w 12"/>
                <a:gd name="T1" fmla="*/ 0 h 17"/>
                <a:gd name="T2" fmla="*/ 1 w 12"/>
                <a:gd name="T3" fmla="*/ 12 h 17"/>
                <a:gd name="T4" fmla="*/ 1 w 12"/>
                <a:gd name="T5" fmla="*/ 13 h 17"/>
                <a:gd name="T6" fmla="*/ 1 w 12"/>
                <a:gd name="T7" fmla="*/ 14 h 17"/>
                <a:gd name="T8" fmla="*/ 0 w 12"/>
                <a:gd name="T9" fmla="*/ 17 h 17"/>
                <a:gd name="T10" fmla="*/ 2 w 12"/>
                <a:gd name="T11" fmla="*/ 14 h 17"/>
                <a:gd name="T12" fmla="*/ 2 w 12"/>
                <a:gd name="T13" fmla="*/ 14 h 17"/>
                <a:gd name="T14" fmla="*/ 3 w 12"/>
                <a:gd name="T15" fmla="*/ 14 h 17"/>
                <a:gd name="T16" fmla="*/ 12 w 12"/>
                <a:gd name="T17" fmla="*/ 1 h 17"/>
                <a:gd name="T18" fmla="*/ 10 w 1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7">
                  <a:moveTo>
                    <a:pt x="10" y="0"/>
                  </a:moveTo>
                  <a:cubicBezTo>
                    <a:pt x="8" y="5"/>
                    <a:pt x="5" y="9"/>
                    <a:pt x="1" y="12"/>
                  </a:cubicBezTo>
                  <a:cubicBezTo>
                    <a:pt x="1" y="13"/>
                    <a:pt x="1" y="13"/>
                    <a:pt x="1" y="13"/>
                  </a:cubicBezTo>
                  <a:cubicBezTo>
                    <a:pt x="1" y="14"/>
                    <a:pt x="1" y="14"/>
                    <a:pt x="1" y="14"/>
                  </a:cubicBezTo>
                  <a:cubicBezTo>
                    <a:pt x="0" y="17"/>
                    <a:pt x="0" y="17"/>
                    <a:pt x="0" y="17"/>
                  </a:cubicBezTo>
                  <a:cubicBezTo>
                    <a:pt x="2" y="14"/>
                    <a:pt x="2" y="14"/>
                    <a:pt x="2" y="14"/>
                  </a:cubicBezTo>
                  <a:cubicBezTo>
                    <a:pt x="2" y="14"/>
                    <a:pt x="2" y="14"/>
                    <a:pt x="2" y="14"/>
                  </a:cubicBezTo>
                  <a:cubicBezTo>
                    <a:pt x="3" y="14"/>
                    <a:pt x="3" y="14"/>
                    <a:pt x="3" y="14"/>
                  </a:cubicBezTo>
                  <a:cubicBezTo>
                    <a:pt x="6" y="10"/>
                    <a:pt x="9" y="5"/>
                    <a:pt x="12" y="1"/>
                  </a:cubicBezTo>
                  <a:cubicBezTo>
                    <a:pt x="10" y="0"/>
                    <a:pt x="10" y="0"/>
                    <a:pt x="10"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873"/>
            <p:cNvSpPr>
              <a:spLocks noEditPoints="1"/>
            </p:cNvSpPr>
            <p:nvPr/>
          </p:nvSpPr>
          <p:spPr bwMode="auto">
            <a:xfrm>
              <a:off x="2706" y="2020"/>
              <a:ext cx="367" cy="486"/>
            </a:xfrm>
            <a:custGeom>
              <a:avLst/>
              <a:gdLst>
                <a:gd name="T0" fmla="*/ 125 w 155"/>
                <a:gd name="T1" fmla="*/ 178 h 205"/>
                <a:gd name="T2" fmla="*/ 124 w 155"/>
                <a:gd name="T3" fmla="*/ 189 h 205"/>
                <a:gd name="T4" fmla="*/ 115 w 155"/>
                <a:gd name="T5" fmla="*/ 187 h 205"/>
                <a:gd name="T6" fmla="*/ 60 w 155"/>
                <a:gd name="T7" fmla="*/ 175 h 205"/>
                <a:gd name="T8" fmla="*/ 71 w 155"/>
                <a:gd name="T9" fmla="*/ 158 h 205"/>
                <a:gd name="T10" fmla="*/ 73 w 155"/>
                <a:gd name="T11" fmla="*/ 158 h 205"/>
                <a:gd name="T12" fmla="*/ 88 w 155"/>
                <a:gd name="T13" fmla="*/ 153 h 205"/>
                <a:gd name="T14" fmla="*/ 124 w 155"/>
                <a:gd name="T15" fmla="*/ 140 h 205"/>
                <a:gd name="T16" fmla="*/ 133 w 155"/>
                <a:gd name="T17" fmla="*/ 137 h 205"/>
                <a:gd name="T18" fmla="*/ 141 w 155"/>
                <a:gd name="T19" fmla="*/ 134 h 205"/>
                <a:gd name="T20" fmla="*/ 146 w 155"/>
                <a:gd name="T21" fmla="*/ 144 h 205"/>
                <a:gd name="T22" fmla="*/ 35 w 155"/>
                <a:gd name="T23" fmla="*/ 131 h 205"/>
                <a:gd name="T24" fmla="*/ 44 w 155"/>
                <a:gd name="T25" fmla="*/ 128 h 205"/>
                <a:gd name="T26" fmla="*/ 75 w 155"/>
                <a:gd name="T27" fmla="*/ 122 h 205"/>
                <a:gd name="T28" fmla="*/ 56 w 155"/>
                <a:gd name="T29" fmla="*/ 123 h 205"/>
                <a:gd name="T30" fmla="*/ 69 w 155"/>
                <a:gd name="T31" fmla="*/ 124 h 205"/>
                <a:gd name="T32" fmla="*/ 107 w 155"/>
                <a:gd name="T33" fmla="*/ 112 h 205"/>
                <a:gd name="T34" fmla="*/ 108 w 155"/>
                <a:gd name="T35" fmla="*/ 105 h 205"/>
                <a:gd name="T36" fmla="*/ 115 w 155"/>
                <a:gd name="T37" fmla="*/ 97 h 205"/>
                <a:gd name="T38" fmla="*/ 47 w 155"/>
                <a:gd name="T39" fmla="*/ 94 h 205"/>
                <a:gd name="T40" fmla="*/ 117 w 155"/>
                <a:gd name="T41" fmla="*/ 101 h 205"/>
                <a:gd name="T42" fmla="*/ 133 w 155"/>
                <a:gd name="T43" fmla="*/ 88 h 205"/>
                <a:gd name="T44" fmla="*/ 39 w 155"/>
                <a:gd name="T45" fmla="*/ 87 h 205"/>
                <a:gd name="T46" fmla="*/ 30 w 155"/>
                <a:gd name="T47" fmla="*/ 78 h 205"/>
                <a:gd name="T48" fmla="*/ 23 w 155"/>
                <a:gd name="T49" fmla="*/ 71 h 205"/>
                <a:gd name="T50" fmla="*/ 21 w 155"/>
                <a:gd name="T51" fmla="*/ 78 h 205"/>
                <a:gd name="T52" fmla="*/ 7 w 155"/>
                <a:gd name="T53" fmla="*/ 59 h 205"/>
                <a:gd name="T54" fmla="*/ 119 w 155"/>
                <a:gd name="T55" fmla="*/ 53 h 205"/>
                <a:gd name="T56" fmla="*/ 122 w 155"/>
                <a:gd name="T57" fmla="*/ 22 h 205"/>
                <a:gd name="T58" fmla="*/ 80 w 155"/>
                <a:gd name="T59" fmla="*/ 72 h 205"/>
                <a:gd name="T60" fmla="*/ 108 w 155"/>
                <a:gd name="T61" fmla="*/ 73 h 205"/>
                <a:gd name="T62" fmla="*/ 103 w 155"/>
                <a:gd name="T63" fmla="*/ 94 h 205"/>
                <a:gd name="T64" fmla="*/ 101 w 155"/>
                <a:gd name="T65" fmla="*/ 107 h 205"/>
                <a:gd name="T66" fmla="*/ 106 w 155"/>
                <a:gd name="T67" fmla="*/ 117 h 205"/>
                <a:gd name="T68" fmla="*/ 115 w 155"/>
                <a:gd name="T69" fmla="*/ 139 h 205"/>
                <a:gd name="T70" fmla="*/ 89 w 155"/>
                <a:gd name="T71" fmla="*/ 148 h 205"/>
                <a:gd name="T72" fmla="*/ 79 w 155"/>
                <a:gd name="T73" fmla="*/ 127 h 205"/>
                <a:gd name="T74" fmla="*/ 73 w 155"/>
                <a:gd name="T75" fmla="*/ 111 h 205"/>
                <a:gd name="T76" fmla="*/ 31 w 155"/>
                <a:gd name="T77" fmla="*/ 121 h 205"/>
                <a:gd name="T78" fmla="*/ 52 w 155"/>
                <a:gd name="T79" fmla="*/ 97 h 205"/>
                <a:gd name="T80" fmla="*/ 53 w 155"/>
                <a:gd name="T81" fmla="*/ 93 h 205"/>
                <a:gd name="T82" fmla="*/ 59 w 155"/>
                <a:gd name="T83" fmla="*/ 64 h 205"/>
                <a:gd name="T84" fmla="*/ 76 w 155"/>
                <a:gd name="T85" fmla="*/ 77 h 205"/>
                <a:gd name="T86" fmla="*/ 0 w 155"/>
                <a:gd name="T87" fmla="*/ 48 h 205"/>
                <a:gd name="T88" fmla="*/ 8 w 155"/>
                <a:gd name="T89" fmla="*/ 71 h 205"/>
                <a:gd name="T90" fmla="*/ 35 w 155"/>
                <a:gd name="T91" fmla="*/ 98 h 205"/>
                <a:gd name="T92" fmla="*/ 43 w 155"/>
                <a:gd name="T93" fmla="*/ 132 h 205"/>
                <a:gd name="T94" fmla="*/ 66 w 155"/>
                <a:gd name="T95" fmla="*/ 127 h 205"/>
                <a:gd name="T96" fmla="*/ 46 w 155"/>
                <a:gd name="T97" fmla="*/ 165 h 205"/>
                <a:gd name="T98" fmla="*/ 106 w 155"/>
                <a:gd name="T99" fmla="*/ 203 h 205"/>
                <a:gd name="T100" fmla="*/ 110 w 155"/>
                <a:gd name="T101" fmla="*/ 204 h 205"/>
                <a:gd name="T102" fmla="*/ 125 w 155"/>
                <a:gd name="T103" fmla="*/ 196 h 205"/>
                <a:gd name="T104" fmla="*/ 124 w 155"/>
                <a:gd name="T105" fmla="*/ 157 h 205"/>
                <a:gd name="T106" fmla="*/ 152 w 155"/>
                <a:gd name="T107" fmla="*/ 127 h 205"/>
                <a:gd name="T108" fmla="*/ 111 w 155"/>
                <a:gd name="T109" fmla="*/ 109 h 205"/>
                <a:gd name="T110" fmla="*/ 137 w 155"/>
                <a:gd name="T111" fmla="*/ 99 h 205"/>
                <a:gd name="T112" fmla="*/ 133 w 155"/>
                <a:gd name="T113" fmla="*/ 59 h 205"/>
                <a:gd name="T114" fmla="*/ 125 w 155"/>
                <a:gd name="T115"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5" h="205">
                  <a:moveTo>
                    <a:pt x="108" y="199"/>
                  </a:moveTo>
                  <a:cubicBezTo>
                    <a:pt x="106" y="193"/>
                    <a:pt x="104" y="188"/>
                    <a:pt x="102" y="182"/>
                  </a:cubicBezTo>
                  <a:cubicBezTo>
                    <a:pt x="104" y="180"/>
                    <a:pt x="106" y="179"/>
                    <a:pt x="108" y="178"/>
                  </a:cubicBezTo>
                  <a:cubicBezTo>
                    <a:pt x="108" y="185"/>
                    <a:pt x="108" y="192"/>
                    <a:pt x="109" y="199"/>
                  </a:cubicBezTo>
                  <a:cubicBezTo>
                    <a:pt x="108" y="199"/>
                    <a:pt x="108" y="199"/>
                    <a:pt x="108" y="199"/>
                  </a:cubicBezTo>
                  <a:moveTo>
                    <a:pt x="126" y="191"/>
                  </a:moveTo>
                  <a:cubicBezTo>
                    <a:pt x="126" y="190"/>
                    <a:pt x="126" y="190"/>
                    <a:pt x="126" y="189"/>
                  </a:cubicBezTo>
                  <a:cubicBezTo>
                    <a:pt x="126" y="185"/>
                    <a:pt x="125" y="181"/>
                    <a:pt x="125" y="178"/>
                  </a:cubicBezTo>
                  <a:cubicBezTo>
                    <a:pt x="126" y="182"/>
                    <a:pt x="128" y="185"/>
                    <a:pt x="131" y="189"/>
                  </a:cubicBezTo>
                  <a:cubicBezTo>
                    <a:pt x="129" y="190"/>
                    <a:pt x="127" y="190"/>
                    <a:pt x="126" y="191"/>
                  </a:cubicBezTo>
                  <a:moveTo>
                    <a:pt x="111" y="198"/>
                  </a:moveTo>
                  <a:cubicBezTo>
                    <a:pt x="110" y="191"/>
                    <a:pt x="110" y="184"/>
                    <a:pt x="110" y="177"/>
                  </a:cubicBezTo>
                  <a:cubicBezTo>
                    <a:pt x="110" y="177"/>
                    <a:pt x="110" y="177"/>
                    <a:pt x="110" y="177"/>
                  </a:cubicBezTo>
                  <a:cubicBezTo>
                    <a:pt x="114" y="175"/>
                    <a:pt x="118" y="174"/>
                    <a:pt x="122" y="173"/>
                  </a:cubicBezTo>
                  <a:cubicBezTo>
                    <a:pt x="122" y="174"/>
                    <a:pt x="122" y="174"/>
                    <a:pt x="122" y="174"/>
                  </a:cubicBezTo>
                  <a:cubicBezTo>
                    <a:pt x="123" y="179"/>
                    <a:pt x="124" y="184"/>
                    <a:pt x="124" y="189"/>
                  </a:cubicBezTo>
                  <a:cubicBezTo>
                    <a:pt x="124" y="190"/>
                    <a:pt x="124" y="191"/>
                    <a:pt x="124" y="192"/>
                  </a:cubicBezTo>
                  <a:cubicBezTo>
                    <a:pt x="121" y="193"/>
                    <a:pt x="119" y="194"/>
                    <a:pt x="117" y="195"/>
                  </a:cubicBezTo>
                  <a:cubicBezTo>
                    <a:pt x="117" y="192"/>
                    <a:pt x="117" y="190"/>
                    <a:pt x="117" y="187"/>
                  </a:cubicBezTo>
                  <a:cubicBezTo>
                    <a:pt x="117" y="183"/>
                    <a:pt x="117" y="180"/>
                    <a:pt x="117" y="176"/>
                  </a:cubicBezTo>
                  <a:cubicBezTo>
                    <a:pt x="117" y="176"/>
                    <a:pt x="116" y="175"/>
                    <a:pt x="116" y="175"/>
                  </a:cubicBezTo>
                  <a:cubicBezTo>
                    <a:pt x="116" y="175"/>
                    <a:pt x="116" y="175"/>
                    <a:pt x="116" y="175"/>
                  </a:cubicBezTo>
                  <a:cubicBezTo>
                    <a:pt x="115" y="175"/>
                    <a:pt x="115" y="176"/>
                    <a:pt x="115" y="176"/>
                  </a:cubicBezTo>
                  <a:cubicBezTo>
                    <a:pt x="115" y="180"/>
                    <a:pt x="115" y="183"/>
                    <a:pt x="115" y="187"/>
                  </a:cubicBezTo>
                  <a:cubicBezTo>
                    <a:pt x="115" y="190"/>
                    <a:pt x="115" y="193"/>
                    <a:pt x="115" y="196"/>
                  </a:cubicBezTo>
                  <a:cubicBezTo>
                    <a:pt x="113" y="197"/>
                    <a:pt x="112" y="197"/>
                    <a:pt x="111" y="198"/>
                  </a:cubicBezTo>
                  <a:moveTo>
                    <a:pt x="58" y="174"/>
                  </a:moveTo>
                  <a:cubicBezTo>
                    <a:pt x="56" y="171"/>
                    <a:pt x="54" y="168"/>
                    <a:pt x="51" y="165"/>
                  </a:cubicBezTo>
                  <a:cubicBezTo>
                    <a:pt x="52" y="165"/>
                    <a:pt x="54" y="164"/>
                    <a:pt x="56" y="164"/>
                  </a:cubicBezTo>
                  <a:cubicBezTo>
                    <a:pt x="57" y="167"/>
                    <a:pt x="57" y="171"/>
                    <a:pt x="58" y="174"/>
                  </a:cubicBezTo>
                  <a:moveTo>
                    <a:pt x="59" y="175"/>
                  </a:moveTo>
                  <a:cubicBezTo>
                    <a:pt x="60" y="175"/>
                    <a:pt x="60" y="175"/>
                    <a:pt x="60" y="175"/>
                  </a:cubicBezTo>
                  <a:cubicBezTo>
                    <a:pt x="59" y="171"/>
                    <a:pt x="59" y="167"/>
                    <a:pt x="58" y="163"/>
                  </a:cubicBezTo>
                  <a:cubicBezTo>
                    <a:pt x="60" y="162"/>
                    <a:pt x="62" y="162"/>
                    <a:pt x="64" y="161"/>
                  </a:cubicBezTo>
                  <a:cubicBezTo>
                    <a:pt x="64" y="165"/>
                    <a:pt x="64" y="169"/>
                    <a:pt x="64" y="173"/>
                  </a:cubicBezTo>
                  <a:cubicBezTo>
                    <a:pt x="63" y="174"/>
                    <a:pt x="61" y="174"/>
                    <a:pt x="59" y="175"/>
                  </a:cubicBezTo>
                  <a:moveTo>
                    <a:pt x="66" y="172"/>
                  </a:moveTo>
                  <a:cubicBezTo>
                    <a:pt x="66" y="168"/>
                    <a:pt x="66" y="164"/>
                    <a:pt x="66" y="161"/>
                  </a:cubicBezTo>
                  <a:cubicBezTo>
                    <a:pt x="66" y="160"/>
                    <a:pt x="66" y="160"/>
                    <a:pt x="66" y="160"/>
                  </a:cubicBezTo>
                  <a:cubicBezTo>
                    <a:pt x="67" y="160"/>
                    <a:pt x="69" y="159"/>
                    <a:pt x="71" y="158"/>
                  </a:cubicBezTo>
                  <a:cubicBezTo>
                    <a:pt x="71" y="160"/>
                    <a:pt x="71" y="162"/>
                    <a:pt x="71" y="164"/>
                  </a:cubicBezTo>
                  <a:cubicBezTo>
                    <a:pt x="71" y="166"/>
                    <a:pt x="71" y="168"/>
                    <a:pt x="72" y="169"/>
                  </a:cubicBezTo>
                  <a:cubicBezTo>
                    <a:pt x="72" y="170"/>
                    <a:pt x="72" y="170"/>
                    <a:pt x="72" y="170"/>
                  </a:cubicBezTo>
                  <a:cubicBezTo>
                    <a:pt x="70" y="170"/>
                    <a:pt x="68" y="171"/>
                    <a:pt x="66" y="172"/>
                  </a:cubicBezTo>
                  <a:moveTo>
                    <a:pt x="74" y="169"/>
                  </a:moveTo>
                  <a:cubicBezTo>
                    <a:pt x="73" y="167"/>
                    <a:pt x="73" y="165"/>
                    <a:pt x="73" y="164"/>
                  </a:cubicBezTo>
                  <a:cubicBezTo>
                    <a:pt x="73" y="162"/>
                    <a:pt x="73" y="160"/>
                    <a:pt x="73" y="159"/>
                  </a:cubicBezTo>
                  <a:cubicBezTo>
                    <a:pt x="73" y="158"/>
                    <a:pt x="73" y="158"/>
                    <a:pt x="73" y="158"/>
                  </a:cubicBezTo>
                  <a:cubicBezTo>
                    <a:pt x="76" y="157"/>
                    <a:pt x="79" y="156"/>
                    <a:pt x="82" y="155"/>
                  </a:cubicBezTo>
                  <a:cubicBezTo>
                    <a:pt x="82" y="155"/>
                    <a:pt x="82" y="155"/>
                    <a:pt x="82" y="155"/>
                  </a:cubicBezTo>
                  <a:cubicBezTo>
                    <a:pt x="82" y="159"/>
                    <a:pt x="81" y="163"/>
                    <a:pt x="81" y="166"/>
                  </a:cubicBezTo>
                  <a:cubicBezTo>
                    <a:pt x="78" y="167"/>
                    <a:pt x="76" y="168"/>
                    <a:pt x="74" y="169"/>
                  </a:cubicBezTo>
                  <a:moveTo>
                    <a:pt x="83" y="166"/>
                  </a:moveTo>
                  <a:cubicBezTo>
                    <a:pt x="83" y="162"/>
                    <a:pt x="84" y="159"/>
                    <a:pt x="84" y="155"/>
                  </a:cubicBezTo>
                  <a:cubicBezTo>
                    <a:pt x="84" y="155"/>
                    <a:pt x="84" y="155"/>
                    <a:pt x="83" y="154"/>
                  </a:cubicBezTo>
                  <a:cubicBezTo>
                    <a:pt x="85" y="154"/>
                    <a:pt x="86" y="153"/>
                    <a:pt x="88" y="153"/>
                  </a:cubicBezTo>
                  <a:cubicBezTo>
                    <a:pt x="90" y="160"/>
                    <a:pt x="92" y="165"/>
                    <a:pt x="95" y="171"/>
                  </a:cubicBezTo>
                  <a:cubicBezTo>
                    <a:pt x="93" y="169"/>
                    <a:pt x="92" y="167"/>
                    <a:pt x="91" y="165"/>
                  </a:cubicBezTo>
                  <a:cubicBezTo>
                    <a:pt x="91" y="165"/>
                    <a:pt x="90" y="164"/>
                    <a:pt x="89" y="164"/>
                  </a:cubicBezTo>
                  <a:cubicBezTo>
                    <a:pt x="89" y="164"/>
                    <a:pt x="89" y="164"/>
                    <a:pt x="89" y="164"/>
                  </a:cubicBezTo>
                  <a:cubicBezTo>
                    <a:pt x="87" y="165"/>
                    <a:pt x="85" y="165"/>
                    <a:pt x="83" y="166"/>
                  </a:cubicBezTo>
                  <a:moveTo>
                    <a:pt x="123" y="154"/>
                  </a:moveTo>
                  <a:cubicBezTo>
                    <a:pt x="121" y="150"/>
                    <a:pt x="120" y="146"/>
                    <a:pt x="118" y="142"/>
                  </a:cubicBezTo>
                  <a:cubicBezTo>
                    <a:pt x="120" y="141"/>
                    <a:pt x="122" y="140"/>
                    <a:pt x="124" y="140"/>
                  </a:cubicBezTo>
                  <a:cubicBezTo>
                    <a:pt x="124" y="144"/>
                    <a:pt x="124" y="148"/>
                    <a:pt x="125" y="152"/>
                  </a:cubicBezTo>
                  <a:cubicBezTo>
                    <a:pt x="124" y="153"/>
                    <a:pt x="124" y="153"/>
                    <a:pt x="124" y="153"/>
                  </a:cubicBezTo>
                  <a:cubicBezTo>
                    <a:pt x="123" y="153"/>
                    <a:pt x="123" y="153"/>
                    <a:pt x="123" y="153"/>
                  </a:cubicBezTo>
                  <a:cubicBezTo>
                    <a:pt x="123" y="154"/>
                    <a:pt x="123" y="154"/>
                    <a:pt x="123" y="154"/>
                  </a:cubicBezTo>
                  <a:moveTo>
                    <a:pt x="127" y="152"/>
                  </a:moveTo>
                  <a:cubicBezTo>
                    <a:pt x="126" y="147"/>
                    <a:pt x="126" y="143"/>
                    <a:pt x="125" y="139"/>
                  </a:cubicBezTo>
                  <a:cubicBezTo>
                    <a:pt x="128" y="138"/>
                    <a:pt x="131" y="137"/>
                    <a:pt x="133" y="136"/>
                  </a:cubicBezTo>
                  <a:cubicBezTo>
                    <a:pt x="133" y="137"/>
                    <a:pt x="133" y="137"/>
                    <a:pt x="133" y="137"/>
                  </a:cubicBezTo>
                  <a:cubicBezTo>
                    <a:pt x="133" y="141"/>
                    <a:pt x="133" y="145"/>
                    <a:pt x="133" y="149"/>
                  </a:cubicBezTo>
                  <a:cubicBezTo>
                    <a:pt x="133" y="149"/>
                    <a:pt x="132" y="149"/>
                    <a:pt x="132" y="149"/>
                  </a:cubicBezTo>
                  <a:cubicBezTo>
                    <a:pt x="130" y="150"/>
                    <a:pt x="128" y="151"/>
                    <a:pt x="127" y="152"/>
                  </a:cubicBezTo>
                  <a:moveTo>
                    <a:pt x="135" y="148"/>
                  </a:moveTo>
                  <a:cubicBezTo>
                    <a:pt x="135" y="144"/>
                    <a:pt x="135" y="140"/>
                    <a:pt x="135" y="137"/>
                  </a:cubicBezTo>
                  <a:cubicBezTo>
                    <a:pt x="135" y="136"/>
                    <a:pt x="135" y="136"/>
                    <a:pt x="134" y="136"/>
                  </a:cubicBezTo>
                  <a:cubicBezTo>
                    <a:pt x="137" y="135"/>
                    <a:pt x="140" y="134"/>
                    <a:pt x="142" y="133"/>
                  </a:cubicBezTo>
                  <a:cubicBezTo>
                    <a:pt x="141" y="134"/>
                    <a:pt x="141" y="134"/>
                    <a:pt x="141" y="134"/>
                  </a:cubicBezTo>
                  <a:cubicBezTo>
                    <a:pt x="141" y="138"/>
                    <a:pt x="141" y="142"/>
                    <a:pt x="141" y="146"/>
                  </a:cubicBezTo>
                  <a:cubicBezTo>
                    <a:pt x="139" y="147"/>
                    <a:pt x="137" y="147"/>
                    <a:pt x="135" y="148"/>
                  </a:cubicBezTo>
                  <a:moveTo>
                    <a:pt x="143" y="145"/>
                  </a:moveTo>
                  <a:cubicBezTo>
                    <a:pt x="143" y="141"/>
                    <a:pt x="143" y="138"/>
                    <a:pt x="143" y="134"/>
                  </a:cubicBezTo>
                  <a:cubicBezTo>
                    <a:pt x="144" y="133"/>
                    <a:pt x="143" y="133"/>
                    <a:pt x="143" y="133"/>
                  </a:cubicBezTo>
                  <a:cubicBezTo>
                    <a:pt x="145" y="132"/>
                    <a:pt x="147" y="131"/>
                    <a:pt x="148" y="131"/>
                  </a:cubicBezTo>
                  <a:cubicBezTo>
                    <a:pt x="149" y="135"/>
                    <a:pt x="149" y="139"/>
                    <a:pt x="150" y="142"/>
                  </a:cubicBezTo>
                  <a:cubicBezTo>
                    <a:pt x="149" y="143"/>
                    <a:pt x="148" y="143"/>
                    <a:pt x="146" y="144"/>
                  </a:cubicBezTo>
                  <a:cubicBezTo>
                    <a:pt x="145" y="144"/>
                    <a:pt x="144" y="145"/>
                    <a:pt x="143" y="145"/>
                  </a:cubicBezTo>
                  <a:moveTo>
                    <a:pt x="35" y="131"/>
                  </a:moveTo>
                  <a:cubicBezTo>
                    <a:pt x="33" y="129"/>
                    <a:pt x="32" y="128"/>
                    <a:pt x="31" y="125"/>
                  </a:cubicBezTo>
                  <a:cubicBezTo>
                    <a:pt x="32" y="125"/>
                    <a:pt x="32" y="125"/>
                    <a:pt x="32" y="125"/>
                  </a:cubicBezTo>
                  <a:cubicBezTo>
                    <a:pt x="33" y="125"/>
                    <a:pt x="35" y="124"/>
                    <a:pt x="36" y="124"/>
                  </a:cubicBezTo>
                  <a:cubicBezTo>
                    <a:pt x="36" y="125"/>
                    <a:pt x="36" y="126"/>
                    <a:pt x="36" y="127"/>
                  </a:cubicBezTo>
                  <a:cubicBezTo>
                    <a:pt x="36" y="128"/>
                    <a:pt x="36" y="129"/>
                    <a:pt x="36" y="130"/>
                  </a:cubicBezTo>
                  <a:cubicBezTo>
                    <a:pt x="35" y="131"/>
                    <a:pt x="35" y="131"/>
                    <a:pt x="35" y="131"/>
                  </a:cubicBezTo>
                  <a:moveTo>
                    <a:pt x="38" y="130"/>
                  </a:moveTo>
                  <a:cubicBezTo>
                    <a:pt x="38" y="129"/>
                    <a:pt x="38" y="128"/>
                    <a:pt x="38" y="127"/>
                  </a:cubicBezTo>
                  <a:cubicBezTo>
                    <a:pt x="38" y="126"/>
                    <a:pt x="38" y="124"/>
                    <a:pt x="38" y="123"/>
                  </a:cubicBezTo>
                  <a:cubicBezTo>
                    <a:pt x="38" y="123"/>
                    <a:pt x="38" y="123"/>
                    <a:pt x="38" y="123"/>
                  </a:cubicBezTo>
                  <a:cubicBezTo>
                    <a:pt x="39" y="123"/>
                    <a:pt x="40" y="122"/>
                    <a:pt x="41" y="122"/>
                  </a:cubicBezTo>
                  <a:cubicBezTo>
                    <a:pt x="41" y="124"/>
                    <a:pt x="42" y="126"/>
                    <a:pt x="42" y="128"/>
                  </a:cubicBezTo>
                  <a:cubicBezTo>
                    <a:pt x="40" y="129"/>
                    <a:pt x="39" y="129"/>
                    <a:pt x="38" y="130"/>
                  </a:cubicBezTo>
                  <a:moveTo>
                    <a:pt x="44" y="128"/>
                  </a:moveTo>
                  <a:cubicBezTo>
                    <a:pt x="44" y="125"/>
                    <a:pt x="43" y="123"/>
                    <a:pt x="43" y="121"/>
                  </a:cubicBezTo>
                  <a:cubicBezTo>
                    <a:pt x="46" y="120"/>
                    <a:pt x="50" y="119"/>
                    <a:pt x="53" y="118"/>
                  </a:cubicBezTo>
                  <a:cubicBezTo>
                    <a:pt x="53" y="120"/>
                    <a:pt x="52" y="122"/>
                    <a:pt x="52" y="125"/>
                  </a:cubicBezTo>
                  <a:cubicBezTo>
                    <a:pt x="48" y="126"/>
                    <a:pt x="46" y="127"/>
                    <a:pt x="44" y="128"/>
                  </a:cubicBezTo>
                  <a:moveTo>
                    <a:pt x="70" y="126"/>
                  </a:moveTo>
                  <a:cubicBezTo>
                    <a:pt x="71" y="123"/>
                    <a:pt x="72" y="119"/>
                    <a:pt x="73" y="116"/>
                  </a:cubicBezTo>
                  <a:cubicBezTo>
                    <a:pt x="73" y="116"/>
                    <a:pt x="73" y="116"/>
                    <a:pt x="73" y="116"/>
                  </a:cubicBezTo>
                  <a:cubicBezTo>
                    <a:pt x="73" y="118"/>
                    <a:pt x="74" y="120"/>
                    <a:pt x="75" y="122"/>
                  </a:cubicBezTo>
                  <a:cubicBezTo>
                    <a:pt x="75" y="122"/>
                    <a:pt x="76" y="123"/>
                    <a:pt x="76" y="124"/>
                  </a:cubicBezTo>
                  <a:cubicBezTo>
                    <a:pt x="74" y="125"/>
                    <a:pt x="72" y="125"/>
                    <a:pt x="70" y="126"/>
                  </a:cubicBezTo>
                  <a:moveTo>
                    <a:pt x="54" y="124"/>
                  </a:moveTo>
                  <a:cubicBezTo>
                    <a:pt x="55" y="122"/>
                    <a:pt x="55" y="119"/>
                    <a:pt x="55" y="117"/>
                  </a:cubicBezTo>
                  <a:cubicBezTo>
                    <a:pt x="58" y="116"/>
                    <a:pt x="60" y="115"/>
                    <a:pt x="63" y="114"/>
                  </a:cubicBezTo>
                  <a:cubicBezTo>
                    <a:pt x="62" y="117"/>
                    <a:pt x="62" y="119"/>
                    <a:pt x="62" y="121"/>
                  </a:cubicBezTo>
                  <a:cubicBezTo>
                    <a:pt x="61" y="122"/>
                    <a:pt x="60" y="122"/>
                    <a:pt x="58" y="122"/>
                  </a:cubicBezTo>
                  <a:cubicBezTo>
                    <a:pt x="57" y="123"/>
                    <a:pt x="57" y="123"/>
                    <a:pt x="56" y="123"/>
                  </a:cubicBezTo>
                  <a:cubicBezTo>
                    <a:pt x="55" y="124"/>
                    <a:pt x="55" y="124"/>
                    <a:pt x="55" y="124"/>
                  </a:cubicBezTo>
                  <a:cubicBezTo>
                    <a:pt x="54" y="124"/>
                    <a:pt x="54" y="124"/>
                    <a:pt x="54" y="124"/>
                  </a:cubicBezTo>
                  <a:moveTo>
                    <a:pt x="64" y="121"/>
                  </a:moveTo>
                  <a:cubicBezTo>
                    <a:pt x="64" y="118"/>
                    <a:pt x="64" y="116"/>
                    <a:pt x="65" y="114"/>
                  </a:cubicBezTo>
                  <a:cubicBezTo>
                    <a:pt x="66" y="113"/>
                    <a:pt x="68" y="113"/>
                    <a:pt x="69" y="112"/>
                  </a:cubicBezTo>
                  <a:cubicBezTo>
                    <a:pt x="70" y="113"/>
                    <a:pt x="70" y="113"/>
                    <a:pt x="70" y="114"/>
                  </a:cubicBezTo>
                  <a:cubicBezTo>
                    <a:pt x="71" y="114"/>
                    <a:pt x="71" y="114"/>
                    <a:pt x="71" y="114"/>
                  </a:cubicBezTo>
                  <a:cubicBezTo>
                    <a:pt x="70" y="117"/>
                    <a:pt x="69" y="121"/>
                    <a:pt x="69" y="124"/>
                  </a:cubicBezTo>
                  <a:cubicBezTo>
                    <a:pt x="68" y="123"/>
                    <a:pt x="68" y="123"/>
                    <a:pt x="68" y="123"/>
                  </a:cubicBezTo>
                  <a:cubicBezTo>
                    <a:pt x="68" y="122"/>
                    <a:pt x="67" y="121"/>
                    <a:pt x="66" y="121"/>
                  </a:cubicBezTo>
                  <a:cubicBezTo>
                    <a:pt x="66" y="121"/>
                    <a:pt x="66" y="121"/>
                    <a:pt x="66" y="121"/>
                  </a:cubicBezTo>
                  <a:cubicBezTo>
                    <a:pt x="66" y="121"/>
                    <a:pt x="66" y="121"/>
                    <a:pt x="66" y="121"/>
                  </a:cubicBezTo>
                  <a:cubicBezTo>
                    <a:pt x="66" y="121"/>
                    <a:pt x="66" y="121"/>
                    <a:pt x="66" y="121"/>
                  </a:cubicBezTo>
                  <a:cubicBezTo>
                    <a:pt x="66" y="120"/>
                    <a:pt x="65" y="120"/>
                    <a:pt x="65" y="120"/>
                  </a:cubicBezTo>
                  <a:cubicBezTo>
                    <a:pt x="65" y="120"/>
                    <a:pt x="64" y="121"/>
                    <a:pt x="64" y="121"/>
                  </a:cubicBezTo>
                  <a:moveTo>
                    <a:pt x="107" y="112"/>
                  </a:moveTo>
                  <a:cubicBezTo>
                    <a:pt x="107" y="111"/>
                    <a:pt x="106" y="110"/>
                    <a:pt x="106" y="109"/>
                  </a:cubicBezTo>
                  <a:cubicBezTo>
                    <a:pt x="106" y="108"/>
                    <a:pt x="105" y="107"/>
                    <a:pt x="105" y="106"/>
                  </a:cubicBezTo>
                  <a:cubicBezTo>
                    <a:pt x="105" y="105"/>
                    <a:pt x="105" y="104"/>
                    <a:pt x="105" y="104"/>
                  </a:cubicBezTo>
                  <a:cubicBezTo>
                    <a:pt x="105" y="103"/>
                    <a:pt x="105" y="103"/>
                    <a:pt x="105" y="103"/>
                  </a:cubicBezTo>
                  <a:cubicBezTo>
                    <a:pt x="105" y="102"/>
                    <a:pt x="105" y="100"/>
                    <a:pt x="106" y="97"/>
                  </a:cubicBezTo>
                  <a:cubicBezTo>
                    <a:pt x="106" y="97"/>
                    <a:pt x="107" y="97"/>
                    <a:pt x="107" y="96"/>
                  </a:cubicBezTo>
                  <a:cubicBezTo>
                    <a:pt x="109" y="99"/>
                    <a:pt x="109" y="102"/>
                    <a:pt x="109" y="105"/>
                  </a:cubicBezTo>
                  <a:cubicBezTo>
                    <a:pt x="109" y="105"/>
                    <a:pt x="108" y="105"/>
                    <a:pt x="108" y="105"/>
                  </a:cubicBezTo>
                  <a:cubicBezTo>
                    <a:pt x="107" y="106"/>
                    <a:pt x="107" y="106"/>
                    <a:pt x="107" y="107"/>
                  </a:cubicBezTo>
                  <a:cubicBezTo>
                    <a:pt x="107" y="107"/>
                    <a:pt x="107" y="107"/>
                    <a:pt x="107" y="107"/>
                  </a:cubicBezTo>
                  <a:cubicBezTo>
                    <a:pt x="107" y="109"/>
                    <a:pt x="107" y="110"/>
                    <a:pt x="107" y="112"/>
                  </a:cubicBezTo>
                  <a:moveTo>
                    <a:pt x="111" y="104"/>
                  </a:moveTo>
                  <a:cubicBezTo>
                    <a:pt x="111" y="101"/>
                    <a:pt x="110" y="98"/>
                    <a:pt x="109" y="96"/>
                  </a:cubicBezTo>
                  <a:cubicBezTo>
                    <a:pt x="111" y="95"/>
                    <a:pt x="112" y="95"/>
                    <a:pt x="113" y="94"/>
                  </a:cubicBezTo>
                  <a:cubicBezTo>
                    <a:pt x="114" y="94"/>
                    <a:pt x="115" y="94"/>
                    <a:pt x="115" y="94"/>
                  </a:cubicBezTo>
                  <a:cubicBezTo>
                    <a:pt x="115" y="95"/>
                    <a:pt x="115" y="96"/>
                    <a:pt x="115" y="97"/>
                  </a:cubicBezTo>
                  <a:cubicBezTo>
                    <a:pt x="115" y="99"/>
                    <a:pt x="115" y="100"/>
                    <a:pt x="115" y="102"/>
                  </a:cubicBezTo>
                  <a:cubicBezTo>
                    <a:pt x="114" y="103"/>
                    <a:pt x="113" y="103"/>
                    <a:pt x="111" y="104"/>
                  </a:cubicBezTo>
                  <a:moveTo>
                    <a:pt x="53" y="94"/>
                  </a:moveTo>
                  <a:cubicBezTo>
                    <a:pt x="53" y="94"/>
                    <a:pt x="53" y="94"/>
                    <a:pt x="53" y="94"/>
                  </a:cubicBezTo>
                  <a:cubicBezTo>
                    <a:pt x="53" y="94"/>
                    <a:pt x="53" y="94"/>
                    <a:pt x="53" y="94"/>
                  </a:cubicBezTo>
                  <a:moveTo>
                    <a:pt x="45" y="95"/>
                  </a:moveTo>
                  <a:cubicBezTo>
                    <a:pt x="45" y="94"/>
                    <a:pt x="45" y="93"/>
                    <a:pt x="45" y="92"/>
                  </a:cubicBezTo>
                  <a:cubicBezTo>
                    <a:pt x="46" y="93"/>
                    <a:pt x="47" y="94"/>
                    <a:pt x="47" y="94"/>
                  </a:cubicBezTo>
                  <a:cubicBezTo>
                    <a:pt x="47" y="95"/>
                    <a:pt x="46" y="95"/>
                    <a:pt x="45" y="95"/>
                  </a:cubicBezTo>
                  <a:moveTo>
                    <a:pt x="117" y="101"/>
                  </a:moveTo>
                  <a:cubicBezTo>
                    <a:pt x="117" y="100"/>
                    <a:pt x="117" y="99"/>
                    <a:pt x="117" y="97"/>
                  </a:cubicBezTo>
                  <a:cubicBezTo>
                    <a:pt x="117" y="96"/>
                    <a:pt x="117" y="94"/>
                    <a:pt x="117" y="93"/>
                  </a:cubicBezTo>
                  <a:cubicBezTo>
                    <a:pt x="119" y="92"/>
                    <a:pt x="122" y="92"/>
                    <a:pt x="124" y="91"/>
                  </a:cubicBezTo>
                  <a:cubicBezTo>
                    <a:pt x="124" y="92"/>
                    <a:pt x="124" y="92"/>
                    <a:pt x="124" y="92"/>
                  </a:cubicBezTo>
                  <a:cubicBezTo>
                    <a:pt x="124" y="94"/>
                    <a:pt x="124" y="97"/>
                    <a:pt x="123" y="99"/>
                  </a:cubicBezTo>
                  <a:cubicBezTo>
                    <a:pt x="121" y="100"/>
                    <a:pt x="119" y="101"/>
                    <a:pt x="117" y="101"/>
                  </a:cubicBezTo>
                  <a:moveTo>
                    <a:pt x="125" y="98"/>
                  </a:moveTo>
                  <a:cubicBezTo>
                    <a:pt x="126" y="96"/>
                    <a:pt x="126" y="94"/>
                    <a:pt x="126" y="92"/>
                  </a:cubicBezTo>
                  <a:cubicBezTo>
                    <a:pt x="126" y="91"/>
                    <a:pt x="126" y="91"/>
                    <a:pt x="126" y="90"/>
                  </a:cubicBezTo>
                  <a:cubicBezTo>
                    <a:pt x="128" y="90"/>
                    <a:pt x="129" y="89"/>
                    <a:pt x="131" y="89"/>
                  </a:cubicBezTo>
                  <a:cubicBezTo>
                    <a:pt x="131" y="91"/>
                    <a:pt x="130" y="94"/>
                    <a:pt x="130" y="97"/>
                  </a:cubicBezTo>
                  <a:cubicBezTo>
                    <a:pt x="129" y="97"/>
                    <a:pt x="127" y="98"/>
                    <a:pt x="125" y="98"/>
                  </a:cubicBezTo>
                  <a:moveTo>
                    <a:pt x="132" y="96"/>
                  </a:moveTo>
                  <a:cubicBezTo>
                    <a:pt x="133" y="93"/>
                    <a:pt x="133" y="91"/>
                    <a:pt x="133" y="88"/>
                  </a:cubicBezTo>
                  <a:cubicBezTo>
                    <a:pt x="134" y="88"/>
                    <a:pt x="135" y="88"/>
                    <a:pt x="135" y="87"/>
                  </a:cubicBezTo>
                  <a:cubicBezTo>
                    <a:pt x="136" y="89"/>
                    <a:pt x="136" y="91"/>
                    <a:pt x="136" y="93"/>
                  </a:cubicBezTo>
                  <a:cubicBezTo>
                    <a:pt x="136" y="94"/>
                    <a:pt x="136" y="95"/>
                    <a:pt x="136" y="95"/>
                  </a:cubicBezTo>
                  <a:cubicBezTo>
                    <a:pt x="136" y="95"/>
                    <a:pt x="136" y="95"/>
                    <a:pt x="136" y="95"/>
                  </a:cubicBezTo>
                  <a:cubicBezTo>
                    <a:pt x="134" y="95"/>
                    <a:pt x="133" y="96"/>
                    <a:pt x="132" y="96"/>
                  </a:cubicBezTo>
                  <a:moveTo>
                    <a:pt x="39" y="97"/>
                  </a:moveTo>
                  <a:cubicBezTo>
                    <a:pt x="39" y="96"/>
                    <a:pt x="39" y="96"/>
                    <a:pt x="39" y="96"/>
                  </a:cubicBezTo>
                  <a:cubicBezTo>
                    <a:pt x="39" y="93"/>
                    <a:pt x="39" y="90"/>
                    <a:pt x="39" y="87"/>
                  </a:cubicBezTo>
                  <a:cubicBezTo>
                    <a:pt x="41" y="88"/>
                    <a:pt x="42" y="90"/>
                    <a:pt x="44" y="91"/>
                  </a:cubicBezTo>
                  <a:cubicBezTo>
                    <a:pt x="44" y="91"/>
                    <a:pt x="44" y="91"/>
                    <a:pt x="44" y="91"/>
                  </a:cubicBezTo>
                  <a:cubicBezTo>
                    <a:pt x="43" y="93"/>
                    <a:pt x="43" y="94"/>
                    <a:pt x="43" y="96"/>
                  </a:cubicBezTo>
                  <a:cubicBezTo>
                    <a:pt x="42" y="96"/>
                    <a:pt x="41" y="96"/>
                    <a:pt x="40" y="97"/>
                  </a:cubicBezTo>
                  <a:cubicBezTo>
                    <a:pt x="39" y="97"/>
                    <a:pt x="39" y="97"/>
                    <a:pt x="39" y="97"/>
                  </a:cubicBezTo>
                  <a:moveTo>
                    <a:pt x="37" y="94"/>
                  </a:moveTo>
                  <a:cubicBezTo>
                    <a:pt x="35" y="92"/>
                    <a:pt x="33" y="90"/>
                    <a:pt x="31" y="88"/>
                  </a:cubicBezTo>
                  <a:cubicBezTo>
                    <a:pt x="31" y="85"/>
                    <a:pt x="30" y="81"/>
                    <a:pt x="30" y="78"/>
                  </a:cubicBezTo>
                  <a:cubicBezTo>
                    <a:pt x="33" y="81"/>
                    <a:pt x="35" y="83"/>
                    <a:pt x="37" y="85"/>
                  </a:cubicBezTo>
                  <a:cubicBezTo>
                    <a:pt x="37" y="86"/>
                    <a:pt x="37" y="86"/>
                    <a:pt x="37" y="86"/>
                  </a:cubicBezTo>
                  <a:cubicBezTo>
                    <a:pt x="37" y="89"/>
                    <a:pt x="37" y="91"/>
                    <a:pt x="37" y="94"/>
                  </a:cubicBezTo>
                  <a:moveTo>
                    <a:pt x="29" y="85"/>
                  </a:moveTo>
                  <a:cubicBezTo>
                    <a:pt x="27" y="84"/>
                    <a:pt x="25" y="82"/>
                    <a:pt x="24" y="81"/>
                  </a:cubicBezTo>
                  <a:cubicBezTo>
                    <a:pt x="23" y="80"/>
                    <a:pt x="23" y="80"/>
                    <a:pt x="23" y="80"/>
                  </a:cubicBezTo>
                  <a:cubicBezTo>
                    <a:pt x="23" y="80"/>
                    <a:pt x="23" y="80"/>
                    <a:pt x="23" y="80"/>
                  </a:cubicBezTo>
                  <a:cubicBezTo>
                    <a:pt x="23" y="77"/>
                    <a:pt x="23" y="74"/>
                    <a:pt x="23" y="71"/>
                  </a:cubicBezTo>
                  <a:cubicBezTo>
                    <a:pt x="25" y="73"/>
                    <a:pt x="26" y="75"/>
                    <a:pt x="28" y="76"/>
                  </a:cubicBezTo>
                  <a:cubicBezTo>
                    <a:pt x="28" y="77"/>
                    <a:pt x="28" y="77"/>
                    <a:pt x="28" y="77"/>
                  </a:cubicBezTo>
                  <a:cubicBezTo>
                    <a:pt x="28" y="80"/>
                    <a:pt x="28" y="83"/>
                    <a:pt x="29" y="85"/>
                  </a:cubicBezTo>
                  <a:moveTo>
                    <a:pt x="21" y="78"/>
                  </a:moveTo>
                  <a:cubicBezTo>
                    <a:pt x="19" y="76"/>
                    <a:pt x="17" y="74"/>
                    <a:pt x="16" y="73"/>
                  </a:cubicBezTo>
                  <a:cubicBezTo>
                    <a:pt x="16" y="70"/>
                    <a:pt x="15" y="66"/>
                    <a:pt x="15" y="63"/>
                  </a:cubicBezTo>
                  <a:cubicBezTo>
                    <a:pt x="17" y="65"/>
                    <a:pt x="19" y="67"/>
                    <a:pt x="21" y="69"/>
                  </a:cubicBezTo>
                  <a:cubicBezTo>
                    <a:pt x="21" y="72"/>
                    <a:pt x="21" y="75"/>
                    <a:pt x="21" y="78"/>
                  </a:cubicBezTo>
                  <a:moveTo>
                    <a:pt x="111" y="68"/>
                  </a:moveTo>
                  <a:cubicBezTo>
                    <a:pt x="112" y="65"/>
                    <a:pt x="113" y="62"/>
                    <a:pt x="113" y="59"/>
                  </a:cubicBezTo>
                  <a:cubicBezTo>
                    <a:pt x="114" y="61"/>
                    <a:pt x="114" y="64"/>
                    <a:pt x="115" y="66"/>
                  </a:cubicBezTo>
                  <a:cubicBezTo>
                    <a:pt x="113" y="67"/>
                    <a:pt x="112" y="67"/>
                    <a:pt x="111" y="68"/>
                  </a:cubicBezTo>
                  <a:moveTo>
                    <a:pt x="14" y="71"/>
                  </a:moveTo>
                  <a:cubicBezTo>
                    <a:pt x="13" y="71"/>
                    <a:pt x="13" y="70"/>
                    <a:pt x="12" y="70"/>
                  </a:cubicBezTo>
                  <a:cubicBezTo>
                    <a:pt x="12" y="69"/>
                    <a:pt x="11" y="69"/>
                    <a:pt x="11" y="68"/>
                  </a:cubicBezTo>
                  <a:cubicBezTo>
                    <a:pt x="9" y="63"/>
                    <a:pt x="7" y="61"/>
                    <a:pt x="7" y="59"/>
                  </a:cubicBezTo>
                  <a:cubicBezTo>
                    <a:pt x="6" y="57"/>
                    <a:pt x="6" y="56"/>
                    <a:pt x="5" y="53"/>
                  </a:cubicBezTo>
                  <a:cubicBezTo>
                    <a:pt x="7" y="56"/>
                    <a:pt x="10" y="58"/>
                    <a:pt x="12" y="61"/>
                  </a:cubicBezTo>
                  <a:cubicBezTo>
                    <a:pt x="13" y="64"/>
                    <a:pt x="13" y="68"/>
                    <a:pt x="14" y="71"/>
                  </a:cubicBezTo>
                  <a:moveTo>
                    <a:pt x="116" y="63"/>
                  </a:moveTo>
                  <a:cubicBezTo>
                    <a:pt x="116" y="60"/>
                    <a:pt x="115" y="57"/>
                    <a:pt x="114" y="55"/>
                  </a:cubicBezTo>
                  <a:cubicBezTo>
                    <a:pt x="115" y="51"/>
                    <a:pt x="116" y="47"/>
                    <a:pt x="117" y="43"/>
                  </a:cubicBezTo>
                  <a:cubicBezTo>
                    <a:pt x="117" y="46"/>
                    <a:pt x="118" y="49"/>
                    <a:pt x="118" y="53"/>
                  </a:cubicBezTo>
                  <a:cubicBezTo>
                    <a:pt x="119" y="53"/>
                    <a:pt x="119" y="53"/>
                    <a:pt x="119" y="53"/>
                  </a:cubicBezTo>
                  <a:cubicBezTo>
                    <a:pt x="118" y="56"/>
                    <a:pt x="117" y="60"/>
                    <a:pt x="116" y="63"/>
                  </a:cubicBezTo>
                  <a:moveTo>
                    <a:pt x="120" y="48"/>
                  </a:moveTo>
                  <a:cubicBezTo>
                    <a:pt x="119" y="45"/>
                    <a:pt x="119" y="41"/>
                    <a:pt x="118" y="37"/>
                  </a:cubicBezTo>
                  <a:cubicBezTo>
                    <a:pt x="119" y="33"/>
                    <a:pt x="120" y="30"/>
                    <a:pt x="121" y="26"/>
                  </a:cubicBezTo>
                  <a:cubicBezTo>
                    <a:pt x="122" y="30"/>
                    <a:pt x="122" y="34"/>
                    <a:pt x="122" y="37"/>
                  </a:cubicBezTo>
                  <a:cubicBezTo>
                    <a:pt x="121" y="41"/>
                    <a:pt x="120" y="45"/>
                    <a:pt x="120" y="48"/>
                  </a:cubicBezTo>
                  <a:moveTo>
                    <a:pt x="124" y="32"/>
                  </a:moveTo>
                  <a:cubicBezTo>
                    <a:pt x="123" y="28"/>
                    <a:pt x="123" y="25"/>
                    <a:pt x="122" y="22"/>
                  </a:cubicBezTo>
                  <a:cubicBezTo>
                    <a:pt x="122" y="19"/>
                    <a:pt x="123" y="17"/>
                    <a:pt x="123" y="14"/>
                  </a:cubicBezTo>
                  <a:cubicBezTo>
                    <a:pt x="124" y="17"/>
                    <a:pt x="124" y="21"/>
                    <a:pt x="124" y="24"/>
                  </a:cubicBezTo>
                  <a:cubicBezTo>
                    <a:pt x="124" y="25"/>
                    <a:pt x="124" y="25"/>
                    <a:pt x="124" y="26"/>
                  </a:cubicBezTo>
                  <a:cubicBezTo>
                    <a:pt x="124" y="28"/>
                    <a:pt x="124" y="30"/>
                    <a:pt x="124" y="32"/>
                  </a:cubicBezTo>
                  <a:moveTo>
                    <a:pt x="78" y="85"/>
                  </a:moveTo>
                  <a:cubicBezTo>
                    <a:pt x="79" y="85"/>
                    <a:pt x="79" y="85"/>
                    <a:pt x="79" y="85"/>
                  </a:cubicBezTo>
                  <a:cubicBezTo>
                    <a:pt x="80" y="85"/>
                    <a:pt x="80" y="84"/>
                    <a:pt x="80" y="83"/>
                  </a:cubicBezTo>
                  <a:cubicBezTo>
                    <a:pt x="80" y="79"/>
                    <a:pt x="80" y="76"/>
                    <a:pt x="80" y="72"/>
                  </a:cubicBezTo>
                  <a:cubicBezTo>
                    <a:pt x="80" y="55"/>
                    <a:pt x="82" y="38"/>
                    <a:pt x="84" y="20"/>
                  </a:cubicBezTo>
                  <a:cubicBezTo>
                    <a:pt x="97" y="15"/>
                    <a:pt x="109" y="10"/>
                    <a:pt x="121" y="5"/>
                  </a:cubicBezTo>
                  <a:cubicBezTo>
                    <a:pt x="116" y="27"/>
                    <a:pt x="112" y="48"/>
                    <a:pt x="107" y="70"/>
                  </a:cubicBezTo>
                  <a:cubicBezTo>
                    <a:pt x="106" y="70"/>
                    <a:pt x="106" y="71"/>
                    <a:pt x="106" y="71"/>
                  </a:cubicBezTo>
                  <a:cubicBezTo>
                    <a:pt x="107" y="72"/>
                    <a:pt x="107" y="72"/>
                    <a:pt x="108" y="73"/>
                  </a:cubicBezTo>
                  <a:cubicBezTo>
                    <a:pt x="108" y="73"/>
                    <a:pt x="108" y="73"/>
                    <a:pt x="108" y="73"/>
                  </a:cubicBezTo>
                  <a:cubicBezTo>
                    <a:pt x="108" y="73"/>
                    <a:pt x="108" y="73"/>
                    <a:pt x="108" y="73"/>
                  </a:cubicBezTo>
                  <a:cubicBezTo>
                    <a:pt x="108" y="73"/>
                    <a:pt x="108" y="73"/>
                    <a:pt x="108" y="73"/>
                  </a:cubicBezTo>
                  <a:cubicBezTo>
                    <a:pt x="108" y="73"/>
                    <a:pt x="108" y="73"/>
                    <a:pt x="109" y="73"/>
                  </a:cubicBezTo>
                  <a:cubicBezTo>
                    <a:pt x="109" y="73"/>
                    <a:pt x="109" y="73"/>
                    <a:pt x="110" y="72"/>
                  </a:cubicBezTo>
                  <a:cubicBezTo>
                    <a:pt x="117" y="70"/>
                    <a:pt x="124" y="67"/>
                    <a:pt x="131" y="64"/>
                  </a:cubicBezTo>
                  <a:cubicBezTo>
                    <a:pt x="133" y="70"/>
                    <a:pt x="134" y="76"/>
                    <a:pt x="135" y="82"/>
                  </a:cubicBezTo>
                  <a:cubicBezTo>
                    <a:pt x="135" y="82"/>
                    <a:pt x="134" y="83"/>
                    <a:pt x="134" y="83"/>
                  </a:cubicBezTo>
                  <a:cubicBezTo>
                    <a:pt x="127" y="86"/>
                    <a:pt x="119" y="88"/>
                    <a:pt x="112" y="90"/>
                  </a:cubicBezTo>
                  <a:cubicBezTo>
                    <a:pt x="109" y="91"/>
                    <a:pt x="106" y="92"/>
                    <a:pt x="103" y="94"/>
                  </a:cubicBezTo>
                  <a:cubicBezTo>
                    <a:pt x="103" y="94"/>
                    <a:pt x="103" y="94"/>
                    <a:pt x="103" y="94"/>
                  </a:cubicBezTo>
                  <a:cubicBezTo>
                    <a:pt x="102" y="95"/>
                    <a:pt x="102" y="95"/>
                    <a:pt x="102" y="95"/>
                  </a:cubicBezTo>
                  <a:cubicBezTo>
                    <a:pt x="102" y="95"/>
                    <a:pt x="102" y="95"/>
                    <a:pt x="102" y="95"/>
                  </a:cubicBezTo>
                  <a:cubicBezTo>
                    <a:pt x="102" y="95"/>
                    <a:pt x="102" y="95"/>
                    <a:pt x="102" y="95"/>
                  </a:cubicBezTo>
                  <a:cubicBezTo>
                    <a:pt x="102" y="96"/>
                    <a:pt x="102" y="96"/>
                    <a:pt x="102" y="96"/>
                  </a:cubicBezTo>
                  <a:cubicBezTo>
                    <a:pt x="102" y="96"/>
                    <a:pt x="102" y="96"/>
                    <a:pt x="102" y="96"/>
                  </a:cubicBezTo>
                  <a:cubicBezTo>
                    <a:pt x="102" y="98"/>
                    <a:pt x="101" y="100"/>
                    <a:pt x="101" y="103"/>
                  </a:cubicBezTo>
                  <a:cubicBezTo>
                    <a:pt x="101" y="104"/>
                    <a:pt x="101" y="104"/>
                    <a:pt x="101" y="105"/>
                  </a:cubicBezTo>
                  <a:cubicBezTo>
                    <a:pt x="101" y="105"/>
                    <a:pt x="101" y="106"/>
                    <a:pt x="101" y="107"/>
                  </a:cubicBezTo>
                  <a:cubicBezTo>
                    <a:pt x="102" y="109"/>
                    <a:pt x="102" y="110"/>
                    <a:pt x="103" y="112"/>
                  </a:cubicBezTo>
                  <a:cubicBezTo>
                    <a:pt x="103" y="113"/>
                    <a:pt x="103" y="114"/>
                    <a:pt x="103" y="115"/>
                  </a:cubicBezTo>
                  <a:cubicBezTo>
                    <a:pt x="103" y="115"/>
                    <a:pt x="103" y="116"/>
                    <a:pt x="104" y="116"/>
                  </a:cubicBezTo>
                  <a:cubicBezTo>
                    <a:pt x="104" y="117"/>
                    <a:pt x="105" y="117"/>
                    <a:pt x="105" y="117"/>
                  </a:cubicBezTo>
                  <a:cubicBezTo>
                    <a:pt x="106" y="117"/>
                    <a:pt x="106" y="117"/>
                    <a:pt x="106" y="117"/>
                  </a:cubicBezTo>
                  <a:cubicBezTo>
                    <a:pt x="106" y="117"/>
                    <a:pt x="106" y="117"/>
                    <a:pt x="106" y="117"/>
                  </a:cubicBezTo>
                  <a:cubicBezTo>
                    <a:pt x="106" y="117"/>
                    <a:pt x="106" y="117"/>
                    <a:pt x="106" y="117"/>
                  </a:cubicBezTo>
                  <a:cubicBezTo>
                    <a:pt x="106" y="117"/>
                    <a:pt x="106" y="117"/>
                    <a:pt x="106" y="117"/>
                  </a:cubicBezTo>
                  <a:cubicBezTo>
                    <a:pt x="119" y="112"/>
                    <a:pt x="127" y="110"/>
                    <a:pt x="133" y="108"/>
                  </a:cubicBezTo>
                  <a:cubicBezTo>
                    <a:pt x="136" y="107"/>
                    <a:pt x="138" y="106"/>
                    <a:pt x="139" y="105"/>
                  </a:cubicBezTo>
                  <a:cubicBezTo>
                    <a:pt x="140" y="105"/>
                    <a:pt x="140" y="105"/>
                    <a:pt x="141" y="105"/>
                  </a:cubicBezTo>
                  <a:cubicBezTo>
                    <a:pt x="142" y="108"/>
                    <a:pt x="144" y="113"/>
                    <a:pt x="145" y="118"/>
                  </a:cubicBezTo>
                  <a:cubicBezTo>
                    <a:pt x="146" y="121"/>
                    <a:pt x="147" y="124"/>
                    <a:pt x="148" y="126"/>
                  </a:cubicBezTo>
                  <a:cubicBezTo>
                    <a:pt x="147" y="127"/>
                    <a:pt x="144" y="128"/>
                    <a:pt x="141" y="129"/>
                  </a:cubicBezTo>
                  <a:cubicBezTo>
                    <a:pt x="136" y="131"/>
                    <a:pt x="127" y="134"/>
                    <a:pt x="115" y="139"/>
                  </a:cubicBezTo>
                  <a:cubicBezTo>
                    <a:pt x="115" y="139"/>
                    <a:pt x="115" y="139"/>
                    <a:pt x="115" y="139"/>
                  </a:cubicBezTo>
                  <a:cubicBezTo>
                    <a:pt x="115" y="139"/>
                    <a:pt x="115" y="139"/>
                    <a:pt x="115" y="139"/>
                  </a:cubicBezTo>
                  <a:cubicBezTo>
                    <a:pt x="114" y="139"/>
                    <a:pt x="114" y="139"/>
                    <a:pt x="114" y="139"/>
                  </a:cubicBezTo>
                  <a:cubicBezTo>
                    <a:pt x="113" y="139"/>
                    <a:pt x="112" y="141"/>
                    <a:pt x="113" y="142"/>
                  </a:cubicBezTo>
                  <a:cubicBezTo>
                    <a:pt x="113" y="142"/>
                    <a:pt x="114" y="143"/>
                    <a:pt x="114" y="143"/>
                  </a:cubicBezTo>
                  <a:cubicBezTo>
                    <a:pt x="118" y="153"/>
                    <a:pt x="121" y="159"/>
                    <a:pt x="124" y="169"/>
                  </a:cubicBezTo>
                  <a:cubicBezTo>
                    <a:pt x="116" y="169"/>
                    <a:pt x="108" y="172"/>
                    <a:pt x="101" y="178"/>
                  </a:cubicBezTo>
                  <a:cubicBezTo>
                    <a:pt x="97" y="167"/>
                    <a:pt x="95" y="161"/>
                    <a:pt x="91" y="150"/>
                  </a:cubicBezTo>
                  <a:cubicBezTo>
                    <a:pt x="90" y="149"/>
                    <a:pt x="90" y="148"/>
                    <a:pt x="89" y="148"/>
                  </a:cubicBezTo>
                  <a:cubicBezTo>
                    <a:pt x="89" y="148"/>
                    <a:pt x="88" y="148"/>
                    <a:pt x="88" y="148"/>
                  </a:cubicBezTo>
                  <a:cubicBezTo>
                    <a:pt x="88" y="149"/>
                    <a:pt x="88" y="149"/>
                    <a:pt x="88" y="149"/>
                  </a:cubicBezTo>
                  <a:cubicBezTo>
                    <a:pt x="88" y="149"/>
                    <a:pt x="88" y="149"/>
                    <a:pt x="88" y="149"/>
                  </a:cubicBezTo>
                  <a:cubicBezTo>
                    <a:pt x="66" y="156"/>
                    <a:pt x="54" y="160"/>
                    <a:pt x="49" y="162"/>
                  </a:cubicBezTo>
                  <a:cubicBezTo>
                    <a:pt x="48" y="154"/>
                    <a:pt x="46" y="147"/>
                    <a:pt x="43" y="140"/>
                  </a:cubicBezTo>
                  <a:cubicBezTo>
                    <a:pt x="44" y="140"/>
                    <a:pt x="44" y="139"/>
                    <a:pt x="44" y="139"/>
                  </a:cubicBezTo>
                  <a:cubicBezTo>
                    <a:pt x="49" y="138"/>
                    <a:pt x="60" y="134"/>
                    <a:pt x="79" y="127"/>
                  </a:cubicBezTo>
                  <a:cubicBezTo>
                    <a:pt x="79" y="127"/>
                    <a:pt x="79" y="127"/>
                    <a:pt x="79" y="127"/>
                  </a:cubicBezTo>
                  <a:cubicBezTo>
                    <a:pt x="79" y="127"/>
                    <a:pt x="79" y="127"/>
                    <a:pt x="79" y="127"/>
                  </a:cubicBezTo>
                  <a:cubicBezTo>
                    <a:pt x="80" y="127"/>
                    <a:pt x="80" y="127"/>
                    <a:pt x="80" y="127"/>
                  </a:cubicBezTo>
                  <a:cubicBezTo>
                    <a:pt x="81" y="126"/>
                    <a:pt x="81" y="125"/>
                    <a:pt x="81" y="124"/>
                  </a:cubicBezTo>
                  <a:cubicBezTo>
                    <a:pt x="81" y="124"/>
                    <a:pt x="80" y="124"/>
                    <a:pt x="80" y="123"/>
                  </a:cubicBezTo>
                  <a:cubicBezTo>
                    <a:pt x="80" y="122"/>
                    <a:pt x="79" y="120"/>
                    <a:pt x="78" y="118"/>
                  </a:cubicBezTo>
                  <a:cubicBezTo>
                    <a:pt x="77" y="117"/>
                    <a:pt x="77" y="116"/>
                    <a:pt x="76" y="115"/>
                  </a:cubicBezTo>
                  <a:cubicBezTo>
                    <a:pt x="76" y="114"/>
                    <a:pt x="75" y="113"/>
                    <a:pt x="75" y="112"/>
                  </a:cubicBezTo>
                  <a:cubicBezTo>
                    <a:pt x="74" y="112"/>
                    <a:pt x="74" y="111"/>
                    <a:pt x="73" y="111"/>
                  </a:cubicBezTo>
                  <a:cubicBezTo>
                    <a:pt x="73" y="110"/>
                    <a:pt x="72" y="110"/>
                    <a:pt x="72" y="110"/>
                  </a:cubicBezTo>
                  <a:cubicBezTo>
                    <a:pt x="72" y="110"/>
                    <a:pt x="72" y="110"/>
                    <a:pt x="72" y="110"/>
                  </a:cubicBezTo>
                  <a:cubicBezTo>
                    <a:pt x="72" y="109"/>
                    <a:pt x="71" y="108"/>
                    <a:pt x="70" y="108"/>
                  </a:cubicBezTo>
                  <a:cubicBezTo>
                    <a:pt x="70" y="108"/>
                    <a:pt x="70" y="108"/>
                    <a:pt x="70" y="108"/>
                  </a:cubicBezTo>
                  <a:cubicBezTo>
                    <a:pt x="70" y="108"/>
                    <a:pt x="69" y="108"/>
                    <a:pt x="69" y="108"/>
                  </a:cubicBezTo>
                  <a:cubicBezTo>
                    <a:pt x="68" y="108"/>
                    <a:pt x="68" y="108"/>
                    <a:pt x="67" y="108"/>
                  </a:cubicBezTo>
                  <a:cubicBezTo>
                    <a:pt x="67" y="109"/>
                    <a:pt x="67" y="109"/>
                    <a:pt x="67" y="109"/>
                  </a:cubicBezTo>
                  <a:cubicBezTo>
                    <a:pt x="53" y="113"/>
                    <a:pt x="43" y="116"/>
                    <a:pt x="31" y="121"/>
                  </a:cubicBezTo>
                  <a:cubicBezTo>
                    <a:pt x="30" y="116"/>
                    <a:pt x="28" y="110"/>
                    <a:pt x="28" y="104"/>
                  </a:cubicBezTo>
                  <a:cubicBezTo>
                    <a:pt x="31" y="103"/>
                    <a:pt x="35" y="102"/>
                    <a:pt x="37" y="101"/>
                  </a:cubicBezTo>
                  <a:cubicBezTo>
                    <a:pt x="38" y="102"/>
                    <a:pt x="38" y="102"/>
                    <a:pt x="38" y="102"/>
                  </a:cubicBezTo>
                  <a:cubicBezTo>
                    <a:pt x="38" y="102"/>
                    <a:pt x="38" y="102"/>
                    <a:pt x="38" y="102"/>
                  </a:cubicBezTo>
                  <a:cubicBezTo>
                    <a:pt x="38" y="102"/>
                    <a:pt x="39" y="102"/>
                    <a:pt x="39" y="101"/>
                  </a:cubicBezTo>
                  <a:cubicBezTo>
                    <a:pt x="39" y="101"/>
                    <a:pt x="39" y="101"/>
                    <a:pt x="39" y="101"/>
                  </a:cubicBezTo>
                  <a:cubicBezTo>
                    <a:pt x="40" y="101"/>
                    <a:pt x="40" y="101"/>
                    <a:pt x="41" y="101"/>
                  </a:cubicBezTo>
                  <a:cubicBezTo>
                    <a:pt x="45" y="100"/>
                    <a:pt x="48" y="99"/>
                    <a:pt x="52" y="97"/>
                  </a:cubicBezTo>
                  <a:cubicBezTo>
                    <a:pt x="52" y="97"/>
                    <a:pt x="52" y="97"/>
                    <a:pt x="52" y="97"/>
                  </a:cubicBezTo>
                  <a:cubicBezTo>
                    <a:pt x="52" y="97"/>
                    <a:pt x="52" y="97"/>
                    <a:pt x="52" y="97"/>
                  </a:cubicBezTo>
                  <a:cubicBezTo>
                    <a:pt x="52" y="97"/>
                    <a:pt x="52" y="97"/>
                    <a:pt x="52" y="97"/>
                  </a:cubicBezTo>
                  <a:cubicBezTo>
                    <a:pt x="52" y="97"/>
                    <a:pt x="52" y="97"/>
                    <a:pt x="52" y="97"/>
                  </a:cubicBezTo>
                  <a:cubicBezTo>
                    <a:pt x="52" y="96"/>
                    <a:pt x="52" y="96"/>
                    <a:pt x="52" y="96"/>
                  </a:cubicBezTo>
                  <a:cubicBezTo>
                    <a:pt x="53" y="96"/>
                    <a:pt x="53" y="96"/>
                    <a:pt x="53" y="96"/>
                  </a:cubicBezTo>
                  <a:cubicBezTo>
                    <a:pt x="53" y="96"/>
                    <a:pt x="53" y="95"/>
                    <a:pt x="53" y="95"/>
                  </a:cubicBezTo>
                  <a:cubicBezTo>
                    <a:pt x="53" y="94"/>
                    <a:pt x="53" y="94"/>
                    <a:pt x="53" y="93"/>
                  </a:cubicBezTo>
                  <a:cubicBezTo>
                    <a:pt x="52" y="93"/>
                    <a:pt x="52" y="93"/>
                    <a:pt x="52" y="93"/>
                  </a:cubicBezTo>
                  <a:cubicBezTo>
                    <a:pt x="37" y="80"/>
                    <a:pt x="19" y="62"/>
                    <a:pt x="5" y="47"/>
                  </a:cubicBezTo>
                  <a:cubicBezTo>
                    <a:pt x="6" y="46"/>
                    <a:pt x="9" y="45"/>
                    <a:pt x="11" y="44"/>
                  </a:cubicBezTo>
                  <a:cubicBezTo>
                    <a:pt x="16" y="42"/>
                    <a:pt x="22" y="41"/>
                    <a:pt x="26" y="40"/>
                  </a:cubicBezTo>
                  <a:cubicBezTo>
                    <a:pt x="29" y="39"/>
                    <a:pt x="31" y="39"/>
                    <a:pt x="32" y="38"/>
                  </a:cubicBezTo>
                  <a:cubicBezTo>
                    <a:pt x="32" y="38"/>
                    <a:pt x="33" y="38"/>
                    <a:pt x="33" y="38"/>
                  </a:cubicBezTo>
                  <a:cubicBezTo>
                    <a:pt x="34" y="39"/>
                    <a:pt x="36" y="41"/>
                    <a:pt x="38" y="43"/>
                  </a:cubicBezTo>
                  <a:cubicBezTo>
                    <a:pt x="43" y="48"/>
                    <a:pt x="51" y="56"/>
                    <a:pt x="59" y="64"/>
                  </a:cubicBezTo>
                  <a:cubicBezTo>
                    <a:pt x="66" y="72"/>
                    <a:pt x="73" y="80"/>
                    <a:pt x="77" y="84"/>
                  </a:cubicBezTo>
                  <a:cubicBezTo>
                    <a:pt x="77" y="85"/>
                    <a:pt x="78" y="85"/>
                    <a:pt x="78" y="85"/>
                  </a:cubicBezTo>
                  <a:moveTo>
                    <a:pt x="124" y="0"/>
                  </a:moveTo>
                  <a:cubicBezTo>
                    <a:pt x="124" y="0"/>
                    <a:pt x="124" y="0"/>
                    <a:pt x="123" y="0"/>
                  </a:cubicBezTo>
                  <a:cubicBezTo>
                    <a:pt x="109" y="6"/>
                    <a:pt x="96" y="11"/>
                    <a:pt x="82" y="17"/>
                  </a:cubicBezTo>
                  <a:cubicBezTo>
                    <a:pt x="81" y="17"/>
                    <a:pt x="81" y="18"/>
                    <a:pt x="81" y="19"/>
                  </a:cubicBezTo>
                  <a:cubicBezTo>
                    <a:pt x="78" y="36"/>
                    <a:pt x="76" y="54"/>
                    <a:pt x="76" y="72"/>
                  </a:cubicBezTo>
                  <a:cubicBezTo>
                    <a:pt x="76" y="74"/>
                    <a:pt x="76" y="76"/>
                    <a:pt x="76" y="77"/>
                  </a:cubicBezTo>
                  <a:cubicBezTo>
                    <a:pt x="71" y="71"/>
                    <a:pt x="62" y="62"/>
                    <a:pt x="54" y="54"/>
                  </a:cubicBezTo>
                  <a:cubicBezTo>
                    <a:pt x="44" y="43"/>
                    <a:pt x="35" y="34"/>
                    <a:pt x="35" y="34"/>
                  </a:cubicBezTo>
                  <a:cubicBezTo>
                    <a:pt x="35" y="34"/>
                    <a:pt x="34" y="34"/>
                    <a:pt x="34" y="34"/>
                  </a:cubicBezTo>
                  <a:cubicBezTo>
                    <a:pt x="34" y="34"/>
                    <a:pt x="34" y="34"/>
                    <a:pt x="34" y="34"/>
                  </a:cubicBezTo>
                  <a:cubicBezTo>
                    <a:pt x="33" y="34"/>
                    <a:pt x="27" y="35"/>
                    <a:pt x="20" y="37"/>
                  </a:cubicBezTo>
                  <a:cubicBezTo>
                    <a:pt x="17" y="38"/>
                    <a:pt x="13" y="39"/>
                    <a:pt x="9" y="40"/>
                  </a:cubicBezTo>
                  <a:cubicBezTo>
                    <a:pt x="6" y="42"/>
                    <a:pt x="3" y="44"/>
                    <a:pt x="1" y="46"/>
                  </a:cubicBezTo>
                  <a:cubicBezTo>
                    <a:pt x="0" y="46"/>
                    <a:pt x="0" y="47"/>
                    <a:pt x="0" y="48"/>
                  </a:cubicBezTo>
                  <a:cubicBezTo>
                    <a:pt x="0" y="48"/>
                    <a:pt x="0" y="49"/>
                    <a:pt x="0" y="49"/>
                  </a:cubicBezTo>
                  <a:cubicBezTo>
                    <a:pt x="1" y="55"/>
                    <a:pt x="2" y="57"/>
                    <a:pt x="3" y="60"/>
                  </a:cubicBezTo>
                  <a:cubicBezTo>
                    <a:pt x="3" y="61"/>
                    <a:pt x="4" y="63"/>
                    <a:pt x="5" y="64"/>
                  </a:cubicBezTo>
                  <a:cubicBezTo>
                    <a:pt x="5" y="65"/>
                    <a:pt x="5" y="65"/>
                    <a:pt x="5" y="65"/>
                  </a:cubicBezTo>
                  <a:cubicBezTo>
                    <a:pt x="5" y="65"/>
                    <a:pt x="5" y="65"/>
                    <a:pt x="5" y="65"/>
                  </a:cubicBezTo>
                  <a:cubicBezTo>
                    <a:pt x="5" y="66"/>
                    <a:pt x="5" y="66"/>
                    <a:pt x="5" y="67"/>
                  </a:cubicBezTo>
                  <a:cubicBezTo>
                    <a:pt x="5" y="68"/>
                    <a:pt x="6" y="69"/>
                    <a:pt x="7" y="70"/>
                  </a:cubicBezTo>
                  <a:cubicBezTo>
                    <a:pt x="8" y="71"/>
                    <a:pt x="8" y="71"/>
                    <a:pt x="8" y="71"/>
                  </a:cubicBezTo>
                  <a:cubicBezTo>
                    <a:pt x="8" y="71"/>
                    <a:pt x="8" y="71"/>
                    <a:pt x="8" y="71"/>
                  </a:cubicBezTo>
                  <a:cubicBezTo>
                    <a:pt x="8" y="72"/>
                    <a:pt x="9" y="72"/>
                    <a:pt x="9" y="73"/>
                  </a:cubicBezTo>
                  <a:cubicBezTo>
                    <a:pt x="14" y="77"/>
                    <a:pt x="21" y="83"/>
                    <a:pt x="29" y="92"/>
                  </a:cubicBezTo>
                  <a:cubicBezTo>
                    <a:pt x="29" y="92"/>
                    <a:pt x="29" y="93"/>
                    <a:pt x="29" y="93"/>
                  </a:cubicBezTo>
                  <a:cubicBezTo>
                    <a:pt x="29" y="94"/>
                    <a:pt x="30" y="94"/>
                    <a:pt x="30" y="94"/>
                  </a:cubicBezTo>
                  <a:cubicBezTo>
                    <a:pt x="30" y="94"/>
                    <a:pt x="30" y="94"/>
                    <a:pt x="30" y="94"/>
                  </a:cubicBezTo>
                  <a:cubicBezTo>
                    <a:pt x="31" y="94"/>
                    <a:pt x="31" y="94"/>
                    <a:pt x="31" y="94"/>
                  </a:cubicBezTo>
                  <a:cubicBezTo>
                    <a:pt x="32" y="95"/>
                    <a:pt x="34" y="96"/>
                    <a:pt x="35" y="98"/>
                  </a:cubicBezTo>
                  <a:cubicBezTo>
                    <a:pt x="32" y="99"/>
                    <a:pt x="29" y="100"/>
                    <a:pt x="25" y="101"/>
                  </a:cubicBezTo>
                  <a:cubicBezTo>
                    <a:pt x="24" y="102"/>
                    <a:pt x="23" y="102"/>
                    <a:pt x="23" y="103"/>
                  </a:cubicBezTo>
                  <a:cubicBezTo>
                    <a:pt x="24" y="110"/>
                    <a:pt x="26" y="117"/>
                    <a:pt x="28" y="123"/>
                  </a:cubicBezTo>
                  <a:cubicBezTo>
                    <a:pt x="27" y="124"/>
                    <a:pt x="27" y="124"/>
                    <a:pt x="27" y="125"/>
                  </a:cubicBezTo>
                  <a:cubicBezTo>
                    <a:pt x="28" y="129"/>
                    <a:pt x="30" y="132"/>
                    <a:pt x="33" y="135"/>
                  </a:cubicBezTo>
                  <a:cubicBezTo>
                    <a:pt x="33" y="135"/>
                    <a:pt x="34" y="135"/>
                    <a:pt x="34" y="135"/>
                  </a:cubicBezTo>
                  <a:cubicBezTo>
                    <a:pt x="34" y="135"/>
                    <a:pt x="35" y="135"/>
                    <a:pt x="35" y="135"/>
                  </a:cubicBezTo>
                  <a:cubicBezTo>
                    <a:pt x="38" y="134"/>
                    <a:pt x="41" y="133"/>
                    <a:pt x="43" y="132"/>
                  </a:cubicBezTo>
                  <a:cubicBezTo>
                    <a:pt x="46" y="131"/>
                    <a:pt x="49" y="130"/>
                    <a:pt x="56" y="128"/>
                  </a:cubicBezTo>
                  <a:cubicBezTo>
                    <a:pt x="56" y="128"/>
                    <a:pt x="57" y="127"/>
                    <a:pt x="58" y="127"/>
                  </a:cubicBezTo>
                  <a:cubicBezTo>
                    <a:pt x="59" y="127"/>
                    <a:pt x="61" y="126"/>
                    <a:pt x="62" y="125"/>
                  </a:cubicBezTo>
                  <a:cubicBezTo>
                    <a:pt x="63" y="125"/>
                    <a:pt x="64" y="125"/>
                    <a:pt x="64" y="125"/>
                  </a:cubicBezTo>
                  <a:cubicBezTo>
                    <a:pt x="65" y="125"/>
                    <a:pt x="65" y="125"/>
                    <a:pt x="65" y="125"/>
                  </a:cubicBezTo>
                  <a:cubicBezTo>
                    <a:pt x="65" y="125"/>
                    <a:pt x="65" y="125"/>
                    <a:pt x="65" y="125"/>
                  </a:cubicBezTo>
                  <a:cubicBezTo>
                    <a:pt x="65" y="125"/>
                    <a:pt x="65" y="126"/>
                    <a:pt x="65" y="126"/>
                  </a:cubicBezTo>
                  <a:cubicBezTo>
                    <a:pt x="66" y="127"/>
                    <a:pt x="66" y="127"/>
                    <a:pt x="66" y="127"/>
                  </a:cubicBezTo>
                  <a:cubicBezTo>
                    <a:pt x="59" y="130"/>
                    <a:pt x="54" y="132"/>
                    <a:pt x="50" y="133"/>
                  </a:cubicBezTo>
                  <a:cubicBezTo>
                    <a:pt x="47" y="134"/>
                    <a:pt x="45" y="135"/>
                    <a:pt x="43" y="135"/>
                  </a:cubicBezTo>
                  <a:cubicBezTo>
                    <a:pt x="42" y="136"/>
                    <a:pt x="40" y="136"/>
                    <a:pt x="40" y="136"/>
                  </a:cubicBezTo>
                  <a:cubicBezTo>
                    <a:pt x="40" y="136"/>
                    <a:pt x="39" y="137"/>
                    <a:pt x="39" y="137"/>
                  </a:cubicBezTo>
                  <a:cubicBezTo>
                    <a:pt x="39" y="138"/>
                    <a:pt x="39" y="138"/>
                    <a:pt x="39" y="139"/>
                  </a:cubicBezTo>
                  <a:cubicBezTo>
                    <a:pt x="41" y="146"/>
                    <a:pt x="44" y="155"/>
                    <a:pt x="46" y="162"/>
                  </a:cubicBezTo>
                  <a:cubicBezTo>
                    <a:pt x="45" y="162"/>
                    <a:pt x="45" y="162"/>
                    <a:pt x="45" y="162"/>
                  </a:cubicBezTo>
                  <a:cubicBezTo>
                    <a:pt x="45" y="163"/>
                    <a:pt x="45" y="164"/>
                    <a:pt x="46" y="165"/>
                  </a:cubicBezTo>
                  <a:cubicBezTo>
                    <a:pt x="50" y="169"/>
                    <a:pt x="53" y="174"/>
                    <a:pt x="56" y="179"/>
                  </a:cubicBezTo>
                  <a:cubicBezTo>
                    <a:pt x="56" y="180"/>
                    <a:pt x="57" y="180"/>
                    <a:pt x="58" y="180"/>
                  </a:cubicBezTo>
                  <a:cubicBezTo>
                    <a:pt x="58" y="180"/>
                    <a:pt x="58" y="180"/>
                    <a:pt x="58" y="180"/>
                  </a:cubicBezTo>
                  <a:cubicBezTo>
                    <a:pt x="69" y="175"/>
                    <a:pt x="77" y="171"/>
                    <a:pt x="88" y="169"/>
                  </a:cubicBezTo>
                  <a:cubicBezTo>
                    <a:pt x="91" y="173"/>
                    <a:pt x="94" y="178"/>
                    <a:pt x="96" y="184"/>
                  </a:cubicBezTo>
                  <a:cubicBezTo>
                    <a:pt x="99" y="191"/>
                    <a:pt x="102" y="198"/>
                    <a:pt x="104" y="202"/>
                  </a:cubicBezTo>
                  <a:cubicBezTo>
                    <a:pt x="104" y="203"/>
                    <a:pt x="105" y="203"/>
                    <a:pt x="106" y="203"/>
                  </a:cubicBezTo>
                  <a:cubicBezTo>
                    <a:pt x="106" y="203"/>
                    <a:pt x="106" y="203"/>
                    <a:pt x="106" y="203"/>
                  </a:cubicBezTo>
                  <a:cubicBezTo>
                    <a:pt x="107" y="204"/>
                    <a:pt x="107" y="204"/>
                    <a:pt x="107" y="204"/>
                  </a:cubicBezTo>
                  <a:cubicBezTo>
                    <a:pt x="108" y="204"/>
                    <a:pt x="108" y="204"/>
                    <a:pt x="108" y="203"/>
                  </a:cubicBezTo>
                  <a:cubicBezTo>
                    <a:pt x="109" y="203"/>
                    <a:pt x="109" y="203"/>
                    <a:pt x="109" y="203"/>
                  </a:cubicBezTo>
                  <a:cubicBezTo>
                    <a:pt x="109" y="204"/>
                    <a:pt x="109" y="204"/>
                    <a:pt x="109" y="204"/>
                  </a:cubicBezTo>
                  <a:cubicBezTo>
                    <a:pt x="109" y="204"/>
                    <a:pt x="109" y="204"/>
                    <a:pt x="109" y="204"/>
                  </a:cubicBezTo>
                  <a:cubicBezTo>
                    <a:pt x="109" y="204"/>
                    <a:pt x="109" y="204"/>
                    <a:pt x="109" y="204"/>
                  </a:cubicBezTo>
                  <a:cubicBezTo>
                    <a:pt x="110" y="205"/>
                    <a:pt x="110" y="205"/>
                    <a:pt x="110" y="205"/>
                  </a:cubicBezTo>
                  <a:cubicBezTo>
                    <a:pt x="110" y="204"/>
                    <a:pt x="110" y="204"/>
                    <a:pt x="110" y="204"/>
                  </a:cubicBezTo>
                  <a:cubicBezTo>
                    <a:pt x="110" y="204"/>
                    <a:pt x="110" y="204"/>
                    <a:pt x="110" y="204"/>
                  </a:cubicBezTo>
                  <a:cubicBezTo>
                    <a:pt x="110" y="204"/>
                    <a:pt x="110" y="204"/>
                    <a:pt x="110" y="204"/>
                  </a:cubicBezTo>
                  <a:cubicBezTo>
                    <a:pt x="111" y="204"/>
                    <a:pt x="111" y="204"/>
                    <a:pt x="111" y="204"/>
                  </a:cubicBezTo>
                  <a:cubicBezTo>
                    <a:pt x="111" y="203"/>
                    <a:pt x="111" y="203"/>
                    <a:pt x="111" y="202"/>
                  </a:cubicBezTo>
                  <a:cubicBezTo>
                    <a:pt x="115" y="200"/>
                    <a:pt x="119" y="198"/>
                    <a:pt x="124" y="196"/>
                  </a:cubicBezTo>
                  <a:cubicBezTo>
                    <a:pt x="124" y="197"/>
                    <a:pt x="124" y="197"/>
                    <a:pt x="124" y="197"/>
                  </a:cubicBezTo>
                  <a:cubicBezTo>
                    <a:pt x="124" y="197"/>
                    <a:pt x="124" y="197"/>
                    <a:pt x="124" y="197"/>
                  </a:cubicBezTo>
                  <a:cubicBezTo>
                    <a:pt x="125" y="197"/>
                    <a:pt x="125" y="197"/>
                    <a:pt x="125" y="196"/>
                  </a:cubicBezTo>
                  <a:cubicBezTo>
                    <a:pt x="126" y="195"/>
                    <a:pt x="126" y="195"/>
                    <a:pt x="126" y="195"/>
                  </a:cubicBezTo>
                  <a:cubicBezTo>
                    <a:pt x="129" y="194"/>
                    <a:pt x="132" y="193"/>
                    <a:pt x="134" y="192"/>
                  </a:cubicBezTo>
                  <a:cubicBezTo>
                    <a:pt x="135" y="191"/>
                    <a:pt x="135" y="191"/>
                    <a:pt x="136" y="190"/>
                  </a:cubicBezTo>
                  <a:cubicBezTo>
                    <a:pt x="136" y="190"/>
                    <a:pt x="136" y="189"/>
                    <a:pt x="135" y="189"/>
                  </a:cubicBezTo>
                  <a:cubicBezTo>
                    <a:pt x="132" y="184"/>
                    <a:pt x="129" y="179"/>
                    <a:pt x="128" y="173"/>
                  </a:cubicBezTo>
                  <a:cubicBezTo>
                    <a:pt x="128" y="173"/>
                    <a:pt x="129" y="173"/>
                    <a:pt x="129" y="172"/>
                  </a:cubicBezTo>
                  <a:cubicBezTo>
                    <a:pt x="129" y="172"/>
                    <a:pt x="129" y="171"/>
                    <a:pt x="129" y="170"/>
                  </a:cubicBezTo>
                  <a:cubicBezTo>
                    <a:pt x="127" y="165"/>
                    <a:pt x="126" y="161"/>
                    <a:pt x="124" y="157"/>
                  </a:cubicBezTo>
                  <a:cubicBezTo>
                    <a:pt x="125" y="157"/>
                    <a:pt x="125" y="157"/>
                    <a:pt x="125" y="157"/>
                  </a:cubicBezTo>
                  <a:cubicBezTo>
                    <a:pt x="125" y="157"/>
                    <a:pt x="125" y="156"/>
                    <a:pt x="126" y="156"/>
                  </a:cubicBezTo>
                  <a:cubicBezTo>
                    <a:pt x="129" y="155"/>
                    <a:pt x="135" y="152"/>
                    <a:pt x="141" y="150"/>
                  </a:cubicBezTo>
                  <a:cubicBezTo>
                    <a:pt x="143" y="149"/>
                    <a:pt x="146" y="148"/>
                    <a:pt x="148" y="147"/>
                  </a:cubicBezTo>
                  <a:cubicBezTo>
                    <a:pt x="151" y="147"/>
                    <a:pt x="152" y="146"/>
                    <a:pt x="153" y="146"/>
                  </a:cubicBezTo>
                  <a:cubicBezTo>
                    <a:pt x="154" y="146"/>
                    <a:pt x="155" y="145"/>
                    <a:pt x="155" y="143"/>
                  </a:cubicBezTo>
                  <a:cubicBezTo>
                    <a:pt x="154" y="139"/>
                    <a:pt x="153" y="134"/>
                    <a:pt x="152" y="129"/>
                  </a:cubicBezTo>
                  <a:cubicBezTo>
                    <a:pt x="152" y="129"/>
                    <a:pt x="153" y="128"/>
                    <a:pt x="152" y="127"/>
                  </a:cubicBezTo>
                  <a:cubicBezTo>
                    <a:pt x="152" y="127"/>
                    <a:pt x="151" y="122"/>
                    <a:pt x="149" y="117"/>
                  </a:cubicBezTo>
                  <a:cubicBezTo>
                    <a:pt x="147" y="111"/>
                    <a:pt x="145" y="105"/>
                    <a:pt x="144" y="101"/>
                  </a:cubicBezTo>
                  <a:cubicBezTo>
                    <a:pt x="143" y="101"/>
                    <a:pt x="143" y="100"/>
                    <a:pt x="142" y="100"/>
                  </a:cubicBezTo>
                  <a:cubicBezTo>
                    <a:pt x="142" y="100"/>
                    <a:pt x="142" y="100"/>
                    <a:pt x="142" y="100"/>
                  </a:cubicBezTo>
                  <a:cubicBezTo>
                    <a:pt x="141" y="100"/>
                    <a:pt x="141" y="100"/>
                    <a:pt x="141" y="100"/>
                  </a:cubicBezTo>
                  <a:cubicBezTo>
                    <a:pt x="140" y="101"/>
                    <a:pt x="140" y="101"/>
                    <a:pt x="138" y="102"/>
                  </a:cubicBezTo>
                  <a:cubicBezTo>
                    <a:pt x="134" y="103"/>
                    <a:pt x="126" y="106"/>
                    <a:pt x="111" y="111"/>
                  </a:cubicBezTo>
                  <a:cubicBezTo>
                    <a:pt x="111" y="110"/>
                    <a:pt x="111" y="110"/>
                    <a:pt x="111" y="109"/>
                  </a:cubicBezTo>
                  <a:cubicBezTo>
                    <a:pt x="111" y="108"/>
                    <a:pt x="111" y="108"/>
                    <a:pt x="111" y="108"/>
                  </a:cubicBezTo>
                  <a:cubicBezTo>
                    <a:pt x="111" y="108"/>
                    <a:pt x="111" y="108"/>
                    <a:pt x="111" y="108"/>
                  </a:cubicBezTo>
                  <a:cubicBezTo>
                    <a:pt x="116" y="106"/>
                    <a:pt x="123" y="103"/>
                    <a:pt x="130" y="101"/>
                  </a:cubicBezTo>
                  <a:cubicBezTo>
                    <a:pt x="130" y="102"/>
                    <a:pt x="130" y="102"/>
                    <a:pt x="130" y="102"/>
                  </a:cubicBezTo>
                  <a:cubicBezTo>
                    <a:pt x="131" y="102"/>
                    <a:pt x="131" y="102"/>
                    <a:pt x="131" y="102"/>
                  </a:cubicBezTo>
                  <a:cubicBezTo>
                    <a:pt x="131" y="102"/>
                    <a:pt x="132" y="102"/>
                    <a:pt x="132" y="101"/>
                  </a:cubicBezTo>
                  <a:cubicBezTo>
                    <a:pt x="132" y="101"/>
                    <a:pt x="132" y="101"/>
                    <a:pt x="132" y="101"/>
                  </a:cubicBezTo>
                  <a:cubicBezTo>
                    <a:pt x="134" y="100"/>
                    <a:pt x="135" y="99"/>
                    <a:pt x="137" y="99"/>
                  </a:cubicBezTo>
                  <a:cubicBezTo>
                    <a:pt x="138" y="98"/>
                    <a:pt x="138" y="98"/>
                    <a:pt x="139" y="97"/>
                  </a:cubicBezTo>
                  <a:cubicBezTo>
                    <a:pt x="140" y="96"/>
                    <a:pt x="140" y="95"/>
                    <a:pt x="140" y="93"/>
                  </a:cubicBezTo>
                  <a:cubicBezTo>
                    <a:pt x="140" y="91"/>
                    <a:pt x="140" y="89"/>
                    <a:pt x="139" y="87"/>
                  </a:cubicBezTo>
                  <a:cubicBezTo>
                    <a:pt x="139" y="87"/>
                    <a:pt x="139" y="86"/>
                    <a:pt x="139" y="86"/>
                  </a:cubicBezTo>
                  <a:cubicBezTo>
                    <a:pt x="139" y="85"/>
                    <a:pt x="140" y="85"/>
                    <a:pt x="139" y="84"/>
                  </a:cubicBezTo>
                  <a:cubicBezTo>
                    <a:pt x="138" y="76"/>
                    <a:pt x="137" y="69"/>
                    <a:pt x="135" y="61"/>
                  </a:cubicBezTo>
                  <a:cubicBezTo>
                    <a:pt x="135" y="60"/>
                    <a:pt x="134" y="60"/>
                    <a:pt x="134" y="60"/>
                  </a:cubicBezTo>
                  <a:cubicBezTo>
                    <a:pt x="133" y="59"/>
                    <a:pt x="133" y="59"/>
                    <a:pt x="133" y="59"/>
                  </a:cubicBezTo>
                  <a:cubicBezTo>
                    <a:pt x="133" y="59"/>
                    <a:pt x="132" y="59"/>
                    <a:pt x="132" y="59"/>
                  </a:cubicBezTo>
                  <a:cubicBezTo>
                    <a:pt x="128" y="61"/>
                    <a:pt x="124" y="63"/>
                    <a:pt x="120" y="65"/>
                  </a:cubicBezTo>
                  <a:cubicBezTo>
                    <a:pt x="121" y="61"/>
                    <a:pt x="122" y="57"/>
                    <a:pt x="123" y="53"/>
                  </a:cubicBezTo>
                  <a:cubicBezTo>
                    <a:pt x="124" y="48"/>
                    <a:pt x="125" y="43"/>
                    <a:pt x="127" y="36"/>
                  </a:cubicBezTo>
                  <a:cubicBezTo>
                    <a:pt x="128" y="33"/>
                    <a:pt x="128" y="29"/>
                    <a:pt x="128" y="26"/>
                  </a:cubicBezTo>
                  <a:cubicBezTo>
                    <a:pt x="128" y="25"/>
                    <a:pt x="128" y="25"/>
                    <a:pt x="128" y="24"/>
                  </a:cubicBezTo>
                  <a:cubicBezTo>
                    <a:pt x="128" y="17"/>
                    <a:pt x="127" y="9"/>
                    <a:pt x="126" y="2"/>
                  </a:cubicBezTo>
                  <a:cubicBezTo>
                    <a:pt x="126" y="1"/>
                    <a:pt x="126" y="1"/>
                    <a:pt x="125" y="0"/>
                  </a:cubicBezTo>
                  <a:cubicBezTo>
                    <a:pt x="125" y="0"/>
                    <a:pt x="125" y="0"/>
                    <a:pt x="125" y="0"/>
                  </a:cubicBezTo>
                  <a:cubicBezTo>
                    <a:pt x="125" y="0"/>
                    <a:pt x="124" y="0"/>
                    <a:pt x="12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Rectangle 874"/>
            <p:cNvSpPr>
              <a:spLocks noChangeArrowheads="1"/>
            </p:cNvSpPr>
            <p:nvPr/>
          </p:nvSpPr>
          <p:spPr bwMode="auto">
            <a:xfrm>
              <a:off x="2862" y="2307"/>
              <a:ext cx="1" cy="1"/>
            </a:xfrm>
            <a:prstGeom prst="rect">
              <a:avLst/>
            </a:prstGeom>
            <a:solidFill>
              <a:srgbClr val="B2B2B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875"/>
            <p:cNvSpPr>
              <a:spLocks/>
            </p:cNvSpPr>
            <p:nvPr/>
          </p:nvSpPr>
          <p:spPr bwMode="auto">
            <a:xfrm>
              <a:off x="2862" y="2307"/>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876"/>
            <p:cNvSpPr>
              <a:spLocks noEditPoints="1"/>
            </p:cNvSpPr>
            <p:nvPr/>
          </p:nvSpPr>
          <p:spPr bwMode="auto">
            <a:xfrm>
              <a:off x="4389" y="981"/>
              <a:ext cx="299" cy="417"/>
            </a:xfrm>
            <a:custGeom>
              <a:avLst/>
              <a:gdLst>
                <a:gd name="T0" fmla="*/ 96 w 126"/>
                <a:gd name="T1" fmla="*/ 172 h 176"/>
                <a:gd name="T2" fmla="*/ 94 w 126"/>
                <a:gd name="T3" fmla="*/ 160 h 176"/>
                <a:gd name="T4" fmla="*/ 80 w 126"/>
                <a:gd name="T5" fmla="*/ 170 h 176"/>
                <a:gd name="T6" fmla="*/ 70 w 126"/>
                <a:gd name="T7" fmla="*/ 155 h 176"/>
                <a:gd name="T8" fmla="*/ 121 w 126"/>
                <a:gd name="T9" fmla="*/ 158 h 176"/>
                <a:gd name="T10" fmla="*/ 63 w 126"/>
                <a:gd name="T11" fmla="*/ 164 h 176"/>
                <a:gd name="T12" fmla="*/ 50 w 126"/>
                <a:gd name="T13" fmla="*/ 157 h 176"/>
                <a:gd name="T14" fmla="*/ 49 w 126"/>
                <a:gd name="T15" fmla="*/ 154 h 176"/>
                <a:gd name="T16" fmla="*/ 45 w 126"/>
                <a:gd name="T17" fmla="*/ 141 h 176"/>
                <a:gd name="T18" fmla="*/ 37 w 126"/>
                <a:gd name="T19" fmla="*/ 143 h 176"/>
                <a:gd name="T20" fmla="*/ 30 w 126"/>
                <a:gd name="T21" fmla="*/ 119 h 176"/>
                <a:gd name="T22" fmla="*/ 28 w 126"/>
                <a:gd name="T23" fmla="*/ 118 h 176"/>
                <a:gd name="T24" fmla="*/ 9 w 126"/>
                <a:gd name="T25" fmla="*/ 119 h 176"/>
                <a:gd name="T26" fmla="*/ 20 w 126"/>
                <a:gd name="T27" fmla="*/ 106 h 176"/>
                <a:gd name="T28" fmla="*/ 74 w 126"/>
                <a:gd name="T29" fmla="*/ 104 h 176"/>
                <a:gd name="T30" fmla="*/ 65 w 126"/>
                <a:gd name="T31" fmla="*/ 104 h 176"/>
                <a:gd name="T32" fmla="*/ 75 w 126"/>
                <a:gd name="T33" fmla="*/ 115 h 176"/>
                <a:gd name="T34" fmla="*/ 87 w 126"/>
                <a:gd name="T35" fmla="*/ 114 h 176"/>
                <a:gd name="T36" fmla="*/ 89 w 126"/>
                <a:gd name="T37" fmla="*/ 115 h 176"/>
                <a:gd name="T38" fmla="*/ 5 w 126"/>
                <a:gd name="T39" fmla="*/ 101 h 176"/>
                <a:gd name="T40" fmla="*/ 6 w 126"/>
                <a:gd name="T41" fmla="*/ 81 h 176"/>
                <a:gd name="T42" fmla="*/ 81 w 126"/>
                <a:gd name="T43" fmla="*/ 76 h 176"/>
                <a:gd name="T44" fmla="*/ 67 w 126"/>
                <a:gd name="T45" fmla="*/ 83 h 176"/>
                <a:gd name="T46" fmla="*/ 91 w 126"/>
                <a:gd name="T47" fmla="*/ 76 h 176"/>
                <a:gd name="T48" fmla="*/ 59 w 126"/>
                <a:gd name="T49" fmla="*/ 81 h 176"/>
                <a:gd name="T50" fmla="*/ 64 w 126"/>
                <a:gd name="T51" fmla="*/ 83 h 176"/>
                <a:gd name="T52" fmla="*/ 102 w 126"/>
                <a:gd name="T53" fmla="*/ 75 h 176"/>
                <a:gd name="T54" fmla="*/ 99 w 126"/>
                <a:gd name="T55" fmla="*/ 76 h 176"/>
                <a:gd name="T56" fmla="*/ 22 w 126"/>
                <a:gd name="T57" fmla="*/ 75 h 176"/>
                <a:gd name="T58" fmla="*/ 4 w 126"/>
                <a:gd name="T59" fmla="*/ 76 h 176"/>
                <a:gd name="T60" fmla="*/ 67 w 126"/>
                <a:gd name="T61" fmla="*/ 44 h 176"/>
                <a:gd name="T62" fmla="*/ 112 w 126"/>
                <a:gd name="T63" fmla="*/ 46 h 176"/>
                <a:gd name="T64" fmla="*/ 116 w 126"/>
                <a:gd name="T65" fmla="*/ 37 h 176"/>
                <a:gd name="T66" fmla="*/ 105 w 126"/>
                <a:gd name="T67" fmla="*/ 42 h 176"/>
                <a:gd name="T68" fmla="*/ 85 w 126"/>
                <a:gd name="T69" fmla="*/ 33 h 176"/>
                <a:gd name="T70" fmla="*/ 103 w 126"/>
                <a:gd name="T71" fmla="*/ 33 h 176"/>
                <a:gd name="T72" fmla="*/ 88 w 126"/>
                <a:gd name="T73" fmla="*/ 39 h 176"/>
                <a:gd name="T74" fmla="*/ 120 w 126"/>
                <a:gd name="T75" fmla="*/ 24 h 176"/>
                <a:gd name="T76" fmla="*/ 75 w 126"/>
                <a:gd name="T77" fmla="*/ 56 h 176"/>
                <a:gd name="T78" fmla="*/ 51 w 126"/>
                <a:gd name="T79" fmla="*/ 72 h 176"/>
                <a:gd name="T80" fmla="*/ 50 w 126"/>
                <a:gd name="T81" fmla="*/ 85 h 176"/>
                <a:gd name="T82" fmla="*/ 78 w 126"/>
                <a:gd name="T83" fmla="*/ 100 h 176"/>
                <a:gd name="T84" fmla="*/ 62 w 126"/>
                <a:gd name="T85" fmla="*/ 118 h 176"/>
                <a:gd name="T86" fmla="*/ 97 w 126"/>
                <a:gd name="T87" fmla="*/ 156 h 176"/>
                <a:gd name="T88" fmla="*/ 10 w 126"/>
                <a:gd name="T89" fmla="*/ 101 h 176"/>
                <a:gd name="T90" fmla="*/ 25 w 126"/>
                <a:gd name="T91" fmla="*/ 84 h 176"/>
                <a:gd name="T92" fmla="*/ 23 w 126"/>
                <a:gd name="T93" fmla="*/ 71 h 176"/>
                <a:gd name="T94" fmla="*/ 66 w 126"/>
                <a:gd name="T95" fmla="*/ 6 h 176"/>
                <a:gd name="T96" fmla="*/ 6 w 126"/>
                <a:gd name="T97" fmla="*/ 54 h 176"/>
                <a:gd name="T98" fmla="*/ 0 w 126"/>
                <a:gd name="T99" fmla="*/ 85 h 176"/>
                <a:gd name="T100" fmla="*/ 8 w 126"/>
                <a:gd name="T101" fmla="*/ 86 h 176"/>
                <a:gd name="T102" fmla="*/ 1 w 126"/>
                <a:gd name="T103" fmla="*/ 122 h 176"/>
                <a:gd name="T104" fmla="*/ 6 w 126"/>
                <a:gd name="T105" fmla="*/ 123 h 176"/>
                <a:gd name="T106" fmla="*/ 102 w 126"/>
                <a:gd name="T107" fmla="*/ 176 h 176"/>
                <a:gd name="T108" fmla="*/ 124 w 126"/>
                <a:gd name="T109" fmla="*/ 173 h 176"/>
                <a:gd name="T110" fmla="*/ 125 w 126"/>
                <a:gd name="T111" fmla="*/ 123 h 176"/>
                <a:gd name="T112" fmla="*/ 71 w 126"/>
                <a:gd name="T113" fmla="*/ 124 h 176"/>
                <a:gd name="T114" fmla="*/ 104 w 126"/>
                <a:gd name="T115" fmla="*/ 82 h 176"/>
                <a:gd name="T116" fmla="*/ 105 w 126"/>
                <a:gd name="T117" fmla="*/ 54 h 176"/>
                <a:gd name="T118" fmla="*/ 112 w 126"/>
                <a:gd name="T119" fmla="*/ 51 h 176"/>
                <a:gd name="T120" fmla="*/ 93 w 126"/>
                <a:gd name="T121"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 h="176">
                  <a:moveTo>
                    <a:pt x="116" y="171"/>
                  </a:moveTo>
                  <a:cubicBezTo>
                    <a:pt x="117" y="168"/>
                    <a:pt x="119" y="164"/>
                    <a:pt x="120" y="161"/>
                  </a:cubicBezTo>
                  <a:cubicBezTo>
                    <a:pt x="120" y="163"/>
                    <a:pt x="120" y="166"/>
                    <a:pt x="120" y="168"/>
                  </a:cubicBezTo>
                  <a:cubicBezTo>
                    <a:pt x="120" y="169"/>
                    <a:pt x="120" y="170"/>
                    <a:pt x="120" y="171"/>
                  </a:cubicBezTo>
                  <a:cubicBezTo>
                    <a:pt x="119" y="171"/>
                    <a:pt x="117" y="171"/>
                    <a:pt x="116" y="171"/>
                  </a:cubicBezTo>
                  <a:moveTo>
                    <a:pt x="97" y="160"/>
                  </a:moveTo>
                  <a:cubicBezTo>
                    <a:pt x="99" y="160"/>
                    <a:pt x="101" y="160"/>
                    <a:pt x="102" y="160"/>
                  </a:cubicBezTo>
                  <a:cubicBezTo>
                    <a:pt x="100" y="163"/>
                    <a:pt x="97" y="167"/>
                    <a:pt x="96" y="172"/>
                  </a:cubicBezTo>
                  <a:cubicBezTo>
                    <a:pt x="94" y="172"/>
                    <a:pt x="92" y="171"/>
                    <a:pt x="90" y="171"/>
                  </a:cubicBezTo>
                  <a:cubicBezTo>
                    <a:pt x="91" y="167"/>
                    <a:pt x="93" y="163"/>
                    <a:pt x="96" y="160"/>
                  </a:cubicBezTo>
                  <a:cubicBezTo>
                    <a:pt x="97" y="160"/>
                    <a:pt x="97" y="160"/>
                    <a:pt x="97" y="160"/>
                  </a:cubicBezTo>
                  <a:moveTo>
                    <a:pt x="88" y="171"/>
                  </a:moveTo>
                  <a:cubicBezTo>
                    <a:pt x="86" y="171"/>
                    <a:pt x="84" y="170"/>
                    <a:pt x="82" y="170"/>
                  </a:cubicBezTo>
                  <a:cubicBezTo>
                    <a:pt x="83" y="166"/>
                    <a:pt x="85" y="163"/>
                    <a:pt x="87" y="160"/>
                  </a:cubicBezTo>
                  <a:cubicBezTo>
                    <a:pt x="87" y="159"/>
                    <a:pt x="87" y="159"/>
                    <a:pt x="87" y="159"/>
                  </a:cubicBezTo>
                  <a:cubicBezTo>
                    <a:pt x="89" y="159"/>
                    <a:pt x="91" y="160"/>
                    <a:pt x="94" y="160"/>
                  </a:cubicBezTo>
                  <a:cubicBezTo>
                    <a:pt x="91" y="163"/>
                    <a:pt x="89" y="167"/>
                    <a:pt x="88" y="171"/>
                  </a:cubicBezTo>
                  <a:moveTo>
                    <a:pt x="102" y="172"/>
                  </a:moveTo>
                  <a:cubicBezTo>
                    <a:pt x="100" y="172"/>
                    <a:pt x="99" y="172"/>
                    <a:pt x="98" y="172"/>
                  </a:cubicBezTo>
                  <a:cubicBezTo>
                    <a:pt x="100" y="167"/>
                    <a:pt x="102" y="163"/>
                    <a:pt x="105" y="159"/>
                  </a:cubicBezTo>
                  <a:cubicBezTo>
                    <a:pt x="107" y="159"/>
                    <a:pt x="110" y="159"/>
                    <a:pt x="113" y="158"/>
                  </a:cubicBezTo>
                  <a:cubicBezTo>
                    <a:pt x="110" y="162"/>
                    <a:pt x="107" y="167"/>
                    <a:pt x="105" y="172"/>
                  </a:cubicBezTo>
                  <a:cubicBezTo>
                    <a:pt x="104" y="172"/>
                    <a:pt x="103" y="172"/>
                    <a:pt x="102" y="172"/>
                  </a:cubicBezTo>
                  <a:moveTo>
                    <a:pt x="80" y="170"/>
                  </a:moveTo>
                  <a:cubicBezTo>
                    <a:pt x="78" y="169"/>
                    <a:pt x="75" y="169"/>
                    <a:pt x="73" y="168"/>
                  </a:cubicBezTo>
                  <a:cubicBezTo>
                    <a:pt x="73" y="168"/>
                    <a:pt x="73" y="168"/>
                    <a:pt x="73" y="168"/>
                  </a:cubicBezTo>
                  <a:cubicBezTo>
                    <a:pt x="75" y="164"/>
                    <a:pt x="77" y="161"/>
                    <a:pt x="79" y="158"/>
                  </a:cubicBezTo>
                  <a:cubicBezTo>
                    <a:pt x="81" y="158"/>
                    <a:pt x="83" y="159"/>
                    <a:pt x="85" y="159"/>
                  </a:cubicBezTo>
                  <a:cubicBezTo>
                    <a:pt x="83" y="162"/>
                    <a:pt x="81" y="166"/>
                    <a:pt x="80" y="170"/>
                  </a:cubicBezTo>
                  <a:moveTo>
                    <a:pt x="71" y="167"/>
                  </a:moveTo>
                  <a:cubicBezTo>
                    <a:pt x="69" y="167"/>
                    <a:pt x="67" y="166"/>
                    <a:pt x="65" y="165"/>
                  </a:cubicBezTo>
                  <a:cubicBezTo>
                    <a:pt x="66" y="162"/>
                    <a:pt x="68" y="159"/>
                    <a:pt x="70" y="155"/>
                  </a:cubicBezTo>
                  <a:cubicBezTo>
                    <a:pt x="72" y="156"/>
                    <a:pt x="74" y="157"/>
                    <a:pt x="77" y="157"/>
                  </a:cubicBezTo>
                  <a:cubicBezTo>
                    <a:pt x="75" y="161"/>
                    <a:pt x="73" y="164"/>
                    <a:pt x="71" y="167"/>
                  </a:cubicBezTo>
                  <a:cubicBezTo>
                    <a:pt x="71" y="167"/>
                    <a:pt x="71" y="167"/>
                    <a:pt x="71" y="167"/>
                  </a:cubicBezTo>
                  <a:cubicBezTo>
                    <a:pt x="71" y="167"/>
                    <a:pt x="71" y="167"/>
                    <a:pt x="71" y="167"/>
                  </a:cubicBezTo>
                  <a:moveTo>
                    <a:pt x="107" y="172"/>
                  </a:moveTo>
                  <a:cubicBezTo>
                    <a:pt x="110" y="167"/>
                    <a:pt x="112" y="162"/>
                    <a:pt x="115" y="157"/>
                  </a:cubicBezTo>
                  <a:cubicBezTo>
                    <a:pt x="117" y="157"/>
                    <a:pt x="119" y="156"/>
                    <a:pt x="121" y="155"/>
                  </a:cubicBezTo>
                  <a:cubicBezTo>
                    <a:pt x="121" y="156"/>
                    <a:pt x="121" y="157"/>
                    <a:pt x="121" y="158"/>
                  </a:cubicBezTo>
                  <a:cubicBezTo>
                    <a:pt x="120" y="158"/>
                    <a:pt x="120" y="158"/>
                    <a:pt x="120" y="158"/>
                  </a:cubicBezTo>
                  <a:cubicBezTo>
                    <a:pt x="117" y="162"/>
                    <a:pt x="115" y="167"/>
                    <a:pt x="113" y="171"/>
                  </a:cubicBezTo>
                  <a:cubicBezTo>
                    <a:pt x="111" y="171"/>
                    <a:pt x="109" y="172"/>
                    <a:pt x="107" y="172"/>
                  </a:cubicBezTo>
                  <a:moveTo>
                    <a:pt x="63" y="164"/>
                  </a:moveTo>
                  <a:cubicBezTo>
                    <a:pt x="61" y="163"/>
                    <a:pt x="60" y="163"/>
                    <a:pt x="58" y="162"/>
                  </a:cubicBezTo>
                  <a:cubicBezTo>
                    <a:pt x="60" y="159"/>
                    <a:pt x="62" y="156"/>
                    <a:pt x="64" y="153"/>
                  </a:cubicBezTo>
                  <a:cubicBezTo>
                    <a:pt x="65" y="154"/>
                    <a:pt x="67" y="154"/>
                    <a:pt x="68" y="155"/>
                  </a:cubicBezTo>
                  <a:cubicBezTo>
                    <a:pt x="66" y="158"/>
                    <a:pt x="65" y="161"/>
                    <a:pt x="63" y="164"/>
                  </a:cubicBezTo>
                  <a:cubicBezTo>
                    <a:pt x="63" y="164"/>
                    <a:pt x="63" y="164"/>
                    <a:pt x="63" y="164"/>
                  </a:cubicBezTo>
                  <a:moveTo>
                    <a:pt x="57" y="161"/>
                  </a:moveTo>
                  <a:cubicBezTo>
                    <a:pt x="55" y="160"/>
                    <a:pt x="53" y="159"/>
                    <a:pt x="52" y="158"/>
                  </a:cubicBezTo>
                  <a:cubicBezTo>
                    <a:pt x="53" y="155"/>
                    <a:pt x="55" y="153"/>
                    <a:pt x="57" y="150"/>
                  </a:cubicBezTo>
                  <a:cubicBezTo>
                    <a:pt x="57" y="150"/>
                    <a:pt x="57" y="150"/>
                    <a:pt x="57" y="150"/>
                  </a:cubicBezTo>
                  <a:cubicBezTo>
                    <a:pt x="59" y="151"/>
                    <a:pt x="60" y="152"/>
                    <a:pt x="62" y="152"/>
                  </a:cubicBezTo>
                  <a:cubicBezTo>
                    <a:pt x="60" y="155"/>
                    <a:pt x="58" y="158"/>
                    <a:pt x="57" y="161"/>
                  </a:cubicBezTo>
                  <a:moveTo>
                    <a:pt x="50" y="157"/>
                  </a:moveTo>
                  <a:cubicBezTo>
                    <a:pt x="48" y="155"/>
                    <a:pt x="45" y="153"/>
                    <a:pt x="43" y="151"/>
                  </a:cubicBezTo>
                  <a:cubicBezTo>
                    <a:pt x="43" y="150"/>
                    <a:pt x="43" y="150"/>
                    <a:pt x="43" y="150"/>
                  </a:cubicBezTo>
                  <a:cubicBezTo>
                    <a:pt x="44" y="147"/>
                    <a:pt x="45" y="145"/>
                    <a:pt x="47" y="142"/>
                  </a:cubicBezTo>
                  <a:cubicBezTo>
                    <a:pt x="48" y="144"/>
                    <a:pt x="49" y="145"/>
                    <a:pt x="51" y="146"/>
                  </a:cubicBezTo>
                  <a:cubicBezTo>
                    <a:pt x="52" y="146"/>
                    <a:pt x="52" y="146"/>
                    <a:pt x="52" y="146"/>
                  </a:cubicBezTo>
                  <a:cubicBezTo>
                    <a:pt x="50" y="148"/>
                    <a:pt x="48" y="151"/>
                    <a:pt x="48" y="153"/>
                  </a:cubicBezTo>
                  <a:cubicBezTo>
                    <a:pt x="47" y="154"/>
                    <a:pt x="48" y="154"/>
                    <a:pt x="48" y="154"/>
                  </a:cubicBezTo>
                  <a:cubicBezTo>
                    <a:pt x="48" y="154"/>
                    <a:pt x="48" y="154"/>
                    <a:pt x="49" y="154"/>
                  </a:cubicBezTo>
                  <a:cubicBezTo>
                    <a:pt x="49" y="154"/>
                    <a:pt x="49" y="154"/>
                    <a:pt x="49" y="154"/>
                  </a:cubicBezTo>
                  <a:cubicBezTo>
                    <a:pt x="50" y="151"/>
                    <a:pt x="52" y="149"/>
                    <a:pt x="53" y="148"/>
                  </a:cubicBezTo>
                  <a:cubicBezTo>
                    <a:pt x="54" y="148"/>
                    <a:pt x="55" y="149"/>
                    <a:pt x="56" y="149"/>
                  </a:cubicBezTo>
                  <a:cubicBezTo>
                    <a:pt x="54" y="151"/>
                    <a:pt x="52" y="154"/>
                    <a:pt x="50" y="157"/>
                  </a:cubicBezTo>
                  <a:moveTo>
                    <a:pt x="41" y="149"/>
                  </a:moveTo>
                  <a:cubicBezTo>
                    <a:pt x="40" y="147"/>
                    <a:pt x="39" y="146"/>
                    <a:pt x="38" y="145"/>
                  </a:cubicBezTo>
                  <a:cubicBezTo>
                    <a:pt x="39" y="142"/>
                    <a:pt x="41" y="140"/>
                    <a:pt x="42" y="137"/>
                  </a:cubicBezTo>
                  <a:cubicBezTo>
                    <a:pt x="43" y="139"/>
                    <a:pt x="44" y="140"/>
                    <a:pt x="45" y="141"/>
                  </a:cubicBezTo>
                  <a:cubicBezTo>
                    <a:pt x="44" y="143"/>
                    <a:pt x="42" y="146"/>
                    <a:pt x="41" y="149"/>
                  </a:cubicBezTo>
                  <a:moveTo>
                    <a:pt x="37" y="143"/>
                  </a:moveTo>
                  <a:cubicBezTo>
                    <a:pt x="35" y="142"/>
                    <a:pt x="34" y="140"/>
                    <a:pt x="34" y="139"/>
                  </a:cubicBezTo>
                  <a:cubicBezTo>
                    <a:pt x="34" y="139"/>
                    <a:pt x="34" y="138"/>
                    <a:pt x="34" y="138"/>
                  </a:cubicBezTo>
                  <a:cubicBezTo>
                    <a:pt x="34" y="138"/>
                    <a:pt x="34" y="138"/>
                    <a:pt x="34" y="138"/>
                  </a:cubicBezTo>
                  <a:cubicBezTo>
                    <a:pt x="35" y="136"/>
                    <a:pt x="36" y="134"/>
                    <a:pt x="37" y="132"/>
                  </a:cubicBezTo>
                  <a:cubicBezTo>
                    <a:pt x="38" y="133"/>
                    <a:pt x="39" y="134"/>
                    <a:pt x="40" y="136"/>
                  </a:cubicBezTo>
                  <a:cubicBezTo>
                    <a:pt x="39" y="138"/>
                    <a:pt x="38" y="141"/>
                    <a:pt x="37" y="143"/>
                  </a:cubicBezTo>
                  <a:moveTo>
                    <a:pt x="32" y="137"/>
                  </a:moveTo>
                  <a:cubicBezTo>
                    <a:pt x="31" y="135"/>
                    <a:pt x="30" y="133"/>
                    <a:pt x="29" y="131"/>
                  </a:cubicBezTo>
                  <a:cubicBezTo>
                    <a:pt x="30" y="129"/>
                    <a:pt x="31" y="126"/>
                    <a:pt x="32" y="124"/>
                  </a:cubicBezTo>
                  <a:cubicBezTo>
                    <a:pt x="33" y="126"/>
                    <a:pt x="34" y="128"/>
                    <a:pt x="36" y="130"/>
                  </a:cubicBezTo>
                  <a:cubicBezTo>
                    <a:pt x="35" y="132"/>
                    <a:pt x="33" y="134"/>
                    <a:pt x="32" y="137"/>
                  </a:cubicBezTo>
                  <a:moveTo>
                    <a:pt x="28" y="129"/>
                  </a:moveTo>
                  <a:cubicBezTo>
                    <a:pt x="27" y="128"/>
                    <a:pt x="27" y="127"/>
                    <a:pt x="27" y="126"/>
                  </a:cubicBezTo>
                  <a:cubicBezTo>
                    <a:pt x="27" y="123"/>
                    <a:pt x="28" y="121"/>
                    <a:pt x="30" y="119"/>
                  </a:cubicBezTo>
                  <a:cubicBezTo>
                    <a:pt x="30" y="120"/>
                    <a:pt x="31" y="121"/>
                    <a:pt x="31" y="122"/>
                  </a:cubicBezTo>
                  <a:cubicBezTo>
                    <a:pt x="31" y="123"/>
                    <a:pt x="31" y="123"/>
                    <a:pt x="31" y="123"/>
                  </a:cubicBezTo>
                  <a:cubicBezTo>
                    <a:pt x="30" y="125"/>
                    <a:pt x="29" y="127"/>
                    <a:pt x="28" y="129"/>
                  </a:cubicBezTo>
                  <a:moveTo>
                    <a:pt x="26" y="123"/>
                  </a:moveTo>
                  <a:cubicBezTo>
                    <a:pt x="25" y="122"/>
                    <a:pt x="25" y="121"/>
                    <a:pt x="25" y="120"/>
                  </a:cubicBezTo>
                  <a:cubicBezTo>
                    <a:pt x="25" y="115"/>
                    <a:pt x="25" y="112"/>
                    <a:pt x="25" y="109"/>
                  </a:cubicBezTo>
                  <a:cubicBezTo>
                    <a:pt x="26" y="112"/>
                    <a:pt x="27" y="115"/>
                    <a:pt x="29" y="117"/>
                  </a:cubicBezTo>
                  <a:cubicBezTo>
                    <a:pt x="28" y="118"/>
                    <a:pt x="28" y="118"/>
                    <a:pt x="28" y="118"/>
                  </a:cubicBezTo>
                  <a:cubicBezTo>
                    <a:pt x="27" y="119"/>
                    <a:pt x="26" y="121"/>
                    <a:pt x="26" y="123"/>
                  </a:cubicBezTo>
                  <a:moveTo>
                    <a:pt x="6" y="119"/>
                  </a:moveTo>
                  <a:cubicBezTo>
                    <a:pt x="9" y="105"/>
                    <a:pt x="9" y="105"/>
                    <a:pt x="9" y="105"/>
                  </a:cubicBezTo>
                  <a:cubicBezTo>
                    <a:pt x="9" y="105"/>
                    <a:pt x="10" y="105"/>
                    <a:pt x="10" y="105"/>
                  </a:cubicBezTo>
                  <a:cubicBezTo>
                    <a:pt x="11" y="105"/>
                    <a:pt x="12" y="105"/>
                    <a:pt x="12" y="105"/>
                  </a:cubicBezTo>
                  <a:cubicBezTo>
                    <a:pt x="10" y="110"/>
                    <a:pt x="8" y="114"/>
                    <a:pt x="7" y="119"/>
                  </a:cubicBezTo>
                  <a:cubicBezTo>
                    <a:pt x="6" y="119"/>
                    <a:pt x="6" y="119"/>
                    <a:pt x="6" y="119"/>
                  </a:cubicBezTo>
                  <a:moveTo>
                    <a:pt x="9" y="119"/>
                  </a:moveTo>
                  <a:cubicBezTo>
                    <a:pt x="10" y="114"/>
                    <a:pt x="12" y="110"/>
                    <a:pt x="14" y="106"/>
                  </a:cubicBezTo>
                  <a:cubicBezTo>
                    <a:pt x="14" y="105"/>
                    <a:pt x="14" y="105"/>
                    <a:pt x="14" y="105"/>
                  </a:cubicBezTo>
                  <a:cubicBezTo>
                    <a:pt x="16" y="105"/>
                    <a:pt x="17" y="105"/>
                    <a:pt x="18" y="105"/>
                  </a:cubicBezTo>
                  <a:cubicBezTo>
                    <a:pt x="18" y="105"/>
                    <a:pt x="18" y="105"/>
                    <a:pt x="18" y="105"/>
                  </a:cubicBezTo>
                  <a:cubicBezTo>
                    <a:pt x="16" y="110"/>
                    <a:pt x="14" y="114"/>
                    <a:pt x="12" y="119"/>
                  </a:cubicBezTo>
                  <a:cubicBezTo>
                    <a:pt x="9" y="119"/>
                    <a:pt x="9" y="119"/>
                    <a:pt x="9" y="119"/>
                  </a:cubicBezTo>
                  <a:moveTo>
                    <a:pt x="15" y="119"/>
                  </a:moveTo>
                  <a:cubicBezTo>
                    <a:pt x="16" y="114"/>
                    <a:pt x="18" y="110"/>
                    <a:pt x="20" y="106"/>
                  </a:cubicBezTo>
                  <a:cubicBezTo>
                    <a:pt x="20" y="105"/>
                    <a:pt x="20" y="105"/>
                    <a:pt x="19" y="105"/>
                  </a:cubicBezTo>
                  <a:cubicBezTo>
                    <a:pt x="20" y="104"/>
                    <a:pt x="20" y="104"/>
                    <a:pt x="20" y="104"/>
                  </a:cubicBezTo>
                  <a:cubicBezTo>
                    <a:pt x="21" y="104"/>
                    <a:pt x="21" y="104"/>
                    <a:pt x="22" y="104"/>
                  </a:cubicBezTo>
                  <a:cubicBezTo>
                    <a:pt x="22" y="110"/>
                    <a:pt x="21" y="113"/>
                    <a:pt x="21" y="118"/>
                  </a:cubicBezTo>
                  <a:cubicBezTo>
                    <a:pt x="15" y="119"/>
                    <a:pt x="15" y="119"/>
                    <a:pt x="15" y="119"/>
                  </a:cubicBezTo>
                  <a:moveTo>
                    <a:pt x="68" y="115"/>
                  </a:moveTo>
                  <a:cubicBezTo>
                    <a:pt x="68" y="115"/>
                    <a:pt x="68" y="115"/>
                    <a:pt x="68" y="115"/>
                  </a:cubicBezTo>
                  <a:cubicBezTo>
                    <a:pt x="69" y="111"/>
                    <a:pt x="71" y="107"/>
                    <a:pt x="74" y="104"/>
                  </a:cubicBezTo>
                  <a:cubicBezTo>
                    <a:pt x="74" y="104"/>
                    <a:pt x="74" y="104"/>
                    <a:pt x="74" y="104"/>
                  </a:cubicBezTo>
                  <a:cubicBezTo>
                    <a:pt x="75" y="104"/>
                    <a:pt x="77" y="104"/>
                    <a:pt x="78" y="104"/>
                  </a:cubicBezTo>
                  <a:cubicBezTo>
                    <a:pt x="79" y="104"/>
                    <a:pt x="79" y="104"/>
                    <a:pt x="79" y="104"/>
                  </a:cubicBezTo>
                  <a:cubicBezTo>
                    <a:pt x="76" y="108"/>
                    <a:pt x="74" y="111"/>
                    <a:pt x="73" y="115"/>
                  </a:cubicBezTo>
                  <a:cubicBezTo>
                    <a:pt x="68" y="115"/>
                    <a:pt x="68" y="115"/>
                    <a:pt x="68" y="115"/>
                  </a:cubicBezTo>
                  <a:moveTo>
                    <a:pt x="64" y="115"/>
                  </a:moveTo>
                  <a:cubicBezTo>
                    <a:pt x="63" y="113"/>
                    <a:pt x="62" y="112"/>
                    <a:pt x="61" y="111"/>
                  </a:cubicBezTo>
                  <a:cubicBezTo>
                    <a:pt x="62" y="109"/>
                    <a:pt x="64" y="106"/>
                    <a:pt x="65" y="104"/>
                  </a:cubicBezTo>
                  <a:cubicBezTo>
                    <a:pt x="67" y="104"/>
                    <a:pt x="69" y="104"/>
                    <a:pt x="72" y="104"/>
                  </a:cubicBezTo>
                  <a:cubicBezTo>
                    <a:pt x="69" y="107"/>
                    <a:pt x="67" y="111"/>
                    <a:pt x="66" y="115"/>
                  </a:cubicBezTo>
                  <a:cubicBezTo>
                    <a:pt x="64" y="115"/>
                    <a:pt x="64" y="115"/>
                    <a:pt x="64" y="115"/>
                  </a:cubicBezTo>
                  <a:moveTo>
                    <a:pt x="75" y="115"/>
                  </a:moveTo>
                  <a:cubicBezTo>
                    <a:pt x="77" y="111"/>
                    <a:pt x="79" y="108"/>
                    <a:pt x="81" y="104"/>
                  </a:cubicBezTo>
                  <a:cubicBezTo>
                    <a:pt x="83" y="104"/>
                    <a:pt x="85" y="104"/>
                    <a:pt x="87" y="104"/>
                  </a:cubicBezTo>
                  <a:cubicBezTo>
                    <a:pt x="84" y="107"/>
                    <a:pt x="82" y="111"/>
                    <a:pt x="80" y="115"/>
                  </a:cubicBezTo>
                  <a:cubicBezTo>
                    <a:pt x="75" y="115"/>
                    <a:pt x="75" y="115"/>
                    <a:pt x="75" y="115"/>
                  </a:cubicBezTo>
                  <a:moveTo>
                    <a:pt x="60" y="109"/>
                  </a:moveTo>
                  <a:cubicBezTo>
                    <a:pt x="60" y="107"/>
                    <a:pt x="59" y="106"/>
                    <a:pt x="58" y="104"/>
                  </a:cubicBezTo>
                  <a:cubicBezTo>
                    <a:pt x="60" y="104"/>
                    <a:pt x="61" y="104"/>
                    <a:pt x="63" y="104"/>
                  </a:cubicBezTo>
                  <a:cubicBezTo>
                    <a:pt x="62" y="106"/>
                    <a:pt x="61" y="107"/>
                    <a:pt x="60" y="109"/>
                  </a:cubicBezTo>
                  <a:moveTo>
                    <a:pt x="83" y="115"/>
                  </a:moveTo>
                  <a:cubicBezTo>
                    <a:pt x="84" y="111"/>
                    <a:pt x="87" y="107"/>
                    <a:pt x="90" y="104"/>
                  </a:cubicBezTo>
                  <a:cubicBezTo>
                    <a:pt x="91" y="104"/>
                    <a:pt x="92" y="104"/>
                    <a:pt x="94" y="104"/>
                  </a:cubicBezTo>
                  <a:cubicBezTo>
                    <a:pt x="91" y="107"/>
                    <a:pt x="89" y="111"/>
                    <a:pt x="87" y="114"/>
                  </a:cubicBezTo>
                  <a:cubicBezTo>
                    <a:pt x="87" y="115"/>
                    <a:pt x="87" y="115"/>
                    <a:pt x="87" y="115"/>
                  </a:cubicBezTo>
                  <a:cubicBezTo>
                    <a:pt x="87" y="115"/>
                    <a:pt x="87" y="115"/>
                    <a:pt x="87" y="115"/>
                  </a:cubicBezTo>
                  <a:cubicBezTo>
                    <a:pt x="83" y="115"/>
                    <a:pt x="83" y="115"/>
                    <a:pt x="83" y="115"/>
                  </a:cubicBezTo>
                  <a:moveTo>
                    <a:pt x="89" y="115"/>
                  </a:moveTo>
                  <a:cubicBezTo>
                    <a:pt x="91" y="111"/>
                    <a:pt x="93" y="107"/>
                    <a:pt x="96" y="104"/>
                  </a:cubicBezTo>
                  <a:cubicBezTo>
                    <a:pt x="98" y="104"/>
                    <a:pt x="99" y="104"/>
                    <a:pt x="101" y="104"/>
                  </a:cubicBezTo>
                  <a:cubicBezTo>
                    <a:pt x="99" y="107"/>
                    <a:pt x="96" y="111"/>
                    <a:pt x="94" y="115"/>
                  </a:cubicBezTo>
                  <a:cubicBezTo>
                    <a:pt x="89" y="115"/>
                    <a:pt x="89" y="115"/>
                    <a:pt x="89" y="115"/>
                  </a:cubicBezTo>
                  <a:moveTo>
                    <a:pt x="96" y="115"/>
                  </a:moveTo>
                  <a:cubicBezTo>
                    <a:pt x="98" y="111"/>
                    <a:pt x="101" y="108"/>
                    <a:pt x="103" y="104"/>
                  </a:cubicBezTo>
                  <a:cubicBezTo>
                    <a:pt x="104" y="104"/>
                    <a:pt x="104" y="104"/>
                    <a:pt x="104" y="104"/>
                  </a:cubicBezTo>
                  <a:cubicBezTo>
                    <a:pt x="101" y="115"/>
                    <a:pt x="101" y="115"/>
                    <a:pt x="101" y="115"/>
                  </a:cubicBezTo>
                  <a:cubicBezTo>
                    <a:pt x="96" y="115"/>
                    <a:pt x="96" y="115"/>
                    <a:pt x="96" y="115"/>
                  </a:cubicBezTo>
                  <a:moveTo>
                    <a:pt x="5" y="104"/>
                  </a:moveTo>
                  <a:cubicBezTo>
                    <a:pt x="5" y="101"/>
                    <a:pt x="5" y="101"/>
                    <a:pt x="5" y="101"/>
                  </a:cubicBezTo>
                  <a:cubicBezTo>
                    <a:pt x="5" y="101"/>
                    <a:pt x="5" y="101"/>
                    <a:pt x="5" y="101"/>
                  </a:cubicBezTo>
                  <a:cubicBezTo>
                    <a:pt x="5" y="101"/>
                    <a:pt x="5" y="102"/>
                    <a:pt x="5" y="103"/>
                  </a:cubicBezTo>
                  <a:cubicBezTo>
                    <a:pt x="5" y="104"/>
                    <a:pt x="5" y="104"/>
                    <a:pt x="5" y="104"/>
                  </a:cubicBezTo>
                  <a:moveTo>
                    <a:pt x="6" y="81"/>
                  </a:moveTo>
                  <a:cubicBezTo>
                    <a:pt x="9" y="77"/>
                    <a:pt x="9" y="77"/>
                    <a:pt x="9" y="77"/>
                  </a:cubicBezTo>
                  <a:cubicBezTo>
                    <a:pt x="9" y="77"/>
                    <a:pt x="10" y="77"/>
                    <a:pt x="11" y="77"/>
                  </a:cubicBezTo>
                  <a:cubicBezTo>
                    <a:pt x="10" y="78"/>
                    <a:pt x="9" y="79"/>
                    <a:pt x="8" y="81"/>
                  </a:cubicBezTo>
                  <a:cubicBezTo>
                    <a:pt x="8" y="81"/>
                    <a:pt x="8" y="81"/>
                    <a:pt x="8" y="81"/>
                  </a:cubicBezTo>
                  <a:cubicBezTo>
                    <a:pt x="6" y="81"/>
                    <a:pt x="6" y="81"/>
                    <a:pt x="6" y="81"/>
                  </a:cubicBezTo>
                  <a:moveTo>
                    <a:pt x="10" y="81"/>
                  </a:moveTo>
                  <a:cubicBezTo>
                    <a:pt x="11" y="80"/>
                    <a:pt x="13" y="78"/>
                    <a:pt x="14" y="76"/>
                  </a:cubicBezTo>
                  <a:cubicBezTo>
                    <a:pt x="15" y="76"/>
                    <a:pt x="16" y="76"/>
                    <a:pt x="17" y="76"/>
                  </a:cubicBezTo>
                  <a:cubicBezTo>
                    <a:pt x="16" y="78"/>
                    <a:pt x="15" y="79"/>
                    <a:pt x="14" y="81"/>
                  </a:cubicBezTo>
                  <a:cubicBezTo>
                    <a:pt x="10" y="81"/>
                    <a:pt x="10" y="81"/>
                    <a:pt x="10" y="81"/>
                  </a:cubicBezTo>
                  <a:moveTo>
                    <a:pt x="73" y="83"/>
                  </a:moveTo>
                  <a:cubicBezTo>
                    <a:pt x="74" y="80"/>
                    <a:pt x="76" y="78"/>
                    <a:pt x="77" y="76"/>
                  </a:cubicBezTo>
                  <a:cubicBezTo>
                    <a:pt x="79" y="76"/>
                    <a:pt x="80" y="76"/>
                    <a:pt x="81" y="76"/>
                  </a:cubicBezTo>
                  <a:cubicBezTo>
                    <a:pt x="81" y="76"/>
                    <a:pt x="82" y="76"/>
                    <a:pt x="83" y="76"/>
                  </a:cubicBezTo>
                  <a:cubicBezTo>
                    <a:pt x="81" y="78"/>
                    <a:pt x="80" y="80"/>
                    <a:pt x="78" y="82"/>
                  </a:cubicBezTo>
                  <a:cubicBezTo>
                    <a:pt x="78" y="83"/>
                    <a:pt x="78" y="83"/>
                    <a:pt x="78" y="83"/>
                  </a:cubicBezTo>
                  <a:cubicBezTo>
                    <a:pt x="77" y="83"/>
                    <a:pt x="75" y="83"/>
                    <a:pt x="74" y="83"/>
                  </a:cubicBezTo>
                  <a:cubicBezTo>
                    <a:pt x="73" y="83"/>
                    <a:pt x="73" y="83"/>
                    <a:pt x="73" y="83"/>
                  </a:cubicBezTo>
                  <a:moveTo>
                    <a:pt x="71" y="83"/>
                  </a:moveTo>
                  <a:cubicBezTo>
                    <a:pt x="69" y="83"/>
                    <a:pt x="68" y="83"/>
                    <a:pt x="67" y="83"/>
                  </a:cubicBezTo>
                  <a:cubicBezTo>
                    <a:pt x="67" y="83"/>
                    <a:pt x="67" y="83"/>
                    <a:pt x="67" y="83"/>
                  </a:cubicBezTo>
                  <a:cubicBezTo>
                    <a:pt x="68" y="80"/>
                    <a:pt x="70" y="78"/>
                    <a:pt x="72" y="76"/>
                  </a:cubicBezTo>
                  <a:cubicBezTo>
                    <a:pt x="72" y="76"/>
                    <a:pt x="72" y="76"/>
                    <a:pt x="72" y="76"/>
                  </a:cubicBezTo>
                  <a:cubicBezTo>
                    <a:pt x="73" y="76"/>
                    <a:pt x="74" y="76"/>
                    <a:pt x="75" y="76"/>
                  </a:cubicBezTo>
                  <a:cubicBezTo>
                    <a:pt x="74" y="78"/>
                    <a:pt x="72" y="80"/>
                    <a:pt x="71" y="82"/>
                  </a:cubicBezTo>
                  <a:cubicBezTo>
                    <a:pt x="71" y="83"/>
                    <a:pt x="71" y="83"/>
                    <a:pt x="71" y="83"/>
                  </a:cubicBezTo>
                  <a:moveTo>
                    <a:pt x="80" y="83"/>
                  </a:moveTo>
                  <a:cubicBezTo>
                    <a:pt x="82" y="80"/>
                    <a:pt x="83" y="78"/>
                    <a:pt x="85" y="76"/>
                  </a:cubicBezTo>
                  <a:cubicBezTo>
                    <a:pt x="87" y="76"/>
                    <a:pt x="89" y="76"/>
                    <a:pt x="91" y="76"/>
                  </a:cubicBezTo>
                  <a:cubicBezTo>
                    <a:pt x="89" y="78"/>
                    <a:pt x="87" y="80"/>
                    <a:pt x="85" y="82"/>
                  </a:cubicBezTo>
                  <a:cubicBezTo>
                    <a:pt x="85" y="83"/>
                    <a:pt x="85" y="83"/>
                    <a:pt x="85" y="83"/>
                  </a:cubicBezTo>
                  <a:cubicBezTo>
                    <a:pt x="83" y="83"/>
                    <a:pt x="82" y="83"/>
                    <a:pt x="80" y="83"/>
                  </a:cubicBezTo>
                  <a:moveTo>
                    <a:pt x="54" y="83"/>
                  </a:moveTo>
                  <a:cubicBezTo>
                    <a:pt x="54" y="82"/>
                    <a:pt x="54" y="82"/>
                    <a:pt x="54" y="81"/>
                  </a:cubicBezTo>
                  <a:cubicBezTo>
                    <a:pt x="55" y="79"/>
                    <a:pt x="57" y="77"/>
                    <a:pt x="58" y="76"/>
                  </a:cubicBezTo>
                  <a:cubicBezTo>
                    <a:pt x="59" y="76"/>
                    <a:pt x="61" y="76"/>
                    <a:pt x="62" y="76"/>
                  </a:cubicBezTo>
                  <a:cubicBezTo>
                    <a:pt x="61" y="77"/>
                    <a:pt x="59" y="79"/>
                    <a:pt x="59" y="81"/>
                  </a:cubicBezTo>
                  <a:cubicBezTo>
                    <a:pt x="58" y="82"/>
                    <a:pt x="59" y="82"/>
                    <a:pt x="59" y="83"/>
                  </a:cubicBezTo>
                  <a:cubicBezTo>
                    <a:pt x="59" y="83"/>
                    <a:pt x="59" y="83"/>
                    <a:pt x="59" y="83"/>
                  </a:cubicBezTo>
                  <a:cubicBezTo>
                    <a:pt x="60" y="83"/>
                    <a:pt x="60" y="82"/>
                    <a:pt x="60" y="82"/>
                  </a:cubicBezTo>
                  <a:cubicBezTo>
                    <a:pt x="61" y="80"/>
                    <a:pt x="63" y="78"/>
                    <a:pt x="64" y="76"/>
                  </a:cubicBezTo>
                  <a:cubicBezTo>
                    <a:pt x="66" y="76"/>
                    <a:pt x="68" y="76"/>
                    <a:pt x="70" y="76"/>
                  </a:cubicBezTo>
                  <a:cubicBezTo>
                    <a:pt x="68" y="77"/>
                    <a:pt x="66" y="80"/>
                    <a:pt x="65" y="82"/>
                  </a:cubicBezTo>
                  <a:cubicBezTo>
                    <a:pt x="65" y="83"/>
                    <a:pt x="65" y="83"/>
                    <a:pt x="65" y="83"/>
                  </a:cubicBezTo>
                  <a:cubicBezTo>
                    <a:pt x="65" y="83"/>
                    <a:pt x="65" y="83"/>
                    <a:pt x="64" y="83"/>
                  </a:cubicBezTo>
                  <a:cubicBezTo>
                    <a:pt x="60" y="83"/>
                    <a:pt x="57" y="83"/>
                    <a:pt x="54" y="83"/>
                  </a:cubicBezTo>
                  <a:moveTo>
                    <a:pt x="54" y="78"/>
                  </a:moveTo>
                  <a:cubicBezTo>
                    <a:pt x="54" y="77"/>
                    <a:pt x="54" y="76"/>
                    <a:pt x="54" y="76"/>
                  </a:cubicBezTo>
                  <a:cubicBezTo>
                    <a:pt x="54" y="76"/>
                    <a:pt x="55" y="76"/>
                    <a:pt x="56" y="76"/>
                  </a:cubicBezTo>
                  <a:cubicBezTo>
                    <a:pt x="55" y="76"/>
                    <a:pt x="54" y="77"/>
                    <a:pt x="54" y="78"/>
                  </a:cubicBezTo>
                  <a:moveTo>
                    <a:pt x="87" y="83"/>
                  </a:moveTo>
                  <a:cubicBezTo>
                    <a:pt x="89" y="80"/>
                    <a:pt x="92" y="78"/>
                    <a:pt x="94" y="76"/>
                  </a:cubicBezTo>
                  <a:cubicBezTo>
                    <a:pt x="97" y="76"/>
                    <a:pt x="99" y="76"/>
                    <a:pt x="102" y="75"/>
                  </a:cubicBezTo>
                  <a:cubicBezTo>
                    <a:pt x="100" y="81"/>
                    <a:pt x="100" y="81"/>
                    <a:pt x="100" y="81"/>
                  </a:cubicBezTo>
                  <a:cubicBezTo>
                    <a:pt x="99" y="82"/>
                    <a:pt x="99" y="82"/>
                    <a:pt x="99" y="82"/>
                  </a:cubicBezTo>
                  <a:cubicBezTo>
                    <a:pt x="98" y="82"/>
                    <a:pt x="96" y="83"/>
                    <a:pt x="95" y="83"/>
                  </a:cubicBezTo>
                  <a:cubicBezTo>
                    <a:pt x="96" y="81"/>
                    <a:pt x="97" y="79"/>
                    <a:pt x="98" y="78"/>
                  </a:cubicBezTo>
                  <a:cubicBezTo>
                    <a:pt x="99" y="77"/>
                    <a:pt x="99" y="77"/>
                    <a:pt x="99" y="77"/>
                  </a:cubicBezTo>
                  <a:cubicBezTo>
                    <a:pt x="100" y="77"/>
                    <a:pt x="100" y="77"/>
                    <a:pt x="100" y="76"/>
                  </a:cubicBezTo>
                  <a:cubicBezTo>
                    <a:pt x="100" y="76"/>
                    <a:pt x="100" y="76"/>
                    <a:pt x="99" y="76"/>
                  </a:cubicBezTo>
                  <a:cubicBezTo>
                    <a:pt x="99" y="76"/>
                    <a:pt x="99" y="76"/>
                    <a:pt x="99" y="76"/>
                  </a:cubicBezTo>
                  <a:cubicBezTo>
                    <a:pt x="99" y="76"/>
                    <a:pt x="98" y="76"/>
                    <a:pt x="98" y="76"/>
                  </a:cubicBezTo>
                  <a:cubicBezTo>
                    <a:pt x="97" y="76"/>
                    <a:pt x="97" y="76"/>
                    <a:pt x="97" y="76"/>
                  </a:cubicBezTo>
                  <a:cubicBezTo>
                    <a:pt x="95" y="78"/>
                    <a:pt x="94" y="80"/>
                    <a:pt x="92" y="83"/>
                  </a:cubicBezTo>
                  <a:cubicBezTo>
                    <a:pt x="92" y="83"/>
                    <a:pt x="92" y="83"/>
                    <a:pt x="92" y="83"/>
                  </a:cubicBezTo>
                  <a:cubicBezTo>
                    <a:pt x="90" y="83"/>
                    <a:pt x="88" y="83"/>
                    <a:pt x="87" y="83"/>
                  </a:cubicBezTo>
                  <a:moveTo>
                    <a:pt x="16" y="81"/>
                  </a:moveTo>
                  <a:cubicBezTo>
                    <a:pt x="17" y="79"/>
                    <a:pt x="18" y="77"/>
                    <a:pt x="19" y="75"/>
                  </a:cubicBezTo>
                  <a:cubicBezTo>
                    <a:pt x="20" y="75"/>
                    <a:pt x="21" y="75"/>
                    <a:pt x="22" y="75"/>
                  </a:cubicBezTo>
                  <a:cubicBezTo>
                    <a:pt x="22" y="77"/>
                    <a:pt x="22" y="79"/>
                    <a:pt x="21" y="81"/>
                  </a:cubicBezTo>
                  <a:cubicBezTo>
                    <a:pt x="16" y="81"/>
                    <a:pt x="16" y="81"/>
                    <a:pt x="16" y="81"/>
                  </a:cubicBezTo>
                  <a:moveTo>
                    <a:pt x="4" y="76"/>
                  </a:moveTo>
                  <a:cubicBezTo>
                    <a:pt x="4" y="68"/>
                    <a:pt x="4" y="68"/>
                    <a:pt x="4" y="68"/>
                  </a:cubicBezTo>
                  <a:cubicBezTo>
                    <a:pt x="5" y="66"/>
                    <a:pt x="5" y="66"/>
                    <a:pt x="5" y="66"/>
                  </a:cubicBezTo>
                  <a:cubicBezTo>
                    <a:pt x="5" y="67"/>
                    <a:pt x="5" y="68"/>
                    <a:pt x="5" y="69"/>
                  </a:cubicBezTo>
                  <a:cubicBezTo>
                    <a:pt x="5" y="71"/>
                    <a:pt x="5" y="73"/>
                    <a:pt x="5" y="74"/>
                  </a:cubicBezTo>
                  <a:cubicBezTo>
                    <a:pt x="4" y="76"/>
                    <a:pt x="4" y="76"/>
                    <a:pt x="4" y="76"/>
                  </a:cubicBezTo>
                  <a:moveTo>
                    <a:pt x="61" y="52"/>
                  </a:moveTo>
                  <a:cubicBezTo>
                    <a:pt x="60" y="52"/>
                    <a:pt x="60" y="52"/>
                    <a:pt x="60" y="52"/>
                  </a:cubicBezTo>
                  <a:cubicBezTo>
                    <a:pt x="61" y="50"/>
                    <a:pt x="62" y="49"/>
                    <a:pt x="62" y="48"/>
                  </a:cubicBezTo>
                  <a:cubicBezTo>
                    <a:pt x="62" y="49"/>
                    <a:pt x="62" y="50"/>
                    <a:pt x="61" y="51"/>
                  </a:cubicBezTo>
                  <a:cubicBezTo>
                    <a:pt x="61" y="52"/>
                    <a:pt x="61" y="52"/>
                    <a:pt x="61" y="52"/>
                  </a:cubicBezTo>
                  <a:moveTo>
                    <a:pt x="65" y="52"/>
                  </a:moveTo>
                  <a:cubicBezTo>
                    <a:pt x="64" y="52"/>
                    <a:pt x="64" y="52"/>
                    <a:pt x="63" y="52"/>
                  </a:cubicBezTo>
                  <a:cubicBezTo>
                    <a:pt x="64" y="49"/>
                    <a:pt x="65" y="47"/>
                    <a:pt x="67" y="44"/>
                  </a:cubicBezTo>
                  <a:cubicBezTo>
                    <a:pt x="67" y="43"/>
                    <a:pt x="67" y="43"/>
                    <a:pt x="67" y="43"/>
                  </a:cubicBezTo>
                  <a:cubicBezTo>
                    <a:pt x="68" y="42"/>
                    <a:pt x="69" y="41"/>
                    <a:pt x="71" y="40"/>
                  </a:cubicBezTo>
                  <a:cubicBezTo>
                    <a:pt x="70" y="43"/>
                    <a:pt x="69" y="46"/>
                    <a:pt x="67" y="48"/>
                  </a:cubicBezTo>
                  <a:cubicBezTo>
                    <a:pt x="67" y="48"/>
                    <a:pt x="67" y="48"/>
                    <a:pt x="67" y="48"/>
                  </a:cubicBezTo>
                  <a:cubicBezTo>
                    <a:pt x="67" y="49"/>
                    <a:pt x="66" y="50"/>
                    <a:pt x="65" y="51"/>
                  </a:cubicBezTo>
                  <a:cubicBezTo>
                    <a:pt x="65" y="52"/>
                    <a:pt x="65" y="52"/>
                    <a:pt x="65" y="52"/>
                  </a:cubicBezTo>
                  <a:cubicBezTo>
                    <a:pt x="65" y="52"/>
                    <a:pt x="65" y="52"/>
                    <a:pt x="65" y="52"/>
                  </a:cubicBezTo>
                  <a:moveTo>
                    <a:pt x="112" y="46"/>
                  </a:moveTo>
                  <a:cubicBezTo>
                    <a:pt x="112" y="46"/>
                    <a:pt x="111" y="46"/>
                    <a:pt x="111" y="45"/>
                  </a:cubicBezTo>
                  <a:cubicBezTo>
                    <a:pt x="113" y="43"/>
                    <a:pt x="115" y="41"/>
                    <a:pt x="118" y="38"/>
                  </a:cubicBezTo>
                  <a:cubicBezTo>
                    <a:pt x="118" y="39"/>
                    <a:pt x="119" y="39"/>
                    <a:pt x="119" y="40"/>
                  </a:cubicBezTo>
                  <a:cubicBezTo>
                    <a:pt x="117" y="42"/>
                    <a:pt x="114" y="44"/>
                    <a:pt x="112" y="46"/>
                  </a:cubicBezTo>
                  <a:moveTo>
                    <a:pt x="109" y="44"/>
                  </a:moveTo>
                  <a:cubicBezTo>
                    <a:pt x="108" y="44"/>
                    <a:pt x="107" y="43"/>
                    <a:pt x="106" y="43"/>
                  </a:cubicBezTo>
                  <a:cubicBezTo>
                    <a:pt x="109" y="40"/>
                    <a:pt x="110" y="38"/>
                    <a:pt x="112" y="35"/>
                  </a:cubicBezTo>
                  <a:cubicBezTo>
                    <a:pt x="113" y="36"/>
                    <a:pt x="115" y="37"/>
                    <a:pt x="116" y="37"/>
                  </a:cubicBezTo>
                  <a:cubicBezTo>
                    <a:pt x="114" y="40"/>
                    <a:pt x="112" y="42"/>
                    <a:pt x="109" y="44"/>
                  </a:cubicBezTo>
                  <a:moveTo>
                    <a:pt x="71" y="45"/>
                  </a:moveTo>
                  <a:cubicBezTo>
                    <a:pt x="72" y="43"/>
                    <a:pt x="73" y="41"/>
                    <a:pt x="73" y="38"/>
                  </a:cubicBezTo>
                  <a:cubicBezTo>
                    <a:pt x="73" y="38"/>
                    <a:pt x="73" y="38"/>
                    <a:pt x="73" y="38"/>
                  </a:cubicBezTo>
                  <a:cubicBezTo>
                    <a:pt x="75" y="37"/>
                    <a:pt x="77" y="36"/>
                    <a:pt x="79" y="35"/>
                  </a:cubicBezTo>
                  <a:cubicBezTo>
                    <a:pt x="77" y="38"/>
                    <a:pt x="76" y="40"/>
                    <a:pt x="75" y="43"/>
                  </a:cubicBezTo>
                  <a:cubicBezTo>
                    <a:pt x="74" y="43"/>
                    <a:pt x="72" y="44"/>
                    <a:pt x="71" y="45"/>
                  </a:cubicBezTo>
                  <a:moveTo>
                    <a:pt x="105" y="42"/>
                  </a:moveTo>
                  <a:cubicBezTo>
                    <a:pt x="103" y="41"/>
                    <a:pt x="102" y="41"/>
                    <a:pt x="100" y="40"/>
                  </a:cubicBezTo>
                  <a:cubicBezTo>
                    <a:pt x="102" y="38"/>
                    <a:pt x="104" y="35"/>
                    <a:pt x="105" y="33"/>
                  </a:cubicBezTo>
                  <a:cubicBezTo>
                    <a:pt x="107" y="33"/>
                    <a:pt x="109" y="34"/>
                    <a:pt x="110" y="35"/>
                  </a:cubicBezTo>
                  <a:cubicBezTo>
                    <a:pt x="109" y="37"/>
                    <a:pt x="107" y="40"/>
                    <a:pt x="105" y="42"/>
                  </a:cubicBezTo>
                  <a:moveTo>
                    <a:pt x="78" y="41"/>
                  </a:moveTo>
                  <a:cubicBezTo>
                    <a:pt x="79" y="39"/>
                    <a:pt x="80" y="37"/>
                    <a:pt x="81" y="35"/>
                  </a:cubicBezTo>
                  <a:cubicBezTo>
                    <a:pt x="81" y="34"/>
                    <a:pt x="81" y="34"/>
                    <a:pt x="81" y="34"/>
                  </a:cubicBezTo>
                  <a:cubicBezTo>
                    <a:pt x="83" y="34"/>
                    <a:pt x="84" y="33"/>
                    <a:pt x="85" y="33"/>
                  </a:cubicBezTo>
                  <a:cubicBezTo>
                    <a:pt x="86" y="33"/>
                    <a:pt x="87" y="33"/>
                    <a:pt x="87" y="33"/>
                  </a:cubicBezTo>
                  <a:cubicBezTo>
                    <a:pt x="86" y="35"/>
                    <a:pt x="85" y="37"/>
                    <a:pt x="83" y="40"/>
                  </a:cubicBezTo>
                  <a:cubicBezTo>
                    <a:pt x="81" y="40"/>
                    <a:pt x="79" y="41"/>
                    <a:pt x="78" y="41"/>
                  </a:cubicBezTo>
                  <a:moveTo>
                    <a:pt x="98" y="40"/>
                  </a:moveTo>
                  <a:cubicBezTo>
                    <a:pt x="97" y="39"/>
                    <a:pt x="95" y="39"/>
                    <a:pt x="94" y="39"/>
                  </a:cubicBezTo>
                  <a:cubicBezTo>
                    <a:pt x="95" y="37"/>
                    <a:pt x="97" y="35"/>
                    <a:pt x="99" y="32"/>
                  </a:cubicBezTo>
                  <a:cubicBezTo>
                    <a:pt x="99" y="32"/>
                    <a:pt x="99" y="32"/>
                    <a:pt x="99" y="32"/>
                  </a:cubicBezTo>
                  <a:cubicBezTo>
                    <a:pt x="100" y="32"/>
                    <a:pt x="102" y="32"/>
                    <a:pt x="103" y="33"/>
                  </a:cubicBezTo>
                  <a:cubicBezTo>
                    <a:pt x="102" y="35"/>
                    <a:pt x="100" y="38"/>
                    <a:pt x="98" y="40"/>
                  </a:cubicBezTo>
                  <a:moveTo>
                    <a:pt x="86" y="39"/>
                  </a:moveTo>
                  <a:cubicBezTo>
                    <a:pt x="87" y="37"/>
                    <a:pt x="89" y="35"/>
                    <a:pt x="90" y="32"/>
                  </a:cubicBezTo>
                  <a:cubicBezTo>
                    <a:pt x="92" y="32"/>
                    <a:pt x="94" y="32"/>
                    <a:pt x="96" y="32"/>
                  </a:cubicBezTo>
                  <a:cubicBezTo>
                    <a:pt x="96" y="32"/>
                    <a:pt x="96" y="32"/>
                    <a:pt x="96" y="32"/>
                  </a:cubicBezTo>
                  <a:cubicBezTo>
                    <a:pt x="95" y="34"/>
                    <a:pt x="93" y="37"/>
                    <a:pt x="91" y="39"/>
                  </a:cubicBezTo>
                  <a:cubicBezTo>
                    <a:pt x="90" y="39"/>
                    <a:pt x="90" y="39"/>
                    <a:pt x="90" y="39"/>
                  </a:cubicBezTo>
                  <a:cubicBezTo>
                    <a:pt x="90" y="39"/>
                    <a:pt x="89" y="39"/>
                    <a:pt x="88" y="39"/>
                  </a:cubicBezTo>
                  <a:cubicBezTo>
                    <a:pt x="87" y="39"/>
                    <a:pt x="86" y="39"/>
                    <a:pt x="86" y="39"/>
                  </a:cubicBezTo>
                  <a:moveTo>
                    <a:pt x="27" y="56"/>
                  </a:moveTo>
                  <a:cubicBezTo>
                    <a:pt x="28" y="56"/>
                    <a:pt x="28" y="55"/>
                    <a:pt x="29" y="54"/>
                  </a:cubicBezTo>
                  <a:cubicBezTo>
                    <a:pt x="33" y="40"/>
                    <a:pt x="43" y="21"/>
                    <a:pt x="68" y="9"/>
                  </a:cubicBezTo>
                  <a:cubicBezTo>
                    <a:pt x="76" y="5"/>
                    <a:pt x="84" y="4"/>
                    <a:pt x="93" y="4"/>
                  </a:cubicBezTo>
                  <a:cubicBezTo>
                    <a:pt x="93" y="4"/>
                    <a:pt x="93" y="4"/>
                    <a:pt x="93" y="4"/>
                  </a:cubicBezTo>
                  <a:cubicBezTo>
                    <a:pt x="103" y="4"/>
                    <a:pt x="112" y="6"/>
                    <a:pt x="121" y="10"/>
                  </a:cubicBezTo>
                  <a:cubicBezTo>
                    <a:pt x="120" y="15"/>
                    <a:pt x="120" y="19"/>
                    <a:pt x="120" y="24"/>
                  </a:cubicBezTo>
                  <a:cubicBezTo>
                    <a:pt x="120" y="28"/>
                    <a:pt x="120" y="32"/>
                    <a:pt x="120" y="35"/>
                  </a:cubicBezTo>
                  <a:cubicBezTo>
                    <a:pt x="113" y="30"/>
                    <a:pt x="104" y="28"/>
                    <a:pt x="96" y="28"/>
                  </a:cubicBezTo>
                  <a:cubicBezTo>
                    <a:pt x="92" y="28"/>
                    <a:pt x="88" y="28"/>
                    <a:pt x="84" y="29"/>
                  </a:cubicBezTo>
                  <a:cubicBezTo>
                    <a:pt x="72" y="32"/>
                    <a:pt x="61" y="41"/>
                    <a:pt x="55" y="53"/>
                  </a:cubicBezTo>
                  <a:cubicBezTo>
                    <a:pt x="55" y="54"/>
                    <a:pt x="55" y="55"/>
                    <a:pt x="56" y="55"/>
                  </a:cubicBezTo>
                  <a:cubicBezTo>
                    <a:pt x="56" y="55"/>
                    <a:pt x="56" y="55"/>
                    <a:pt x="56" y="55"/>
                  </a:cubicBezTo>
                  <a:cubicBezTo>
                    <a:pt x="57" y="55"/>
                    <a:pt x="57" y="55"/>
                    <a:pt x="57" y="55"/>
                  </a:cubicBezTo>
                  <a:cubicBezTo>
                    <a:pt x="63" y="56"/>
                    <a:pt x="69" y="56"/>
                    <a:pt x="75" y="56"/>
                  </a:cubicBezTo>
                  <a:cubicBezTo>
                    <a:pt x="83" y="57"/>
                    <a:pt x="89" y="57"/>
                    <a:pt x="102" y="57"/>
                  </a:cubicBezTo>
                  <a:cubicBezTo>
                    <a:pt x="103" y="61"/>
                    <a:pt x="103" y="67"/>
                    <a:pt x="103" y="72"/>
                  </a:cubicBezTo>
                  <a:cubicBezTo>
                    <a:pt x="95" y="72"/>
                    <a:pt x="88" y="72"/>
                    <a:pt x="81" y="72"/>
                  </a:cubicBezTo>
                  <a:cubicBezTo>
                    <a:pt x="71" y="72"/>
                    <a:pt x="62" y="72"/>
                    <a:pt x="52" y="72"/>
                  </a:cubicBezTo>
                  <a:cubicBezTo>
                    <a:pt x="52" y="72"/>
                    <a:pt x="52" y="72"/>
                    <a:pt x="52" y="72"/>
                  </a:cubicBezTo>
                  <a:cubicBezTo>
                    <a:pt x="51" y="72"/>
                    <a:pt x="51" y="72"/>
                    <a:pt x="51" y="72"/>
                  </a:cubicBezTo>
                  <a:cubicBezTo>
                    <a:pt x="51" y="72"/>
                    <a:pt x="51" y="72"/>
                    <a:pt x="51" y="72"/>
                  </a:cubicBezTo>
                  <a:cubicBezTo>
                    <a:pt x="51" y="72"/>
                    <a:pt x="51" y="72"/>
                    <a:pt x="51" y="72"/>
                  </a:cubicBezTo>
                  <a:cubicBezTo>
                    <a:pt x="51" y="72"/>
                    <a:pt x="51" y="72"/>
                    <a:pt x="51" y="72"/>
                  </a:cubicBezTo>
                  <a:cubicBezTo>
                    <a:pt x="50" y="73"/>
                    <a:pt x="50" y="73"/>
                    <a:pt x="50" y="73"/>
                  </a:cubicBezTo>
                  <a:cubicBezTo>
                    <a:pt x="50" y="73"/>
                    <a:pt x="50" y="73"/>
                    <a:pt x="50" y="73"/>
                  </a:cubicBezTo>
                  <a:cubicBezTo>
                    <a:pt x="50" y="74"/>
                    <a:pt x="50" y="74"/>
                    <a:pt x="50" y="74"/>
                  </a:cubicBezTo>
                  <a:cubicBezTo>
                    <a:pt x="50" y="75"/>
                    <a:pt x="50" y="77"/>
                    <a:pt x="50" y="79"/>
                  </a:cubicBezTo>
                  <a:cubicBezTo>
                    <a:pt x="50" y="81"/>
                    <a:pt x="50" y="83"/>
                    <a:pt x="50" y="85"/>
                  </a:cubicBezTo>
                  <a:cubicBezTo>
                    <a:pt x="50" y="85"/>
                    <a:pt x="50" y="85"/>
                    <a:pt x="50" y="85"/>
                  </a:cubicBezTo>
                  <a:cubicBezTo>
                    <a:pt x="50" y="85"/>
                    <a:pt x="50" y="85"/>
                    <a:pt x="50" y="85"/>
                  </a:cubicBezTo>
                  <a:cubicBezTo>
                    <a:pt x="50" y="86"/>
                    <a:pt x="51" y="87"/>
                    <a:pt x="52" y="87"/>
                  </a:cubicBezTo>
                  <a:cubicBezTo>
                    <a:pt x="52" y="87"/>
                    <a:pt x="52" y="87"/>
                    <a:pt x="52" y="87"/>
                  </a:cubicBezTo>
                  <a:cubicBezTo>
                    <a:pt x="55" y="87"/>
                    <a:pt x="59" y="87"/>
                    <a:pt x="64" y="87"/>
                  </a:cubicBezTo>
                  <a:cubicBezTo>
                    <a:pt x="67" y="87"/>
                    <a:pt x="70" y="87"/>
                    <a:pt x="74" y="87"/>
                  </a:cubicBezTo>
                  <a:cubicBezTo>
                    <a:pt x="80" y="87"/>
                    <a:pt x="87" y="87"/>
                    <a:pt x="92" y="87"/>
                  </a:cubicBezTo>
                  <a:cubicBezTo>
                    <a:pt x="97" y="86"/>
                    <a:pt x="100" y="86"/>
                    <a:pt x="103" y="86"/>
                  </a:cubicBezTo>
                  <a:cubicBezTo>
                    <a:pt x="104" y="90"/>
                    <a:pt x="104" y="95"/>
                    <a:pt x="105" y="100"/>
                  </a:cubicBezTo>
                  <a:cubicBezTo>
                    <a:pt x="94" y="100"/>
                    <a:pt x="86" y="100"/>
                    <a:pt x="78" y="100"/>
                  </a:cubicBezTo>
                  <a:cubicBezTo>
                    <a:pt x="72" y="100"/>
                    <a:pt x="65" y="100"/>
                    <a:pt x="57" y="100"/>
                  </a:cubicBezTo>
                  <a:cubicBezTo>
                    <a:pt x="57" y="100"/>
                    <a:pt x="57" y="100"/>
                    <a:pt x="57" y="100"/>
                  </a:cubicBezTo>
                  <a:cubicBezTo>
                    <a:pt x="55" y="101"/>
                    <a:pt x="55" y="101"/>
                    <a:pt x="55" y="101"/>
                  </a:cubicBezTo>
                  <a:cubicBezTo>
                    <a:pt x="55" y="101"/>
                    <a:pt x="54" y="101"/>
                    <a:pt x="54" y="102"/>
                  </a:cubicBezTo>
                  <a:cubicBezTo>
                    <a:pt x="54" y="102"/>
                    <a:pt x="54" y="103"/>
                    <a:pt x="54" y="103"/>
                  </a:cubicBezTo>
                  <a:cubicBezTo>
                    <a:pt x="55" y="108"/>
                    <a:pt x="57" y="112"/>
                    <a:pt x="60" y="116"/>
                  </a:cubicBezTo>
                  <a:cubicBezTo>
                    <a:pt x="60" y="117"/>
                    <a:pt x="60" y="117"/>
                    <a:pt x="60" y="117"/>
                  </a:cubicBezTo>
                  <a:cubicBezTo>
                    <a:pt x="60" y="118"/>
                    <a:pt x="61" y="118"/>
                    <a:pt x="62" y="118"/>
                  </a:cubicBezTo>
                  <a:cubicBezTo>
                    <a:pt x="64" y="121"/>
                    <a:pt x="66" y="124"/>
                    <a:pt x="69" y="127"/>
                  </a:cubicBezTo>
                  <a:cubicBezTo>
                    <a:pt x="75" y="133"/>
                    <a:pt x="84" y="136"/>
                    <a:pt x="94" y="136"/>
                  </a:cubicBezTo>
                  <a:cubicBezTo>
                    <a:pt x="94" y="136"/>
                    <a:pt x="94" y="136"/>
                    <a:pt x="94" y="136"/>
                  </a:cubicBezTo>
                  <a:cubicBezTo>
                    <a:pt x="100" y="136"/>
                    <a:pt x="106" y="135"/>
                    <a:pt x="111" y="134"/>
                  </a:cubicBezTo>
                  <a:cubicBezTo>
                    <a:pt x="115" y="132"/>
                    <a:pt x="118" y="130"/>
                    <a:pt x="121" y="127"/>
                  </a:cubicBezTo>
                  <a:cubicBezTo>
                    <a:pt x="121" y="135"/>
                    <a:pt x="121" y="143"/>
                    <a:pt x="122" y="151"/>
                  </a:cubicBezTo>
                  <a:cubicBezTo>
                    <a:pt x="115" y="154"/>
                    <a:pt x="106" y="156"/>
                    <a:pt x="97" y="156"/>
                  </a:cubicBezTo>
                  <a:cubicBezTo>
                    <a:pt x="97" y="156"/>
                    <a:pt x="97" y="156"/>
                    <a:pt x="97" y="156"/>
                  </a:cubicBezTo>
                  <a:cubicBezTo>
                    <a:pt x="80" y="156"/>
                    <a:pt x="62" y="150"/>
                    <a:pt x="53" y="143"/>
                  </a:cubicBezTo>
                  <a:cubicBezTo>
                    <a:pt x="40" y="133"/>
                    <a:pt x="31" y="118"/>
                    <a:pt x="27" y="102"/>
                  </a:cubicBezTo>
                  <a:cubicBezTo>
                    <a:pt x="27" y="102"/>
                    <a:pt x="27" y="102"/>
                    <a:pt x="27" y="102"/>
                  </a:cubicBezTo>
                  <a:cubicBezTo>
                    <a:pt x="28" y="101"/>
                    <a:pt x="27" y="100"/>
                    <a:pt x="26" y="100"/>
                  </a:cubicBezTo>
                  <a:cubicBezTo>
                    <a:pt x="26" y="100"/>
                    <a:pt x="26" y="100"/>
                    <a:pt x="26" y="100"/>
                  </a:cubicBezTo>
                  <a:cubicBezTo>
                    <a:pt x="25" y="100"/>
                    <a:pt x="25" y="100"/>
                    <a:pt x="25" y="100"/>
                  </a:cubicBezTo>
                  <a:cubicBezTo>
                    <a:pt x="22" y="100"/>
                    <a:pt x="16" y="101"/>
                    <a:pt x="10" y="101"/>
                  </a:cubicBezTo>
                  <a:cubicBezTo>
                    <a:pt x="10" y="101"/>
                    <a:pt x="10" y="101"/>
                    <a:pt x="10" y="101"/>
                  </a:cubicBezTo>
                  <a:cubicBezTo>
                    <a:pt x="10" y="101"/>
                    <a:pt x="10" y="101"/>
                    <a:pt x="10" y="101"/>
                  </a:cubicBezTo>
                  <a:cubicBezTo>
                    <a:pt x="10" y="101"/>
                    <a:pt x="10" y="101"/>
                    <a:pt x="9" y="101"/>
                  </a:cubicBezTo>
                  <a:cubicBezTo>
                    <a:pt x="9" y="100"/>
                    <a:pt x="9" y="99"/>
                    <a:pt x="9" y="98"/>
                  </a:cubicBezTo>
                  <a:cubicBezTo>
                    <a:pt x="9" y="95"/>
                    <a:pt x="9" y="93"/>
                    <a:pt x="10" y="90"/>
                  </a:cubicBezTo>
                  <a:cubicBezTo>
                    <a:pt x="14" y="89"/>
                    <a:pt x="18" y="89"/>
                    <a:pt x="23" y="88"/>
                  </a:cubicBezTo>
                  <a:cubicBezTo>
                    <a:pt x="23" y="88"/>
                    <a:pt x="23" y="88"/>
                    <a:pt x="23" y="88"/>
                  </a:cubicBezTo>
                  <a:cubicBezTo>
                    <a:pt x="24" y="88"/>
                    <a:pt x="25" y="88"/>
                    <a:pt x="25" y="86"/>
                  </a:cubicBezTo>
                  <a:cubicBezTo>
                    <a:pt x="25" y="86"/>
                    <a:pt x="25" y="85"/>
                    <a:pt x="25" y="84"/>
                  </a:cubicBezTo>
                  <a:cubicBezTo>
                    <a:pt x="25" y="83"/>
                    <a:pt x="25" y="83"/>
                    <a:pt x="25" y="83"/>
                  </a:cubicBezTo>
                  <a:cubicBezTo>
                    <a:pt x="25" y="83"/>
                    <a:pt x="25" y="83"/>
                    <a:pt x="25" y="83"/>
                  </a:cubicBezTo>
                  <a:cubicBezTo>
                    <a:pt x="25" y="82"/>
                    <a:pt x="25" y="82"/>
                    <a:pt x="25" y="82"/>
                  </a:cubicBezTo>
                  <a:cubicBezTo>
                    <a:pt x="25" y="79"/>
                    <a:pt x="25" y="76"/>
                    <a:pt x="26" y="73"/>
                  </a:cubicBezTo>
                  <a:cubicBezTo>
                    <a:pt x="26" y="72"/>
                    <a:pt x="25" y="71"/>
                    <a:pt x="24" y="71"/>
                  </a:cubicBezTo>
                  <a:cubicBezTo>
                    <a:pt x="24" y="71"/>
                    <a:pt x="24" y="71"/>
                    <a:pt x="24" y="71"/>
                  </a:cubicBezTo>
                  <a:cubicBezTo>
                    <a:pt x="23" y="71"/>
                    <a:pt x="23" y="71"/>
                    <a:pt x="23" y="71"/>
                  </a:cubicBezTo>
                  <a:cubicBezTo>
                    <a:pt x="23" y="71"/>
                    <a:pt x="23" y="71"/>
                    <a:pt x="23" y="71"/>
                  </a:cubicBezTo>
                  <a:cubicBezTo>
                    <a:pt x="18" y="71"/>
                    <a:pt x="13" y="72"/>
                    <a:pt x="9" y="73"/>
                  </a:cubicBezTo>
                  <a:cubicBezTo>
                    <a:pt x="9" y="72"/>
                    <a:pt x="9" y="70"/>
                    <a:pt x="9" y="69"/>
                  </a:cubicBezTo>
                  <a:cubicBezTo>
                    <a:pt x="9" y="65"/>
                    <a:pt x="9" y="60"/>
                    <a:pt x="10" y="57"/>
                  </a:cubicBezTo>
                  <a:cubicBezTo>
                    <a:pt x="16" y="56"/>
                    <a:pt x="21" y="56"/>
                    <a:pt x="26" y="56"/>
                  </a:cubicBezTo>
                  <a:cubicBezTo>
                    <a:pt x="27" y="56"/>
                    <a:pt x="27" y="56"/>
                    <a:pt x="27" y="56"/>
                  </a:cubicBezTo>
                  <a:cubicBezTo>
                    <a:pt x="27" y="56"/>
                    <a:pt x="27" y="56"/>
                    <a:pt x="27" y="56"/>
                  </a:cubicBezTo>
                  <a:moveTo>
                    <a:pt x="93" y="0"/>
                  </a:moveTo>
                  <a:cubicBezTo>
                    <a:pt x="84" y="0"/>
                    <a:pt x="75" y="2"/>
                    <a:pt x="66" y="6"/>
                  </a:cubicBezTo>
                  <a:cubicBezTo>
                    <a:pt x="41" y="18"/>
                    <a:pt x="30" y="37"/>
                    <a:pt x="25" y="52"/>
                  </a:cubicBezTo>
                  <a:cubicBezTo>
                    <a:pt x="20" y="52"/>
                    <a:pt x="14" y="53"/>
                    <a:pt x="8" y="53"/>
                  </a:cubicBezTo>
                  <a:cubicBezTo>
                    <a:pt x="7" y="53"/>
                    <a:pt x="7" y="53"/>
                    <a:pt x="7" y="53"/>
                  </a:cubicBezTo>
                  <a:cubicBezTo>
                    <a:pt x="7" y="53"/>
                    <a:pt x="7" y="53"/>
                    <a:pt x="7" y="53"/>
                  </a:cubicBezTo>
                  <a:cubicBezTo>
                    <a:pt x="7" y="53"/>
                    <a:pt x="7" y="53"/>
                    <a:pt x="7" y="53"/>
                  </a:cubicBezTo>
                  <a:cubicBezTo>
                    <a:pt x="7" y="53"/>
                    <a:pt x="7" y="53"/>
                    <a:pt x="7" y="53"/>
                  </a:cubicBezTo>
                  <a:cubicBezTo>
                    <a:pt x="6" y="54"/>
                    <a:pt x="6" y="54"/>
                    <a:pt x="6" y="54"/>
                  </a:cubicBezTo>
                  <a:cubicBezTo>
                    <a:pt x="6" y="54"/>
                    <a:pt x="6" y="54"/>
                    <a:pt x="6" y="54"/>
                  </a:cubicBezTo>
                  <a:cubicBezTo>
                    <a:pt x="1" y="67"/>
                    <a:pt x="1" y="67"/>
                    <a:pt x="1" y="67"/>
                  </a:cubicBezTo>
                  <a:cubicBezTo>
                    <a:pt x="1" y="68"/>
                    <a:pt x="1" y="68"/>
                    <a:pt x="1" y="68"/>
                  </a:cubicBezTo>
                  <a:cubicBezTo>
                    <a:pt x="0" y="83"/>
                    <a:pt x="0" y="83"/>
                    <a:pt x="0" y="83"/>
                  </a:cubicBezTo>
                  <a:cubicBezTo>
                    <a:pt x="0" y="83"/>
                    <a:pt x="0" y="83"/>
                    <a:pt x="0" y="83"/>
                  </a:cubicBezTo>
                  <a:cubicBezTo>
                    <a:pt x="0" y="84"/>
                    <a:pt x="0" y="84"/>
                    <a:pt x="0" y="84"/>
                  </a:cubicBezTo>
                  <a:cubicBezTo>
                    <a:pt x="0" y="84"/>
                    <a:pt x="0" y="84"/>
                    <a:pt x="0" y="84"/>
                  </a:cubicBezTo>
                  <a:cubicBezTo>
                    <a:pt x="0" y="84"/>
                    <a:pt x="0" y="84"/>
                    <a:pt x="0" y="84"/>
                  </a:cubicBezTo>
                  <a:cubicBezTo>
                    <a:pt x="0" y="85"/>
                    <a:pt x="0" y="85"/>
                    <a:pt x="0" y="85"/>
                  </a:cubicBezTo>
                  <a:cubicBezTo>
                    <a:pt x="1" y="85"/>
                    <a:pt x="1" y="85"/>
                    <a:pt x="1" y="85"/>
                  </a:cubicBezTo>
                  <a:cubicBezTo>
                    <a:pt x="1" y="85"/>
                    <a:pt x="1" y="85"/>
                    <a:pt x="1" y="85"/>
                  </a:cubicBezTo>
                  <a:cubicBezTo>
                    <a:pt x="2" y="85"/>
                    <a:pt x="2" y="85"/>
                    <a:pt x="2" y="85"/>
                  </a:cubicBezTo>
                  <a:cubicBezTo>
                    <a:pt x="2" y="85"/>
                    <a:pt x="2" y="85"/>
                    <a:pt x="2" y="85"/>
                  </a:cubicBezTo>
                  <a:cubicBezTo>
                    <a:pt x="2" y="85"/>
                    <a:pt x="2" y="85"/>
                    <a:pt x="2" y="85"/>
                  </a:cubicBezTo>
                  <a:cubicBezTo>
                    <a:pt x="21" y="85"/>
                    <a:pt x="21" y="85"/>
                    <a:pt x="21" y="85"/>
                  </a:cubicBezTo>
                  <a:cubicBezTo>
                    <a:pt x="21" y="85"/>
                    <a:pt x="21" y="85"/>
                    <a:pt x="21" y="85"/>
                  </a:cubicBezTo>
                  <a:cubicBezTo>
                    <a:pt x="17" y="85"/>
                    <a:pt x="12" y="86"/>
                    <a:pt x="8" y="86"/>
                  </a:cubicBezTo>
                  <a:cubicBezTo>
                    <a:pt x="8" y="86"/>
                    <a:pt x="8" y="86"/>
                    <a:pt x="8" y="86"/>
                  </a:cubicBezTo>
                  <a:cubicBezTo>
                    <a:pt x="7" y="87"/>
                    <a:pt x="7" y="87"/>
                    <a:pt x="7" y="87"/>
                  </a:cubicBezTo>
                  <a:cubicBezTo>
                    <a:pt x="7" y="87"/>
                    <a:pt x="7" y="87"/>
                    <a:pt x="7" y="87"/>
                  </a:cubicBezTo>
                  <a:cubicBezTo>
                    <a:pt x="6" y="87"/>
                    <a:pt x="6" y="87"/>
                    <a:pt x="6" y="87"/>
                  </a:cubicBezTo>
                  <a:cubicBezTo>
                    <a:pt x="2" y="100"/>
                    <a:pt x="2" y="100"/>
                    <a:pt x="2" y="100"/>
                  </a:cubicBezTo>
                  <a:cubicBezTo>
                    <a:pt x="1" y="100"/>
                    <a:pt x="1" y="100"/>
                    <a:pt x="1" y="100"/>
                  </a:cubicBezTo>
                  <a:cubicBezTo>
                    <a:pt x="1" y="121"/>
                    <a:pt x="1" y="121"/>
                    <a:pt x="1" y="121"/>
                  </a:cubicBezTo>
                  <a:cubicBezTo>
                    <a:pt x="1" y="122"/>
                    <a:pt x="1" y="122"/>
                    <a:pt x="1" y="122"/>
                  </a:cubicBezTo>
                  <a:cubicBezTo>
                    <a:pt x="2" y="122"/>
                    <a:pt x="2" y="122"/>
                    <a:pt x="2" y="122"/>
                  </a:cubicBezTo>
                  <a:cubicBezTo>
                    <a:pt x="2" y="122"/>
                    <a:pt x="2" y="122"/>
                    <a:pt x="2" y="122"/>
                  </a:cubicBezTo>
                  <a:cubicBezTo>
                    <a:pt x="2" y="123"/>
                    <a:pt x="2" y="123"/>
                    <a:pt x="2" y="123"/>
                  </a:cubicBezTo>
                  <a:cubicBezTo>
                    <a:pt x="2" y="123"/>
                    <a:pt x="2" y="123"/>
                    <a:pt x="2" y="123"/>
                  </a:cubicBezTo>
                  <a:cubicBezTo>
                    <a:pt x="2" y="123"/>
                    <a:pt x="3" y="123"/>
                    <a:pt x="3" y="123"/>
                  </a:cubicBezTo>
                  <a:cubicBezTo>
                    <a:pt x="3" y="123"/>
                    <a:pt x="3" y="123"/>
                    <a:pt x="3" y="123"/>
                  </a:cubicBezTo>
                  <a:cubicBezTo>
                    <a:pt x="3" y="123"/>
                    <a:pt x="3" y="123"/>
                    <a:pt x="3" y="123"/>
                  </a:cubicBezTo>
                  <a:cubicBezTo>
                    <a:pt x="6" y="123"/>
                    <a:pt x="6" y="123"/>
                    <a:pt x="6" y="123"/>
                  </a:cubicBezTo>
                  <a:cubicBezTo>
                    <a:pt x="6" y="124"/>
                    <a:pt x="6" y="124"/>
                    <a:pt x="6" y="124"/>
                  </a:cubicBezTo>
                  <a:cubicBezTo>
                    <a:pt x="6" y="124"/>
                    <a:pt x="6" y="124"/>
                    <a:pt x="6" y="124"/>
                  </a:cubicBezTo>
                  <a:cubicBezTo>
                    <a:pt x="7" y="124"/>
                    <a:pt x="7" y="124"/>
                    <a:pt x="7" y="123"/>
                  </a:cubicBezTo>
                  <a:cubicBezTo>
                    <a:pt x="8" y="123"/>
                    <a:pt x="8" y="123"/>
                    <a:pt x="8" y="123"/>
                  </a:cubicBezTo>
                  <a:cubicBezTo>
                    <a:pt x="21" y="122"/>
                    <a:pt x="21" y="122"/>
                    <a:pt x="21" y="122"/>
                  </a:cubicBezTo>
                  <a:cubicBezTo>
                    <a:pt x="24" y="129"/>
                    <a:pt x="29" y="142"/>
                    <a:pt x="40" y="153"/>
                  </a:cubicBezTo>
                  <a:cubicBezTo>
                    <a:pt x="53" y="165"/>
                    <a:pt x="72" y="176"/>
                    <a:pt x="102" y="176"/>
                  </a:cubicBezTo>
                  <a:cubicBezTo>
                    <a:pt x="102" y="176"/>
                    <a:pt x="102" y="176"/>
                    <a:pt x="102" y="176"/>
                  </a:cubicBezTo>
                  <a:cubicBezTo>
                    <a:pt x="108" y="176"/>
                    <a:pt x="115" y="175"/>
                    <a:pt x="122" y="174"/>
                  </a:cubicBezTo>
                  <a:cubicBezTo>
                    <a:pt x="122" y="174"/>
                    <a:pt x="122" y="174"/>
                    <a:pt x="122" y="174"/>
                  </a:cubicBezTo>
                  <a:cubicBezTo>
                    <a:pt x="122" y="174"/>
                    <a:pt x="122" y="174"/>
                    <a:pt x="122" y="174"/>
                  </a:cubicBezTo>
                  <a:cubicBezTo>
                    <a:pt x="122" y="174"/>
                    <a:pt x="122" y="174"/>
                    <a:pt x="122" y="174"/>
                  </a:cubicBezTo>
                  <a:cubicBezTo>
                    <a:pt x="123" y="174"/>
                    <a:pt x="123" y="174"/>
                    <a:pt x="123" y="174"/>
                  </a:cubicBezTo>
                  <a:cubicBezTo>
                    <a:pt x="123" y="174"/>
                    <a:pt x="123" y="174"/>
                    <a:pt x="123" y="174"/>
                  </a:cubicBezTo>
                  <a:cubicBezTo>
                    <a:pt x="123" y="174"/>
                    <a:pt x="123" y="174"/>
                    <a:pt x="123" y="174"/>
                  </a:cubicBezTo>
                  <a:cubicBezTo>
                    <a:pt x="124" y="173"/>
                    <a:pt x="124" y="173"/>
                    <a:pt x="124" y="173"/>
                  </a:cubicBezTo>
                  <a:cubicBezTo>
                    <a:pt x="124" y="173"/>
                    <a:pt x="124" y="173"/>
                    <a:pt x="124" y="173"/>
                  </a:cubicBezTo>
                  <a:cubicBezTo>
                    <a:pt x="124" y="173"/>
                    <a:pt x="124" y="173"/>
                    <a:pt x="124" y="173"/>
                  </a:cubicBezTo>
                  <a:cubicBezTo>
                    <a:pt x="124" y="172"/>
                    <a:pt x="124" y="172"/>
                    <a:pt x="124" y="172"/>
                  </a:cubicBezTo>
                  <a:cubicBezTo>
                    <a:pt x="124" y="172"/>
                    <a:pt x="124" y="172"/>
                    <a:pt x="124" y="172"/>
                  </a:cubicBezTo>
                  <a:cubicBezTo>
                    <a:pt x="124" y="171"/>
                    <a:pt x="124" y="169"/>
                    <a:pt x="124" y="168"/>
                  </a:cubicBezTo>
                  <a:cubicBezTo>
                    <a:pt x="124" y="163"/>
                    <a:pt x="125" y="158"/>
                    <a:pt x="125" y="153"/>
                  </a:cubicBezTo>
                  <a:cubicBezTo>
                    <a:pt x="125" y="153"/>
                    <a:pt x="126" y="152"/>
                    <a:pt x="126" y="152"/>
                  </a:cubicBezTo>
                  <a:cubicBezTo>
                    <a:pt x="125" y="142"/>
                    <a:pt x="125" y="133"/>
                    <a:pt x="125" y="123"/>
                  </a:cubicBezTo>
                  <a:cubicBezTo>
                    <a:pt x="125" y="122"/>
                    <a:pt x="125" y="122"/>
                    <a:pt x="125" y="122"/>
                  </a:cubicBezTo>
                  <a:cubicBezTo>
                    <a:pt x="125" y="121"/>
                    <a:pt x="124" y="121"/>
                    <a:pt x="124" y="120"/>
                  </a:cubicBezTo>
                  <a:cubicBezTo>
                    <a:pt x="123" y="120"/>
                    <a:pt x="123" y="120"/>
                    <a:pt x="123" y="120"/>
                  </a:cubicBezTo>
                  <a:cubicBezTo>
                    <a:pt x="122" y="120"/>
                    <a:pt x="122" y="121"/>
                    <a:pt x="121" y="121"/>
                  </a:cubicBezTo>
                  <a:cubicBezTo>
                    <a:pt x="119" y="125"/>
                    <a:pt x="115" y="128"/>
                    <a:pt x="110" y="130"/>
                  </a:cubicBezTo>
                  <a:cubicBezTo>
                    <a:pt x="105" y="132"/>
                    <a:pt x="100" y="132"/>
                    <a:pt x="94" y="132"/>
                  </a:cubicBezTo>
                  <a:cubicBezTo>
                    <a:pt x="94" y="132"/>
                    <a:pt x="94" y="132"/>
                    <a:pt x="94" y="132"/>
                  </a:cubicBezTo>
                  <a:cubicBezTo>
                    <a:pt x="85" y="132"/>
                    <a:pt x="77" y="129"/>
                    <a:pt x="71" y="124"/>
                  </a:cubicBezTo>
                  <a:cubicBezTo>
                    <a:pt x="69" y="122"/>
                    <a:pt x="68" y="120"/>
                    <a:pt x="66" y="118"/>
                  </a:cubicBezTo>
                  <a:cubicBezTo>
                    <a:pt x="102" y="118"/>
                    <a:pt x="102" y="118"/>
                    <a:pt x="102" y="118"/>
                  </a:cubicBezTo>
                  <a:cubicBezTo>
                    <a:pt x="103" y="118"/>
                    <a:pt x="104" y="118"/>
                    <a:pt x="104" y="117"/>
                  </a:cubicBezTo>
                  <a:cubicBezTo>
                    <a:pt x="108" y="102"/>
                    <a:pt x="108" y="102"/>
                    <a:pt x="108" y="102"/>
                  </a:cubicBezTo>
                  <a:cubicBezTo>
                    <a:pt x="108" y="102"/>
                    <a:pt x="108" y="102"/>
                    <a:pt x="108" y="102"/>
                  </a:cubicBezTo>
                  <a:cubicBezTo>
                    <a:pt x="108" y="102"/>
                    <a:pt x="108" y="102"/>
                    <a:pt x="108" y="102"/>
                  </a:cubicBezTo>
                  <a:cubicBezTo>
                    <a:pt x="108" y="95"/>
                    <a:pt x="108" y="89"/>
                    <a:pt x="106" y="83"/>
                  </a:cubicBezTo>
                  <a:cubicBezTo>
                    <a:pt x="106" y="83"/>
                    <a:pt x="105" y="82"/>
                    <a:pt x="104" y="82"/>
                  </a:cubicBezTo>
                  <a:cubicBezTo>
                    <a:pt x="104" y="82"/>
                    <a:pt x="104" y="82"/>
                    <a:pt x="104" y="82"/>
                  </a:cubicBezTo>
                  <a:cubicBezTo>
                    <a:pt x="103" y="82"/>
                    <a:pt x="103" y="82"/>
                    <a:pt x="103" y="82"/>
                  </a:cubicBezTo>
                  <a:cubicBezTo>
                    <a:pt x="107" y="74"/>
                    <a:pt x="107" y="74"/>
                    <a:pt x="107" y="74"/>
                  </a:cubicBezTo>
                  <a:cubicBezTo>
                    <a:pt x="107" y="74"/>
                    <a:pt x="107" y="74"/>
                    <a:pt x="107" y="74"/>
                  </a:cubicBezTo>
                  <a:cubicBezTo>
                    <a:pt x="107" y="74"/>
                    <a:pt x="107" y="74"/>
                    <a:pt x="107" y="74"/>
                  </a:cubicBezTo>
                  <a:cubicBezTo>
                    <a:pt x="107" y="73"/>
                    <a:pt x="107" y="73"/>
                    <a:pt x="107" y="73"/>
                  </a:cubicBezTo>
                  <a:cubicBezTo>
                    <a:pt x="107" y="73"/>
                    <a:pt x="107" y="73"/>
                    <a:pt x="107" y="73"/>
                  </a:cubicBezTo>
                  <a:cubicBezTo>
                    <a:pt x="107" y="68"/>
                    <a:pt x="107" y="60"/>
                    <a:pt x="105" y="54"/>
                  </a:cubicBezTo>
                  <a:cubicBezTo>
                    <a:pt x="105" y="53"/>
                    <a:pt x="104" y="53"/>
                    <a:pt x="103" y="53"/>
                  </a:cubicBezTo>
                  <a:cubicBezTo>
                    <a:pt x="90" y="53"/>
                    <a:pt x="83" y="53"/>
                    <a:pt x="76" y="52"/>
                  </a:cubicBezTo>
                  <a:cubicBezTo>
                    <a:pt x="73" y="52"/>
                    <a:pt x="71" y="52"/>
                    <a:pt x="69" y="52"/>
                  </a:cubicBezTo>
                  <a:cubicBezTo>
                    <a:pt x="74" y="47"/>
                    <a:pt x="81" y="43"/>
                    <a:pt x="88" y="43"/>
                  </a:cubicBezTo>
                  <a:cubicBezTo>
                    <a:pt x="89" y="43"/>
                    <a:pt x="90" y="43"/>
                    <a:pt x="90" y="43"/>
                  </a:cubicBezTo>
                  <a:cubicBezTo>
                    <a:pt x="90" y="43"/>
                    <a:pt x="90" y="43"/>
                    <a:pt x="90" y="43"/>
                  </a:cubicBezTo>
                  <a:cubicBezTo>
                    <a:pt x="98" y="43"/>
                    <a:pt x="106" y="45"/>
                    <a:pt x="111" y="50"/>
                  </a:cubicBezTo>
                  <a:cubicBezTo>
                    <a:pt x="111" y="51"/>
                    <a:pt x="112" y="51"/>
                    <a:pt x="112" y="51"/>
                  </a:cubicBezTo>
                  <a:cubicBezTo>
                    <a:pt x="112" y="51"/>
                    <a:pt x="113" y="51"/>
                    <a:pt x="113" y="50"/>
                  </a:cubicBezTo>
                  <a:cubicBezTo>
                    <a:pt x="117" y="47"/>
                    <a:pt x="120" y="45"/>
                    <a:pt x="123" y="42"/>
                  </a:cubicBezTo>
                  <a:cubicBezTo>
                    <a:pt x="123" y="41"/>
                    <a:pt x="123" y="41"/>
                    <a:pt x="123" y="41"/>
                  </a:cubicBezTo>
                  <a:cubicBezTo>
                    <a:pt x="124" y="41"/>
                    <a:pt x="124" y="40"/>
                    <a:pt x="124" y="39"/>
                  </a:cubicBezTo>
                  <a:cubicBezTo>
                    <a:pt x="124" y="34"/>
                    <a:pt x="124" y="29"/>
                    <a:pt x="124" y="24"/>
                  </a:cubicBezTo>
                  <a:cubicBezTo>
                    <a:pt x="124" y="19"/>
                    <a:pt x="124" y="14"/>
                    <a:pt x="125" y="9"/>
                  </a:cubicBezTo>
                  <a:cubicBezTo>
                    <a:pt x="125" y="8"/>
                    <a:pt x="124" y="8"/>
                    <a:pt x="124" y="7"/>
                  </a:cubicBezTo>
                  <a:cubicBezTo>
                    <a:pt x="114" y="2"/>
                    <a:pt x="104" y="0"/>
                    <a:pt x="9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877"/>
            <p:cNvSpPr>
              <a:spLocks noEditPoints="1"/>
            </p:cNvSpPr>
            <p:nvPr/>
          </p:nvSpPr>
          <p:spPr bwMode="auto">
            <a:xfrm>
              <a:off x="3565" y="707"/>
              <a:ext cx="609" cy="253"/>
            </a:xfrm>
            <a:custGeom>
              <a:avLst/>
              <a:gdLst>
                <a:gd name="T0" fmla="*/ 16 w 257"/>
                <a:gd name="T1" fmla="*/ 100 h 107"/>
                <a:gd name="T2" fmla="*/ 181 w 257"/>
                <a:gd name="T3" fmla="*/ 95 h 107"/>
                <a:gd name="T4" fmla="*/ 9 w 257"/>
                <a:gd name="T5" fmla="*/ 94 h 107"/>
                <a:gd name="T6" fmla="*/ 19 w 257"/>
                <a:gd name="T7" fmla="*/ 95 h 107"/>
                <a:gd name="T8" fmla="*/ 4 w 257"/>
                <a:gd name="T9" fmla="*/ 90 h 107"/>
                <a:gd name="T10" fmla="*/ 8 w 257"/>
                <a:gd name="T11" fmla="*/ 93 h 107"/>
                <a:gd name="T12" fmla="*/ 169 w 257"/>
                <a:gd name="T13" fmla="*/ 87 h 107"/>
                <a:gd name="T14" fmla="*/ 6 w 257"/>
                <a:gd name="T15" fmla="*/ 86 h 107"/>
                <a:gd name="T16" fmla="*/ 181 w 257"/>
                <a:gd name="T17" fmla="*/ 86 h 107"/>
                <a:gd name="T18" fmla="*/ 177 w 257"/>
                <a:gd name="T19" fmla="*/ 81 h 107"/>
                <a:gd name="T20" fmla="*/ 241 w 257"/>
                <a:gd name="T21" fmla="*/ 76 h 107"/>
                <a:gd name="T22" fmla="*/ 168 w 257"/>
                <a:gd name="T23" fmla="*/ 76 h 107"/>
                <a:gd name="T24" fmla="*/ 180 w 257"/>
                <a:gd name="T25" fmla="*/ 79 h 107"/>
                <a:gd name="T26" fmla="*/ 179 w 257"/>
                <a:gd name="T27" fmla="*/ 66 h 107"/>
                <a:gd name="T28" fmla="*/ 156 w 257"/>
                <a:gd name="T29" fmla="*/ 67 h 107"/>
                <a:gd name="T30" fmla="*/ 59 w 257"/>
                <a:gd name="T31" fmla="*/ 65 h 107"/>
                <a:gd name="T32" fmla="*/ 25 w 257"/>
                <a:gd name="T33" fmla="*/ 94 h 107"/>
                <a:gd name="T34" fmla="*/ 25 w 257"/>
                <a:gd name="T35" fmla="*/ 93 h 107"/>
                <a:gd name="T36" fmla="*/ 166 w 257"/>
                <a:gd name="T37" fmla="*/ 60 h 107"/>
                <a:gd name="T38" fmla="*/ 153 w 257"/>
                <a:gd name="T39" fmla="*/ 66 h 107"/>
                <a:gd name="T40" fmla="*/ 164 w 257"/>
                <a:gd name="T41" fmla="*/ 58 h 107"/>
                <a:gd name="T42" fmla="*/ 142 w 257"/>
                <a:gd name="T43" fmla="*/ 61 h 107"/>
                <a:gd name="T44" fmla="*/ 141 w 257"/>
                <a:gd name="T45" fmla="*/ 61 h 107"/>
                <a:gd name="T46" fmla="*/ 67 w 257"/>
                <a:gd name="T47" fmla="*/ 67 h 107"/>
                <a:gd name="T48" fmla="*/ 116 w 257"/>
                <a:gd name="T49" fmla="*/ 57 h 107"/>
                <a:gd name="T50" fmla="*/ 76 w 257"/>
                <a:gd name="T51" fmla="*/ 63 h 107"/>
                <a:gd name="T52" fmla="*/ 88 w 257"/>
                <a:gd name="T53" fmla="*/ 60 h 107"/>
                <a:gd name="T54" fmla="*/ 87 w 257"/>
                <a:gd name="T55" fmla="*/ 60 h 107"/>
                <a:gd name="T56" fmla="*/ 118 w 257"/>
                <a:gd name="T57" fmla="*/ 50 h 107"/>
                <a:gd name="T58" fmla="*/ 179 w 257"/>
                <a:gd name="T59" fmla="*/ 25 h 107"/>
                <a:gd name="T60" fmla="*/ 179 w 257"/>
                <a:gd name="T61" fmla="*/ 25 h 107"/>
                <a:gd name="T62" fmla="*/ 172 w 257"/>
                <a:gd name="T63" fmla="*/ 13 h 107"/>
                <a:gd name="T64" fmla="*/ 181 w 257"/>
                <a:gd name="T65" fmla="*/ 29 h 107"/>
                <a:gd name="T66" fmla="*/ 185 w 257"/>
                <a:gd name="T67" fmla="*/ 94 h 107"/>
                <a:gd name="T68" fmla="*/ 182 w 257"/>
                <a:gd name="T69" fmla="*/ 63 h 107"/>
                <a:gd name="T70" fmla="*/ 58 w 257"/>
                <a:gd name="T71" fmla="*/ 61 h 107"/>
                <a:gd name="T72" fmla="*/ 11 w 257"/>
                <a:gd name="T73" fmla="*/ 81 h 107"/>
                <a:gd name="T74" fmla="*/ 129 w 257"/>
                <a:gd name="T75" fmla="*/ 18 h 107"/>
                <a:gd name="T76" fmla="*/ 180 w 257"/>
                <a:gd name="T77" fmla="*/ 29 h 107"/>
                <a:gd name="T78" fmla="*/ 181 w 257"/>
                <a:gd name="T79" fmla="*/ 5 h 107"/>
                <a:gd name="T80" fmla="*/ 168 w 257"/>
                <a:gd name="T81" fmla="*/ 9 h 107"/>
                <a:gd name="T82" fmla="*/ 52 w 257"/>
                <a:gd name="T83" fmla="*/ 37 h 107"/>
                <a:gd name="T84" fmla="*/ 0 w 257"/>
                <a:gd name="T85" fmla="*/ 89 h 107"/>
                <a:gd name="T86" fmla="*/ 17 w 257"/>
                <a:gd name="T87" fmla="*/ 104 h 107"/>
                <a:gd name="T88" fmla="*/ 111 w 257"/>
                <a:gd name="T89" fmla="*/ 61 h 107"/>
                <a:gd name="T90" fmla="*/ 166 w 257"/>
                <a:gd name="T91" fmla="*/ 105 h 107"/>
                <a:gd name="T92" fmla="*/ 167 w 257"/>
                <a:gd name="T93" fmla="*/ 106 h 107"/>
                <a:gd name="T94" fmla="*/ 168 w 257"/>
                <a:gd name="T95" fmla="*/ 107 h 107"/>
                <a:gd name="T96" fmla="*/ 169 w 257"/>
                <a:gd name="T97" fmla="*/ 107 h 107"/>
                <a:gd name="T98" fmla="*/ 235 w 257"/>
                <a:gd name="T99" fmla="*/ 84 h 107"/>
                <a:gd name="T100" fmla="*/ 257 w 257"/>
                <a:gd name="T101" fmla="*/ 6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7" h="107">
                  <a:moveTo>
                    <a:pt x="16" y="100"/>
                  </a:moveTo>
                  <a:cubicBezTo>
                    <a:pt x="16" y="100"/>
                    <a:pt x="15" y="99"/>
                    <a:pt x="14" y="98"/>
                  </a:cubicBezTo>
                  <a:cubicBezTo>
                    <a:pt x="15" y="98"/>
                    <a:pt x="17" y="98"/>
                    <a:pt x="18" y="97"/>
                  </a:cubicBezTo>
                  <a:cubicBezTo>
                    <a:pt x="17" y="98"/>
                    <a:pt x="17" y="99"/>
                    <a:pt x="16" y="100"/>
                  </a:cubicBezTo>
                  <a:moveTo>
                    <a:pt x="170" y="102"/>
                  </a:moveTo>
                  <a:cubicBezTo>
                    <a:pt x="170" y="100"/>
                    <a:pt x="169" y="97"/>
                    <a:pt x="169" y="95"/>
                  </a:cubicBezTo>
                  <a:cubicBezTo>
                    <a:pt x="173" y="95"/>
                    <a:pt x="177" y="95"/>
                    <a:pt x="181" y="95"/>
                  </a:cubicBezTo>
                  <a:cubicBezTo>
                    <a:pt x="181" y="95"/>
                    <a:pt x="181" y="95"/>
                    <a:pt x="181" y="95"/>
                  </a:cubicBezTo>
                  <a:cubicBezTo>
                    <a:pt x="178" y="97"/>
                    <a:pt x="173" y="100"/>
                    <a:pt x="170" y="102"/>
                  </a:cubicBezTo>
                  <a:moveTo>
                    <a:pt x="13" y="97"/>
                  </a:moveTo>
                  <a:cubicBezTo>
                    <a:pt x="12" y="96"/>
                    <a:pt x="11" y="95"/>
                    <a:pt x="10" y="95"/>
                  </a:cubicBezTo>
                  <a:cubicBezTo>
                    <a:pt x="9" y="94"/>
                    <a:pt x="9" y="94"/>
                    <a:pt x="9" y="94"/>
                  </a:cubicBezTo>
                  <a:cubicBezTo>
                    <a:pt x="12" y="94"/>
                    <a:pt x="14" y="93"/>
                    <a:pt x="16" y="91"/>
                  </a:cubicBezTo>
                  <a:cubicBezTo>
                    <a:pt x="17" y="92"/>
                    <a:pt x="18" y="92"/>
                    <a:pt x="19" y="93"/>
                  </a:cubicBezTo>
                  <a:cubicBezTo>
                    <a:pt x="19" y="93"/>
                    <a:pt x="20" y="93"/>
                    <a:pt x="20" y="94"/>
                  </a:cubicBezTo>
                  <a:cubicBezTo>
                    <a:pt x="20" y="94"/>
                    <a:pt x="20" y="95"/>
                    <a:pt x="19" y="95"/>
                  </a:cubicBezTo>
                  <a:cubicBezTo>
                    <a:pt x="17" y="96"/>
                    <a:pt x="15" y="96"/>
                    <a:pt x="13" y="97"/>
                  </a:cubicBezTo>
                  <a:cubicBezTo>
                    <a:pt x="13" y="97"/>
                    <a:pt x="13" y="97"/>
                    <a:pt x="13" y="97"/>
                  </a:cubicBezTo>
                  <a:moveTo>
                    <a:pt x="8" y="93"/>
                  </a:moveTo>
                  <a:cubicBezTo>
                    <a:pt x="6" y="92"/>
                    <a:pt x="5" y="91"/>
                    <a:pt x="4" y="90"/>
                  </a:cubicBezTo>
                  <a:cubicBezTo>
                    <a:pt x="7" y="89"/>
                    <a:pt x="9" y="88"/>
                    <a:pt x="12" y="87"/>
                  </a:cubicBezTo>
                  <a:cubicBezTo>
                    <a:pt x="12" y="88"/>
                    <a:pt x="13" y="89"/>
                    <a:pt x="14" y="90"/>
                  </a:cubicBezTo>
                  <a:cubicBezTo>
                    <a:pt x="15" y="90"/>
                    <a:pt x="15" y="90"/>
                    <a:pt x="15" y="90"/>
                  </a:cubicBezTo>
                  <a:cubicBezTo>
                    <a:pt x="13" y="91"/>
                    <a:pt x="10" y="92"/>
                    <a:pt x="8" y="93"/>
                  </a:cubicBezTo>
                  <a:cubicBezTo>
                    <a:pt x="8" y="93"/>
                    <a:pt x="8" y="93"/>
                    <a:pt x="8" y="93"/>
                  </a:cubicBezTo>
                  <a:moveTo>
                    <a:pt x="181" y="93"/>
                  </a:moveTo>
                  <a:cubicBezTo>
                    <a:pt x="177" y="93"/>
                    <a:pt x="173" y="93"/>
                    <a:pt x="169" y="93"/>
                  </a:cubicBezTo>
                  <a:cubicBezTo>
                    <a:pt x="169" y="91"/>
                    <a:pt x="169" y="89"/>
                    <a:pt x="169" y="87"/>
                  </a:cubicBezTo>
                  <a:cubicBezTo>
                    <a:pt x="173" y="87"/>
                    <a:pt x="177" y="87"/>
                    <a:pt x="181" y="88"/>
                  </a:cubicBezTo>
                  <a:cubicBezTo>
                    <a:pt x="181" y="89"/>
                    <a:pt x="181" y="91"/>
                    <a:pt x="181" y="93"/>
                  </a:cubicBezTo>
                  <a:moveTo>
                    <a:pt x="5" y="88"/>
                  </a:moveTo>
                  <a:cubicBezTo>
                    <a:pt x="5" y="87"/>
                    <a:pt x="5" y="87"/>
                    <a:pt x="6" y="86"/>
                  </a:cubicBezTo>
                  <a:cubicBezTo>
                    <a:pt x="6" y="85"/>
                    <a:pt x="7" y="84"/>
                    <a:pt x="8" y="83"/>
                  </a:cubicBezTo>
                  <a:cubicBezTo>
                    <a:pt x="8" y="84"/>
                    <a:pt x="9" y="85"/>
                    <a:pt x="10" y="86"/>
                  </a:cubicBezTo>
                  <a:cubicBezTo>
                    <a:pt x="8" y="87"/>
                    <a:pt x="6" y="87"/>
                    <a:pt x="5" y="88"/>
                  </a:cubicBezTo>
                  <a:moveTo>
                    <a:pt x="181" y="86"/>
                  </a:moveTo>
                  <a:cubicBezTo>
                    <a:pt x="177" y="85"/>
                    <a:pt x="173" y="85"/>
                    <a:pt x="170" y="85"/>
                  </a:cubicBezTo>
                  <a:cubicBezTo>
                    <a:pt x="169" y="85"/>
                    <a:pt x="169" y="85"/>
                    <a:pt x="169" y="85"/>
                  </a:cubicBezTo>
                  <a:cubicBezTo>
                    <a:pt x="169" y="84"/>
                    <a:pt x="168" y="83"/>
                    <a:pt x="168" y="82"/>
                  </a:cubicBezTo>
                  <a:cubicBezTo>
                    <a:pt x="171" y="81"/>
                    <a:pt x="174" y="81"/>
                    <a:pt x="177" y="81"/>
                  </a:cubicBezTo>
                  <a:cubicBezTo>
                    <a:pt x="178" y="81"/>
                    <a:pt x="179" y="81"/>
                    <a:pt x="180" y="81"/>
                  </a:cubicBezTo>
                  <a:cubicBezTo>
                    <a:pt x="181" y="82"/>
                    <a:pt x="181" y="84"/>
                    <a:pt x="181" y="86"/>
                  </a:cubicBezTo>
                  <a:moveTo>
                    <a:pt x="214" y="86"/>
                  </a:moveTo>
                  <a:cubicBezTo>
                    <a:pt x="223" y="82"/>
                    <a:pt x="233" y="79"/>
                    <a:pt x="241" y="76"/>
                  </a:cubicBezTo>
                  <a:cubicBezTo>
                    <a:pt x="239" y="78"/>
                    <a:pt x="236" y="79"/>
                    <a:pt x="234" y="81"/>
                  </a:cubicBezTo>
                  <a:cubicBezTo>
                    <a:pt x="227" y="82"/>
                    <a:pt x="220" y="84"/>
                    <a:pt x="214" y="86"/>
                  </a:cubicBezTo>
                  <a:moveTo>
                    <a:pt x="168" y="80"/>
                  </a:moveTo>
                  <a:cubicBezTo>
                    <a:pt x="168" y="79"/>
                    <a:pt x="168" y="78"/>
                    <a:pt x="168" y="76"/>
                  </a:cubicBezTo>
                  <a:cubicBezTo>
                    <a:pt x="168" y="76"/>
                    <a:pt x="168" y="75"/>
                    <a:pt x="168" y="75"/>
                  </a:cubicBezTo>
                  <a:cubicBezTo>
                    <a:pt x="172" y="75"/>
                    <a:pt x="176" y="74"/>
                    <a:pt x="180" y="74"/>
                  </a:cubicBezTo>
                  <a:cubicBezTo>
                    <a:pt x="180" y="75"/>
                    <a:pt x="180" y="76"/>
                    <a:pt x="180" y="77"/>
                  </a:cubicBezTo>
                  <a:cubicBezTo>
                    <a:pt x="180" y="78"/>
                    <a:pt x="180" y="79"/>
                    <a:pt x="180" y="79"/>
                  </a:cubicBezTo>
                  <a:cubicBezTo>
                    <a:pt x="179" y="79"/>
                    <a:pt x="178" y="79"/>
                    <a:pt x="177" y="79"/>
                  </a:cubicBezTo>
                  <a:cubicBezTo>
                    <a:pt x="174" y="79"/>
                    <a:pt x="171" y="79"/>
                    <a:pt x="168" y="80"/>
                  </a:cubicBezTo>
                  <a:moveTo>
                    <a:pt x="168" y="73"/>
                  </a:moveTo>
                  <a:cubicBezTo>
                    <a:pt x="172" y="71"/>
                    <a:pt x="176" y="68"/>
                    <a:pt x="179" y="66"/>
                  </a:cubicBezTo>
                  <a:cubicBezTo>
                    <a:pt x="179" y="68"/>
                    <a:pt x="180" y="70"/>
                    <a:pt x="180" y="72"/>
                  </a:cubicBezTo>
                  <a:cubicBezTo>
                    <a:pt x="176" y="72"/>
                    <a:pt x="172" y="73"/>
                    <a:pt x="168" y="73"/>
                  </a:cubicBezTo>
                  <a:moveTo>
                    <a:pt x="165" y="71"/>
                  </a:moveTo>
                  <a:cubicBezTo>
                    <a:pt x="162" y="69"/>
                    <a:pt x="159" y="68"/>
                    <a:pt x="156" y="67"/>
                  </a:cubicBezTo>
                  <a:cubicBezTo>
                    <a:pt x="162" y="66"/>
                    <a:pt x="168" y="65"/>
                    <a:pt x="174" y="65"/>
                  </a:cubicBezTo>
                  <a:cubicBezTo>
                    <a:pt x="171" y="67"/>
                    <a:pt x="168" y="69"/>
                    <a:pt x="165" y="71"/>
                  </a:cubicBezTo>
                  <a:moveTo>
                    <a:pt x="25" y="93"/>
                  </a:moveTo>
                  <a:cubicBezTo>
                    <a:pt x="32" y="84"/>
                    <a:pt x="43" y="73"/>
                    <a:pt x="59" y="65"/>
                  </a:cubicBezTo>
                  <a:cubicBezTo>
                    <a:pt x="60" y="64"/>
                    <a:pt x="61" y="64"/>
                    <a:pt x="62" y="63"/>
                  </a:cubicBezTo>
                  <a:cubicBezTo>
                    <a:pt x="54" y="70"/>
                    <a:pt x="45" y="77"/>
                    <a:pt x="39" y="84"/>
                  </a:cubicBezTo>
                  <a:cubicBezTo>
                    <a:pt x="34" y="87"/>
                    <a:pt x="29" y="91"/>
                    <a:pt x="24" y="94"/>
                  </a:cubicBezTo>
                  <a:cubicBezTo>
                    <a:pt x="25" y="94"/>
                    <a:pt x="25" y="94"/>
                    <a:pt x="25" y="94"/>
                  </a:cubicBezTo>
                  <a:cubicBezTo>
                    <a:pt x="25" y="93"/>
                    <a:pt x="25" y="93"/>
                    <a:pt x="25" y="93"/>
                  </a:cubicBezTo>
                  <a:cubicBezTo>
                    <a:pt x="25" y="93"/>
                    <a:pt x="25" y="93"/>
                    <a:pt x="25" y="93"/>
                  </a:cubicBezTo>
                  <a:cubicBezTo>
                    <a:pt x="25" y="93"/>
                    <a:pt x="25" y="93"/>
                    <a:pt x="25" y="93"/>
                  </a:cubicBezTo>
                  <a:cubicBezTo>
                    <a:pt x="25" y="93"/>
                    <a:pt x="25" y="93"/>
                    <a:pt x="25" y="93"/>
                  </a:cubicBezTo>
                  <a:moveTo>
                    <a:pt x="153" y="66"/>
                  </a:moveTo>
                  <a:cubicBezTo>
                    <a:pt x="151" y="65"/>
                    <a:pt x="148" y="64"/>
                    <a:pt x="145" y="63"/>
                  </a:cubicBezTo>
                  <a:cubicBezTo>
                    <a:pt x="149" y="63"/>
                    <a:pt x="152" y="62"/>
                    <a:pt x="155" y="62"/>
                  </a:cubicBezTo>
                  <a:cubicBezTo>
                    <a:pt x="158" y="61"/>
                    <a:pt x="162" y="60"/>
                    <a:pt x="166" y="60"/>
                  </a:cubicBezTo>
                  <a:cubicBezTo>
                    <a:pt x="167" y="59"/>
                    <a:pt x="167" y="59"/>
                    <a:pt x="167" y="59"/>
                  </a:cubicBezTo>
                  <a:cubicBezTo>
                    <a:pt x="170" y="61"/>
                    <a:pt x="173" y="62"/>
                    <a:pt x="176" y="63"/>
                  </a:cubicBezTo>
                  <a:cubicBezTo>
                    <a:pt x="168" y="63"/>
                    <a:pt x="161" y="64"/>
                    <a:pt x="154" y="65"/>
                  </a:cubicBezTo>
                  <a:cubicBezTo>
                    <a:pt x="153" y="66"/>
                    <a:pt x="153" y="66"/>
                    <a:pt x="153" y="66"/>
                  </a:cubicBezTo>
                  <a:moveTo>
                    <a:pt x="141" y="61"/>
                  </a:moveTo>
                  <a:cubicBezTo>
                    <a:pt x="138" y="61"/>
                    <a:pt x="135" y="60"/>
                    <a:pt x="132" y="59"/>
                  </a:cubicBezTo>
                  <a:cubicBezTo>
                    <a:pt x="139" y="58"/>
                    <a:pt x="145" y="56"/>
                    <a:pt x="152" y="54"/>
                  </a:cubicBezTo>
                  <a:cubicBezTo>
                    <a:pt x="156" y="55"/>
                    <a:pt x="160" y="57"/>
                    <a:pt x="164" y="58"/>
                  </a:cubicBezTo>
                  <a:cubicBezTo>
                    <a:pt x="161" y="59"/>
                    <a:pt x="157" y="59"/>
                    <a:pt x="154" y="60"/>
                  </a:cubicBezTo>
                  <a:cubicBezTo>
                    <a:pt x="151" y="60"/>
                    <a:pt x="147" y="61"/>
                    <a:pt x="144" y="61"/>
                  </a:cubicBezTo>
                  <a:cubicBezTo>
                    <a:pt x="143" y="61"/>
                    <a:pt x="143" y="61"/>
                    <a:pt x="142" y="61"/>
                  </a:cubicBezTo>
                  <a:cubicBezTo>
                    <a:pt x="142" y="61"/>
                    <a:pt x="142" y="61"/>
                    <a:pt x="142" y="61"/>
                  </a:cubicBezTo>
                  <a:cubicBezTo>
                    <a:pt x="142" y="61"/>
                    <a:pt x="142" y="61"/>
                    <a:pt x="142" y="61"/>
                  </a:cubicBezTo>
                  <a:cubicBezTo>
                    <a:pt x="142" y="61"/>
                    <a:pt x="142" y="61"/>
                    <a:pt x="141" y="61"/>
                  </a:cubicBezTo>
                  <a:cubicBezTo>
                    <a:pt x="141" y="61"/>
                    <a:pt x="141" y="61"/>
                    <a:pt x="141" y="61"/>
                  </a:cubicBezTo>
                  <a:cubicBezTo>
                    <a:pt x="141" y="61"/>
                    <a:pt x="141" y="61"/>
                    <a:pt x="141" y="61"/>
                  </a:cubicBezTo>
                  <a:moveTo>
                    <a:pt x="50" y="76"/>
                  </a:moveTo>
                  <a:cubicBezTo>
                    <a:pt x="56" y="70"/>
                    <a:pt x="64" y="64"/>
                    <a:pt x="70" y="60"/>
                  </a:cubicBezTo>
                  <a:cubicBezTo>
                    <a:pt x="76" y="57"/>
                    <a:pt x="82" y="55"/>
                    <a:pt x="89" y="53"/>
                  </a:cubicBezTo>
                  <a:cubicBezTo>
                    <a:pt x="82" y="58"/>
                    <a:pt x="74" y="63"/>
                    <a:pt x="67" y="67"/>
                  </a:cubicBezTo>
                  <a:cubicBezTo>
                    <a:pt x="67" y="67"/>
                    <a:pt x="67" y="67"/>
                    <a:pt x="67" y="67"/>
                  </a:cubicBezTo>
                  <a:cubicBezTo>
                    <a:pt x="61" y="70"/>
                    <a:pt x="55" y="73"/>
                    <a:pt x="50" y="76"/>
                  </a:cubicBezTo>
                  <a:moveTo>
                    <a:pt x="128" y="59"/>
                  </a:moveTo>
                  <a:cubicBezTo>
                    <a:pt x="124" y="58"/>
                    <a:pt x="120" y="58"/>
                    <a:pt x="116" y="57"/>
                  </a:cubicBezTo>
                  <a:cubicBezTo>
                    <a:pt x="122" y="55"/>
                    <a:pt x="127" y="53"/>
                    <a:pt x="133" y="51"/>
                  </a:cubicBezTo>
                  <a:cubicBezTo>
                    <a:pt x="138" y="51"/>
                    <a:pt x="143" y="52"/>
                    <a:pt x="148" y="53"/>
                  </a:cubicBezTo>
                  <a:cubicBezTo>
                    <a:pt x="141" y="55"/>
                    <a:pt x="135" y="57"/>
                    <a:pt x="128" y="59"/>
                  </a:cubicBezTo>
                  <a:moveTo>
                    <a:pt x="76" y="63"/>
                  </a:moveTo>
                  <a:cubicBezTo>
                    <a:pt x="83" y="60"/>
                    <a:pt x="89" y="55"/>
                    <a:pt x="95" y="52"/>
                  </a:cubicBezTo>
                  <a:cubicBezTo>
                    <a:pt x="100" y="51"/>
                    <a:pt x="105" y="50"/>
                    <a:pt x="111" y="50"/>
                  </a:cubicBezTo>
                  <a:cubicBezTo>
                    <a:pt x="103" y="53"/>
                    <a:pt x="96" y="56"/>
                    <a:pt x="89" y="59"/>
                  </a:cubicBezTo>
                  <a:cubicBezTo>
                    <a:pt x="88" y="60"/>
                    <a:pt x="88" y="60"/>
                    <a:pt x="88" y="60"/>
                  </a:cubicBezTo>
                  <a:cubicBezTo>
                    <a:pt x="88" y="60"/>
                    <a:pt x="88" y="60"/>
                    <a:pt x="88" y="60"/>
                  </a:cubicBezTo>
                  <a:cubicBezTo>
                    <a:pt x="88" y="60"/>
                    <a:pt x="88" y="60"/>
                    <a:pt x="88" y="60"/>
                  </a:cubicBezTo>
                  <a:cubicBezTo>
                    <a:pt x="87" y="60"/>
                    <a:pt x="87" y="60"/>
                    <a:pt x="87" y="60"/>
                  </a:cubicBezTo>
                  <a:cubicBezTo>
                    <a:pt x="87" y="60"/>
                    <a:pt x="87" y="60"/>
                    <a:pt x="87" y="60"/>
                  </a:cubicBezTo>
                  <a:cubicBezTo>
                    <a:pt x="83" y="61"/>
                    <a:pt x="80" y="62"/>
                    <a:pt x="76" y="63"/>
                  </a:cubicBezTo>
                  <a:moveTo>
                    <a:pt x="95" y="59"/>
                  </a:moveTo>
                  <a:cubicBezTo>
                    <a:pt x="102" y="56"/>
                    <a:pt x="109" y="53"/>
                    <a:pt x="116" y="50"/>
                  </a:cubicBezTo>
                  <a:cubicBezTo>
                    <a:pt x="117" y="50"/>
                    <a:pt x="117" y="50"/>
                    <a:pt x="118" y="50"/>
                  </a:cubicBezTo>
                  <a:cubicBezTo>
                    <a:pt x="122" y="50"/>
                    <a:pt x="125" y="50"/>
                    <a:pt x="129" y="50"/>
                  </a:cubicBezTo>
                  <a:cubicBezTo>
                    <a:pt x="123" y="53"/>
                    <a:pt x="117" y="55"/>
                    <a:pt x="111" y="57"/>
                  </a:cubicBezTo>
                  <a:cubicBezTo>
                    <a:pt x="106" y="57"/>
                    <a:pt x="100" y="58"/>
                    <a:pt x="95" y="59"/>
                  </a:cubicBezTo>
                  <a:moveTo>
                    <a:pt x="179" y="25"/>
                  </a:moveTo>
                  <a:cubicBezTo>
                    <a:pt x="176" y="24"/>
                    <a:pt x="173" y="22"/>
                    <a:pt x="170" y="21"/>
                  </a:cubicBezTo>
                  <a:cubicBezTo>
                    <a:pt x="170" y="20"/>
                    <a:pt x="170" y="19"/>
                    <a:pt x="170" y="18"/>
                  </a:cubicBezTo>
                  <a:cubicBezTo>
                    <a:pt x="173" y="19"/>
                    <a:pt x="176" y="20"/>
                    <a:pt x="180" y="20"/>
                  </a:cubicBezTo>
                  <a:cubicBezTo>
                    <a:pt x="179" y="22"/>
                    <a:pt x="179" y="23"/>
                    <a:pt x="179" y="25"/>
                  </a:cubicBezTo>
                  <a:moveTo>
                    <a:pt x="180" y="18"/>
                  </a:moveTo>
                  <a:cubicBezTo>
                    <a:pt x="177" y="18"/>
                    <a:pt x="174" y="18"/>
                    <a:pt x="171" y="17"/>
                  </a:cubicBezTo>
                  <a:cubicBezTo>
                    <a:pt x="171" y="15"/>
                    <a:pt x="171" y="14"/>
                    <a:pt x="171" y="13"/>
                  </a:cubicBezTo>
                  <a:cubicBezTo>
                    <a:pt x="172" y="13"/>
                    <a:pt x="172" y="13"/>
                    <a:pt x="172" y="13"/>
                  </a:cubicBezTo>
                  <a:cubicBezTo>
                    <a:pt x="175" y="13"/>
                    <a:pt x="178" y="13"/>
                    <a:pt x="180" y="14"/>
                  </a:cubicBezTo>
                  <a:cubicBezTo>
                    <a:pt x="180" y="15"/>
                    <a:pt x="180" y="17"/>
                    <a:pt x="180" y="18"/>
                  </a:cubicBezTo>
                  <a:moveTo>
                    <a:pt x="181" y="29"/>
                  </a:moveTo>
                  <a:cubicBezTo>
                    <a:pt x="181" y="29"/>
                    <a:pt x="181" y="29"/>
                    <a:pt x="181" y="29"/>
                  </a:cubicBezTo>
                  <a:cubicBezTo>
                    <a:pt x="182" y="29"/>
                    <a:pt x="182" y="28"/>
                    <a:pt x="182" y="28"/>
                  </a:cubicBezTo>
                  <a:cubicBezTo>
                    <a:pt x="183" y="19"/>
                    <a:pt x="184" y="14"/>
                    <a:pt x="185" y="6"/>
                  </a:cubicBezTo>
                  <a:cubicBezTo>
                    <a:pt x="208" y="24"/>
                    <a:pt x="232" y="52"/>
                    <a:pt x="252" y="69"/>
                  </a:cubicBezTo>
                  <a:cubicBezTo>
                    <a:pt x="234" y="74"/>
                    <a:pt x="207" y="83"/>
                    <a:pt x="185" y="94"/>
                  </a:cubicBezTo>
                  <a:cubicBezTo>
                    <a:pt x="184" y="86"/>
                    <a:pt x="184" y="79"/>
                    <a:pt x="184" y="74"/>
                  </a:cubicBezTo>
                  <a:cubicBezTo>
                    <a:pt x="183" y="71"/>
                    <a:pt x="183" y="68"/>
                    <a:pt x="183" y="66"/>
                  </a:cubicBezTo>
                  <a:cubicBezTo>
                    <a:pt x="183" y="65"/>
                    <a:pt x="183" y="64"/>
                    <a:pt x="182" y="64"/>
                  </a:cubicBezTo>
                  <a:cubicBezTo>
                    <a:pt x="182" y="63"/>
                    <a:pt x="182" y="63"/>
                    <a:pt x="182" y="63"/>
                  </a:cubicBezTo>
                  <a:cubicBezTo>
                    <a:pt x="182" y="62"/>
                    <a:pt x="181" y="62"/>
                    <a:pt x="181" y="62"/>
                  </a:cubicBezTo>
                  <a:cubicBezTo>
                    <a:pt x="159" y="50"/>
                    <a:pt x="137" y="46"/>
                    <a:pt x="118" y="46"/>
                  </a:cubicBezTo>
                  <a:cubicBezTo>
                    <a:pt x="118" y="46"/>
                    <a:pt x="118" y="46"/>
                    <a:pt x="118" y="46"/>
                  </a:cubicBezTo>
                  <a:cubicBezTo>
                    <a:pt x="95" y="46"/>
                    <a:pt x="74" y="53"/>
                    <a:pt x="58" y="61"/>
                  </a:cubicBezTo>
                  <a:cubicBezTo>
                    <a:pt x="42" y="70"/>
                    <a:pt x="29" y="81"/>
                    <a:pt x="23" y="91"/>
                  </a:cubicBezTo>
                  <a:cubicBezTo>
                    <a:pt x="22" y="90"/>
                    <a:pt x="22" y="90"/>
                    <a:pt x="22" y="90"/>
                  </a:cubicBezTo>
                  <a:cubicBezTo>
                    <a:pt x="20" y="90"/>
                    <a:pt x="17" y="87"/>
                    <a:pt x="14" y="85"/>
                  </a:cubicBezTo>
                  <a:cubicBezTo>
                    <a:pt x="13" y="84"/>
                    <a:pt x="11" y="82"/>
                    <a:pt x="11" y="81"/>
                  </a:cubicBezTo>
                  <a:cubicBezTo>
                    <a:pt x="10" y="81"/>
                    <a:pt x="10" y="80"/>
                    <a:pt x="10" y="80"/>
                  </a:cubicBezTo>
                  <a:cubicBezTo>
                    <a:pt x="10" y="80"/>
                    <a:pt x="10" y="80"/>
                    <a:pt x="10" y="80"/>
                  </a:cubicBezTo>
                  <a:cubicBezTo>
                    <a:pt x="17" y="68"/>
                    <a:pt x="33" y="52"/>
                    <a:pt x="53" y="40"/>
                  </a:cubicBezTo>
                  <a:cubicBezTo>
                    <a:pt x="74" y="27"/>
                    <a:pt x="101" y="18"/>
                    <a:pt x="129" y="18"/>
                  </a:cubicBezTo>
                  <a:cubicBezTo>
                    <a:pt x="141" y="18"/>
                    <a:pt x="154" y="20"/>
                    <a:pt x="167" y="24"/>
                  </a:cubicBezTo>
                  <a:cubicBezTo>
                    <a:pt x="168" y="25"/>
                    <a:pt x="168" y="25"/>
                    <a:pt x="168" y="25"/>
                  </a:cubicBezTo>
                  <a:cubicBezTo>
                    <a:pt x="168" y="25"/>
                    <a:pt x="168" y="25"/>
                    <a:pt x="168" y="25"/>
                  </a:cubicBezTo>
                  <a:cubicBezTo>
                    <a:pt x="172" y="26"/>
                    <a:pt x="176" y="27"/>
                    <a:pt x="180" y="29"/>
                  </a:cubicBezTo>
                  <a:cubicBezTo>
                    <a:pt x="180" y="29"/>
                    <a:pt x="180" y="29"/>
                    <a:pt x="181" y="29"/>
                  </a:cubicBezTo>
                  <a:moveTo>
                    <a:pt x="181" y="12"/>
                  </a:moveTo>
                  <a:cubicBezTo>
                    <a:pt x="178" y="11"/>
                    <a:pt x="175" y="11"/>
                    <a:pt x="172" y="11"/>
                  </a:cubicBezTo>
                  <a:cubicBezTo>
                    <a:pt x="175" y="9"/>
                    <a:pt x="178" y="7"/>
                    <a:pt x="181" y="5"/>
                  </a:cubicBezTo>
                  <a:cubicBezTo>
                    <a:pt x="181" y="8"/>
                    <a:pt x="181" y="10"/>
                    <a:pt x="181" y="12"/>
                  </a:cubicBezTo>
                  <a:moveTo>
                    <a:pt x="184" y="0"/>
                  </a:moveTo>
                  <a:cubicBezTo>
                    <a:pt x="183" y="0"/>
                    <a:pt x="183" y="0"/>
                    <a:pt x="183" y="0"/>
                  </a:cubicBezTo>
                  <a:cubicBezTo>
                    <a:pt x="178" y="3"/>
                    <a:pt x="173" y="6"/>
                    <a:pt x="168" y="9"/>
                  </a:cubicBezTo>
                  <a:cubicBezTo>
                    <a:pt x="168" y="9"/>
                    <a:pt x="168" y="10"/>
                    <a:pt x="167" y="10"/>
                  </a:cubicBezTo>
                  <a:cubicBezTo>
                    <a:pt x="167" y="14"/>
                    <a:pt x="167" y="17"/>
                    <a:pt x="167" y="20"/>
                  </a:cubicBezTo>
                  <a:cubicBezTo>
                    <a:pt x="154" y="16"/>
                    <a:pt x="141" y="14"/>
                    <a:pt x="129" y="14"/>
                  </a:cubicBezTo>
                  <a:cubicBezTo>
                    <a:pt x="100" y="14"/>
                    <a:pt x="73" y="24"/>
                    <a:pt x="52" y="37"/>
                  </a:cubicBezTo>
                  <a:cubicBezTo>
                    <a:pt x="30" y="49"/>
                    <a:pt x="14" y="65"/>
                    <a:pt x="6" y="78"/>
                  </a:cubicBezTo>
                  <a:cubicBezTo>
                    <a:pt x="6" y="78"/>
                    <a:pt x="6" y="78"/>
                    <a:pt x="6" y="78"/>
                  </a:cubicBezTo>
                  <a:cubicBezTo>
                    <a:pt x="5" y="81"/>
                    <a:pt x="3" y="83"/>
                    <a:pt x="3" y="84"/>
                  </a:cubicBezTo>
                  <a:cubicBezTo>
                    <a:pt x="2" y="86"/>
                    <a:pt x="1" y="87"/>
                    <a:pt x="0" y="89"/>
                  </a:cubicBezTo>
                  <a:cubicBezTo>
                    <a:pt x="0" y="90"/>
                    <a:pt x="0" y="90"/>
                    <a:pt x="1" y="91"/>
                  </a:cubicBezTo>
                  <a:cubicBezTo>
                    <a:pt x="2" y="92"/>
                    <a:pt x="4" y="95"/>
                    <a:pt x="7" y="97"/>
                  </a:cubicBezTo>
                  <a:cubicBezTo>
                    <a:pt x="10" y="100"/>
                    <a:pt x="13" y="103"/>
                    <a:pt x="16" y="104"/>
                  </a:cubicBezTo>
                  <a:cubicBezTo>
                    <a:pt x="16" y="104"/>
                    <a:pt x="16" y="104"/>
                    <a:pt x="17" y="104"/>
                  </a:cubicBezTo>
                  <a:cubicBezTo>
                    <a:pt x="17" y="104"/>
                    <a:pt x="18" y="104"/>
                    <a:pt x="18" y="104"/>
                  </a:cubicBezTo>
                  <a:cubicBezTo>
                    <a:pt x="18" y="104"/>
                    <a:pt x="18" y="104"/>
                    <a:pt x="18" y="104"/>
                  </a:cubicBezTo>
                  <a:cubicBezTo>
                    <a:pt x="41" y="86"/>
                    <a:pt x="71" y="61"/>
                    <a:pt x="111" y="61"/>
                  </a:cubicBezTo>
                  <a:cubicBezTo>
                    <a:pt x="111" y="61"/>
                    <a:pt x="111" y="61"/>
                    <a:pt x="111" y="61"/>
                  </a:cubicBezTo>
                  <a:cubicBezTo>
                    <a:pt x="127" y="61"/>
                    <a:pt x="144" y="65"/>
                    <a:pt x="164" y="74"/>
                  </a:cubicBezTo>
                  <a:cubicBezTo>
                    <a:pt x="164" y="74"/>
                    <a:pt x="164" y="75"/>
                    <a:pt x="164" y="75"/>
                  </a:cubicBezTo>
                  <a:cubicBezTo>
                    <a:pt x="165" y="81"/>
                    <a:pt x="166" y="97"/>
                    <a:pt x="166" y="105"/>
                  </a:cubicBezTo>
                  <a:cubicBezTo>
                    <a:pt x="166" y="105"/>
                    <a:pt x="166" y="105"/>
                    <a:pt x="166" y="105"/>
                  </a:cubicBezTo>
                  <a:cubicBezTo>
                    <a:pt x="166" y="106"/>
                    <a:pt x="166" y="106"/>
                    <a:pt x="166" y="106"/>
                  </a:cubicBezTo>
                  <a:cubicBezTo>
                    <a:pt x="167" y="106"/>
                    <a:pt x="167" y="106"/>
                    <a:pt x="167" y="106"/>
                  </a:cubicBezTo>
                  <a:cubicBezTo>
                    <a:pt x="167" y="106"/>
                    <a:pt x="167" y="106"/>
                    <a:pt x="167" y="106"/>
                  </a:cubicBezTo>
                  <a:cubicBezTo>
                    <a:pt x="167" y="106"/>
                    <a:pt x="167" y="106"/>
                    <a:pt x="167" y="106"/>
                  </a:cubicBezTo>
                  <a:cubicBezTo>
                    <a:pt x="167" y="106"/>
                    <a:pt x="167" y="106"/>
                    <a:pt x="167" y="106"/>
                  </a:cubicBezTo>
                  <a:cubicBezTo>
                    <a:pt x="167" y="107"/>
                    <a:pt x="167" y="107"/>
                    <a:pt x="167" y="107"/>
                  </a:cubicBezTo>
                  <a:cubicBezTo>
                    <a:pt x="168" y="107"/>
                    <a:pt x="168" y="107"/>
                    <a:pt x="168" y="107"/>
                  </a:cubicBezTo>
                  <a:cubicBezTo>
                    <a:pt x="168" y="107"/>
                    <a:pt x="168" y="107"/>
                    <a:pt x="168" y="107"/>
                  </a:cubicBezTo>
                  <a:cubicBezTo>
                    <a:pt x="168" y="107"/>
                    <a:pt x="168" y="107"/>
                    <a:pt x="168" y="107"/>
                  </a:cubicBezTo>
                  <a:cubicBezTo>
                    <a:pt x="168" y="107"/>
                    <a:pt x="168" y="107"/>
                    <a:pt x="168" y="107"/>
                  </a:cubicBezTo>
                  <a:cubicBezTo>
                    <a:pt x="169" y="107"/>
                    <a:pt x="169" y="107"/>
                    <a:pt x="169" y="107"/>
                  </a:cubicBezTo>
                  <a:cubicBezTo>
                    <a:pt x="169" y="107"/>
                    <a:pt x="169" y="107"/>
                    <a:pt x="169" y="107"/>
                  </a:cubicBezTo>
                  <a:cubicBezTo>
                    <a:pt x="169" y="107"/>
                    <a:pt x="169" y="107"/>
                    <a:pt x="169" y="107"/>
                  </a:cubicBezTo>
                  <a:cubicBezTo>
                    <a:pt x="169" y="106"/>
                    <a:pt x="170" y="106"/>
                    <a:pt x="170" y="106"/>
                  </a:cubicBezTo>
                  <a:cubicBezTo>
                    <a:pt x="191" y="96"/>
                    <a:pt x="214" y="88"/>
                    <a:pt x="235" y="85"/>
                  </a:cubicBezTo>
                  <a:cubicBezTo>
                    <a:pt x="235" y="84"/>
                    <a:pt x="235" y="84"/>
                    <a:pt x="235" y="84"/>
                  </a:cubicBezTo>
                  <a:cubicBezTo>
                    <a:pt x="241" y="80"/>
                    <a:pt x="248" y="76"/>
                    <a:pt x="254" y="73"/>
                  </a:cubicBezTo>
                  <a:cubicBezTo>
                    <a:pt x="254" y="72"/>
                    <a:pt x="255" y="72"/>
                    <a:pt x="256" y="72"/>
                  </a:cubicBezTo>
                  <a:cubicBezTo>
                    <a:pt x="256" y="72"/>
                    <a:pt x="257" y="71"/>
                    <a:pt x="257" y="71"/>
                  </a:cubicBezTo>
                  <a:cubicBezTo>
                    <a:pt x="257" y="70"/>
                    <a:pt x="257" y="69"/>
                    <a:pt x="257" y="69"/>
                  </a:cubicBezTo>
                  <a:cubicBezTo>
                    <a:pt x="237" y="51"/>
                    <a:pt x="211" y="21"/>
                    <a:pt x="186" y="2"/>
                  </a:cubicBezTo>
                  <a:cubicBezTo>
                    <a:pt x="185" y="1"/>
                    <a:pt x="185" y="1"/>
                    <a:pt x="185" y="1"/>
                  </a:cubicBezTo>
                  <a:cubicBezTo>
                    <a:pt x="185" y="0"/>
                    <a:pt x="184" y="0"/>
                    <a:pt x="184"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878"/>
            <p:cNvSpPr>
              <a:spLocks noEditPoints="1"/>
            </p:cNvSpPr>
            <p:nvPr/>
          </p:nvSpPr>
          <p:spPr bwMode="auto">
            <a:xfrm>
              <a:off x="2372" y="3078"/>
              <a:ext cx="545" cy="564"/>
            </a:xfrm>
            <a:custGeom>
              <a:avLst/>
              <a:gdLst>
                <a:gd name="T0" fmla="*/ 216 w 230"/>
                <a:gd name="T1" fmla="*/ 232 h 238"/>
                <a:gd name="T2" fmla="*/ 216 w 230"/>
                <a:gd name="T3" fmla="*/ 232 h 238"/>
                <a:gd name="T4" fmla="*/ 217 w 230"/>
                <a:gd name="T5" fmla="*/ 220 h 238"/>
                <a:gd name="T6" fmla="*/ 225 w 230"/>
                <a:gd name="T7" fmla="*/ 222 h 238"/>
                <a:gd name="T8" fmla="*/ 218 w 230"/>
                <a:gd name="T9" fmla="*/ 212 h 238"/>
                <a:gd name="T10" fmla="*/ 226 w 230"/>
                <a:gd name="T11" fmla="*/ 214 h 238"/>
                <a:gd name="T12" fmla="*/ 226 w 230"/>
                <a:gd name="T13" fmla="*/ 214 h 238"/>
                <a:gd name="T14" fmla="*/ 214 w 230"/>
                <a:gd name="T15" fmla="*/ 207 h 238"/>
                <a:gd name="T16" fmla="*/ 212 w 230"/>
                <a:gd name="T17" fmla="*/ 207 h 238"/>
                <a:gd name="T18" fmla="*/ 146 w 230"/>
                <a:gd name="T19" fmla="*/ 190 h 238"/>
                <a:gd name="T20" fmla="*/ 155 w 230"/>
                <a:gd name="T21" fmla="*/ 187 h 238"/>
                <a:gd name="T22" fmla="*/ 104 w 230"/>
                <a:gd name="T23" fmla="*/ 158 h 238"/>
                <a:gd name="T24" fmla="*/ 133 w 230"/>
                <a:gd name="T25" fmla="*/ 173 h 238"/>
                <a:gd name="T26" fmla="*/ 100 w 230"/>
                <a:gd name="T27" fmla="*/ 153 h 238"/>
                <a:gd name="T28" fmla="*/ 19 w 230"/>
                <a:gd name="T29" fmla="*/ 128 h 238"/>
                <a:gd name="T30" fmla="*/ 108 w 230"/>
                <a:gd name="T31" fmla="*/ 147 h 238"/>
                <a:gd name="T32" fmla="*/ 108 w 230"/>
                <a:gd name="T33" fmla="*/ 147 h 238"/>
                <a:gd name="T34" fmla="*/ 27 w 230"/>
                <a:gd name="T35" fmla="*/ 126 h 238"/>
                <a:gd name="T36" fmla="*/ 28 w 230"/>
                <a:gd name="T37" fmla="*/ 111 h 238"/>
                <a:gd name="T38" fmla="*/ 77 w 230"/>
                <a:gd name="T39" fmla="*/ 115 h 238"/>
                <a:gd name="T40" fmla="*/ 92 w 230"/>
                <a:gd name="T41" fmla="*/ 119 h 238"/>
                <a:gd name="T42" fmla="*/ 97 w 230"/>
                <a:gd name="T43" fmla="*/ 130 h 238"/>
                <a:gd name="T44" fmla="*/ 86 w 230"/>
                <a:gd name="T45" fmla="*/ 101 h 238"/>
                <a:gd name="T46" fmla="*/ 71 w 230"/>
                <a:gd name="T47" fmla="*/ 96 h 238"/>
                <a:gd name="T48" fmla="*/ 90 w 230"/>
                <a:gd name="T49" fmla="*/ 114 h 238"/>
                <a:gd name="T50" fmla="*/ 83 w 230"/>
                <a:gd name="T51" fmla="*/ 84 h 238"/>
                <a:gd name="T52" fmla="*/ 80 w 230"/>
                <a:gd name="T53" fmla="*/ 68 h 238"/>
                <a:gd name="T54" fmla="*/ 91 w 230"/>
                <a:gd name="T55" fmla="*/ 77 h 238"/>
                <a:gd name="T56" fmla="*/ 93 w 230"/>
                <a:gd name="T57" fmla="*/ 74 h 238"/>
                <a:gd name="T58" fmla="*/ 87 w 230"/>
                <a:gd name="T59" fmla="*/ 61 h 238"/>
                <a:gd name="T60" fmla="*/ 103 w 230"/>
                <a:gd name="T61" fmla="*/ 67 h 238"/>
                <a:gd name="T62" fmla="*/ 103 w 230"/>
                <a:gd name="T63" fmla="*/ 67 h 238"/>
                <a:gd name="T64" fmla="*/ 60 w 230"/>
                <a:gd name="T65" fmla="*/ 31 h 238"/>
                <a:gd name="T66" fmla="*/ 90 w 230"/>
                <a:gd name="T67" fmla="*/ 52 h 238"/>
                <a:gd name="T68" fmla="*/ 62 w 230"/>
                <a:gd name="T69" fmla="*/ 79 h 238"/>
                <a:gd name="T70" fmla="*/ 209 w 230"/>
                <a:gd name="T71" fmla="*/ 212 h 238"/>
                <a:gd name="T72" fmla="*/ 212 w 230"/>
                <a:gd name="T73" fmla="*/ 230 h 238"/>
                <a:gd name="T74" fmla="*/ 199 w 230"/>
                <a:gd name="T75" fmla="*/ 233 h 238"/>
                <a:gd name="T76" fmla="*/ 32 w 230"/>
                <a:gd name="T77" fmla="*/ 107 h 238"/>
                <a:gd name="T78" fmla="*/ 5 w 230"/>
                <a:gd name="T79" fmla="*/ 120 h 238"/>
                <a:gd name="T80" fmla="*/ 0 w 230"/>
                <a:gd name="T81" fmla="*/ 118 h 238"/>
                <a:gd name="T82" fmla="*/ 21 w 230"/>
                <a:gd name="T83" fmla="*/ 134 h 238"/>
                <a:gd name="T84" fmla="*/ 103 w 230"/>
                <a:gd name="T85" fmla="*/ 208 h 238"/>
                <a:gd name="T86" fmla="*/ 221 w 230"/>
                <a:gd name="T87" fmla="*/ 236 h 238"/>
                <a:gd name="T88" fmla="*/ 230 w 230"/>
                <a:gd name="T89" fmla="*/ 213 h 238"/>
                <a:gd name="T90" fmla="*/ 227 w 230"/>
                <a:gd name="T91" fmla="*/ 206 h 238"/>
                <a:gd name="T92" fmla="*/ 101 w 230"/>
                <a:gd name="T93" fmla="*/ 75 h 238"/>
                <a:gd name="T94" fmla="*/ 116 w 230"/>
                <a:gd name="T95" fmla="*/ 61 h 238"/>
                <a:gd name="T96" fmla="*/ 116 w 230"/>
                <a:gd name="T97" fmla="*/ 60 h 238"/>
                <a:gd name="T98" fmla="*/ 115 w 230"/>
                <a:gd name="T99" fmla="*/ 58 h 238"/>
                <a:gd name="T100" fmla="*/ 113 w 230"/>
                <a:gd name="T101" fmla="*/ 57 h 238"/>
                <a:gd name="T102" fmla="*/ 15 w 230"/>
                <a:gd name="T103" fmla="*/ 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0" h="238">
                  <a:moveTo>
                    <a:pt x="211" y="233"/>
                  </a:moveTo>
                  <a:cubicBezTo>
                    <a:pt x="211" y="233"/>
                    <a:pt x="211" y="233"/>
                    <a:pt x="211" y="233"/>
                  </a:cubicBezTo>
                  <a:cubicBezTo>
                    <a:pt x="211" y="233"/>
                    <a:pt x="211" y="233"/>
                    <a:pt x="211" y="233"/>
                  </a:cubicBezTo>
                  <a:moveTo>
                    <a:pt x="216" y="232"/>
                  </a:moveTo>
                  <a:cubicBezTo>
                    <a:pt x="216" y="231"/>
                    <a:pt x="217" y="229"/>
                    <a:pt x="217" y="227"/>
                  </a:cubicBezTo>
                  <a:cubicBezTo>
                    <a:pt x="219" y="229"/>
                    <a:pt x="221" y="230"/>
                    <a:pt x="223" y="231"/>
                  </a:cubicBezTo>
                  <a:cubicBezTo>
                    <a:pt x="222" y="231"/>
                    <a:pt x="221" y="232"/>
                    <a:pt x="220" y="232"/>
                  </a:cubicBezTo>
                  <a:cubicBezTo>
                    <a:pt x="219" y="232"/>
                    <a:pt x="218" y="232"/>
                    <a:pt x="216" y="232"/>
                  </a:cubicBezTo>
                  <a:moveTo>
                    <a:pt x="225" y="230"/>
                  </a:moveTo>
                  <a:cubicBezTo>
                    <a:pt x="222" y="228"/>
                    <a:pt x="220" y="227"/>
                    <a:pt x="217" y="225"/>
                  </a:cubicBezTo>
                  <a:cubicBezTo>
                    <a:pt x="217" y="223"/>
                    <a:pt x="217" y="222"/>
                    <a:pt x="217" y="221"/>
                  </a:cubicBezTo>
                  <a:cubicBezTo>
                    <a:pt x="217" y="220"/>
                    <a:pt x="217" y="220"/>
                    <a:pt x="217" y="220"/>
                  </a:cubicBezTo>
                  <a:cubicBezTo>
                    <a:pt x="220" y="221"/>
                    <a:pt x="223" y="222"/>
                    <a:pt x="225" y="224"/>
                  </a:cubicBezTo>
                  <a:cubicBezTo>
                    <a:pt x="225" y="225"/>
                    <a:pt x="225" y="225"/>
                    <a:pt x="225" y="225"/>
                  </a:cubicBezTo>
                  <a:cubicBezTo>
                    <a:pt x="225" y="227"/>
                    <a:pt x="225" y="228"/>
                    <a:pt x="225" y="230"/>
                  </a:cubicBezTo>
                  <a:moveTo>
                    <a:pt x="225" y="222"/>
                  </a:moveTo>
                  <a:cubicBezTo>
                    <a:pt x="223" y="220"/>
                    <a:pt x="220" y="218"/>
                    <a:pt x="217" y="217"/>
                  </a:cubicBezTo>
                  <a:cubicBezTo>
                    <a:pt x="217" y="216"/>
                    <a:pt x="217" y="214"/>
                    <a:pt x="217" y="212"/>
                  </a:cubicBezTo>
                  <a:cubicBezTo>
                    <a:pt x="216" y="212"/>
                    <a:pt x="216" y="212"/>
                    <a:pt x="216" y="212"/>
                  </a:cubicBezTo>
                  <a:cubicBezTo>
                    <a:pt x="217" y="212"/>
                    <a:pt x="218" y="212"/>
                    <a:pt x="218" y="212"/>
                  </a:cubicBezTo>
                  <a:cubicBezTo>
                    <a:pt x="220" y="213"/>
                    <a:pt x="223" y="215"/>
                    <a:pt x="225" y="216"/>
                  </a:cubicBezTo>
                  <a:cubicBezTo>
                    <a:pt x="225" y="216"/>
                    <a:pt x="225" y="216"/>
                    <a:pt x="225" y="216"/>
                  </a:cubicBezTo>
                  <a:cubicBezTo>
                    <a:pt x="225" y="218"/>
                    <a:pt x="225" y="220"/>
                    <a:pt x="225" y="222"/>
                  </a:cubicBezTo>
                  <a:moveTo>
                    <a:pt x="226" y="214"/>
                  </a:moveTo>
                  <a:cubicBezTo>
                    <a:pt x="224" y="213"/>
                    <a:pt x="223" y="212"/>
                    <a:pt x="222" y="211"/>
                  </a:cubicBezTo>
                  <a:cubicBezTo>
                    <a:pt x="223" y="211"/>
                    <a:pt x="224" y="211"/>
                    <a:pt x="226" y="211"/>
                  </a:cubicBezTo>
                  <a:cubicBezTo>
                    <a:pt x="226" y="211"/>
                    <a:pt x="226" y="212"/>
                    <a:pt x="226" y="213"/>
                  </a:cubicBezTo>
                  <a:cubicBezTo>
                    <a:pt x="226" y="214"/>
                    <a:pt x="226" y="214"/>
                    <a:pt x="226" y="214"/>
                  </a:cubicBezTo>
                  <a:moveTo>
                    <a:pt x="209" y="207"/>
                  </a:moveTo>
                  <a:cubicBezTo>
                    <a:pt x="194" y="207"/>
                    <a:pt x="175" y="204"/>
                    <a:pt x="155" y="194"/>
                  </a:cubicBezTo>
                  <a:cubicBezTo>
                    <a:pt x="167" y="197"/>
                    <a:pt x="181" y="200"/>
                    <a:pt x="192" y="202"/>
                  </a:cubicBezTo>
                  <a:cubicBezTo>
                    <a:pt x="200" y="204"/>
                    <a:pt x="207" y="206"/>
                    <a:pt x="214" y="207"/>
                  </a:cubicBezTo>
                  <a:cubicBezTo>
                    <a:pt x="213" y="207"/>
                    <a:pt x="213" y="207"/>
                    <a:pt x="213" y="207"/>
                  </a:cubicBezTo>
                  <a:cubicBezTo>
                    <a:pt x="212" y="207"/>
                    <a:pt x="212" y="207"/>
                    <a:pt x="212" y="207"/>
                  </a:cubicBezTo>
                  <a:cubicBezTo>
                    <a:pt x="212" y="207"/>
                    <a:pt x="212" y="207"/>
                    <a:pt x="212" y="207"/>
                  </a:cubicBezTo>
                  <a:cubicBezTo>
                    <a:pt x="212" y="207"/>
                    <a:pt x="212" y="207"/>
                    <a:pt x="212" y="207"/>
                  </a:cubicBezTo>
                  <a:cubicBezTo>
                    <a:pt x="211" y="207"/>
                    <a:pt x="210" y="207"/>
                    <a:pt x="209" y="207"/>
                  </a:cubicBezTo>
                  <a:cubicBezTo>
                    <a:pt x="209" y="207"/>
                    <a:pt x="209" y="207"/>
                    <a:pt x="209" y="207"/>
                  </a:cubicBezTo>
                  <a:moveTo>
                    <a:pt x="177" y="197"/>
                  </a:moveTo>
                  <a:cubicBezTo>
                    <a:pt x="166" y="195"/>
                    <a:pt x="154" y="192"/>
                    <a:pt x="146" y="190"/>
                  </a:cubicBezTo>
                  <a:cubicBezTo>
                    <a:pt x="140" y="187"/>
                    <a:pt x="135" y="184"/>
                    <a:pt x="130" y="180"/>
                  </a:cubicBezTo>
                  <a:cubicBezTo>
                    <a:pt x="128" y="179"/>
                    <a:pt x="126" y="178"/>
                    <a:pt x="124" y="176"/>
                  </a:cubicBezTo>
                  <a:cubicBezTo>
                    <a:pt x="134" y="180"/>
                    <a:pt x="145" y="183"/>
                    <a:pt x="154" y="187"/>
                  </a:cubicBezTo>
                  <a:cubicBezTo>
                    <a:pt x="155" y="187"/>
                    <a:pt x="155" y="187"/>
                    <a:pt x="155" y="187"/>
                  </a:cubicBezTo>
                  <a:cubicBezTo>
                    <a:pt x="162" y="191"/>
                    <a:pt x="170" y="194"/>
                    <a:pt x="177" y="197"/>
                  </a:cubicBezTo>
                  <a:moveTo>
                    <a:pt x="144" y="181"/>
                  </a:moveTo>
                  <a:cubicBezTo>
                    <a:pt x="135" y="178"/>
                    <a:pt x="126" y="175"/>
                    <a:pt x="119" y="172"/>
                  </a:cubicBezTo>
                  <a:cubicBezTo>
                    <a:pt x="114" y="167"/>
                    <a:pt x="109" y="163"/>
                    <a:pt x="104" y="158"/>
                  </a:cubicBezTo>
                  <a:cubicBezTo>
                    <a:pt x="113" y="162"/>
                    <a:pt x="122" y="167"/>
                    <a:pt x="131" y="172"/>
                  </a:cubicBezTo>
                  <a:cubicBezTo>
                    <a:pt x="132" y="172"/>
                    <a:pt x="132" y="172"/>
                    <a:pt x="132" y="172"/>
                  </a:cubicBezTo>
                  <a:cubicBezTo>
                    <a:pt x="132" y="173"/>
                    <a:pt x="132" y="173"/>
                    <a:pt x="132" y="173"/>
                  </a:cubicBezTo>
                  <a:cubicBezTo>
                    <a:pt x="132" y="173"/>
                    <a:pt x="133" y="173"/>
                    <a:pt x="133" y="173"/>
                  </a:cubicBezTo>
                  <a:cubicBezTo>
                    <a:pt x="133" y="173"/>
                    <a:pt x="133" y="173"/>
                    <a:pt x="133" y="173"/>
                  </a:cubicBezTo>
                  <a:cubicBezTo>
                    <a:pt x="137" y="176"/>
                    <a:pt x="140" y="178"/>
                    <a:pt x="144" y="181"/>
                  </a:cubicBezTo>
                  <a:moveTo>
                    <a:pt x="125" y="166"/>
                  </a:moveTo>
                  <a:cubicBezTo>
                    <a:pt x="117" y="162"/>
                    <a:pt x="108" y="157"/>
                    <a:pt x="100" y="153"/>
                  </a:cubicBezTo>
                  <a:cubicBezTo>
                    <a:pt x="97" y="149"/>
                    <a:pt x="94" y="144"/>
                    <a:pt x="91" y="140"/>
                  </a:cubicBezTo>
                  <a:cubicBezTo>
                    <a:pt x="98" y="143"/>
                    <a:pt x="105" y="148"/>
                    <a:pt x="111" y="152"/>
                  </a:cubicBezTo>
                  <a:cubicBezTo>
                    <a:pt x="116" y="157"/>
                    <a:pt x="120" y="162"/>
                    <a:pt x="125" y="166"/>
                  </a:cubicBezTo>
                  <a:moveTo>
                    <a:pt x="19" y="128"/>
                  </a:moveTo>
                  <a:cubicBezTo>
                    <a:pt x="15" y="127"/>
                    <a:pt x="11" y="125"/>
                    <a:pt x="7" y="124"/>
                  </a:cubicBezTo>
                  <a:cubicBezTo>
                    <a:pt x="10" y="122"/>
                    <a:pt x="12" y="121"/>
                    <a:pt x="14" y="119"/>
                  </a:cubicBezTo>
                  <a:cubicBezTo>
                    <a:pt x="16" y="122"/>
                    <a:pt x="17" y="125"/>
                    <a:pt x="19" y="128"/>
                  </a:cubicBezTo>
                  <a:moveTo>
                    <a:pt x="108" y="147"/>
                  </a:moveTo>
                  <a:cubicBezTo>
                    <a:pt x="101" y="143"/>
                    <a:pt x="95" y="139"/>
                    <a:pt x="88" y="136"/>
                  </a:cubicBezTo>
                  <a:cubicBezTo>
                    <a:pt x="85" y="131"/>
                    <a:pt x="82" y="125"/>
                    <a:pt x="79" y="119"/>
                  </a:cubicBezTo>
                  <a:cubicBezTo>
                    <a:pt x="86" y="124"/>
                    <a:pt x="93" y="129"/>
                    <a:pt x="100" y="134"/>
                  </a:cubicBezTo>
                  <a:cubicBezTo>
                    <a:pt x="102" y="139"/>
                    <a:pt x="105" y="143"/>
                    <a:pt x="108" y="147"/>
                  </a:cubicBezTo>
                  <a:moveTo>
                    <a:pt x="22" y="128"/>
                  </a:moveTo>
                  <a:cubicBezTo>
                    <a:pt x="20" y="125"/>
                    <a:pt x="18" y="122"/>
                    <a:pt x="16" y="118"/>
                  </a:cubicBezTo>
                  <a:cubicBezTo>
                    <a:pt x="18" y="117"/>
                    <a:pt x="20" y="116"/>
                    <a:pt x="21" y="115"/>
                  </a:cubicBezTo>
                  <a:cubicBezTo>
                    <a:pt x="23" y="118"/>
                    <a:pt x="25" y="122"/>
                    <a:pt x="27" y="126"/>
                  </a:cubicBezTo>
                  <a:cubicBezTo>
                    <a:pt x="25" y="127"/>
                    <a:pt x="24" y="127"/>
                    <a:pt x="22" y="128"/>
                  </a:cubicBezTo>
                  <a:moveTo>
                    <a:pt x="28" y="124"/>
                  </a:moveTo>
                  <a:cubicBezTo>
                    <a:pt x="27" y="121"/>
                    <a:pt x="25" y="117"/>
                    <a:pt x="23" y="114"/>
                  </a:cubicBezTo>
                  <a:cubicBezTo>
                    <a:pt x="25" y="113"/>
                    <a:pt x="26" y="112"/>
                    <a:pt x="28" y="111"/>
                  </a:cubicBezTo>
                  <a:cubicBezTo>
                    <a:pt x="29" y="115"/>
                    <a:pt x="30" y="118"/>
                    <a:pt x="31" y="122"/>
                  </a:cubicBezTo>
                  <a:cubicBezTo>
                    <a:pt x="30" y="123"/>
                    <a:pt x="29" y="123"/>
                    <a:pt x="28" y="124"/>
                  </a:cubicBezTo>
                  <a:moveTo>
                    <a:pt x="97" y="130"/>
                  </a:moveTo>
                  <a:cubicBezTo>
                    <a:pt x="91" y="125"/>
                    <a:pt x="84" y="120"/>
                    <a:pt x="77" y="115"/>
                  </a:cubicBezTo>
                  <a:cubicBezTo>
                    <a:pt x="75" y="110"/>
                    <a:pt x="74" y="105"/>
                    <a:pt x="72" y="100"/>
                  </a:cubicBezTo>
                  <a:cubicBezTo>
                    <a:pt x="75" y="103"/>
                    <a:pt x="78" y="106"/>
                    <a:pt x="81" y="108"/>
                  </a:cubicBezTo>
                  <a:cubicBezTo>
                    <a:pt x="84" y="111"/>
                    <a:pt x="87" y="114"/>
                    <a:pt x="90" y="117"/>
                  </a:cubicBezTo>
                  <a:cubicBezTo>
                    <a:pt x="90" y="118"/>
                    <a:pt x="91" y="118"/>
                    <a:pt x="92" y="119"/>
                  </a:cubicBezTo>
                  <a:cubicBezTo>
                    <a:pt x="92" y="119"/>
                    <a:pt x="92" y="119"/>
                    <a:pt x="92" y="119"/>
                  </a:cubicBezTo>
                  <a:cubicBezTo>
                    <a:pt x="91" y="119"/>
                    <a:pt x="92" y="120"/>
                    <a:pt x="92" y="120"/>
                  </a:cubicBezTo>
                  <a:cubicBezTo>
                    <a:pt x="93" y="120"/>
                    <a:pt x="93" y="120"/>
                    <a:pt x="93" y="120"/>
                  </a:cubicBezTo>
                  <a:cubicBezTo>
                    <a:pt x="94" y="124"/>
                    <a:pt x="96" y="127"/>
                    <a:pt x="97" y="130"/>
                  </a:cubicBezTo>
                  <a:moveTo>
                    <a:pt x="86" y="101"/>
                  </a:moveTo>
                  <a:cubicBezTo>
                    <a:pt x="81" y="96"/>
                    <a:pt x="76" y="91"/>
                    <a:pt x="71" y="85"/>
                  </a:cubicBezTo>
                  <a:cubicBezTo>
                    <a:pt x="75" y="86"/>
                    <a:pt x="79" y="88"/>
                    <a:pt x="83" y="89"/>
                  </a:cubicBezTo>
                  <a:cubicBezTo>
                    <a:pt x="84" y="93"/>
                    <a:pt x="85" y="97"/>
                    <a:pt x="86" y="101"/>
                  </a:cubicBezTo>
                  <a:moveTo>
                    <a:pt x="90" y="114"/>
                  </a:moveTo>
                  <a:cubicBezTo>
                    <a:pt x="88" y="112"/>
                    <a:pt x="85" y="109"/>
                    <a:pt x="82" y="107"/>
                  </a:cubicBezTo>
                  <a:cubicBezTo>
                    <a:pt x="79" y="103"/>
                    <a:pt x="75" y="100"/>
                    <a:pt x="71" y="97"/>
                  </a:cubicBezTo>
                  <a:cubicBezTo>
                    <a:pt x="71" y="96"/>
                    <a:pt x="71" y="96"/>
                    <a:pt x="71" y="96"/>
                  </a:cubicBezTo>
                  <a:cubicBezTo>
                    <a:pt x="70" y="93"/>
                    <a:pt x="69" y="89"/>
                    <a:pt x="68" y="85"/>
                  </a:cubicBezTo>
                  <a:cubicBezTo>
                    <a:pt x="73" y="92"/>
                    <a:pt x="79" y="98"/>
                    <a:pt x="86" y="104"/>
                  </a:cubicBezTo>
                  <a:cubicBezTo>
                    <a:pt x="87" y="105"/>
                    <a:pt x="87" y="105"/>
                    <a:pt x="87" y="105"/>
                  </a:cubicBezTo>
                  <a:cubicBezTo>
                    <a:pt x="88" y="108"/>
                    <a:pt x="89" y="111"/>
                    <a:pt x="90" y="114"/>
                  </a:cubicBezTo>
                  <a:moveTo>
                    <a:pt x="83" y="84"/>
                  </a:moveTo>
                  <a:cubicBezTo>
                    <a:pt x="78" y="83"/>
                    <a:pt x="73" y="81"/>
                    <a:pt x="68" y="79"/>
                  </a:cubicBezTo>
                  <a:cubicBezTo>
                    <a:pt x="69" y="78"/>
                    <a:pt x="71" y="76"/>
                    <a:pt x="73" y="74"/>
                  </a:cubicBezTo>
                  <a:cubicBezTo>
                    <a:pt x="76" y="77"/>
                    <a:pt x="80" y="81"/>
                    <a:pt x="83" y="84"/>
                  </a:cubicBezTo>
                  <a:moveTo>
                    <a:pt x="85" y="83"/>
                  </a:moveTo>
                  <a:cubicBezTo>
                    <a:pt x="82" y="80"/>
                    <a:pt x="78" y="76"/>
                    <a:pt x="75" y="72"/>
                  </a:cubicBezTo>
                  <a:cubicBezTo>
                    <a:pt x="76" y="72"/>
                    <a:pt x="77" y="71"/>
                    <a:pt x="78" y="70"/>
                  </a:cubicBezTo>
                  <a:cubicBezTo>
                    <a:pt x="78" y="69"/>
                    <a:pt x="79" y="69"/>
                    <a:pt x="80" y="68"/>
                  </a:cubicBezTo>
                  <a:cubicBezTo>
                    <a:pt x="82" y="72"/>
                    <a:pt x="86" y="76"/>
                    <a:pt x="90" y="79"/>
                  </a:cubicBezTo>
                  <a:cubicBezTo>
                    <a:pt x="89" y="80"/>
                    <a:pt x="88" y="81"/>
                    <a:pt x="87" y="82"/>
                  </a:cubicBezTo>
                  <a:cubicBezTo>
                    <a:pt x="86" y="83"/>
                    <a:pt x="86" y="83"/>
                    <a:pt x="85" y="83"/>
                  </a:cubicBezTo>
                  <a:moveTo>
                    <a:pt x="91" y="77"/>
                  </a:moveTo>
                  <a:cubicBezTo>
                    <a:pt x="87" y="74"/>
                    <a:pt x="84" y="71"/>
                    <a:pt x="81" y="67"/>
                  </a:cubicBezTo>
                  <a:cubicBezTo>
                    <a:pt x="83" y="65"/>
                    <a:pt x="84" y="64"/>
                    <a:pt x="86" y="63"/>
                  </a:cubicBezTo>
                  <a:cubicBezTo>
                    <a:pt x="88" y="66"/>
                    <a:pt x="91" y="70"/>
                    <a:pt x="93" y="74"/>
                  </a:cubicBezTo>
                  <a:cubicBezTo>
                    <a:pt x="93" y="74"/>
                    <a:pt x="93" y="74"/>
                    <a:pt x="93" y="74"/>
                  </a:cubicBezTo>
                  <a:cubicBezTo>
                    <a:pt x="93" y="74"/>
                    <a:pt x="93" y="75"/>
                    <a:pt x="94" y="75"/>
                  </a:cubicBezTo>
                  <a:cubicBezTo>
                    <a:pt x="93" y="76"/>
                    <a:pt x="92" y="77"/>
                    <a:pt x="91" y="77"/>
                  </a:cubicBezTo>
                  <a:moveTo>
                    <a:pt x="96" y="73"/>
                  </a:moveTo>
                  <a:cubicBezTo>
                    <a:pt x="93" y="69"/>
                    <a:pt x="90" y="65"/>
                    <a:pt x="87" y="61"/>
                  </a:cubicBezTo>
                  <a:cubicBezTo>
                    <a:pt x="89" y="60"/>
                    <a:pt x="91" y="58"/>
                    <a:pt x="93" y="56"/>
                  </a:cubicBezTo>
                  <a:cubicBezTo>
                    <a:pt x="96" y="60"/>
                    <a:pt x="98" y="64"/>
                    <a:pt x="101" y="68"/>
                  </a:cubicBezTo>
                  <a:cubicBezTo>
                    <a:pt x="100" y="70"/>
                    <a:pt x="98" y="72"/>
                    <a:pt x="96" y="73"/>
                  </a:cubicBezTo>
                  <a:moveTo>
                    <a:pt x="103" y="67"/>
                  </a:moveTo>
                  <a:cubicBezTo>
                    <a:pt x="100" y="63"/>
                    <a:pt x="97" y="59"/>
                    <a:pt x="94" y="55"/>
                  </a:cubicBezTo>
                  <a:cubicBezTo>
                    <a:pt x="94" y="55"/>
                    <a:pt x="94" y="55"/>
                    <a:pt x="94" y="55"/>
                  </a:cubicBezTo>
                  <a:cubicBezTo>
                    <a:pt x="99" y="56"/>
                    <a:pt x="105" y="59"/>
                    <a:pt x="110" y="61"/>
                  </a:cubicBezTo>
                  <a:cubicBezTo>
                    <a:pt x="108" y="63"/>
                    <a:pt x="105" y="65"/>
                    <a:pt x="103" y="67"/>
                  </a:cubicBezTo>
                  <a:moveTo>
                    <a:pt x="60" y="31"/>
                  </a:moveTo>
                  <a:cubicBezTo>
                    <a:pt x="49" y="25"/>
                    <a:pt x="39" y="18"/>
                    <a:pt x="30" y="12"/>
                  </a:cubicBezTo>
                  <a:cubicBezTo>
                    <a:pt x="34" y="13"/>
                    <a:pt x="37" y="14"/>
                    <a:pt x="41" y="15"/>
                  </a:cubicBezTo>
                  <a:cubicBezTo>
                    <a:pt x="47" y="21"/>
                    <a:pt x="53" y="26"/>
                    <a:pt x="60" y="31"/>
                  </a:cubicBezTo>
                  <a:moveTo>
                    <a:pt x="5" y="120"/>
                  </a:moveTo>
                  <a:cubicBezTo>
                    <a:pt x="5" y="119"/>
                    <a:pt x="5" y="119"/>
                    <a:pt x="5" y="118"/>
                  </a:cubicBezTo>
                  <a:cubicBezTo>
                    <a:pt x="5" y="82"/>
                    <a:pt x="13" y="39"/>
                    <a:pt x="15" y="7"/>
                  </a:cubicBezTo>
                  <a:cubicBezTo>
                    <a:pt x="34" y="20"/>
                    <a:pt x="62" y="40"/>
                    <a:pt x="90" y="52"/>
                  </a:cubicBezTo>
                  <a:cubicBezTo>
                    <a:pt x="83" y="59"/>
                    <a:pt x="77" y="64"/>
                    <a:pt x="72" y="69"/>
                  </a:cubicBezTo>
                  <a:cubicBezTo>
                    <a:pt x="69" y="71"/>
                    <a:pt x="67" y="74"/>
                    <a:pt x="65" y="75"/>
                  </a:cubicBezTo>
                  <a:cubicBezTo>
                    <a:pt x="64" y="76"/>
                    <a:pt x="64" y="77"/>
                    <a:pt x="63" y="78"/>
                  </a:cubicBezTo>
                  <a:cubicBezTo>
                    <a:pt x="63" y="78"/>
                    <a:pt x="63" y="79"/>
                    <a:pt x="62" y="79"/>
                  </a:cubicBezTo>
                  <a:cubicBezTo>
                    <a:pt x="62" y="79"/>
                    <a:pt x="62" y="80"/>
                    <a:pt x="62" y="81"/>
                  </a:cubicBezTo>
                  <a:cubicBezTo>
                    <a:pt x="62" y="81"/>
                    <a:pt x="62" y="81"/>
                    <a:pt x="62" y="81"/>
                  </a:cubicBezTo>
                  <a:cubicBezTo>
                    <a:pt x="73" y="131"/>
                    <a:pt x="99" y="164"/>
                    <a:pt x="128" y="184"/>
                  </a:cubicBezTo>
                  <a:cubicBezTo>
                    <a:pt x="156" y="204"/>
                    <a:pt x="188" y="212"/>
                    <a:pt x="209" y="212"/>
                  </a:cubicBezTo>
                  <a:cubicBezTo>
                    <a:pt x="210" y="212"/>
                    <a:pt x="211" y="212"/>
                    <a:pt x="212" y="212"/>
                  </a:cubicBezTo>
                  <a:cubicBezTo>
                    <a:pt x="212" y="212"/>
                    <a:pt x="212" y="212"/>
                    <a:pt x="212" y="212"/>
                  </a:cubicBezTo>
                  <a:cubicBezTo>
                    <a:pt x="212" y="214"/>
                    <a:pt x="213" y="217"/>
                    <a:pt x="213" y="221"/>
                  </a:cubicBezTo>
                  <a:cubicBezTo>
                    <a:pt x="213" y="224"/>
                    <a:pt x="212" y="227"/>
                    <a:pt x="212" y="230"/>
                  </a:cubicBezTo>
                  <a:cubicBezTo>
                    <a:pt x="212" y="231"/>
                    <a:pt x="211" y="232"/>
                    <a:pt x="211" y="232"/>
                  </a:cubicBezTo>
                  <a:cubicBezTo>
                    <a:pt x="211" y="233"/>
                    <a:pt x="211" y="233"/>
                    <a:pt x="211" y="233"/>
                  </a:cubicBezTo>
                  <a:cubicBezTo>
                    <a:pt x="208" y="233"/>
                    <a:pt x="204" y="233"/>
                    <a:pt x="200" y="233"/>
                  </a:cubicBezTo>
                  <a:cubicBezTo>
                    <a:pt x="200" y="233"/>
                    <a:pt x="200" y="233"/>
                    <a:pt x="199" y="233"/>
                  </a:cubicBezTo>
                  <a:cubicBezTo>
                    <a:pt x="174" y="233"/>
                    <a:pt x="138" y="225"/>
                    <a:pt x="105" y="204"/>
                  </a:cubicBezTo>
                  <a:cubicBezTo>
                    <a:pt x="76" y="187"/>
                    <a:pt x="50" y="160"/>
                    <a:pt x="36" y="123"/>
                  </a:cubicBezTo>
                  <a:cubicBezTo>
                    <a:pt x="36" y="122"/>
                    <a:pt x="36" y="122"/>
                    <a:pt x="36" y="122"/>
                  </a:cubicBezTo>
                  <a:cubicBezTo>
                    <a:pt x="34" y="117"/>
                    <a:pt x="33" y="112"/>
                    <a:pt x="32" y="107"/>
                  </a:cubicBezTo>
                  <a:cubicBezTo>
                    <a:pt x="31" y="106"/>
                    <a:pt x="31" y="106"/>
                    <a:pt x="30" y="106"/>
                  </a:cubicBezTo>
                  <a:cubicBezTo>
                    <a:pt x="30" y="105"/>
                    <a:pt x="30" y="105"/>
                    <a:pt x="29" y="105"/>
                  </a:cubicBezTo>
                  <a:cubicBezTo>
                    <a:pt x="29" y="105"/>
                    <a:pt x="29" y="105"/>
                    <a:pt x="28" y="106"/>
                  </a:cubicBezTo>
                  <a:cubicBezTo>
                    <a:pt x="19" y="111"/>
                    <a:pt x="13" y="115"/>
                    <a:pt x="5" y="120"/>
                  </a:cubicBezTo>
                  <a:moveTo>
                    <a:pt x="13" y="0"/>
                  </a:moveTo>
                  <a:cubicBezTo>
                    <a:pt x="13" y="0"/>
                    <a:pt x="13" y="0"/>
                    <a:pt x="12" y="0"/>
                  </a:cubicBezTo>
                  <a:cubicBezTo>
                    <a:pt x="12" y="1"/>
                    <a:pt x="11" y="2"/>
                    <a:pt x="11" y="2"/>
                  </a:cubicBezTo>
                  <a:cubicBezTo>
                    <a:pt x="9" y="34"/>
                    <a:pt x="0" y="80"/>
                    <a:pt x="0" y="118"/>
                  </a:cubicBezTo>
                  <a:cubicBezTo>
                    <a:pt x="0" y="120"/>
                    <a:pt x="0" y="121"/>
                    <a:pt x="0" y="123"/>
                  </a:cubicBezTo>
                  <a:cubicBezTo>
                    <a:pt x="0" y="123"/>
                    <a:pt x="0" y="123"/>
                    <a:pt x="0" y="123"/>
                  </a:cubicBezTo>
                  <a:cubicBezTo>
                    <a:pt x="0" y="124"/>
                    <a:pt x="0" y="126"/>
                    <a:pt x="1" y="126"/>
                  </a:cubicBezTo>
                  <a:cubicBezTo>
                    <a:pt x="8" y="129"/>
                    <a:pt x="14" y="131"/>
                    <a:pt x="21" y="134"/>
                  </a:cubicBezTo>
                  <a:cubicBezTo>
                    <a:pt x="21" y="134"/>
                    <a:pt x="22" y="134"/>
                    <a:pt x="22" y="134"/>
                  </a:cubicBezTo>
                  <a:cubicBezTo>
                    <a:pt x="22" y="134"/>
                    <a:pt x="23" y="134"/>
                    <a:pt x="23" y="133"/>
                  </a:cubicBezTo>
                  <a:cubicBezTo>
                    <a:pt x="27" y="131"/>
                    <a:pt x="30" y="129"/>
                    <a:pt x="33" y="126"/>
                  </a:cubicBezTo>
                  <a:cubicBezTo>
                    <a:pt x="47" y="164"/>
                    <a:pt x="74" y="190"/>
                    <a:pt x="103" y="208"/>
                  </a:cubicBezTo>
                  <a:cubicBezTo>
                    <a:pt x="136" y="229"/>
                    <a:pt x="173" y="238"/>
                    <a:pt x="200" y="238"/>
                  </a:cubicBezTo>
                  <a:cubicBezTo>
                    <a:pt x="204" y="238"/>
                    <a:pt x="208" y="238"/>
                    <a:pt x="212" y="237"/>
                  </a:cubicBezTo>
                  <a:cubicBezTo>
                    <a:pt x="212" y="237"/>
                    <a:pt x="212" y="237"/>
                    <a:pt x="212" y="237"/>
                  </a:cubicBezTo>
                  <a:cubicBezTo>
                    <a:pt x="216" y="237"/>
                    <a:pt x="219" y="236"/>
                    <a:pt x="221" y="236"/>
                  </a:cubicBezTo>
                  <a:cubicBezTo>
                    <a:pt x="223" y="236"/>
                    <a:pt x="225" y="235"/>
                    <a:pt x="227" y="235"/>
                  </a:cubicBezTo>
                  <a:cubicBezTo>
                    <a:pt x="228" y="234"/>
                    <a:pt x="229" y="234"/>
                    <a:pt x="229" y="233"/>
                  </a:cubicBezTo>
                  <a:cubicBezTo>
                    <a:pt x="229" y="231"/>
                    <a:pt x="229" y="228"/>
                    <a:pt x="230" y="225"/>
                  </a:cubicBezTo>
                  <a:cubicBezTo>
                    <a:pt x="230" y="221"/>
                    <a:pt x="230" y="217"/>
                    <a:pt x="230" y="213"/>
                  </a:cubicBezTo>
                  <a:cubicBezTo>
                    <a:pt x="230" y="211"/>
                    <a:pt x="230" y="209"/>
                    <a:pt x="230" y="208"/>
                  </a:cubicBezTo>
                  <a:cubicBezTo>
                    <a:pt x="230" y="207"/>
                    <a:pt x="229" y="206"/>
                    <a:pt x="228" y="206"/>
                  </a:cubicBezTo>
                  <a:cubicBezTo>
                    <a:pt x="228" y="206"/>
                    <a:pt x="228" y="206"/>
                    <a:pt x="227" y="206"/>
                  </a:cubicBezTo>
                  <a:cubicBezTo>
                    <a:pt x="227" y="206"/>
                    <a:pt x="227" y="206"/>
                    <a:pt x="227" y="206"/>
                  </a:cubicBezTo>
                  <a:cubicBezTo>
                    <a:pt x="203" y="200"/>
                    <a:pt x="173" y="194"/>
                    <a:pt x="147" y="177"/>
                  </a:cubicBezTo>
                  <a:cubicBezTo>
                    <a:pt x="121" y="161"/>
                    <a:pt x="98" y="134"/>
                    <a:pt x="87" y="88"/>
                  </a:cubicBezTo>
                  <a:cubicBezTo>
                    <a:pt x="87" y="88"/>
                    <a:pt x="88" y="87"/>
                    <a:pt x="88" y="87"/>
                  </a:cubicBezTo>
                  <a:cubicBezTo>
                    <a:pt x="90" y="85"/>
                    <a:pt x="95" y="80"/>
                    <a:pt x="101" y="75"/>
                  </a:cubicBezTo>
                  <a:cubicBezTo>
                    <a:pt x="106" y="70"/>
                    <a:pt x="112" y="65"/>
                    <a:pt x="115" y="62"/>
                  </a:cubicBezTo>
                  <a:cubicBezTo>
                    <a:pt x="115" y="62"/>
                    <a:pt x="115" y="62"/>
                    <a:pt x="115" y="62"/>
                  </a:cubicBezTo>
                  <a:cubicBezTo>
                    <a:pt x="116" y="61"/>
                    <a:pt x="116" y="61"/>
                    <a:pt x="116" y="61"/>
                  </a:cubicBezTo>
                  <a:cubicBezTo>
                    <a:pt x="116" y="61"/>
                    <a:pt x="116" y="61"/>
                    <a:pt x="116" y="61"/>
                  </a:cubicBezTo>
                  <a:cubicBezTo>
                    <a:pt x="116" y="61"/>
                    <a:pt x="116" y="61"/>
                    <a:pt x="116" y="61"/>
                  </a:cubicBezTo>
                  <a:cubicBezTo>
                    <a:pt x="116" y="60"/>
                    <a:pt x="116" y="60"/>
                    <a:pt x="116" y="60"/>
                  </a:cubicBezTo>
                  <a:cubicBezTo>
                    <a:pt x="116" y="60"/>
                    <a:pt x="116" y="60"/>
                    <a:pt x="116" y="60"/>
                  </a:cubicBezTo>
                  <a:cubicBezTo>
                    <a:pt x="116" y="60"/>
                    <a:pt x="116" y="60"/>
                    <a:pt x="116" y="60"/>
                  </a:cubicBezTo>
                  <a:cubicBezTo>
                    <a:pt x="116" y="59"/>
                    <a:pt x="116" y="59"/>
                    <a:pt x="116" y="59"/>
                  </a:cubicBezTo>
                  <a:cubicBezTo>
                    <a:pt x="116" y="59"/>
                    <a:pt x="116" y="59"/>
                    <a:pt x="116" y="59"/>
                  </a:cubicBezTo>
                  <a:cubicBezTo>
                    <a:pt x="115" y="58"/>
                    <a:pt x="115" y="58"/>
                    <a:pt x="115" y="58"/>
                  </a:cubicBezTo>
                  <a:cubicBezTo>
                    <a:pt x="115" y="58"/>
                    <a:pt x="115" y="58"/>
                    <a:pt x="115" y="58"/>
                  </a:cubicBezTo>
                  <a:cubicBezTo>
                    <a:pt x="115" y="58"/>
                    <a:pt x="115" y="58"/>
                    <a:pt x="115" y="58"/>
                  </a:cubicBezTo>
                  <a:cubicBezTo>
                    <a:pt x="115" y="58"/>
                    <a:pt x="115" y="58"/>
                    <a:pt x="115" y="58"/>
                  </a:cubicBezTo>
                  <a:cubicBezTo>
                    <a:pt x="115" y="58"/>
                    <a:pt x="115" y="58"/>
                    <a:pt x="115" y="58"/>
                  </a:cubicBezTo>
                  <a:cubicBezTo>
                    <a:pt x="114" y="58"/>
                    <a:pt x="114" y="58"/>
                    <a:pt x="113" y="57"/>
                  </a:cubicBezTo>
                  <a:cubicBezTo>
                    <a:pt x="87" y="45"/>
                    <a:pt x="62" y="29"/>
                    <a:pt x="43" y="11"/>
                  </a:cubicBezTo>
                  <a:cubicBezTo>
                    <a:pt x="42" y="11"/>
                    <a:pt x="42" y="11"/>
                    <a:pt x="42" y="11"/>
                  </a:cubicBezTo>
                  <a:cubicBezTo>
                    <a:pt x="34" y="8"/>
                    <a:pt x="25" y="5"/>
                    <a:pt x="17" y="2"/>
                  </a:cubicBezTo>
                  <a:cubicBezTo>
                    <a:pt x="16" y="2"/>
                    <a:pt x="15" y="1"/>
                    <a:pt x="15" y="1"/>
                  </a:cubicBezTo>
                  <a:cubicBezTo>
                    <a:pt x="14" y="0"/>
                    <a:pt x="14" y="0"/>
                    <a:pt x="13"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879"/>
            <p:cNvSpPr>
              <a:spLocks noEditPoints="1"/>
            </p:cNvSpPr>
            <p:nvPr/>
          </p:nvSpPr>
          <p:spPr bwMode="auto">
            <a:xfrm>
              <a:off x="4044" y="1022"/>
              <a:ext cx="236" cy="239"/>
            </a:xfrm>
            <a:custGeom>
              <a:avLst/>
              <a:gdLst>
                <a:gd name="T0" fmla="*/ 37 w 100"/>
                <a:gd name="T1" fmla="*/ 97 h 101"/>
                <a:gd name="T2" fmla="*/ 7 w 100"/>
                <a:gd name="T3" fmla="*/ 88 h 101"/>
                <a:gd name="T4" fmla="*/ 4 w 100"/>
                <a:gd name="T5" fmla="*/ 67 h 101"/>
                <a:gd name="T6" fmla="*/ 6 w 100"/>
                <a:gd name="T7" fmla="*/ 33 h 101"/>
                <a:gd name="T8" fmla="*/ 13 w 100"/>
                <a:gd name="T9" fmla="*/ 20 h 101"/>
                <a:gd name="T10" fmla="*/ 45 w 100"/>
                <a:gd name="T11" fmla="*/ 16 h 101"/>
                <a:gd name="T12" fmla="*/ 75 w 100"/>
                <a:gd name="T13" fmla="*/ 19 h 101"/>
                <a:gd name="T14" fmla="*/ 40 w 100"/>
                <a:gd name="T15" fmla="*/ 48 h 101"/>
                <a:gd name="T16" fmla="*/ 31 w 100"/>
                <a:gd name="T17" fmla="*/ 31 h 101"/>
                <a:gd name="T18" fmla="*/ 20 w 100"/>
                <a:gd name="T19" fmla="*/ 43 h 101"/>
                <a:gd name="T20" fmla="*/ 20 w 100"/>
                <a:gd name="T21" fmla="*/ 46 h 101"/>
                <a:gd name="T22" fmla="*/ 45 w 100"/>
                <a:gd name="T23" fmla="*/ 83 h 101"/>
                <a:gd name="T24" fmla="*/ 87 w 100"/>
                <a:gd name="T25" fmla="*/ 27 h 101"/>
                <a:gd name="T26" fmla="*/ 89 w 100"/>
                <a:gd name="T27" fmla="*/ 48 h 101"/>
                <a:gd name="T28" fmla="*/ 85 w 100"/>
                <a:gd name="T29" fmla="*/ 83 h 101"/>
                <a:gd name="T30" fmla="*/ 66 w 100"/>
                <a:gd name="T31" fmla="*/ 96 h 101"/>
                <a:gd name="T32" fmla="*/ 46 w 100"/>
                <a:gd name="T33" fmla="*/ 66 h 101"/>
                <a:gd name="T34" fmla="*/ 88 w 100"/>
                <a:gd name="T35" fmla="*/ 7 h 101"/>
                <a:gd name="T36" fmla="*/ 94 w 100"/>
                <a:gd name="T37" fmla="*/ 15 h 101"/>
                <a:gd name="T38" fmla="*/ 24 w 100"/>
                <a:gd name="T39" fmla="*/ 45 h 101"/>
                <a:gd name="T40" fmla="*/ 37 w 100"/>
                <a:gd name="T41" fmla="*/ 49 h 101"/>
                <a:gd name="T42" fmla="*/ 46 w 100"/>
                <a:gd name="T43" fmla="*/ 66 h 101"/>
                <a:gd name="T44" fmla="*/ 87 w 100"/>
                <a:gd name="T45" fmla="*/ 3 h 101"/>
                <a:gd name="T46" fmla="*/ 56 w 100"/>
                <a:gd name="T47" fmla="*/ 12 h 101"/>
                <a:gd name="T48" fmla="*/ 22 w 100"/>
                <a:gd name="T49" fmla="*/ 14 h 101"/>
                <a:gd name="T50" fmla="*/ 4 w 100"/>
                <a:gd name="T51" fmla="*/ 23 h 101"/>
                <a:gd name="T52" fmla="*/ 0 w 100"/>
                <a:gd name="T53" fmla="*/ 67 h 101"/>
                <a:gd name="T54" fmla="*/ 4 w 100"/>
                <a:gd name="T55" fmla="*/ 90 h 101"/>
                <a:gd name="T56" fmla="*/ 37 w 100"/>
                <a:gd name="T57" fmla="*/ 101 h 101"/>
                <a:gd name="T58" fmla="*/ 67 w 100"/>
                <a:gd name="T59" fmla="*/ 100 h 101"/>
                <a:gd name="T60" fmla="*/ 88 w 100"/>
                <a:gd name="T61" fmla="*/ 85 h 101"/>
                <a:gd name="T62" fmla="*/ 93 w 100"/>
                <a:gd name="T63" fmla="*/ 48 h 101"/>
                <a:gd name="T64" fmla="*/ 93 w 100"/>
                <a:gd name="T65" fmla="*/ 32 h 101"/>
                <a:gd name="T66" fmla="*/ 90 w 100"/>
                <a:gd name="T67" fmla="*/ 25 h 101"/>
                <a:gd name="T68" fmla="*/ 100 w 100"/>
                <a:gd name="T69" fmla="*/ 14 h 101"/>
                <a:gd name="T70" fmla="*/ 93 w 100"/>
                <a:gd name="T71" fmla="*/ 9 h 101"/>
                <a:gd name="T72" fmla="*/ 89 w 100"/>
                <a:gd name="T7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101">
                  <a:moveTo>
                    <a:pt x="50" y="97"/>
                  </a:moveTo>
                  <a:cubicBezTo>
                    <a:pt x="46" y="97"/>
                    <a:pt x="41" y="97"/>
                    <a:pt x="37" y="97"/>
                  </a:cubicBezTo>
                  <a:cubicBezTo>
                    <a:pt x="32" y="97"/>
                    <a:pt x="25" y="97"/>
                    <a:pt x="20" y="95"/>
                  </a:cubicBezTo>
                  <a:cubicBezTo>
                    <a:pt x="15" y="94"/>
                    <a:pt x="10" y="92"/>
                    <a:pt x="7" y="88"/>
                  </a:cubicBezTo>
                  <a:cubicBezTo>
                    <a:pt x="4" y="84"/>
                    <a:pt x="3" y="79"/>
                    <a:pt x="3" y="73"/>
                  </a:cubicBezTo>
                  <a:cubicBezTo>
                    <a:pt x="3" y="71"/>
                    <a:pt x="4" y="69"/>
                    <a:pt x="4" y="67"/>
                  </a:cubicBezTo>
                  <a:cubicBezTo>
                    <a:pt x="4" y="62"/>
                    <a:pt x="4" y="53"/>
                    <a:pt x="5" y="45"/>
                  </a:cubicBezTo>
                  <a:cubicBezTo>
                    <a:pt x="5" y="40"/>
                    <a:pt x="5" y="36"/>
                    <a:pt x="6" y="33"/>
                  </a:cubicBezTo>
                  <a:cubicBezTo>
                    <a:pt x="6" y="29"/>
                    <a:pt x="7" y="27"/>
                    <a:pt x="8" y="25"/>
                  </a:cubicBezTo>
                  <a:cubicBezTo>
                    <a:pt x="9" y="23"/>
                    <a:pt x="10" y="22"/>
                    <a:pt x="13" y="20"/>
                  </a:cubicBezTo>
                  <a:cubicBezTo>
                    <a:pt x="17" y="19"/>
                    <a:pt x="22" y="17"/>
                    <a:pt x="28" y="17"/>
                  </a:cubicBezTo>
                  <a:cubicBezTo>
                    <a:pt x="33" y="16"/>
                    <a:pt x="39" y="16"/>
                    <a:pt x="45" y="16"/>
                  </a:cubicBezTo>
                  <a:cubicBezTo>
                    <a:pt x="50" y="16"/>
                    <a:pt x="54" y="16"/>
                    <a:pt x="56" y="16"/>
                  </a:cubicBezTo>
                  <a:cubicBezTo>
                    <a:pt x="66" y="16"/>
                    <a:pt x="70" y="17"/>
                    <a:pt x="75" y="19"/>
                  </a:cubicBezTo>
                  <a:cubicBezTo>
                    <a:pt x="66" y="30"/>
                    <a:pt x="57" y="43"/>
                    <a:pt x="46" y="60"/>
                  </a:cubicBezTo>
                  <a:cubicBezTo>
                    <a:pt x="44" y="56"/>
                    <a:pt x="42" y="52"/>
                    <a:pt x="40" y="48"/>
                  </a:cubicBezTo>
                  <a:cubicBezTo>
                    <a:pt x="37" y="42"/>
                    <a:pt x="35" y="36"/>
                    <a:pt x="33" y="33"/>
                  </a:cubicBezTo>
                  <a:cubicBezTo>
                    <a:pt x="31" y="31"/>
                    <a:pt x="31" y="31"/>
                    <a:pt x="31" y="31"/>
                  </a:cubicBezTo>
                  <a:cubicBezTo>
                    <a:pt x="30" y="33"/>
                    <a:pt x="30" y="33"/>
                    <a:pt x="30" y="33"/>
                  </a:cubicBezTo>
                  <a:cubicBezTo>
                    <a:pt x="27" y="37"/>
                    <a:pt x="24" y="40"/>
                    <a:pt x="20" y="43"/>
                  </a:cubicBezTo>
                  <a:cubicBezTo>
                    <a:pt x="19" y="45"/>
                    <a:pt x="19" y="45"/>
                    <a:pt x="19" y="45"/>
                  </a:cubicBezTo>
                  <a:cubicBezTo>
                    <a:pt x="20" y="46"/>
                    <a:pt x="20" y="46"/>
                    <a:pt x="20" y="46"/>
                  </a:cubicBezTo>
                  <a:cubicBezTo>
                    <a:pt x="25" y="52"/>
                    <a:pt x="39" y="69"/>
                    <a:pt x="44" y="80"/>
                  </a:cubicBezTo>
                  <a:cubicBezTo>
                    <a:pt x="45" y="83"/>
                    <a:pt x="45" y="83"/>
                    <a:pt x="45" y="83"/>
                  </a:cubicBezTo>
                  <a:cubicBezTo>
                    <a:pt x="47" y="80"/>
                    <a:pt x="47" y="80"/>
                    <a:pt x="47" y="80"/>
                  </a:cubicBezTo>
                  <a:cubicBezTo>
                    <a:pt x="59" y="62"/>
                    <a:pt x="73" y="44"/>
                    <a:pt x="87" y="27"/>
                  </a:cubicBezTo>
                  <a:cubicBezTo>
                    <a:pt x="88" y="28"/>
                    <a:pt x="89" y="29"/>
                    <a:pt x="89" y="32"/>
                  </a:cubicBezTo>
                  <a:cubicBezTo>
                    <a:pt x="89" y="38"/>
                    <a:pt x="89" y="43"/>
                    <a:pt x="89" y="48"/>
                  </a:cubicBezTo>
                  <a:cubicBezTo>
                    <a:pt x="89" y="56"/>
                    <a:pt x="89" y="64"/>
                    <a:pt x="88" y="74"/>
                  </a:cubicBezTo>
                  <a:cubicBezTo>
                    <a:pt x="87" y="78"/>
                    <a:pt x="86" y="81"/>
                    <a:pt x="85" y="83"/>
                  </a:cubicBezTo>
                  <a:cubicBezTo>
                    <a:pt x="84" y="85"/>
                    <a:pt x="82" y="88"/>
                    <a:pt x="79" y="90"/>
                  </a:cubicBezTo>
                  <a:cubicBezTo>
                    <a:pt x="76" y="93"/>
                    <a:pt x="71" y="95"/>
                    <a:pt x="66" y="96"/>
                  </a:cubicBezTo>
                  <a:cubicBezTo>
                    <a:pt x="61" y="97"/>
                    <a:pt x="56" y="97"/>
                    <a:pt x="50" y="97"/>
                  </a:cubicBezTo>
                  <a:moveTo>
                    <a:pt x="46" y="66"/>
                  </a:moveTo>
                  <a:cubicBezTo>
                    <a:pt x="48" y="64"/>
                    <a:pt x="48" y="64"/>
                    <a:pt x="48" y="64"/>
                  </a:cubicBezTo>
                  <a:cubicBezTo>
                    <a:pt x="64" y="40"/>
                    <a:pt x="74" y="24"/>
                    <a:pt x="88" y="7"/>
                  </a:cubicBezTo>
                  <a:cubicBezTo>
                    <a:pt x="89" y="9"/>
                    <a:pt x="89" y="10"/>
                    <a:pt x="90" y="11"/>
                  </a:cubicBezTo>
                  <a:cubicBezTo>
                    <a:pt x="91" y="12"/>
                    <a:pt x="93" y="13"/>
                    <a:pt x="94" y="15"/>
                  </a:cubicBezTo>
                  <a:cubicBezTo>
                    <a:pt x="76" y="34"/>
                    <a:pt x="60" y="54"/>
                    <a:pt x="46" y="76"/>
                  </a:cubicBezTo>
                  <a:cubicBezTo>
                    <a:pt x="40" y="65"/>
                    <a:pt x="29" y="51"/>
                    <a:pt x="24" y="45"/>
                  </a:cubicBezTo>
                  <a:cubicBezTo>
                    <a:pt x="26" y="42"/>
                    <a:pt x="29" y="40"/>
                    <a:pt x="31" y="37"/>
                  </a:cubicBezTo>
                  <a:cubicBezTo>
                    <a:pt x="33" y="40"/>
                    <a:pt x="35" y="45"/>
                    <a:pt x="37" y="49"/>
                  </a:cubicBezTo>
                  <a:cubicBezTo>
                    <a:pt x="40" y="55"/>
                    <a:pt x="42" y="60"/>
                    <a:pt x="45" y="64"/>
                  </a:cubicBezTo>
                  <a:cubicBezTo>
                    <a:pt x="46" y="66"/>
                    <a:pt x="46" y="66"/>
                    <a:pt x="46" y="66"/>
                  </a:cubicBezTo>
                  <a:moveTo>
                    <a:pt x="89" y="0"/>
                  </a:moveTo>
                  <a:cubicBezTo>
                    <a:pt x="87" y="3"/>
                    <a:pt x="87" y="3"/>
                    <a:pt x="87" y="3"/>
                  </a:cubicBezTo>
                  <a:cubicBezTo>
                    <a:pt x="83" y="7"/>
                    <a:pt x="80" y="11"/>
                    <a:pt x="77" y="16"/>
                  </a:cubicBezTo>
                  <a:cubicBezTo>
                    <a:pt x="72" y="14"/>
                    <a:pt x="67" y="13"/>
                    <a:pt x="56" y="12"/>
                  </a:cubicBezTo>
                  <a:cubicBezTo>
                    <a:pt x="54" y="12"/>
                    <a:pt x="50" y="12"/>
                    <a:pt x="45" y="12"/>
                  </a:cubicBezTo>
                  <a:cubicBezTo>
                    <a:pt x="38" y="12"/>
                    <a:pt x="29" y="12"/>
                    <a:pt x="22" y="14"/>
                  </a:cubicBezTo>
                  <a:cubicBezTo>
                    <a:pt x="18" y="15"/>
                    <a:pt x="14" y="16"/>
                    <a:pt x="11" y="17"/>
                  </a:cubicBezTo>
                  <a:cubicBezTo>
                    <a:pt x="8" y="19"/>
                    <a:pt x="6" y="21"/>
                    <a:pt x="4" y="23"/>
                  </a:cubicBezTo>
                  <a:cubicBezTo>
                    <a:pt x="3" y="26"/>
                    <a:pt x="3" y="29"/>
                    <a:pt x="2" y="32"/>
                  </a:cubicBezTo>
                  <a:cubicBezTo>
                    <a:pt x="1" y="43"/>
                    <a:pt x="1" y="60"/>
                    <a:pt x="0" y="67"/>
                  </a:cubicBezTo>
                  <a:cubicBezTo>
                    <a:pt x="0" y="69"/>
                    <a:pt x="0" y="71"/>
                    <a:pt x="0" y="73"/>
                  </a:cubicBezTo>
                  <a:cubicBezTo>
                    <a:pt x="0" y="79"/>
                    <a:pt x="1" y="85"/>
                    <a:pt x="4" y="90"/>
                  </a:cubicBezTo>
                  <a:cubicBezTo>
                    <a:pt x="8" y="95"/>
                    <a:pt x="13" y="97"/>
                    <a:pt x="19" y="99"/>
                  </a:cubicBezTo>
                  <a:cubicBezTo>
                    <a:pt x="25" y="100"/>
                    <a:pt x="31" y="101"/>
                    <a:pt x="37" y="101"/>
                  </a:cubicBezTo>
                  <a:cubicBezTo>
                    <a:pt x="41" y="101"/>
                    <a:pt x="46" y="101"/>
                    <a:pt x="50" y="101"/>
                  </a:cubicBezTo>
                  <a:cubicBezTo>
                    <a:pt x="56" y="101"/>
                    <a:pt x="62" y="101"/>
                    <a:pt x="67" y="100"/>
                  </a:cubicBezTo>
                  <a:cubicBezTo>
                    <a:pt x="72" y="99"/>
                    <a:pt x="77" y="97"/>
                    <a:pt x="81" y="93"/>
                  </a:cubicBezTo>
                  <a:cubicBezTo>
                    <a:pt x="85" y="90"/>
                    <a:pt x="87" y="88"/>
                    <a:pt x="88" y="85"/>
                  </a:cubicBezTo>
                  <a:cubicBezTo>
                    <a:pt x="90" y="82"/>
                    <a:pt x="90" y="79"/>
                    <a:pt x="91" y="75"/>
                  </a:cubicBezTo>
                  <a:cubicBezTo>
                    <a:pt x="93" y="65"/>
                    <a:pt x="93" y="56"/>
                    <a:pt x="93" y="48"/>
                  </a:cubicBezTo>
                  <a:cubicBezTo>
                    <a:pt x="93" y="43"/>
                    <a:pt x="93" y="38"/>
                    <a:pt x="93" y="32"/>
                  </a:cubicBezTo>
                  <a:cubicBezTo>
                    <a:pt x="93" y="32"/>
                    <a:pt x="93" y="32"/>
                    <a:pt x="93" y="32"/>
                  </a:cubicBezTo>
                  <a:cubicBezTo>
                    <a:pt x="93" y="32"/>
                    <a:pt x="93" y="32"/>
                    <a:pt x="93" y="32"/>
                  </a:cubicBezTo>
                  <a:cubicBezTo>
                    <a:pt x="92" y="28"/>
                    <a:pt x="91" y="26"/>
                    <a:pt x="90" y="25"/>
                  </a:cubicBezTo>
                  <a:cubicBezTo>
                    <a:pt x="93" y="22"/>
                    <a:pt x="95" y="19"/>
                    <a:pt x="98" y="16"/>
                  </a:cubicBezTo>
                  <a:cubicBezTo>
                    <a:pt x="100" y="14"/>
                    <a:pt x="100" y="14"/>
                    <a:pt x="100" y="14"/>
                  </a:cubicBezTo>
                  <a:cubicBezTo>
                    <a:pt x="98" y="13"/>
                    <a:pt x="98" y="13"/>
                    <a:pt x="98" y="13"/>
                  </a:cubicBezTo>
                  <a:cubicBezTo>
                    <a:pt x="96" y="11"/>
                    <a:pt x="94" y="10"/>
                    <a:pt x="93" y="9"/>
                  </a:cubicBezTo>
                  <a:cubicBezTo>
                    <a:pt x="92" y="7"/>
                    <a:pt x="91" y="6"/>
                    <a:pt x="90" y="3"/>
                  </a:cubicBezTo>
                  <a:cubicBezTo>
                    <a:pt x="89" y="0"/>
                    <a:pt x="89" y="0"/>
                    <a:pt x="89"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880"/>
            <p:cNvSpPr>
              <a:spLocks/>
            </p:cNvSpPr>
            <p:nvPr/>
          </p:nvSpPr>
          <p:spPr bwMode="auto">
            <a:xfrm>
              <a:off x="2879" y="1604"/>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881"/>
            <p:cNvSpPr>
              <a:spLocks/>
            </p:cNvSpPr>
            <p:nvPr/>
          </p:nvSpPr>
          <p:spPr bwMode="auto">
            <a:xfrm>
              <a:off x="2879" y="1604"/>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882"/>
            <p:cNvSpPr>
              <a:spLocks/>
            </p:cNvSpPr>
            <p:nvPr/>
          </p:nvSpPr>
          <p:spPr bwMode="auto">
            <a:xfrm>
              <a:off x="2749" y="1762"/>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883"/>
            <p:cNvSpPr>
              <a:spLocks/>
            </p:cNvSpPr>
            <p:nvPr/>
          </p:nvSpPr>
          <p:spPr bwMode="auto">
            <a:xfrm>
              <a:off x="2749" y="1762"/>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884"/>
            <p:cNvSpPr>
              <a:spLocks noEditPoints="1"/>
            </p:cNvSpPr>
            <p:nvPr/>
          </p:nvSpPr>
          <p:spPr bwMode="auto">
            <a:xfrm>
              <a:off x="2803" y="724"/>
              <a:ext cx="277" cy="433"/>
            </a:xfrm>
            <a:custGeom>
              <a:avLst/>
              <a:gdLst>
                <a:gd name="T0" fmla="*/ 78 w 117"/>
                <a:gd name="T1" fmla="*/ 178 h 183"/>
                <a:gd name="T2" fmla="*/ 91 w 117"/>
                <a:gd name="T3" fmla="*/ 179 h 183"/>
                <a:gd name="T4" fmla="*/ 86 w 117"/>
                <a:gd name="T5" fmla="*/ 178 h 183"/>
                <a:gd name="T6" fmla="*/ 94 w 117"/>
                <a:gd name="T7" fmla="*/ 179 h 183"/>
                <a:gd name="T8" fmla="*/ 64 w 117"/>
                <a:gd name="T9" fmla="*/ 174 h 183"/>
                <a:gd name="T10" fmla="*/ 100 w 117"/>
                <a:gd name="T11" fmla="*/ 178 h 183"/>
                <a:gd name="T12" fmla="*/ 106 w 117"/>
                <a:gd name="T13" fmla="*/ 175 h 183"/>
                <a:gd name="T14" fmla="*/ 57 w 117"/>
                <a:gd name="T15" fmla="*/ 172 h 183"/>
                <a:gd name="T16" fmla="*/ 11 w 117"/>
                <a:gd name="T17" fmla="*/ 167 h 183"/>
                <a:gd name="T18" fmla="*/ 47 w 117"/>
                <a:gd name="T19" fmla="*/ 169 h 183"/>
                <a:gd name="T20" fmla="*/ 18 w 117"/>
                <a:gd name="T21" fmla="*/ 164 h 183"/>
                <a:gd name="T22" fmla="*/ 41 w 117"/>
                <a:gd name="T23" fmla="*/ 157 h 183"/>
                <a:gd name="T24" fmla="*/ 32 w 117"/>
                <a:gd name="T25" fmla="*/ 157 h 183"/>
                <a:gd name="T26" fmla="*/ 35 w 117"/>
                <a:gd name="T27" fmla="*/ 157 h 183"/>
                <a:gd name="T28" fmla="*/ 12 w 117"/>
                <a:gd name="T29" fmla="*/ 151 h 183"/>
                <a:gd name="T30" fmla="*/ 5 w 117"/>
                <a:gd name="T31" fmla="*/ 154 h 183"/>
                <a:gd name="T32" fmla="*/ 6 w 117"/>
                <a:gd name="T33" fmla="*/ 142 h 183"/>
                <a:gd name="T34" fmla="*/ 86 w 117"/>
                <a:gd name="T35" fmla="*/ 103 h 183"/>
                <a:gd name="T36" fmla="*/ 73 w 117"/>
                <a:gd name="T37" fmla="*/ 112 h 183"/>
                <a:gd name="T38" fmla="*/ 66 w 117"/>
                <a:gd name="T39" fmla="*/ 102 h 183"/>
                <a:gd name="T40" fmla="*/ 12 w 117"/>
                <a:gd name="T41" fmla="*/ 103 h 183"/>
                <a:gd name="T42" fmla="*/ 10 w 117"/>
                <a:gd name="T43" fmla="*/ 111 h 183"/>
                <a:gd name="T44" fmla="*/ 19 w 117"/>
                <a:gd name="T45" fmla="*/ 102 h 183"/>
                <a:gd name="T46" fmla="*/ 30 w 117"/>
                <a:gd name="T47" fmla="*/ 101 h 183"/>
                <a:gd name="T48" fmla="*/ 102 w 117"/>
                <a:gd name="T49" fmla="*/ 56 h 183"/>
                <a:gd name="T50" fmla="*/ 84 w 117"/>
                <a:gd name="T51" fmla="*/ 53 h 183"/>
                <a:gd name="T52" fmla="*/ 80 w 117"/>
                <a:gd name="T53" fmla="*/ 63 h 183"/>
                <a:gd name="T54" fmla="*/ 89 w 117"/>
                <a:gd name="T55" fmla="*/ 60 h 183"/>
                <a:gd name="T56" fmla="*/ 76 w 117"/>
                <a:gd name="T57" fmla="*/ 52 h 183"/>
                <a:gd name="T58" fmla="*/ 103 w 117"/>
                <a:gd name="T59" fmla="*/ 52 h 183"/>
                <a:gd name="T60" fmla="*/ 97 w 117"/>
                <a:gd name="T61" fmla="*/ 49 h 183"/>
                <a:gd name="T62" fmla="*/ 72 w 117"/>
                <a:gd name="T63" fmla="*/ 48 h 183"/>
                <a:gd name="T64" fmla="*/ 53 w 117"/>
                <a:gd name="T65" fmla="*/ 46 h 183"/>
                <a:gd name="T66" fmla="*/ 73 w 117"/>
                <a:gd name="T67" fmla="*/ 37 h 183"/>
                <a:gd name="T68" fmla="*/ 54 w 117"/>
                <a:gd name="T69" fmla="*/ 50 h 183"/>
                <a:gd name="T70" fmla="*/ 66 w 117"/>
                <a:gd name="T71" fmla="*/ 36 h 183"/>
                <a:gd name="T72" fmla="*/ 65 w 117"/>
                <a:gd name="T73" fmla="*/ 46 h 183"/>
                <a:gd name="T74" fmla="*/ 30 w 117"/>
                <a:gd name="T75" fmla="*/ 79 h 183"/>
                <a:gd name="T76" fmla="*/ 62 w 117"/>
                <a:gd name="T77" fmla="*/ 4 h 183"/>
                <a:gd name="T78" fmla="*/ 75 w 117"/>
                <a:gd name="T79" fmla="*/ 33 h 183"/>
                <a:gd name="T80" fmla="*/ 49 w 117"/>
                <a:gd name="T81" fmla="*/ 54 h 183"/>
                <a:gd name="T82" fmla="*/ 57 w 117"/>
                <a:gd name="T83" fmla="*/ 81 h 183"/>
                <a:gd name="T84" fmla="*/ 58 w 117"/>
                <a:gd name="T85" fmla="*/ 98 h 183"/>
                <a:gd name="T86" fmla="*/ 54 w 117"/>
                <a:gd name="T87" fmla="*/ 114 h 183"/>
                <a:gd name="T88" fmla="*/ 83 w 117"/>
                <a:gd name="T89" fmla="*/ 142 h 183"/>
                <a:gd name="T90" fmla="*/ 34 w 117"/>
                <a:gd name="T91" fmla="*/ 153 h 183"/>
                <a:gd name="T92" fmla="*/ 25 w 117"/>
                <a:gd name="T93" fmla="*/ 120 h 183"/>
                <a:gd name="T94" fmla="*/ 33 w 117"/>
                <a:gd name="T95" fmla="*/ 98 h 183"/>
                <a:gd name="T96" fmla="*/ 32 w 117"/>
                <a:gd name="T97" fmla="*/ 97 h 183"/>
                <a:gd name="T98" fmla="*/ 22 w 117"/>
                <a:gd name="T99" fmla="*/ 32 h 183"/>
                <a:gd name="T100" fmla="*/ 7 w 117"/>
                <a:gd name="T101" fmla="*/ 115 h 183"/>
                <a:gd name="T102" fmla="*/ 10 w 117"/>
                <a:gd name="T103" fmla="*/ 117 h 183"/>
                <a:gd name="T104" fmla="*/ 4 w 117"/>
                <a:gd name="T105" fmla="*/ 132 h 183"/>
                <a:gd name="T106" fmla="*/ 8 w 117"/>
                <a:gd name="T107" fmla="*/ 170 h 183"/>
                <a:gd name="T108" fmla="*/ 36 w 117"/>
                <a:gd name="T109" fmla="*/ 173 h 183"/>
                <a:gd name="T110" fmla="*/ 111 w 117"/>
                <a:gd name="T111" fmla="*/ 180 h 183"/>
                <a:gd name="T112" fmla="*/ 111 w 117"/>
                <a:gd name="T113" fmla="*/ 136 h 183"/>
                <a:gd name="T114" fmla="*/ 50 w 117"/>
                <a:gd name="T115" fmla="*/ 130 h 183"/>
                <a:gd name="T116" fmla="*/ 87 w 117"/>
                <a:gd name="T117" fmla="*/ 116 h 183"/>
                <a:gd name="T118" fmla="*/ 90 w 117"/>
                <a:gd name="T119" fmla="*/ 95 h 183"/>
                <a:gd name="T120" fmla="*/ 55 w 117"/>
                <a:gd name="T121" fmla="*/ 64 h 183"/>
                <a:gd name="T122" fmla="*/ 73 w 117"/>
                <a:gd name="T123" fmla="*/ 60 h 183"/>
                <a:gd name="T124" fmla="*/ 104 w 117"/>
                <a:gd name="T125" fmla="*/ 59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7" h="183">
                  <a:moveTo>
                    <a:pt x="78" y="178"/>
                  </a:moveTo>
                  <a:cubicBezTo>
                    <a:pt x="77" y="178"/>
                    <a:pt x="75" y="177"/>
                    <a:pt x="74" y="177"/>
                  </a:cubicBezTo>
                  <a:cubicBezTo>
                    <a:pt x="75" y="173"/>
                    <a:pt x="77" y="170"/>
                    <a:pt x="79" y="166"/>
                  </a:cubicBezTo>
                  <a:cubicBezTo>
                    <a:pt x="79" y="165"/>
                    <a:pt x="79" y="165"/>
                    <a:pt x="79" y="165"/>
                  </a:cubicBezTo>
                  <a:cubicBezTo>
                    <a:pt x="79" y="165"/>
                    <a:pt x="79" y="165"/>
                    <a:pt x="79" y="165"/>
                  </a:cubicBezTo>
                  <a:cubicBezTo>
                    <a:pt x="81" y="165"/>
                    <a:pt x="82" y="166"/>
                    <a:pt x="84" y="166"/>
                  </a:cubicBezTo>
                  <a:cubicBezTo>
                    <a:pt x="82" y="170"/>
                    <a:pt x="80" y="174"/>
                    <a:pt x="78" y="178"/>
                  </a:cubicBezTo>
                  <a:moveTo>
                    <a:pt x="86" y="178"/>
                  </a:moveTo>
                  <a:cubicBezTo>
                    <a:pt x="87" y="178"/>
                    <a:pt x="87" y="178"/>
                    <a:pt x="87" y="178"/>
                  </a:cubicBezTo>
                  <a:cubicBezTo>
                    <a:pt x="89" y="174"/>
                    <a:pt x="92" y="170"/>
                    <a:pt x="94" y="166"/>
                  </a:cubicBezTo>
                  <a:cubicBezTo>
                    <a:pt x="94" y="165"/>
                    <a:pt x="94" y="165"/>
                    <a:pt x="94" y="165"/>
                  </a:cubicBezTo>
                  <a:cubicBezTo>
                    <a:pt x="96" y="165"/>
                    <a:pt x="97" y="165"/>
                    <a:pt x="98" y="165"/>
                  </a:cubicBezTo>
                  <a:cubicBezTo>
                    <a:pt x="96" y="169"/>
                    <a:pt x="94" y="174"/>
                    <a:pt x="91" y="179"/>
                  </a:cubicBezTo>
                  <a:cubicBezTo>
                    <a:pt x="91" y="179"/>
                    <a:pt x="91" y="179"/>
                    <a:pt x="91" y="179"/>
                  </a:cubicBezTo>
                  <a:cubicBezTo>
                    <a:pt x="87" y="179"/>
                    <a:pt x="84" y="179"/>
                    <a:pt x="80" y="178"/>
                  </a:cubicBezTo>
                  <a:cubicBezTo>
                    <a:pt x="82" y="174"/>
                    <a:pt x="84" y="170"/>
                    <a:pt x="86" y="166"/>
                  </a:cubicBezTo>
                  <a:cubicBezTo>
                    <a:pt x="86" y="166"/>
                    <a:pt x="87" y="166"/>
                    <a:pt x="87" y="166"/>
                  </a:cubicBezTo>
                  <a:cubicBezTo>
                    <a:pt x="89" y="166"/>
                    <a:pt x="90" y="166"/>
                    <a:pt x="92" y="166"/>
                  </a:cubicBezTo>
                  <a:cubicBezTo>
                    <a:pt x="90" y="169"/>
                    <a:pt x="88" y="173"/>
                    <a:pt x="86" y="177"/>
                  </a:cubicBezTo>
                  <a:cubicBezTo>
                    <a:pt x="85" y="178"/>
                    <a:pt x="86" y="178"/>
                    <a:pt x="86" y="178"/>
                  </a:cubicBezTo>
                  <a:cubicBezTo>
                    <a:pt x="86" y="178"/>
                    <a:pt x="86" y="178"/>
                    <a:pt x="86" y="178"/>
                  </a:cubicBezTo>
                  <a:moveTo>
                    <a:pt x="72" y="176"/>
                  </a:moveTo>
                  <a:cubicBezTo>
                    <a:pt x="70" y="176"/>
                    <a:pt x="68" y="175"/>
                    <a:pt x="65" y="175"/>
                  </a:cubicBezTo>
                  <a:cubicBezTo>
                    <a:pt x="68" y="171"/>
                    <a:pt x="70" y="168"/>
                    <a:pt x="73" y="164"/>
                  </a:cubicBezTo>
                  <a:cubicBezTo>
                    <a:pt x="73" y="164"/>
                    <a:pt x="73" y="164"/>
                    <a:pt x="73" y="164"/>
                  </a:cubicBezTo>
                  <a:cubicBezTo>
                    <a:pt x="74" y="164"/>
                    <a:pt x="76" y="165"/>
                    <a:pt x="77" y="165"/>
                  </a:cubicBezTo>
                  <a:cubicBezTo>
                    <a:pt x="75" y="169"/>
                    <a:pt x="74" y="173"/>
                    <a:pt x="72" y="176"/>
                  </a:cubicBezTo>
                  <a:moveTo>
                    <a:pt x="94" y="179"/>
                  </a:moveTo>
                  <a:cubicBezTo>
                    <a:pt x="96" y="174"/>
                    <a:pt x="98" y="169"/>
                    <a:pt x="101" y="164"/>
                  </a:cubicBezTo>
                  <a:cubicBezTo>
                    <a:pt x="102" y="164"/>
                    <a:pt x="104" y="164"/>
                    <a:pt x="105" y="163"/>
                  </a:cubicBezTo>
                  <a:cubicBezTo>
                    <a:pt x="103" y="168"/>
                    <a:pt x="101" y="172"/>
                    <a:pt x="99" y="177"/>
                  </a:cubicBezTo>
                  <a:cubicBezTo>
                    <a:pt x="98" y="178"/>
                    <a:pt x="99" y="178"/>
                    <a:pt x="99" y="178"/>
                  </a:cubicBezTo>
                  <a:cubicBezTo>
                    <a:pt x="100" y="178"/>
                    <a:pt x="100" y="178"/>
                    <a:pt x="100" y="178"/>
                  </a:cubicBezTo>
                  <a:cubicBezTo>
                    <a:pt x="98" y="179"/>
                    <a:pt x="96" y="179"/>
                    <a:pt x="94" y="179"/>
                  </a:cubicBezTo>
                  <a:moveTo>
                    <a:pt x="64" y="174"/>
                  </a:moveTo>
                  <a:cubicBezTo>
                    <a:pt x="62" y="173"/>
                    <a:pt x="61" y="173"/>
                    <a:pt x="59" y="172"/>
                  </a:cubicBezTo>
                  <a:cubicBezTo>
                    <a:pt x="61" y="169"/>
                    <a:pt x="63" y="165"/>
                    <a:pt x="65" y="162"/>
                  </a:cubicBezTo>
                  <a:cubicBezTo>
                    <a:pt x="66" y="162"/>
                    <a:pt x="66" y="163"/>
                    <a:pt x="67" y="163"/>
                  </a:cubicBezTo>
                  <a:cubicBezTo>
                    <a:pt x="68" y="163"/>
                    <a:pt x="69" y="163"/>
                    <a:pt x="71" y="164"/>
                  </a:cubicBezTo>
                  <a:cubicBezTo>
                    <a:pt x="68" y="167"/>
                    <a:pt x="66" y="170"/>
                    <a:pt x="64" y="174"/>
                  </a:cubicBezTo>
                  <a:moveTo>
                    <a:pt x="100" y="178"/>
                  </a:moveTo>
                  <a:cubicBezTo>
                    <a:pt x="100" y="178"/>
                    <a:pt x="100" y="178"/>
                    <a:pt x="100" y="178"/>
                  </a:cubicBezTo>
                  <a:cubicBezTo>
                    <a:pt x="103" y="173"/>
                    <a:pt x="105" y="167"/>
                    <a:pt x="108" y="162"/>
                  </a:cubicBezTo>
                  <a:cubicBezTo>
                    <a:pt x="108" y="162"/>
                    <a:pt x="108" y="162"/>
                    <a:pt x="108" y="162"/>
                  </a:cubicBezTo>
                  <a:cubicBezTo>
                    <a:pt x="110" y="162"/>
                    <a:pt x="111" y="161"/>
                    <a:pt x="113" y="161"/>
                  </a:cubicBezTo>
                  <a:cubicBezTo>
                    <a:pt x="112" y="161"/>
                    <a:pt x="112" y="161"/>
                    <a:pt x="112" y="161"/>
                  </a:cubicBezTo>
                  <a:cubicBezTo>
                    <a:pt x="112" y="161"/>
                    <a:pt x="112" y="161"/>
                    <a:pt x="112" y="161"/>
                  </a:cubicBezTo>
                  <a:cubicBezTo>
                    <a:pt x="112" y="161"/>
                    <a:pt x="112" y="161"/>
                    <a:pt x="112" y="161"/>
                  </a:cubicBezTo>
                  <a:cubicBezTo>
                    <a:pt x="110" y="166"/>
                    <a:pt x="108" y="171"/>
                    <a:pt x="106" y="175"/>
                  </a:cubicBezTo>
                  <a:cubicBezTo>
                    <a:pt x="105" y="176"/>
                    <a:pt x="106" y="176"/>
                    <a:pt x="106" y="177"/>
                  </a:cubicBezTo>
                  <a:cubicBezTo>
                    <a:pt x="106" y="177"/>
                    <a:pt x="106" y="177"/>
                    <a:pt x="107" y="177"/>
                  </a:cubicBezTo>
                  <a:cubicBezTo>
                    <a:pt x="107" y="177"/>
                    <a:pt x="107" y="176"/>
                    <a:pt x="107" y="176"/>
                  </a:cubicBezTo>
                  <a:cubicBezTo>
                    <a:pt x="109" y="174"/>
                    <a:pt x="110" y="171"/>
                    <a:pt x="111" y="169"/>
                  </a:cubicBezTo>
                  <a:cubicBezTo>
                    <a:pt x="110" y="171"/>
                    <a:pt x="110" y="173"/>
                    <a:pt x="109" y="176"/>
                  </a:cubicBezTo>
                  <a:cubicBezTo>
                    <a:pt x="106" y="177"/>
                    <a:pt x="103" y="178"/>
                    <a:pt x="100" y="178"/>
                  </a:cubicBezTo>
                  <a:moveTo>
                    <a:pt x="57" y="172"/>
                  </a:moveTo>
                  <a:cubicBezTo>
                    <a:pt x="55" y="171"/>
                    <a:pt x="52" y="170"/>
                    <a:pt x="50" y="170"/>
                  </a:cubicBezTo>
                  <a:cubicBezTo>
                    <a:pt x="51" y="166"/>
                    <a:pt x="53" y="163"/>
                    <a:pt x="55" y="160"/>
                  </a:cubicBezTo>
                  <a:cubicBezTo>
                    <a:pt x="55" y="160"/>
                    <a:pt x="55" y="160"/>
                    <a:pt x="55" y="160"/>
                  </a:cubicBezTo>
                  <a:cubicBezTo>
                    <a:pt x="58" y="160"/>
                    <a:pt x="60" y="161"/>
                    <a:pt x="63" y="162"/>
                  </a:cubicBezTo>
                  <a:cubicBezTo>
                    <a:pt x="61" y="165"/>
                    <a:pt x="59" y="168"/>
                    <a:pt x="57" y="172"/>
                  </a:cubicBezTo>
                  <a:moveTo>
                    <a:pt x="13" y="172"/>
                  </a:moveTo>
                  <a:cubicBezTo>
                    <a:pt x="13" y="170"/>
                    <a:pt x="12" y="169"/>
                    <a:pt x="11" y="167"/>
                  </a:cubicBezTo>
                  <a:cubicBezTo>
                    <a:pt x="11" y="167"/>
                    <a:pt x="10" y="167"/>
                    <a:pt x="10" y="166"/>
                  </a:cubicBezTo>
                  <a:cubicBezTo>
                    <a:pt x="11" y="163"/>
                    <a:pt x="13" y="161"/>
                    <a:pt x="14" y="160"/>
                  </a:cubicBezTo>
                  <a:cubicBezTo>
                    <a:pt x="15" y="159"/>
                    <a:pt x="15" y="159"/>
                    <a:pt x="15" y="159"/>
                  </a:cubicBezTo>
                  <a:cubicBezTo>
                    <a:pt x="14" y="164"/>
                    <a:pt x="14" y="167"/>
                    <a:pt x="13" y="172"/>
                  </a:cubicBezTo>
                  <a:moveTo>
                    <a:pt x="48" y="169"/>
                  </a:moveTo>
                  <a:cubicBezTo>
                    <a:pt x="47" y="169"/>
                    <a:pt x="47" y="169"/>
                    <a:pt x="47" y="169"/>
                  </a:cubicBezTo>
                  <a:cubicBezTo>
                    <a:pt x="47" y="169"/>
                    <a:pt x="47" y="169"/>
                    <a:pt x="47" y="169"/>
                  </a:cubicBezTo>
                  <a:cubicBezTo>
                    <a:pt x="46" y="169"/>
                    <a:pt x="45" y="169"/>
                    <a:pt x="44" y="169"/>
                  </a:cubicBezTo>
                  <a:cubicBezTo>
                    <a:pt x="45" y="165"/>
                    <a:pt x="47" y="162"/>
                    <a:pt x="50" y="159"/>
                  </a:cubicBezTo>
                  <a:cubicBezTo>
                    <a:pt x="50" y="158"/>
                    <a:pt x="50" y="158"/>
                    <a:pt x="50" y="158"/>
                  </a:cubicBezTo>
                  <a:cubicBezTo>
                    <a:pt x="51" y="159"/>
                    <a:pt x="52" y="159"/>
                    <a:pt x="53" y="159"/>
                  </a:cubicBezTo>
                  <a:cubicBezTo>
                    <a:pt x="51" y="162"/>
                    <a:pt x="50" y="166"/>
                    <a:pt x="48" y="169"/>
                  </a:cubicBezTo>
                  <a:moveTo>
                    <a:pt x="17" y="174"/>
                  </a:moveTo>
                  <a:cubicBezTo>
                    <a:pt x="18" y="170"/>
                    <a:pt x="18" y="167"/>
                    <a:pt x="18" y="164"/>
                  </a:cubicBezTo>
                  <a:cubicBezTo>
                    <a:pt x="19" y="163"/>
                    <a:pt x="19" y="163"/>
                    <a:pt x="19" y="163"/>
                  </a:cubicBezTo>
                  <a:cubicBezTo>
                    <a:pt x="21" y="162"/>
                    <a:pt x="21" y="160"/>
                    <a:pt x="23" y="159"/>
                  </a:cubicBezTo>
                  <a:cubicBezTo>
                    <a:pt x="24" y="159"/>
                    <a:pt x="25" y="158"/>
                    <a:pt x="25" y="158"/>
                  </a:cubicBezTo>
                  <a:cubicBezTo>
                    <a:pt x="23" y="163"/>
                    <a:pt x="20" y="168"/>
                    <a:pt x="17" y="174"/>
                  </a:cubicBezTo>
                  <a:moveTo>
                    <a:pt x="35" y="169"/>
                  </a:moveTo>
                  <a:cubicBezTo>
                    <a:pt x="36" y="169"/>
                    <a:pt x="36" y="169"/>
                    <a:pt x="36" y="169"/>
                  </a:cubicBezTo>
                  <a:cubicBezTo>
                    <a:pt x="37" y="165"/>
                    <a:pt x="39" y="161"/>
                    <a:pt x="41" y="157"/>
                  </a:cubicBezTo>
                  <a:cubicBezTo>
                    <a:pt x="43" y="157"/>
                    <a:pt x="45" y="158"/>
                    <a:pt x="48" y="158"/>
                  </a:cubicBezTo>
                  <a:cubicBezTo>
                    <a:pt x="45" y="161"/>
                    <a:pt x="43" y="165"/>
                    <a:pt x="42" y="169"/>
                  </a:cubicBezTo>
                  <a:cubicBezTo>
                    <a:pt x="40" y="169"/>
                    <a:pt x="37" y="169"/>
                    <a:pt x="35" y="169"/>
                  </a:cubicBezTo>
                  <a:cubicBezTo>
                    <a:pt x="35" y="169"/>
                    <a:pt x="35" y="169"/>
                    <a:pt x="35" y="169"/>
                  </a:cubicBezTo>
                  <a:moveTo>
                    <a:pt x="20" y="173"/>
                  </a:moveTo>
                  <a:cubicBezTo>
                    <a:pt x="22" y="168"/>
                    <a:pt x="25" y="163"/>
                    <a:pt x="28" y="157"/>
                  </a:cubicBezTo>
                  <a:cubicBezTo>
                    <a:pt x="29" y="157"/>
                    <a:pt x="31" y="157"/>
                    <a:pt x="32" y="157"/>
                  </a:cubicBezTo>
                  <a:cubicBezTo>
                    <a:pt x="30" y="161"/>
                    <a:pt x="28" y="166"/>
                    <a:pt x="26" y="170"/>
                  </a:cubicBezTo>
                  <a:cubicBezTo>
                    <a:pt x="26" y="171"/>
                    <a:pt x="26" y="171"/>
                    <a:pt x="26" y="171"/>
                  </a:cubicBezTo>
                  <a:cubicBezTo>
                    <a:pt x="26" y="171"/>
                    <a:pt x="26" y="171"/>
                    <a:pt x="26" y="171"/>
                  </a:cubicBezTo>
                  <a:cubicBezTo>
                    <a:pt x="25" y="171"/>
                    <a:pt x="25" y="171"/>
                    <a:pt x="24" y="171"/>
                  </a:cubicBezTo>
                  <a:cubicBezTo>
                    <a:pt x="22" y="172"/>
                    <a:pt x="21" y="172"/>
                    <a:pt x="20" y="173"/>
                  </a:cubicBezTo>
                  <a:moveTo>
                    <a:pt x="28" y="170"/>
                  </a:moveTo>
                  <a:cubicBezTo>
                    <a:pt x="30" y="166"/>
                    <a:pt x="32" y="161"/>
                    <a:pt x="35" y="157"/>
                  </a:cubicBezTo>
                  <a:cubicBezTo>
                    <a:pt x="36" y="157"/>
                    <a:pt x="37" y="157"/>
                    <a:pt x="39" y="157"/>
                  </a:cubicBezTo>
                  <a:cubicBezTo>
                    <a:pt x="37" y="161"/>
                    <a:pt x="36" y="164"/>
                    <a:pt x="34" y="168"/>
                  </a:cubicBezTo>
                  <a:cubicBezTo>
                    <a:pt x="34" y="169"/>
                    <a:pt x="34" y="169"/>
                    <a:pt x="34" y="169"/>
                  </a:cubicBezTo>
                  <a:cubicBezTo>
                    <a:pt x="32" y="170"/>
                    <a:pt x="30" y="170"/>
                    <a:pt x="28" y="170"/>
                  </a:cubicBezTo>
                  <a:moveTo>
                    <a:pt x="9" y="164"/>
                  </a:moveTo>
                  <a:cubicBezTo>
                    <a:pt x="8" y="163"/>
                    <a:pt x="7" y="162"/>
                    <a:pt x="7" y="160"/>
                  </a:cubicBezTo>
                  <a:cubicBezTo>
                    <a:pt x="8" y="157"/>
                    <a:pt x="10" y="154"/>
                    <a:pt x="12" y="151"/>
                  </a:cubicBezTo>
                  <a:cubicBezTo>
                    <a:pt x="13" y="153"/>
                    <a:pt x="14" y="154"/>
                    <a:pt x="14" y="156"/>
                  </a:cubicBezTo>
                  <a:cubicBezTo>
                    <a:pt x="13" y="157"/>
                    <a:pt x="11" y="160"/>
                    <a:pt x="9" y="164"/>
                  </a:cubicBezTo>
                  <a:moveTo>
                    <a:pt x="6" y="158"/>
                  </a:moveTo>
                  <a:cubicBezTo>
                    <a:pt x="6" y="158"/>
                    <a:pt x="6" y="158"/>
                    <a:pt x="6" y="158"/>
                  </a:cubicBezTo>
                  <a:cubicBezTo>
                    <a:pt x="5" y="157"/>
                    <a:pt x="5" y="156"/>
                    <a:pt x="5" y="155"/>
                  </a:cubicBezTo>
                  <a:cubicBezTo>
                    <a:pt x="5" y="155"/>
                    <a:pt x="5" y="155"/>
                    <a:pt x="5" y="155"/>
                  </a:cubicBezTo>
                  <a:cubicBezTo>
                    <a:pt x="5" y="154"/>
                    <a:pt x="5" y="154"/>
                    <a:pt x="5" y="154"/>
                  </a:cubicBezTo>
                  <a:cubicBezTo>
                    <a:pt x="6" y="152"/>
                    <a:pt x="8" y="149"/>
                    <a:pt x="9" y="147"/>
                  </a:cubicBezTo>
                  <a:cubicBezTo>
                    <a:pt x="10" y="148"/>
                    <a:pt x="10" y="149"/>
                    <a:pt x="11" y="149"/>
                  </a:cubicBezTo>
                  <a:cubicBezTo>
                    <a:pt x="9" y="152"/>
                    <a:pt x="7" y="155"/>
                    <a:pt x="6" y="158"/>
                  </a:cubicBezTo>
                  <a:moveTo>
                    <a:pt x="4" y="152"/>
                  </a:moveTo>
                  <a:cubicBezTo>
                    <a:pt x="4" y="152"/>
                    <a:pt x="4" y="152"/>
                    <a:pt x="4" y="152"/>
                  </a:cubicBezTo>
                  <a:cubicBezTo>
                    <a:pt x="4" y="150"/>
                    <a:pt x="4" y="148"/>
                    <a:pt x="5" y="146"/>
                  </a:cubicBezTo>
                  <a:cubicBezTo>
                    <a:pt x="5" y="144"/>
                    <a:pt x="5" y="143"/>
                    <a:pt x="6" y="142"/>
                  </a:cubicBezTo>
                  <a:cubicBezTo>
                    <a:pt x="6" y="143"/>
                    <a:pt x="7" y="144"/>
                    <a:pt x="8" y="145"/>
                  </a:cubicBezTo>
                  <a:cubicBezTo>
                    <a:pt x="7" y="147"/>
                    <a:pt x="5" y="150"/>
                    <a:pt x="4" y="152"/>
                  </a:cubicBezTo>
                  <a:moveTo>
                    <a:pt x="85" y="112"/>
                  </a:moveTo>
                  <a:cubicBezTo>
                    <a:pt x="84" y="112"/>
                    <a:pt x="83" y="112"/>
                    <a:pt x="81" y="112"/>
                  </a:cubicBezTo>
                  <a:cubicBezTo>
                    <a:pt x="83" y="109"/>
                    <a:pt x="84" y="106"/>
                    <a:pt x="86" y="104"/>
                  </a:cubicBezTo>
                  <a:cubicBezTo>
                    <a:pt x="86" y="103"/>
                    <a:pt x="86" y="103"/>
                    <a:pt x="86" y="103"/>
                  </a:cubicBezTo>
                  <a:cubicBezTo>
                    <a:pt x="86" y="103"/>
                    <a:pt x="86" y="103"/>
                    <a:pt x="86" y="103"/>
                  </a:cubicBezTo>
                  <a:cubicBezTo>
                    <a:pt x="86" y="106"/>
                    <a:pt x="85" y="109"/>
                    <a:pt x="85" y="112"/>
                  </a:cubicBezTo>
                  <a:moveTo>
                    <a:pt x="79" y="112"/>
                  </a:moveTo>
                  <a:cubicBezTo>
                    <a:pt x="78" y="112"/>
                    <a:pt x="77" y="112"/>
                    <a:pt x="75" y="112"/>
                  </a:cubicBezTo>
                  <a:cubicBezTo>
                    <a:pt x="77" y="109"/>
                    <a:pt x="79" y="106"/>
                    <a:pt x="81" y="103"/>
                  </a:cubicBezTo>
                  <a:cubicBezTo>
                    <a:pt x="82" y="103"/>
                    <a:pt x="83" y="103"/>
                    <a:pt x="84" y="103"/>
                  </a:cubicBezTo>
                  <a:cubicBezTo>
                    <a:pt x="82" y="106"/>
                    <a:pt x="81" y="109"/>
                    <a:pt x="79" y="112"/>
                  </a:cubicBezTo>
                  <a:moveTo>
                    <a:pt x="73" y="112"/>
                  </a:moveTo>
                  <a:cubicBezTo>
                    <a:pt x="71" y="112"/>
                    <a:pt x="69" y="112"/>
                    <a:pt x="67" y="112"/>
                  </a:cubicBezTo>
                  <a:cubicBezTo>
                    <a:pt x="69" y="109"/>
                    <a:pt x="71" y="106"/>
                    <a:pt x="73" y="102"/>
                  </a:cubicBezTo>
                  <a:cubicBezTo>
                    <a:pt x="75" y="102"/>
                    <a:pt x="77" y="103"/>
                    <a:pt x="79" y="103"/>
                  </a:cubicBezTo>
                  <a:cubicBezTo>
                    <a:pt x="77" y="106"/>
                    <a:pt x="75" y="109"/>
                    <a:pt x="73" y="112"/>
                  </a:cubicBezTo>
                  <a:moveTo>
                    <a:pt x="65" y="112"/>
                  </a:moveTo>
                  <a:cubicBezTo>
                    <a:pt x="63" y="112"/>
                    <a:pt x="62" y="112"/>
                    <a:pt x="60" y="112"/>
                  </a:cubicBezTo>
                  <a:cubicBezTo>
                    <a:pt x="62" y="109"/>
                    <a:pt x="64" y="105"/>
                    <a:pt x="66" y="102"/>
                  </a:cubicBezTo>
                  <a:cubicBezTo>
                    <a:pt x="67" y="102"/>
                    <a:pt x="69" y="102"/>
                    <a:pt x="71" y="102"/>
                  </a:cubicBezTo>
                  <a:cubicBezTo>
                    <a:pt x="69" y="106"/>
                    <a:pt x="67" y="109"/>
                    <a:pt x="65" y="112"/>
                  </a:cubicBezTo>
                  <a:moveTo>
                    <a:pt x="10" y="107"/>
                  </a:moveTo>
                  <a:cubicBezTo>
                    <a:pt x="10" y="105"/>
                    <a:pt x="10" y="104"/>
                    <a:pt x="10" y="102"/>
                  </a:cubicBezTo>
                  <a:cubicBezTo>
                    <a:pt x="11" y="102"/>
                    <a:pt x="11" y="102"/>
                    <a:pt x="12" y="102"/>
                  </a:cubicBezTo>
                  <a:cubicBezTo>
                    <a:pt x="12" y="102"/>
                    <a:pt x="12" y="102"/>
                    <a:pt x="12" y="102"/>
                  </a:cubicBezTo>
                  <a:cubicBezTo>
                    <a:pt x="12" y="103"/>
                    <a:pt x="12" y="103"/>
                    <a:pt x="12" y="103"/>
                  </a:cubicBezTo>
                  <a:cubicBezTo>
                    <a:pt x="11" y="104"/>
                    <a:pt x="11" y="105"/>
                    <a:pt x="10" y="107"/>
                  </a:cubicBezTo>
                  <a:moveTo>
                    <a:pt x="59" y="109"/>
                  </a:moveTo>
                  <a:cubicBezTo>
                    <a:pt x="60" y="106"/>
                    <a:pt x="60" y="104"/>
                    <a:pt x="60" y="102"/>
                  </a:cubicBezTo>
                  <a:cubicBezTo>
                    <a:pt x="61" y="102"/>
                    <a:pt x="62" y="102"/>
                    <a:pt x="63" y="102"/>
                  </a:cubicBezTo>
                  <a:cubicBezTo>
                    <a:pt x="62" y="104"/>
                    <a:pt x="61" y="106"/>
                    <a:pt x="59" y="109"/>
                  </a:cubicBezTo>
                  <a:moveTo>
                    <a:pt x="10" y="113"/>
                  </a:moveTo>
                  <a:cubicBezTo>
                    <a:pt x="10" y="112"/>
                    <a:pt x="10" y="112"/>
                    <a:pt x="10" y="111"/>
                  </a:cubicBezTo>
                  <a:cubicBezTo>
                    <a:pt x="12" y="108"/>
                    <a:pt x="13" y="105"/>
                    <a:pt x="14" y="102"/>
                  </a:cubicBezTo>
                  <a:cubicBezTo>
                    <a:pt x="15" y="102"/>
                    <a:pt x="16" y="102"/>
                    <a:pt x="17" y="102"/>
                  </a:cubicBezTo>
                  <a:cubicBezTo>
                    <a:pt x="16" y="105"/>
                    <a:pt x="14" y="108"/>
                    <a:pt x="13" y="112"/>
                  </a:cubicBezTo>
                  <a:cubicBezTo>
                    <a:pt x="13" y="112"/>
                    <a:pt x="13" y="112"/>
                    <a:pt x="13" y="112"/>
                  </a:cubicBezTo>
                  <a:cubicBezTo>
                    <a:pt x="12" y="112"/>
                    <a:pt x="11" y="113"/>
                    <a:pt x="10" y="113"/>
                  </a:cubicBezTo>
                  <a:moveTo>
                    <a:pt x="15" y="112"/>
                  </a:moveTo>
                  <a:cubicBezTo>
                    <a:pt x="16" y="109"/>
                    <a:pt x="18" y="105"/>
                    <a:pt x="19" y="102"/>
                  </a:cubicBezTo>
                  <a:cubicBezTo>
                    <a:pt x="21" y="101"/>
                    <a:pt x="23" y="101"/>
                    <a:pt x="24" y="101"/>
                  </a:cubicBezTo>
                  <a:cubicBezTo>
                    <a:pt x="23" y="105"/>
                    <a:pt x="21" y="108"/>
                    <a:pt x="19" y="112"/>
                  </a:cubicBezTo>
                  <a:cubicBezTo>
                    <a:pt x="19" y="112"/>
                    <a:pt x="19" y="112"/>
                    <a:pt x="19" y="112"/>
                  </a:cubicBezTo>
                  <a:cubicBezTo>
                    <a:pt x="18" y="112"/>
                    <a:pt x="16" y="112"/>
                    <a:pt x="15" y="112"/>
                  </a:cubicBezTo>
                  <a:moveTo>
                    <a:pt x="21" y="112"/>
                  </a:moveTo>
                  <a:cubicBezTo>
                    <a:pt x="23" y="109"/>
                    <a:pt x="25" y="105"/>
                    <a:pt x="27" y="101"/>
                  </a:cubicBezTo>
                  <a:cubicBezTo>
                    <a:pt x="28" y="101"/>
                    <a:pt x="29" y="101"/>
                    <a:pt x="30" y="101"/>
                  </a:cubicBezTo>
                  <a:cubicBezTo>
                    <a:pt x="29" y="105"/>
                    <a:pt x="27" y="108"/>
                    <a:pt x="25" y="112"/>
                  </a:cubicBezTo>
                  <a:cubicBezTo>
                    <a:pt x="24" y="112"/>
                    <a:pt x="22" y="112"/>
                    <a:pt x="21" y="112"/>
                  </a:cubicBezTo>
                  <a:moveTo>
                    <a:pt x="27" y="75"/>
                  </a:moveTo>
                  <a:cubicBezTo>
                    <a:pt x="26" y="72"/>
                    <a:pt x="25" y="68"/>
                    <a:pt x="25" y="64"/>
                  </a:cubicBezTo>
                  <a:cubicBezTo>
                    <a:pt x="26" y="68"/>
                    <a:pt x="27" y="72"/>
                    <a:pt x="27" y="75"/>
                  </a:cubicBezTo>
                  <a:cubicBezTo>
                    <a:pt x="27" y="75"/>
                    <a:pt x="27" y="75"/>
                    <a:pt x="27" y="75"/>
                  </a:cubicBezTo>
                  <a:moveTo>
                    <a:pt x="102" y="56"/>
                  </a:moveTo>
                  <a:cubicBezTo>
                    <a:pt x="103" y="55"/>
                    <a:pt x="103" y="55"/>
                    <a:pt x="103" y="55"/>
                  </a:cubicBezTo>
                  <a:cubicBezTo>
                    <a:pt x="103" y="56"/>
                    <a:pt x="103" y="56"/>
                    <a:pt x="103" y="56"/>
                  </a:cubicBezTo>
                  <a:cubicBezTo>
                    <a:pt x="102" y="56"/>
                    <a:pt x="102" y="56"/>
                    <a:pt x="102" y="56"/>
                  </a:cubicBezTo>
                  <a:moveTo>
                    <a:pt x="80" y="60"/>
                  </a:moveTo>
                  <a:cubicBezTo>
                    <a:pt x="80" y="58"/>
                    <a:pt x="80" y="57"/>
                    <a:pt x="80" y="55"/>
                  </a:cubicBezTo>
                  <a:cubicBezTo>
                    <a:pt x="80" y="55"/>
                    <a:pt x="80" y="54"/>
                    <a:pt x="80" y="54"/>
                  </a:cubicBezTo>
                  <a:cubicBezTo>
                    <a:pt x="81" y="53"/>
                    <a:pt x="82" y="53"/>
                    <a:pt x="84" y="53"/>
                  </a:cubicBezTo>
                  <a:cubicBezTo>
                    <a:pt x="82" y="55"/>
                    <a:pt x="81" y="58"/>
                    <a:pt x="80" y="60"/>
                  </a:cubicBezTo>
                  <a:moveTo>
                    <a:pt x="80" y="63"/>
                  </a:moveTo>
                  <a:cubicBezTo>
                    <a:pt x="82" y="60"/>
                    <a:pt x="84" y="56"/>
                    <a:pt x="86" y="52"/>
                  </a:cubicBezTo>
                  <a:cubicBezTo>
                    <a:pt x="88" y="52"/>
                    <a:pt x="89" y="51"/>
                    <a:pt x="91" y="51"/>
                  </a:cubicBezTo>
                  <a:cubicBezTo>
                    <a:pt x="88" y="54"/>
                    <a:pt x="86" y="58"/>
                    <a:pt x="84" y="61"/>
                  </a:cubicBezTo>
                  <a:cubicBezTo>
                    <a:pt x="84" y="62"/>
                    <a:pt x="84" y="62"/>
                    <a:pt x="84" y="62"/>
                  </a:cubicBezTo>
                  <a:cubicBezTo>
                    <a:pt x="83" y="62"/>
                    <a:pt x="81" y="63"/>
                    <a:pt x="80" y="63"/>
                  </a:cubicBezTo>
                  <a:moveTo>
                    <a:pt x="87" y="61"/>
                  </a:moveTo>
                  <a:cubicBezTo>
                    <a:pt x="89" y="57"/>
                    <a:pt x="91" y="54"/>
                    <a:pt x="93" y="51"/>
                  </a:cubicBezTo>
                  <a:cubicBezTo>
                    <a:pt x="93" y="50"/>
                    <a:pt x="93" y="50"/>
                    <a:pt x="93" y="50"/>
                  </a:cubicBezTo>
                  <a:cubicBezTo>
                    <a:pt x="94" y="50"/>
                    <a:pt x="95" y="50"/>
                    <a:pt x="96" y="49"/>
                  </a:cubicBezTo>
                  <a:cubicBezTo>
                    <a:pt x="95" y="50"/>
                    <a:pt x="95" y="50"/>
                    <a:pt x="95" y="50"/>
                  </a:cubicBezTo>
                  <a:cubicBezTo>
                    <a:pt x="95" y="50"/>
                    <a:pt x="95" y="50"/>
                    <a:pt x="95" y="50"/>
                  </a:cubicBezTo>
                  <a:cubicBezTo>
                    <a:pt x="93" y="53"/>
                    <a:pt x="91" y="56"/>
                    <a:pt x="89" y="60"/>
                  </a:cubicBezTo>
                  <a:cubicBezTo>
                    <a:pt x="88" y="60"/>
                    <a:pt x="87" y="60"/>
                    <a:pt x="87" y="61"/>
                  </a:cubicBezTo>
                  <a:moveTo>
                    <a:pt x="76" y="55"/>
                  </a:moveTo>
                  <a:cubicBezTo>
                    <a:pt x="76" y="54"/>
                    <a:pt x="75" y="53"/>
                    <a:pt x="75" y="52"/>
                  </a:cubicBezTo>
                  <a:cubicBezTo>
                    <a:pt x="74" y="52"/>
                    <a:pt x="74" y="52"/>
                    <a:pt x="74" y="52"/>
                  </a:cubicBezTo>
                  <a:cubicBezTo>
                    <a:pt x="75" y="51"/>
                    <a:pt x="76" y="50"/>
                    <a:pt x="77" y="48"/>
                  </a:cubicBezTo>
                  <a:cubicBezTo>
                    <a:pt x="77" y="49"/>
                    <a:pt x="76" y="50"/>
                    <a:pt x="76" y="50"/>
                  </a:cubicBezTo>
                  <a:cubicBezTo>
                    <a:pt x="76" y="51"/>
                    <a:pt x="76" y="51"/>
                    <a:pt x="76" y="52"/>
                  </a:cubicBezTo>
                  <a:cubicBezTo>
                    <a:pt x="76" y="53"/>
                    <a:pt x="76" y="54"/>
                    <a:pt x="76" y="55"/>
                  </a:cubicBezTo>
                  <a:cubicBezTo>
                    <a:pt x="76" y="55"/>
                    <a:pt x="76" y="55"/>
                    <a:pt x="76" y="55"/>
                  </a:cubicBezTo>
                  <a:moveTo>
                    <a:pt x="98" y="57"/>
                  </a:moveTo>
                  <a:cubicBezTo>
                    <a:pt x="100" y="54"/>
                    <a:pt x="102" y="52"/>
                    <a:pt x="104" y="49"/>
                  </a:cubicBezTo>
                  <a:cubicBezTo>
                    <a:pt x="104" y="48"/>
                    <a:pt x="104" y="48"/>
                    <a:pt x="104" y="48"/>
                  </a:cubicBezTo>
                  <a:cubicBezTo>
                    <a:pt x="104" y="50"/>
                    <a:pt x="104" y="51"/>
                    <a:pt x="104" y="52"/>
                  </a:cubicBezTo>
                  <a:cubicBezTo>
                    <a:pt x="104" y="52"/>
                    <a:pt x="103" y="52"/>
                    <a:pt x="103" y="52"/>
                  </a:cubicBezTo>
                  <a:cubicBezTo>
                    <a:pt x="103" y="52"/>
                    <a:pt x="103" y="52"/>
                    <a:pt x="103" y="52"/>
                  </a:cubicBezTo>
                  <a:cubicBezTo>
                    <a:pt x="101" y="54"/>
                    <a:pt x="100" y="55"/>
                    <a:pt x="99" y="57"/>
                  </a:cubicBezTo>
                  <a:cubicBezTo>
                    <a:pt x="99" y="57"/>
                    <a:pt x="99" y="57"/>
                    <a:pt x="99" y="57"/>
                  </a:cubicBezTo>
                  <a:cubicBezTo>
                    <a:pt x="99" y="57"/>
                    <a:pt x="98" y="57"/>
                    <a:pt x="98" y="57"/>
                  </a:cubicBezTo>
                  <a:moveTo>
                    <a:pt x="92" y="59"/>
                  </a:moveTo>
                  <a:cubicBezTo>
                    <a:pt x="93" y="56"/>
                    <a:pt x="95" y="53"/>
                    <a:pt x="97" y="51"/>
                  </a:cubicBezTo>
                  <a:cubicBezTo>
                    <a:pt x="97" y="50"/>
                    <a:pt x="97" y="50"/>
                    <a:pt x="97" y="49"/>
                  </a:cubicBezTo>
                  <a:cubicBezTo>
                    <a:pt x="96" y="49"/>
                    <a:pt x="96" y="49"/>
                    <a:pt x="96" y="49"/>
                  </a:cubicBezTo>
                  <a:cubicBezTo>
                    <a:pt x="98" y="49"/>
                    <a:pt x="100" y="48"/>
                    <a:pt x="103" y="47"/>
                  </a:cubicBezTo>
                  <a:cubicBezTo>
                    <a:pt x="102" y="48"/>
                    <a:pt x="102" y="48"/>
                    <a:pt x="102" y="48"/>
                  </a:cubicBezTo>
                  <a:cubicBezTo>
                    <a:pt x="100" y="51"/>
                    <a:pt x="97" y="55"/>
                    <a:pt x="95" y="58"/>
                  </a:cubicBezTo>
                  <a:cubicBezTo>
                    <a:pt x="94" y="58"/>
                    <a:pt x="93" y="59"/>
                    <a:pt x="92" y="59"/>
                  </a:cubicBezTo>
                  <a:moveTo>
                    <a:pt x="73" y="50"/>
                  </a:moveTo>
                  <a:cubicBezTo>
                    <a:pt x="73" y="50"/>
                    <a:pt x="72" y="49"/>
                    <a:pt x="72" y="48"/>
                  </a:cubicBezTo>
                  <a:cubicBezTo>
                    <a:pt x="73" y="46"/>
                    <a:pt x="75" y="43"/>
                    <a:pt x="76" y="41"/>
                  </a:cubicBezTo>
                  <a:cubicBezTo>
                    <a:pt x="76" y="42"/>
                    <a:pt x="77" y="43"/>
                    <a:pt x="77" y="45"/>
                  </a:cubicBezTo>
                  <a:cubicBezTo>
                    <a:pt x="76" y="45"/>
                    <a:pt x="76" y="45"/>
                    <a:pt x="76" y="45"/>
                  </a:cubicBezTo>
                  <a:cubicBezTo>
                    <a:pt x="75" y="47"/>
                    <a:pt x="74" y="48"/>
                    <a:pt x="73" y="50"/>
                  </a:cubicBezTo>
                  <a:moveTo>
                    <a:pt x="52" y="50"/>
                  </a:moveTo>
                  <a:cubicBezTo>
                    <a:pt x="52" y="49"/>
                    <a:pt x="52" y="49"/>
                    <a:pt x="52" y="48"/>
                  </a:cubicBezTo>
                  <a:cubicBezTo>
                    <a:pt x="52" y="47"/>
                    <a:pt x="52" y="47"/>
                    <a:pt x="53" y="46"/>
                  </a:cubicBezTo>
                  <a:cubicBezTo>
                    <a:pt x="53" y="43"/>
                    <a:pt x="54" y="41"/>
                    <a:pt x="56" y="40"/>
                  </a:cubicBezTo>
                  <a:cubicBezTo>
                    <a:pt x="55" y="43"/>
                    <a:pt x="54" y="46"/>
                    <a:pt x="53" y="50"/>
                  </a:cubicBezTo>
                  <a:cubicBezTo>
                    <a:pt x="52" y="50"/>
                    <a:pt x="52" y="50"/>
                    <a:pt x="52" y="50"/>
                  </a:cubicBezTo>
                  <a:moveTo>
                    <a:pt x="70" y="47"/>
                  </a:moveTo>
                  <a:cubicBezTo>
                    <a:pt x="69" y="47"/>
                    <a:pt x="69" y="47"/>
                    <a:pt x="68" y="47"/>
                  </a:cubicBezTo>
                  <a:cubicBezTo>
                    <a:pt x="68" y="47"/>
                    <a:pt x="67" y="46"/>
                    <a:pt x="67" y="46"/>
                  </a:cubicBezTo>
                  <a:cubicBezTo>
                    <a:pt x="69" y="43"/>
                    <a:pt x="71" y="40"/>
                    <a:pt x="73" y="37"/>
                  </a:cubicBezTo>
                  <a:cubicBezTo>
                    <a:pt x="73" y="37"/>
                    <a:pt x="73" y="37"/>
                    <a:pt x="73" y="37"/>
                  </a:cubicBezTo>
                  <a:cubicBezTo>
                    <a:pt x="74" y="37"/>
                    <a:pt x="75" y="38"/>
                    <a:pt x="75" y="39"/>
                  </a:cubicBezTo>
                  <a:cubicBezTo>
                    <a:pt x="75" y="39"/>
                    <a:pt x="75" y="39"/>
                    <a:pt x="75" y="39"/>
                  </a:cubicBezTo>
                  <a:cubicBezTo>
                    <a:pt x="73" y="42"/>
                    <a:pt x="71" y="45"/>
                    <a:pt x="70" y="47"/>
                  </a:cubicBezTo>
                  <a:moveTo>
                    <a:pt x="53" y="54"/>
                  </a:moveTo>
                  <a:cubicBezTo>
                    <a:pt x="53" y="54"/>
                    <a:pt x="53" y="54"/>
                    <a:pt x="53" y="54"/>
                  </a:cubicBezTo>
                  <a:cubicBezTo>
                    <a:pt x="53" y="53"/>
                    <a:pt x="54" y="52"/>
                    <a:pt x="54" y="50"/>
                  </a:cubicBezTo>
                  <a:cubicBezTo>
                    <a:pt x="56" y="47"/>
                    <a:pt x="58" y="43"/>
                    <a:pt x="58" y="38"/>
                  </a:cubicBezTo>
                  <a:cubicBezTo>
                    <a:pt x="58" y="38"/>
                    <a:pt x="58" y="38"/>
                    <a:pt x="58" y="38"/>
                  </a:cubicBezTo>
                  <a:cubicBezTo>
                    <a:pt x="60" y="37"/>
                    <a:pt x="62" y="36"/>
                    <a:pt x="64" y="36"/>
                  </a:cubicBezTo>
                  <a:cubicBezTo>
                    <a:pt x="61" y="40"/>
                    <a:pt x="58" y="45"/>
                    <a:pt x="57" y="50"/>
                  </a:cubicBezTo>
                  <a:cubicBezTo>
                    <a:pt x="55" y="51"/>
                    <a:pt x="54" y="52"/>
                    <a:pt x="53" y="54"/>
                  </a:cubicBezTo>
                  <a:moveTo>
                    <a:pt x="59" y="48"/>
                  </a:moveTo>
                  <a:cubicBezTo>
                    <a:pt x="61" y="44"/>
                    <a:pt x="63" y="40"/>
                    <a:pt x="66" y="36"/>
                  </a:cubicBezTo>
                  <a:cubicBezTo>
                    <a:pt x="66" y="35"/>
                    <a:pt x="66" y="35"/>
                    <a:pt x="66" y="35"/>
                  </a:cubicBezTo>
                  <a:cubicBezTo>
                    <a:pt x="67" y="35"/>
                    <a:pt x="67" y="35"/>
                    <a:pt x="68" y="35"/>
                  </a:cubicBezTo>
                  <a:cubicBezTo>
                    <a:pt x="68" y="35"/>
                    <a:pt x="68" y="35"/>
                    <a:pt x="68" y="35"/>
                  </a:cubicBezTo>
                  <a:cubicBezTo>
                    <a:pt x="68" y="35"/>
                    <a:pt x="68" y="35"/>
                    <a:pt x="68" y="35"/>
                  </a:cubicBezTo>
                  <a:cubicBezTo>
                    <a:pt x="68" y="35"/>
                    <a:pt x="68" y="35"/>
                    <a:pt x="68" y="35"/>
                  </a:cubicBezTo>
                  <a:cubicBezTo>
                    <a:pt x="69" y="35"/>
                    <a:pt x="70" y="35"/>
                    <a:pt x="71" y="36"/>
                  </a:cubicBezTo>
                  <a:cubicBezTo>
                    <a:pt x="69" y="39"/>
                    <a:pt x="67" y="43"/>
                    <a:pt x="65" y="46"/>
                  </a:cubicBezTo>
                  <a:cubicBezTo>
                    <a:pt x="64" y="46"/>
                    <a:pt x="63" y="46"/>
                    <a:pt x="63" y="47"/>
                  </a:cubicBezTo>
                  <a:cubicBezTo>
                    <a:pt x="62" y="47"/>
                    <a:pt x="60" y="47"/>
                    <a:pt x="59" y="48"/>
                  </a:cubicBezTo>
                  <a:moveTo>
                    <a:pt x="10" y="98"/>
                  </a:moveTo>
                  <a:cubicBezTo>
                    <a:pt x="10" y="92"/>
                    <a:pt x="10" y="85"/>
                    <a:pt x="10" y="79"/>
                  </a:cubicBezTo>
                  <a:cubicBezTo>
                    <a:pt x="17" y="79"/>
                    <a:pt x="23" y="79"/>
                    <a:pt x="29" y="79"/>
                  </a:cubicBezTo>
                  <a:cubicBezTo>
                    <a:pt x="30" y="79"/>
                    <a:pt x="30" y="79"/>
                    <a:pt x="30" y="79"/>
                  </a:cubicBezTo>
                  <a:cubicBezTo>
                    <a:pt x="30" y="79"/>
                    <a:pt x="30" y="79"/>
                    <a:pt x="30" y="79"/>
                  </a:cubicBezTo>
                  <a:cubicBezTo>
                    <a:pt x="31" y="78"/>
                    <a:pt x="32" y="77"/>
                    <a:pt x="32" y="76"/>
                  </a:cubicBezTo>
                  <a:cubicBezTo>
                    <a:pt x="29" y="66"/>
                    <a:pt x="26" y="50"/>
                    <a:pt x="26" y="38"/>
                  </a:cubicBezTo>
                  <a:cubicBezTo>
                    <a:pt x="26" y="35"/>
                    <a:pt x="26" y="33"/>
                    <a:pt x="26" y="31"/>
                  </a:cubicBezTo>
                  <a:cubicBezTo>
                    <a:pt x="27" y="26"/>
                    <a:pt x="29" y="21"/>
                    <a:pt x="33" y="17"/>
                  </a:cubicBezTo>
                  <a:cubicBezTo>
                    <a:pt x="36" y="13"/>
                    <a:pt x="41" y="9"/>
                    <a:pt x="45" y="7"/>
                  </a:cubicBezTo>
                  <a:cubicBezTo>
                    <a:pt x="48" y="6"/>
                    <a:pt x="55" y="4"/>
                    <a:pt x="62" y="4"/>
                  </a:cubicBezTo>
                  <a:cubicBezTo>
                    <a:pt x="62" y="4"/>
                    <a:pt x="62" y="4"/>
                    <a:pt x="62" y="4"/>
                  </a:cubicBezTo>
                  <a:cubicBezTo>
                    <a:pt x="62" y="4"/>
                    <a:pt x="62" y="4"/>
                    <a:pt x="62" y="4"/>
                  </a:cubicBezTo>
                  <a:cubicBezTo>
                    <a:pt x="71" y="4"/>
                    <a:pt x="81" y="6"/>
                    <a:pt x="89" y="12"/>
                  </a:cubicBezTo>
                  <a:cubicBezTo>
                    <a:pt x="97" y="18"/>
                    <a:pt x="103" y="27"/>
                    <a:pt x="104" y="43"/>
                  </a:cubicBezTo>
                  <a:cubicBezTo>
                    <a:pt x="94" y="46"/>
                    <a:pt x="90" y="47"/>
                    <a:pt x="80" y="50"/>
                  </a:cubicBezTo>
                  <a:cubicBezTo>
                    <a:pt x="81" y="48"/>
                    <a:pt x="81" y="47"/>
                    <a:pt x="81" y="45"/>
                  </a:cubicBezTo>
                  <a:cubicBezTo>
                    <a:pt x="81" y="43"/>
                    <a:pt x="80" y="41"/>
                    <a:pt x="80" y="39"/>
                  </a:cubicBezTo>
                  <a:cubicBezTo>
                    <a:pt x="79" y="37"/>
                    <a:pt x="77" y="35"/>
                    <a:pt x="75" y="33"/>
                  </a:cubicBezTo>
                  <a:cubicBezTo>
                    <a:pt x="73" y="32"/>
                    <a:pt x="70" y="31"/>
                    <a:pt x="68" y="31"/>
                  </a:cubicBezTo>
                  <a:cubicBezTo>
                    <a:pt x="67" y="31"/>
                    <a:pt x="67" y="31"/>
                    <a:pt x="67" y="31"/>
                  </a:cubicBezTo>
                  <a:cubicBezTo>
                    <a:pt x="67" y="31"/>
                    <a:pt x="67" y="31"/>
                    <a:pt x="67" y="31"/>
                  </a:cubicBezTo>
                  <a:cubicBezTo>
                    <a:pt x="63" y="31"/>
                    <a:pt x="59" y="33"/>
                    <a:pt x="56" y="35"/>
                  </a:cubicBezTo>
                  <a:cubicBezTo>
                    <a:pt x="52" y="37"/>
                    <a:pt x="50" y="41"/>
                    <a:pt x="49" y="45"/>
                  </a:cubicBezTo>
                  <a:cubicBezTo>
                    <a:pt x="48" y="46"/>
                    <a:pt x="48" y="47"/>
                    <a:pt x="48" y="48"/>
                  </a:cubicBezTo>
                  <a:cubicBezTo>
                    <a:pt x="48" y="50"/>
                    <a:pt x="49" y="52"/>
                    <a:pt x="49" y="54"/>
                  </a:cubicBezTo>
                  <a:cubicBezTo>
                    <a:pt x="49" y="55"/>
                    <a:pt x="49" y="56"/>
                    <a:pt x="50" y="56"/>
                  </a:cubicBezTo>
                  <a:cubicBezTo>
                    <a:pt x="50" y="56"/>
                    <a:pt x="50" y="56"/>
                    <a:pt x="50" y="56"/>
                  </a:cubicBezTo>
                  <a:cubicBezTo>
                    <a:pt x="49" y="57"/>
                    <a:pt x="49" y="57"/>
                    <a:pt x="50" y="58"/>
                  </a:cubicBezTo>
                  <a:cubicBezTo>
                    <a:pt x="50" y="60"/>
                    <a:pt x="51" y="63"/>
                    <a:pt x="51" y="67"/>
                  </a:cubicBezTo>
                  <a:cubicBezTo>
                    <a:pt x="52" y="72"/>
                    <a:pt x="53" y="76"/>
                    <a:pt x="55" y="79"/>
                  </a:cubicBezTo>
                  <a:cubicBezTo>
                    <a:pt x="55" y="80"/>
                    <a:pt x="55" y="80"/>
                    <a:pt x="56" y="80"/>
                  </a:cubicBezTo>
                  <a:cubicBezTo>
                    <a:pt x="56" y="81"/>
                    <a:pt x="57" y="81"/>
                    <a:pt x="57" y="81"/>
                  </a:cubicBezTo>
                  <a:cubicBezTo>
                    <a:pt x="57" y="81"/>
                    <a:pt x="57" y="81"/>
                    <a:pt x="57" y="81"/>
                  </a:cubicBezTo>
                  <a:cubicBezTo>
                    <a:pt x="68" y="81"/>
                    <a:pt x="78" y="81"/>
                    <a:pt x="88" y="81"/>
                  </a:cubicBezTo>
                  <a:cubicBezTo>
                    <a:pt x="87" y="86"/>
                    <a:pt x="86" y="90"/>
                    <a:pt x="86" y="95"/>
                  </a:cubicBezTo>
                  <a:cubicBezTo>
                    <a:pt x="86" y="96"/>
                    <a:pt x="87" y="98"/>
                    <a:pt x="87" y="99"/>
                  </a:cubicBezTo>
                  <a:cubicBezTo>
                    <a:pt x="87" y="99"/>
                    <a:pt x="87" y="99"/>
                    <a:pt x="87" y="99"/>
                  </a:cubicBezTo>
                  <a:cubicBezTo>
                    <a:pt x="78" y="98"/>
                    <a:pt x="66" y="98"/>
                    <a:pt x="58" y="98"/>
                  </a:cubicBezTo>
                  <a:cubicBezTo>
                    <a:pt x="58" y="98"/>
                    <a:pt x="58" y="98"/>
                    <a:pt x="58" y="98"/>
                  </a:cubicBezTo>
                  <a:cubicBezTo>
                    <a:pt x="57" y="98"/>
                    <a:pt x="56" y="99"/>
                    <a:pt x="56" y="100"/>
                  </a:cubicBezTo>
                  <a:cubicBezTo>
                    <a:pt x="56" y="100"/>
                    <a:pt x="56" y="100"/>
                    <a:pt x="56" y="100"/>
                  </a:cubicBezTo>
                  <a:cubicBezTo>
                    <a:pt x="56" y="100"/>
                    <a:pt x="56" y="100"/>
                    <a:pt x="56" y="100"/>
                  </a:cubicBezTo>
                  <a:cubicBezTo>
                    <a:pt x="56" y="100"/>
                    <a:pt x="56" y="100"/>
                    <a:pt x="56" y="100"/>
                  </a:cubicBezTo>
                  <a:cubicBezTo>
                    <a:pt x="56" y="105"/>
                    <a:pt x="56" y="109"/>
                    <a:pt x="54" y="113"/>
                  </a:cubicBezTo>
                  <a:cubicBezTo>
                    <a:pt x="54" y="113"/>
                    <a:pt x="54" y="113"/>
                    <a:pt x="54" y="114"/>
                  </a:cubicBezTo>
                  <a:cubicBezTo>
                    <a:pt x="54" y="114"/>
                    <a:pt x="54" y="114"/>
                    <a:pt x="54" y="114"/>
                  </a:cubicBezTo>
                  <a:cubicBezTo>
                    <a:pt x="52" y="120"/>
                    <a:pt x="49" y="125"/>
                    <a:pt x="46" y="129"/>
                  </a:cubicBezTo>
                  <a:cubicBezTo>
                    <a:pt x="46" y="129"/>
                    <a:pt x="46" y="129"/>
                    <a:pt x="46" y="129"/>
                  </a:cubicBezTo>
                  <a:cubicBezTo>
                    <a:pt x="45" y="129"/>
                    <a:pt x="45" y="130"/>
                    <a:pt x="45" y="130"/>
                  </a:cubicBezTo>
                  <a:cubicBezTo>
                    <a:pt x="45" y="131"/>
                    <a:pt x="45" y="131"/>
                    <a:pt x="46" y="132"/>
                  </a:cubicBezTo>
                  <a:cubicBezTo>
                    <a:pt x="46" y="132"/>
                    <a:pt x="46" y="132"/>
                    <a:pt x="46" y="132"/>
                  </a:cubicBezTo>
                  <a:cubicBezTo>
                    <a:pt x="47" y="133"/>
                    <a:pt x="48" y="134"/>
                    <a:pt x="50" y="135"/>
                  </a:cubicBezTo>
                  <a:cubicBezTo>
                    <a:pt x="56" y="137"/>
                    <a:pt x="67" y="142"/>
                    <a:pt x="83" y="142"/>
                  </a:cubicBezTo>
                  <a:cubicBezTo>
                    <a:pt x="90" y="142"/>
                    <a:pt x="98" y="141"/>
                    <a:pt x="107" y="138"/>
                  </a:cubicBezTo>
                  <a:cubicBezTo>
                    <a:pt x="108" y="142"/>
                    <a:pt x="108" y="145"/>
                    <a:pt x="109" y="147"/>
                  </a:cubicBezTo>
                  <a:cubicBezTo>
                    <a:pt x="110" y="150"/>
                    <a:pt x="111" y="153"/>
                    <a:pt x="112" y="156"/>
                  </a:cubicBezTo>
                  <a:cubicBezTo>
                    <a:pt x="107" y="159"/>
                    <a:pt x="98" y="162"/>
                    <a:pt x="87" y="162"/>
                  </a:cubicBezTo>
                  <a:cubicBezTo>
                    <a:pt x="81" y="162"/>
                    <a:pt x="75" y="161"/>
                    <a:pt x="68" y="159"/>
                  </a:cubicBezTo>
                  <a:cubicBezTo>
                    <a:pt x="52" y="154"/>
                    <a:pt x="42" y="153"/>
                    <a:pt x="34" y="153"/>
                  </a:cubicBezTo>
                  <a:cubicBezTo>
                    <a:pt x="34" y="153"/>
                    <a:pt x="34" y="153"/>
                    <a:pt x="34" y="153"/>
                  </a:cubicBezTo>
                  <a:cubicBezTo>
                    <a:pt x="28" y="153"/>
                    <a:pt x="24" y="154"/>
                    <a:pt x="21" y="156"/>
                  </a:cubicBezTo>
                  <a:cubicBezTo>
                    <a:pt x="20" y="156"/>
                    <a:pt x="20" y="157"/>
                    <a:pt x="19" y="158"/>
                  </a:cubicBezTo>
                  <a:cubicBezTo>
                    <a:pt x="18" y="154"/>
                    <a:pt x="16" y="151"/>
                    <a:pt x="14" y="148"/>
                  </a:cubicBezTo>
                  <a:cubicBezTo>
                    <a:pt x="12" y="144"/>
                    <a:pt x="9" y="141"/>
                    <a:pt x="7" y="136"/>
                  </a:cubicBezTo>
                  <a:cubicBezTo>
                    <a:pt x="7" y="136"/>
                    <a:pt x="7" y="135"/>
                    <a:pt x="7" y="135"/>
                  </a:cubicBezTo>
                  <a:cubicBezTo>
                    <a:pt x="7" y="135"/>
                    <a:pt x="7" y="135"/>
                    <a:pt x="8" y="134"/>
                  </a:cubicBezTo>
                  <a:cubicBezTo>
                    <a:pt x="14" y="131"/>
                    <a:pt x="20" y="126"/>
                    <a:pt x="25" y="120"/>
                  </a:cubicBezTo>
                  <a:cubicBezTo>
                    <a:pt x="26" y="118"/>
                    <a:pt x="27" y="117"/>
                    <a:pt x="28" y="115"/>
                  </a:cubicBezTo>
                  <a:cubicBezTo>
                    <a:pt x="31" y="110"/>
                    <a:pt x="33" y="105"/>
                    <a:pt x="34" y="99"/>
                  </a:cubicBezTo>
                  <a:cubicBezTo>
                    <a:pt x="34" y="99"/>
                    <a:pt x="34" y="99"/>
                    <a:pt x="34" y="99"/>
                  </a:cubicBezTo>
                  <a:cubicBezTo>
                    <a:pt x="34" y="99"/>
                    <a:pt x="34" y="99"/>
                    <a:pt x="34" y="99"/>
                  </a:cubicBezTo>
                  <a:cubicBezTo>
                    <a:pt x="34" y="99"/>
                    <a:pt x="34" y="99"/>
                    <a:pt x="34" y="99"/>
                  </a:cubicBezTo>
                  <a:cubicBezTo>
                    <a:pt x="34" y="98"/>
                    <a:pt x="34" y="98"/>
                    <a:pt x="34" y="98"/>
                  </a:cubicBezTo>
                  <a:cubicBezTo>
                    <a:pt x="33" y="98"/>
                    <a:pt x="33" y="98"/>
                    <a:pt x="33" y="98"/>
                  </a:cubicBezTo>
                  <a:cubicBezTo>
                    <a:pt x="33" y="98"/>
                    <a:pt x="33" y="98"/>
                    <a:pt x="33" y="98"/>
                  </a:cubicBezTo>
                  <a:cubicBezTo>
                    <a:pt x="33" y="97"/>
                    <a:pt x="33" y="97"/>
                    <a:pt x="33" y="97"/>
                  </a:cubicBezTo>
                  <a:cubicBezTo>
                    <a:pt x="33" y="97"/>
                    <a:pt x="33" y="97"/>
                    <a:pt x="33" y="97"/>
                  </a:cubicBezTo>
                  <a:cubicBezTo>
                    <a:pt x="32" y="97"/>
                    <a:pt x="32" y="97"/>
                    <a:pt x="32" y="97"/>
                  </a:cubicBezTo>
                  <a:cubicBezTo>
                    <a:pt x="32" y="97"/>
                    <a:pt x="32" y="97"/>
                    <a:pt x="32" y="97"/>
                  </a:cubicBezTo>
                  <a:cubicBezTo>
                    <a:pt x="32" y="97"/>
                    <a:pt x="32" y="97"/>
                    <a:pt x="32" y="97"/>
                  </a:cubicBezTo>
                  <a:cubicBezTo>
                    <a:pt x="32" y="97"/>
                    <a:pt x="32" y="97"/>
                    <a:pt x="32" y="97"/>
                  </a:cubicBezTo>
                  <a:cubicBezTo>
                    <a:pt x="24" y="97"/>
                    <a:pt x="20" y="98"/>
                    <a:pt x="10" y="98"/>
                  </a:cubicBezTo>
                  <a:moveTo>
                    <a:pt x="62" y="0"/>
                  </a:moveTo>
                  <a:cubicBezTo>
                    <a:pt x="54" y="0"/>
                    <a:pt x="47" y="2"/>
                    <a:pt x="44" y="4"/>
                  </a:cubicBezTo>
                  <a:cubicBezTo>
                    <a:pt x="38" y="6"/>
                    <a:pt x="33" y="10"/>
                    <a:pt x="30" y="15"/>
                  </a:cubicBezTo>
                  <a:cubicBezTo>
                    <a:pt x="26" y="19"/>
                    <a:pt x="23" y="25"/>
                    <a:pt x="22" y="30"/>
                  </a:cubicBezTo>
                  <a:cubicBezTo>
                    <a:pt x="22" y="31"/>
                    <a:pt x="22" y="31"/>
                    <a:pt x="22" y="31"/>
                  </a:cubicBezTo>
                  <a:cubicBezTo>
                    <a:pt x="22" y="32"/>
                    <a:pt x="22" y="32"/>
                    <a:pt x="22" y="32"/>
                  </a:cubicBezTo>
                  <a:cubicBezTo>
                    <a:pt x="20" y="37"/>
                    <a:pt x="20" y="43"/>
                    <a:pt x="20" y="49"/>
                  </a:cubicBezTo>
                  <a:cubicBezTo>
                    <a:pt x="20" y="58"/>
                    <a:pt x="21" y="68"/>
                    <a:pt x="23" y="75"/>
                  </a:cubicBezTo>
                  <a:cubicBezTo>
                    <a:pt x="18" y="75"/>
                    <a:pt x="13" y="75"/>
                    <a:pt x="8" y="75"/>
                  </a:cubicBezTo>
                  <a:cubicBezTo>
                    <a:pt x="7" y="75"/>
                    <a:pt x="7" y="76"/>
                    <a:pt x="7" y="77"/>
                  </a:cubicBezTo>
                  <a:cubicBezTo>
                    <a:pt x="6" y="84"/>
                    <a:pt x="6" y="91"/>
                    <a:pt x="6" y="99"/>
                  </a:cubicBezTo>
                  <a:cubicBezTo>
                    <a:pt x="6" y="99"/>
                    <a:pt x="6" y="99"/>
                    <a:pt x="6" y="99"/>
                  </a:cubicBezTo>
                  <a:cubicBezTo>
                    <a:pt x="6" y="105"/>
                    <a:pt x="7" y="109"/>
                    <a:pt x="7" y="115"/>
                  </a:cubicBezTo>
                  <a:cubicBezTo>
                    <a:pt x="7" y="116"/>
                    <a:pt x="7" y="117"/>
                    <a:pt x="9" y="117"/>
                  </a:cubicBezTo>
                  <a:cubicBezTo>
                    <a:pt x="9" y="117"/>
                    <a:pt x="9" y="117"/>
                    <a:pt x="9" y="117"/>
                  </a:cubicBezTo>
                  <a:cubicBezTo>
                    <a:pt x="9" y="116"/>
                    <a:pt x="9" y="116"/>
                    <a:pt x="9" y="116"/>
                  </a:cubicBezTo>
                  <a:cubicBezTo>
                    <a:pt x="9" y="116"/>
                    <a:pt x="9" y="116"/>
                    <a:pt x="9" y="116"/>
                  </a:cubicBezTo>
                  <a:cubicBezTo>
                    <a:pt x="9" y="117"/>
                    <a:pt x="9" y="117"/>
                    <a:pt x="9" y="117"/>
                  </a:cubicBezTo>
                  <a:cubicBezTo>
                    <a:pt x="10" y="117"/>
                    <a:pt x="10" y="117"/>
                    <a:pt x="10" y="117"/>
                  </a:cubicBezTo>
                  <a:cubicBezTo>
                    <a:pt x="10" y="117"/>
                    <a:pt x="10" y="117"/>
                    <a:pt x="10" y="117"/>
                  </a:cubicBezTo>
                  <a:cubicBezTo>
                    <a:pt x="10" y="117"/>
                    <a:pt x="10" y="117"/>
                    <a:pt x="10" y="117"/>
                  </a:cubicBezTo>
                  <a:cubicBezTo>
                    <a:pt x="14" y="116"/>
                    <a:pt x="18" y="116"/>
                    <a:pt x="22" y="116"/>
                  </a:cubicBezTo>
                  <a:cubicBezTo>
                    <a:pt x="22" y="117"/>
                    <a:pt x="22" y="117"/>
                    <a:pt x="22" y="117"/>
                  </a:cubicBezTo>
                  <a:cubicBezTo>
                    <a:pt x="17" y="123"/>
                    <a:pt x="11" y="128"/>
                    <a:pt x="6" y="131"/>
                  </a:cubicBezTo>
                  <a:cubicBezTo>
                    <a:pt x="5" y="131"/>
                    <a:pt x="5" y="132"/>
                    <a:pt x="4" y="132"/>
                  </a:cubicBezTo>
                  <a:cubicBezTo>
                    <a:pt x="4" y="132"/>
                    <a:pt x="4" y="132"/>
                    <a:pt x="4" y="132"/>
                  </a:cubicBezTo>
                  <a:cubicBezTo>
                    <a:pt x="4" y="132"/>
                    <a:pt x="4" y="132"/>
                    <a:pt x="4" y="132"/>
                  </a:cubicBezTo>
                  <a:cubicBezTo>
                    <a:pt x="3" y="132"/>
                    <a:pt x="2" y="133"/>
                    <a:pt x="2" y="134"/>
                  </a:cubicBezTo>
                  <a:cubicBezTo>
                    <a:pt x="2" y="135"/>
                    <a:pt x="2" y="136"/>
                    <a:pt x="2" y="137"/>
                  </a:cubicBezTo>
                  <a:cubicBezTo>
                    <a:pt x="2" y="140"/>
                    <a:pt x="2" y="142"/>
                    <a:pt x="1" y="146"/>
                  </a:cubicBezTo>
                  <a:cubicBezTo>
                    <a:pt x="1" y="147"/>
                    <a:pt x="0" y="149"/>
                    <a:pt x="0" y="152"/>
                  </a:cubicBezTo>
                  <a:cubicBezTo>
                    <a:pt x="0" y="152"/>
                    <a:pt x="0" y="153"/>
                    <a:pt x="0" y="153"/>
                  </a:cubicBezTo>
                  <a:cubicBezTo>
                    <a:pt x="0" y="155"/>
                    <a:pt x="1" y="157"/>
                    <a:pt x="2" y="159"/>
                  </a:cubicBezTo>
                  <a:cubicBezTo>
                    <a:pt x="4" y="164"/>
                    <a:pt x="6" y="167"/>
                    <a:pt x="8" y="170"/>
                  </a:cubicBezTo>
                  <a:cubicBezTo>
                    <a:pt x="9" y="172"/>
                    <a:pt x="11" y="175"/>
                    <a:pt x="13" y="179"/>
                  </a:cubicBezTo>
                  <a:cubicBezTo>
                    <a:pt x="13" y="180"/>
                    <a:pt x="14" y="180"/>
                    <a:pt x="14" y="180"/>
                  </a:cubicBezTo>
                  <a:cubicBezTo>
                    <a:pt x="14" y="181"/>
                    <a:pt x="14" y="181"/>
                    <a:pt x="14" y="181"/>
                  </a:cubicBezTo>
                  <a:cubicBezTo>
                    <a:pt x="15" y="181"/>
                    <a:pt x="15" y="181"/>
                    <a:pt x="15" y="181"/>
                  </a:cubicBezTo>
                  <a:cubicBezTo>
                    <a:pt x="16" y="181"/>
                    <a:pt x="17" y="181"/>
                    <a:pt x="17" y="180"/>
                  </a:cubicBezTo>
                  <a:cubicBezTo>
                    <a:pt x="19" y="178"/>
                    <a:pt x="22" y="176"/>
                    <a:pt x="25" y="175"/>
                  </a:cubicBezTo>
                  <a:cubicBezTo>
                    <a:pt x="28" y="174"/>
                    <a:pt x="32" y="174"/>
                    <a:pt x="36" y="173"/>
                  </a:cubicBezTo>
                  <a:cubicBezTo>
                    <a:pt x="38" y="173"/>
                    <a:pt x="41" y="173"/>
                    <a:pt x="43" y="173"/>
                  </a:cubicBezTo>
                  <a:cubicBezTo>
                    <a:pt x="43" y="173"/>
                    <a:pt x="43" y="173"/>
                    <a:pt x="43" y="173"/>
                  </a:cubicBezTo>
                  <a:cubicBezTo>
                    <a:pt x="44" y="173"/>
                    <a:pt x="46" y="173"/>
                    <a:pt x="47" y="173"/>
                  </a:cubicBezTo>
                  <a:cubicBezTo>
                    <a:pt x="47" y="173"/>
                    <a:pt x="47" y="173"/>
                    <a:pt x="47" y="173"/>
                  </a:cubicBezTo>
                  <a:cubicBezTo>
                    <a:pt x="52" y="174"/>
                    <a:pt x="58" y="176"/>
                    <a:pt x="64" y="178"/>
                  </a:cubicBezTo>
                  <a:cubicBezTo>
                    <a:pt x="72" y="181"/>
                    <a:pt x="81" y="183"/>
                    <a:pt x="91" y="183"/>
                  </a:cubicBezTo>
                  <a:cubicBezTo>
                    <a:pt x="97" y="183"/>
                    <a:pt x="104" y="182"/>
                    <a:pt x="111" y="180"/>
                  </a:cubicBezTo>
                  <a:cubicBezTo>
                    <a:pt x="111" y="180"/>
                    <a:pt x="111" y="180"/>
                    <a:pt x="111" y="180"/>
                  </a:cubicBezTo>
                  <a:cubicBezTo>
                    <a:pt x="112" y="180"/>
                    <a:pt x="113" y="179"/>
                    <a:pt x="113" y="178"/>
                  </a:cubicBezTo>
                  <a:cubicBezTo>
                    <a:pt x="113" y="177"/>
                    <a:pt x="113" y="177"/>
                    <a:pt x="113" y="177"/>
                  </a:cubicBezTo>
                  <a:cubicBezTo>
                    <a:pt x="115" y="170"/>
                    <a:pt x="116" y="165"/>
                    <a:pt x="117" y="158"/>
                  </a:cubicBezTo>
                  <a:cubicBezTo>
                    <a:pt x="117" y="157"/>
                    <a:pt x="117" y="157"/>
                    <a:pt x="116" y="156"/>
                  </a:cubicBezTo>
                  <a:cubicBezTo>
                    <a:pt x="115" y="152"/>
                    <a:pt x="114" y="149"/>
                    <a:pt x="113" y="146"/>
                  </a:cubicBezTo>
                  <a:cubicBezTo>
                    <a:pt x="112" y="143"/>
                    <a:pt x="111" y="140"/>
                    <a:pt x="111" y="136"/>
                  </a:cubicBezTo>
                  <a:cubicBezTo>
                    <a:pt x="111" y="135"/>
                    <a:pt x="111" y="134"/>
                    <a:pt x="110" y="134"/>
                  </a:cubicBezTo>
                  <a:cubicBezTo>
                    <a:pt x="110" y="134"/>
                    <a:pt x="110" y="134"/>
                    <a:pt x="109" y="134"/>
                  </a:cubicBezTo>
                  <a:cubicBezTo>
                    <a:pt x="109" y="134"/>
                    <a:pt x="109" y="134"/>
                    <a:pt x="109" y="134"/>
                  </a:cubicBezTo>
                  <a:cubicBezTo>
                    <a:pt x="99" y="137"/>
                    <a:pt x="90" y="138"/>
                    <a:pt x="83" y="138"/>
                  </a:cubicBezTo>
                  <a:cubicBezTo>
                    <a:pt x="72" y="138"/>
                    <a:pt x="63" y="136"/>
                    <a:pt x="57" y="133"/>
                  </a:cubicBezTo>
                  <a:cubicBezTo>
                    <a:pt x="54" y="132"/>
                    <a:pt x="52" y="131"/>
                    <a:pt x="51" y="130"/>
                  </a:cubicBezTo>
                  <a:cubicBezTo>
                    <a:pt x="50" y="130"/>
                    <a:pt x="50" y="130"/>
                    <a:pt x="50" y="130"/>
                  </a:cubicBezTo>
                  <a:cubicBezTo>
                    <a:pt x="53" y="126"/>
                    <a:pt x="56" y="121"/>
                    <a:pt x="58" y="116"/>
                  </a:cubicBezTo>
                  <a:cubicBezTo>
                    <a:pt x="68" y="116"/>
                    <a:pt x="77" y="116"/>
                    <a:pt x="85" y="116"/>
                  </a:cubicBezTo>
                  <a:cubicBezTo>
                    <a:pt x="86" y="116"/>
                    <a:pt x="86" y="116"/>
                    <a:pt x="86" y="116"/>
                  </a:cubicBezTo>
                  <a:cubicBezTo>
                    <a:pt x="87" y="116"/>
                    <a:pt x="87" y="116"/>
                    <a:pt x="87" y="116"/>
                  </a:cubicBezTo>
                  <a:cubicBezTo>
                    <a:pt x="87" y="116"/>
                    <a:pt x="87" y="116"/>
                    <a:pt x="87" y="116"/>
                  </a:cubicBezTo>
                  <a:cubicBezTo>
                    <a:pt x="87" y="116"/>
                    <a:pt x="87" y="116"/>
                    <a:pt x="87" y="116"/>
                  </a:cubicBezTo>
                  <a:cubicBezTo>
                    <a:pt x="87" y="116"/>
                    <a:pt x="87" y="116"/>
                    <a:pt x="87" y="116"/>
                  </a:cubicBezTo>
                  <a:cubicBezTo>
                    <a:pt x="88" y="116"/>
                    <a:pt x="88" y="116"/>
                    <a:pt x="88" y="116"/>
                  </a:cubicBezTo>
                  <a:cubicBezTo>
                    <a:pt x="88" y="115"/>
                    <a:pt x="88" y="115"/>
                    <a:pt x="88" y="115"/>
                  </a:cubicBezTo>
                  <a:cubicBezTo>
                    <a:pt x="88" y="115"/>
                    <a:pt x="88" y="115"/>
                    <a:pt x="88" y="115"/>
                  </a:cubicBezTo>
                  <a:cubicBezTo>
                    <a:pt x="88" y="115"/>
                    <a:pt x="88" y="115"/>
                    <a:pt x="88" y="115"/>
                  </a:cubicBezTo>
                  <a:cubicBezTo>
                    <a:pt x="89" y="111"/>
                    <a:pt x="90" y="107"/>
                    <a:pt x="90" y="103"/>
                  </a:cubicBezTo>
                  <a:cubicBezTo>
                    <a:pt x="91" y="103"/>
                    <a:pt x="91" y="102"/>
                    <a:pt x="91" y="102"/>
                  </a:cubicBezTo>
                  <a:cubicBezTo>
                    <a:pt x="91" y="99"/>
                    <a:pt x="90" y="97"/>
                    <a:pt x="90" y="95"/>
                  </a:cubicBezTo>
                  <a:cubicBezTo>
                    <a:pt x="90" y="90"/>
                    <a:pt x="91" y="85"/>
                    <a:pt x="92" y="79"/>
                  </a:cubicBezTo>
                  <a:cubicBezTo>
                    <a:pt x="92" y="79"/>
                    <a:pt x="92" y="78"/>
                    <a:pt x="92" y="78"/>
                  </a:cubicBezTo>
                  <a:cubicBezTo>
                    <a:pt x="91" y="77"/>
                    <a:pt x="91" y="77"/>
                    <a:pt x="90" y="77"/>
                  </a:cubicBezTo>
                  <a:cubicBezTo>
                    <a:pt x="90" y="77"/>
                    <a:pt x="90" y="77"/>
                    <a:pt x="90" y="77"/>
                  </a:cubicBezTo>
                  <a:cubicBezTo>
                    <a:pt x="80" y="77"/>
                    <a:pt x="69" y="77"/>
                    <a:pt x="58" y="77"/>
                  </a:cubicBezTo>
                  <a:cubicBezTo>
                    <a:pt x="57" y="75"/>
                    <a:pt x="56" y="71"/>
                    <a:pt x="55" y="66"/>
                  </a:cubicBezTo>
                  <a:cubicBezTo>
                    <a:pt x="55" y="65"/>
                    <a:pt x="55" y="65"/>
                    <a:pt x="55" y="64"/>
                  </a:cubicBezTo>
                  <a:cubicBezTo>
                    <a:pt x="55" y="63"/>
                    <a:pt x="55" y="63"/>
                    <a:pt x="55" y="63"/>
                  </a:cubicBezTo>
                  <a:cubicBezTo>
                    <a:pt x="55" y="63"/>
                    <a:pt x="55" y="62"/>
                    <a:pt x="55" y="62"/>
                  </a:cubicBezTo>
                  <a:cubicBezTo>
                    <a:pt x="55" y="57"/>
                    <a:pt x="59" y="51"/>
                    <a:pt x="64" y="50"/>
                  </a:cubicBezTo>
                  <a:cubicBezTo>
                    <a:pt x="64" y="50"/>
                    <a:pt x="65" y="50"/>
                    <a:pt x="66" y="50"/>
                  </a:cubicBezTo>
                  <a:cubicBezTo>
                    <a:pt x="66" y="50"/>
                    <a:pt x="67" y="50"/>
                    <a:pt x="67" y="50"/>
                  </a:cubicBezTo>
                  <a:cubicBezTo>
                    <a:pt x="69" y="51"/>
                    <a:pt x="70" y="52"/>
                    <a:pt x="71" y="54"/>
                  </a:cubicBezTo>
                  <a:cubicBezTo>
                    <a:pt x="72" y="56"/>
                    <a:pt x="73" y="58"/>
                    <a:pt x="73" y="60"/>
                  </a:cubicBezTo>
                  <a:cubicBezTo>
                    <a:pt x="74" y="62"/>
                    <a:pt x="74" y="64"/>
                    <a:pt x="74" y="66"/>
                  </a:cubicBezTo>
                  <a:cubicBezTo>
                    <a:pt x="75" y="67"/>
                    <a:pt x="76" y="67"/>
                    <a:pt x="76" y="67"/>
                  </a:cubicBezTo>
                  <a:cubicBezTo>
                    <a:pt x="77" y="67"/>
                    <a:pt x="77" y="67"/>
                    <a:pt x="77" y="67"/>
                  </a:cubicBezTo>
                  <a:cubicBezTo>
                    <a:pt x="77" y="67"/>
                    <a:pt x="77" y="67"/>
                    <a:pt x="77" y="67"/>
                  </a:cubicBezTo>
                  <a:cubicBezTo>
                    <a:pt x="78" y="68"/>
                    <a:pt x="78" y="68"/>
                    <a:pt x="79" y="68"/>
                  </a:cubicBezTo>
                  <a:cubicBezTo>
                    <a:pt x="79" y="68"/>
                    <a:pt x="79" y="68"/>
                    <a:pt x="79" y="68"/>
                  </a:cubicBezTo>
                  <a:cubicBezTo>
                    <a:pt x="87" y="64"/>
                    <a:pt x="96" y="61"/>
                    <a:pt x="104" y="59"/>
                  </a:cubicBezTo>
                  <a:cubicBezTo>
                    <a:pt x="105" y="59"/>
                    <a:pt x="105" y="59"/>
                    <a:pt x="105" y="59"/>
                  </a:cubicBezTo>
                  <a:cubicBezTo>
                    <a:pt x="106" y="59"/>
                    <a:pt x="106" y="59"/>
                    <a:pt x="106" y="58"/>
                  </a:cubicBezTo>
                  <a:cubicBezTo>
                    <a:pt x="108" y="53"/>
                    <a:pt x="109" y="49"/>
                    <a:pt x="109" y="44"/>
                  </a:cubicBezTo>
                  <a:cubicBezTo>
                    <a:pt x="109" y="43"/>
                    <a:pt x="109" y="42"/>
                    <a:pt x="108" y="42"/>
                  </a:cubicBezTo>
                  <a:cubicBezTo>
                    <a:pt x="107" y="26"/>
                    <a:pt x="100" y="15"/>
                    <a:pt x="92" y="9"/>
                  </a:cubicBezTo>
                  <a:cubicBezTo>
                    <a:pt x="83" y="2"/>
                    <a:pt x="72" y="0"/>
                    <a:pt x="62" y="0"/>
                  </a:cubicBezTo>
                </a:path>
              </a:pathLst>
            </a:custGeom>
            <a:solidFill>
              <a:srgbClr val="B2B2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58" name="组合 157"/>
          <p:cNvGrpSpPr/>
          <p:nvPr/>
        </p:nvGrpSpPr>
        <p:grpSpPr>
          <a:xfrm>
            <a:off x="2036284" y="2088920"/>
            <a:ext cx="1402813" cy="4083761"/>
            <a:chOff x="5162550" y="368300"/>
            <a:chExt cx="1866900" cy="5436746"/>
          </a:xfrm>
          <a:solidFill>
            <a:schemeClr val="bg1"/>
          </a:solidFill>
          <a:effectLst>
            <a:outerShdw blurRad="203200" dist="88900" dir="2700000" algn="tl" rotWithShape="0">
              <a:prstClr val="black">
                <a:alpha val="30000"/>
              </a:prstClr>
            </a:outerShdw>
          </a:effectLst>
        </p:grpSpPr>
        <p:sp>
          <p:nvSpPr>
            <p:cNvPr id="159" name="任意多边形 158"/>
            <p:cNvSpPr/>
            <p:nvPr/>
          </p:nvSpPr>
          <p:spPr>
            <a:xfrm>
              <a:off x="5162550" y="368300"/>
              <a:ext cx="1866900" cy="2450803"/>
            </a:xfrm>
            <a:custGeom>
              <a:avLst/>
              <a:gdLst>
                <a:gd name="connsiteX0" fmla="*/ 703729 w 1866900"/>
                <a:gd name="connsiteY0" fmla="*/ 2328771 h 2450803"/>
                <a:gd name="connsiteX1" fmla="*/ 1163171 w 1866900"/>
                <a:gd name="connsiteY1" fmla="*/ 2328771 h 2450803"/>
                <a:gd name="connsiteX2" fmla="*/ 1224187 w 1866900"/>
                <a:gd name="connsiteY2" fmla="*/ 2389787 h 2450803"/>
                <a:gd name="connsiteX3" fmla="*/ 1163171 w 1866900"/>
                <a:gd name="connsiteY3" fmla="*/ 2450803 h 2450803"/>
                <a:gd name="connsiteX4" fmla="*/ 703729 w 1866900"/>
                <a:gd name="connsiteY4" fmla="*/ 2450803 h 2450803"/>
                <a:gd name="connsiteX5" fmla="*/ 642713 w 1866900"/>
                <a:gd name="connsiteY5" fmla="*/ 2389787 h 2450803"/>
                <a:gd name="connsiteX6" fmla="*/ 703729 w 1866900"/>
                <a:gd name="connsiteY6" fmla="*/ 2328771 h 2450803"/>
                <a:gd name="connsiteX7" fmla="*/ 646157 w 1866900"/>
                <a:gd name="connsiteY7" fmla="*/ 2177104 h 2450803"/>
                <a:gd name="connsiteX8" fmla="*/ 1220743 w 1866900"/>
                <a:gd name="connsiteY8" fmla="*/ 2177104 h 2450803"/>
                <a:gd name="connsiteX9" fmla="*/ 1281759 w 1866900"/>
                <a:gd name="connsiteY9" fmla="*/ 2238120 h 2450803"/>
                <a:gd name="connsiteX10" fmla="*/ 1220743 w 1866900"/>
                <a:gd name="connsiteY10" fmla="*/ 2299136 h 2450803"/>
                <a:gd name="connsiteX11" fmla="*/ 646157 w 1866900"/>
                <a:gd name="connsiteY11" fmla="*/ 2299136 h 2450803"/>
                <a:gd name="connsiteX12" fmla="*/ 585141 w 1866900"/>
                <a:gd name="connsiteY12" fmla="*/ 2238120 h 2450803"/>
                <a:gd name="connsiteX13" fmla="*/ 646157 w 1866900"/>
                <a:gd name="connsiteY13" fmla="*/ 2177104 h 2450803"/>
                <a:gd name="connsiteX14" fmla="*/ 601983 w 1866900"/>
                <a:gd name="connsiteY14" fmla="*/ 2025437 h 2450803"/>
                <a:gd name="connsiteX15" fmla="*/ 1264918 w 1866900"/>
                <a:gd name="connsiteY15" fmla="*/ 2025437 h 2450803"/>
                <a:gd name="connsiteX16" fmla="*/ 1325934 w 1866900"/>
                <a:gd name="connsiteY16" fmla="*/ 2086453 h 2450803"/>
                <a:gd name="connsiteX17" fmla="*/ 1264918 w 1866900"/>
                <a:gd name="connsiteY17" fmla="*/ 2147469 h 2450803"/>
                <a:gd name="connsiteX18" fmla="*/ 601983 w 1866900"/>
                <a:gd name="connsiteY18" fmla="*/ 2147469 h 2450803"/>
                <a:gd name="connsiteX19" fmla="*/ 540967 w 1866900"/>
                <a:gd name="connsiteY19" fmla="*/ 2086453 h 2450803"/>
                <a:gd name="connsiteX20" fmla="*/ 601983 w 1866900"/>
                <a:gd name="connsiteY20" fmla="*/ 2025437 h 2450803"/>
                <a:gd name="connsiteX21" fmla="*/ 933450 w 1866900"/>
                <a:gd name="connsiteY21" fmla="*/ 0 h 2450803"/>
                <a:gd name="connsiteX22" fmla="*/ 1866900 w 1866900"/>
                <a:gd name="connsiteY22" fmla="*/ 933450 h 2450803"/>
                <a:gd name="connsiteX23" fmla="*/ 1296791 w 1866900"/>
                <a:gd name="connsiteY23" fmla="*/ 1793545 h 2450803"/>
                <a:gd name="connsiteX24" fmla="*/ 1232555 w 1866900"/>
                <a:gd name="connsiteY24" fmla="*/ 1999556 h 2450803"/>
                <a:gd name="connsiteX25" fmla="*/ 634346 w 1866900"/>
                <a:gd name="connsiteY25" fmla="*/ 1999556 h 2450803"/>
                <a:gd name="connsiteX26" fmla="*/ 570109 w 1866900"/>
                <a:gd name="connsiteY26" fmla="*/ 1793545 h 2450803"/>
                <a:gd name="connsiteX27" fmla="*/ 0 w 1866900"/>
                <a:gd name="connsiteY27" fmla="*/ 933450 h 2450803"/>
                <a:gd name="connsiteX28" fmla="*/ 933450 w 1866900"/>
                <a:gd name="connsiteY28" fmla="*/ 0 h 245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866900" h="2450803">
                  <a:moveTo>
                    <a:pt x="703729" y="2328771"/>
                  </a:moveTo>
                  <a:lnTo>
                    <a:pt x="1163171" y="2328771"/>
                  </a:lnTo>
                  <a:cubicBezTo>
                    <a:pt x="1196869" y="2328771"/>
                    <a:pt x="1224187" y="2356089"/>
                    <a:pt x="1224187" y="2389787"/>
                  </a:cubicBezTo>
                  <a:cubicBezTo>
                    <a:pt x="1224187" y="2423485"/>
                    <a:pt x="1196869" y="2450803"/>
                    <a:pt x="1163171" y="2450803"/>
                  </a:cubicBezTo>
                  <a:lnTo>
                    <a:pt x="703729" y="2450803"/>
                  </a:lnTo>
                  <a:cubicBezTo>
                    <a:pt x="670031" y="2450803"/>
                    <a:pt x="642713" y="2423485"/>
                    <a:pt x="642713" y="2389787"/>
                  </a:cubicBezTo>
                  <a:cubicBezTo>
                    <a:pt x="642713" y="2356089"/>
                    <a:pt x="670031" y="2328771"/>
                    <a:pt x="703729" y="2328771"/>
                  </a:cubicBezTo>
                  <a:close/>
                  <a:moveTo>
                    <a:pt x="646157" y="2177104"/>
                  </a:moveTo>
                  <a:lnTo>
                    <a:pt x="1220743" y="2177104"/>
                  </a:lnTo>
                  <a:cubicBezTo>
                    <a:pt x="1254441" y="2177104"/>
                    <a:pt x="1281759" y="2204422"/>
                    <a:pt x="1281759" y="2238120"/>
                  </a:cubicBezTo>
                  <a:cubicBezTo>
                    <a:pt x="1281759" y="2271818"/>
                    <a:pt x="1254441" y="2299136"/>
                    <a:pt x="1220743" y="2299136"/>
                  </a:cubicBezTo>
                  <a:lnTo>
                    <a:pt x="646157" y="2299136"/>
                  </a:lnTo>
                  <a:cubicBezTo>
                    <a:pt x="612459" y="2299136"/>
                    <a:pt x="585141" y="2271818"/>
                    <a:pt x="585141" y="2238120"/>
                  </a:cubicBezTo>
                  <a:cubicBezTo>
                    <a:pt x="585141" y="2204422"/>
                    <a:pt x="612459" y="2177104"/>
                    <a:pt x="646157" y="2177104"/>
                  </a:cubicBezTo>
                  <a:close/>
                  <a:moveTo>
                    <a:pt x="601983" y="2025437"/>
                  </a:moveTo>
                  <a:lnTo>
                    <a:pt x="1264918" y="2025437"/>
                  </a:lnTo>
                  <a:cubicBezTo>
                    <a:pt x="1298616" y="2025437"/>
                    <a:pt x="1325934" y="2052755"/>
                    <a:pt x="1325934" y="2086453"/>
                  </a:cubicBezTo>
                  <a:cubicBezTo>
                    <a:pt x="1325934" y="2120151"/>
                    <a:pt x="1298616" y="2147469"/>
                    <a:pt x="1264918" y="2147469"/>
                  </a:cubicBezTo>
                  <a:lnTo>
                    <a:pt x="601983" y="2147469"/>
                  </a:lnTo>
                  <a:cubicBezTo>
                    <a:pt x="568285" y="2147469"/>
                    <a:pt x="540967" y="2120151"/>
                    <a:pt x="540967" y="2086453"/>
                  </a:cubicBezTo>
                  <a:cubicBezTo>
                    <a:pt x="540967" y="2052755"/>
                    <a:pt x="568285" y="2025437"/>
                    <a:pt x="601983" y="2025437"/>
                  </a:cubicBezTo>
                  <a:close/>
                  <a:moveTo>
                    <a:pt x="933450" y="0"/>
                  </a:moveTo>
                  <a:cubicBezTo>
                    <a:pt x="1448980" y="0"/>
                    <a:pt x="1866900" y="417920"/>
                    <a:pt x="1866900" y="933450"/>
                  </a:cubicBezTo>
                  <a:cubicBezTo>
                    <a:pt x="1866900" y="1320098"/>
                    <a:pt x="1631820" y="1651839"/>
                    <a:pt x="1296791" y="1793545"/>
                  </a:cubicBezTo>
                  <a:cubicBezTo>
                    <a:pt x="1203942" y="1852691"/>
                    <a:pt x="1287305" y="1930886"/>
                    <a:pt x="1232555" y="1999556"/>
                  </a:cubicBezTo>
                  <a:lnTo>
                    <a:pt x="634346" y="1999556"/>
                  </a:lnTo>
                  <a:cubicBezTo>
                    <a:pt x="565309" y="1902311"/>
                    <a:pt x="667721" y="1838403"/>
                    <a:pt x="570109" y="1793545"/>
                  </a:cubicBezTo>
                  <a:cubicBezTo>
                    <a:pt x="235080" y="1651839"/>
                    <a:pt x="0" y="1320098"/>
                    <a:pt x="0" y="933450"/>
                  </a:cubicBezTo>
                  <a:cubicBezTo>
                    <a:pt x="0" y="417920"/>
                    <a:pt x="417920" y="0"/>
                    <a:pt x="933450" y="0"/>
                  </a:cubicBezTo>
                  <a:close/>
                </a:path>
              </a:pathLst>
            </a:custGeom>
            <a:solidFill>
              <a:schemeClr val="bg1">
                <a:lumMod val="95000"/>
              </a:schemeClr>
            </a:solidFill>
            <a:ln>
              <a:noFill/>
            </a:ln>
            <a:scene3d>
              <a:camera prst="orthographicFront"/>
              <a:lightRig rig="threePt" dir="t"/>
            </a:scene3d>
            <a:sp3d prstMaterial="softEdge">
              <a:bevelT w="2540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任意多边形 159"/>
            <p:cNvSpPr/>
            <p:nvPr/>
          </p:nvSpPr>
          <p:spPr>
            <a:xfrm rot="5400000">
              <a:off x="4622610" y="3468979"/>
              <a:ext cx="2946783" cy="1725351"/>
            </a:xfrm>
            <a:custGeom>
              <a:avLst/>
              <a:gdLst>
                <a:gd name="connsiteX0" fmla="*/ 0 w 2946783"/>
                <a:gd name="connsiteY0" fmla="*/ 1579299 h 1725351"/>
                <a:gd name="connsiteX1" fmla="*/ 0 w 2946783"/>
                <a:gd name="connsiteY1" fmla="*/ 146052 h 1725351"/>
                <a:gd name="connsiteX2" fmla="*/ 146052 w 2946783"/>
                <a:gd name="connsiteY2" fmla="*/ 0 h 1725351"/>
                <a:gd name="connsiteX3" fmla="*/ 273048 w 2946783"/>
                <a:gd name="connsiteY3" fmla="*/ 0 h 1725351"/>
                <a:gd name="connsiteX4" fmla="*/ 276917 w 2946783"/>
                <a:gd name="connsiteY4" fmla="*/ 781 h 1725351"/>
                <a:gd name="connsiteX5" fmla="*/ 284665 w 2946783"/>
                <a:gd name="connsiteY5" fmla="*/ 0 h 1725351"/>
                <a:gd name="connsiteX6" fmla="*/ 1262891 w 2946783"/>
                <a:gd name="connsiteY6" fmla="*/ 0 h 1725351"/>
                <a:gd name="connsiteX7" fmla="*/ 1472441 w 2946783"/>
                <a:gd name="connsiteY7" fmla="*/ 209550 h 1725351"/>
                <a:gd name="connsiteX8" fmla="*/ 1371551 w 2946783"/>
                <a:gd name="connsiteY8" fmla="*/ 388763 h 1725351"/>
                <a:gd name="connsiteX9" fmla="*/ 1317424 w 2946783"/>
                <a:gd name="connsiteY9" fmla="*/ 410014 h 1725351"/>
                <a:gd name="connsiteX10" fmla="*/ 449527 w 2946783"/>
                <a:gd name="connsiteY10" fmla="*/ 410013 h 1725351"/>
                <a:gd name="connsiteX11" fmla="*/ 419437 w 2946783"/>
                <a:gd name="connsiteY11" fmla="*/ 440103 h 1725351"/>
                <a:gd name="connsiteX12" fmla="*/ 449527 w 2946783"/>
                <a:gd name="connsiteY12" fmla="*/ 470193 h 1725351"/>
                <a:gd name="connsiteX13" fmla="*/ 2130333 w 2946783"/>
                <a:gd name="connsiteY13" fmla="*/ 470193 h 1725351"/>
                <a:gd name="connsiteX14" fmla="*/ 2946783 w 2946783"/>
                <a:gd name="connsiteY14" fmla="*/ 862677 h 1725351"/>
                <a:gd name="connsiteX15" fmla="*/ 2130333 w 2946783"/>
                <a:gd name="connsiteY15" fmla="*/ 1255161 h 1725351"/>
                <a:gd name="connsiteX16" fmla="*/ 2130333 w 2946783"/>
                <a:gd name="connsiteY16" fmla="*/ 1255160 h 1725351"/>
                <a:gd name="connsiteX17" fmla="*/ 449527 w 2946783"/>
                <a:gd name="connsiteY17" fmla="*/ 1255159 h 1725351"/>
                <a:gd name="connsiteX18" fmla="*/ 419437 w 2946783"/>
                <a:gd name="connsiteY18" fmla="*/ 1285249 h 1725351"/>
                <a:gd name="connsiteX19" fmla="*/ 449527 w 2946783"/>
                <a:gd name="connsiteY19" fmla="*/ 1315339 h 1725351"/>
                <a:gd name="connsiteX20" fmla="*/ 1320685 w 2946783"/>
                <a:gd name="connsiteY20" fmla="*/ 1315339 h 1725351"/>
                <a:gd name="connsiteX21" fmla="*/ 1344457 w 2946783"/>
                <a:gd name="connsiteY21" fmla="*/ 1322719 h 1725351"/>
                <a:gd name="connsiteX22" fmla="*/ 1472441 w 2946783"/>
                <a:gd name="connsiteY22" fmla="*/ 1515801 h 1725351"/>
                <a:gd name="connsiteX23" fmla="*/ 1262891 w 2946783"/>
                <a:gd name="connsiteY23" fmla="*/ 1725351 h 1725351"/>
                <a:gd name="connsiteX24" fmla="*/ 284663 w 2946783"/>
                <a:gd name="connsiteY24" fmla="*/ 1725351 h 1725351"/>
                <a:gd name="connsiteX25" fmla="*/ 276916 w 2946783"/>
                <a:gd name="connsiteY25" fmla="*/ 1724570 h 1725351"/>
                <a:gd name="connsiteX26" fmla="*/ 273048 w 2946783"/>
                <a:gd name="connsiteY26" fmla="*/ 1725351 h 1725351"/>
                <a:gd name="connsiteX27" fmla="*/ 146052 w 2946783"/>
                <a:gd name="connsiteY27" fmla="*/ 1725351 h 1725351"/>
                <a:gd name="connsiteX28" fmla="*/ 0 w 2946783"/>
                <a:gd name="connsiteY28" fmla="*/ 1579299 h 172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946783" h="1725351">
                  <a:moveTo>
                    <a:pt x="0" y="1579299"/>
                  </a:moveTo>
                  <a:lnTo>
                    <a:pt x="0" y="146052"/>
                  </a:lnTo>
                  <a:cubicBezTo>
                    <a:pt x="0" y="65390"/>
                    <a:pt x="65390" y="0"/>
                    <a:pt x="146052" y="0"/>
                  </a:cubicBezTo>
                  <a:lnTo>
                    <a:pt x="273048" y="0"/>
                  </a:lnTo>
                  <a:lnTo>
                    <a:pt x="276917" y="781"/>
                  </a:lnTo>
                  <a:lnTo>
                    <a:pt x="284665" y="0"/>
                  </a:lnTo>
                  <a:lnTo>
                    <a:pt x="1262891" y="0"/>
                  </a:lnTo>
                  <a:cubicBezTo>
                    <a:pt x="1378622" y="0"/>
                    <a:pt x="1472441" y="93819"/>
                    <a:pt x="1472441" y="209550"/>
                  </a:cubicBezTo>
                  <a:cubicBezTo>
                    <a:pt x="1472441" y="285499"/>
                    <a:pt x="1432037" y="352011"/>
                    <a:pt x="1371551" y="388763"/>
                  </a:cubicBezTo>
                  <a:lnTo>
                    <a:pt x="1317424" y="410014"/>
                  </a:lnTo>
                  <a:lnTo>
                    <a:pt x="449527" y="410013"/>
                  </a:lnTo>
                  <a:cubicBezTo>
                    <a:pt x="432909" y="410013"/>
                    <a:pt x="419437" y="423485"/>
                    <a:pt x="419437" y="440103"/>
                  </a:cubicBezTo>
                  <a:cubicBezTo>
                    <a:pt x="419437" y="456721"/>
                    <a:pt x="432909" y="470193"/>
                    <a:pt x="449527" y="470193"/>
                  </a:cubicBezTo>
                  <a:lnTo>
                    <a:pt x="2130333" y="470193"/>
                  </a:lnTo>
                  <a:lnTo>
                    <a:pt x="2946783" y="862677"/>
                  </a:lnTo>
                  <a:lnTo>
                    <a:pt x="2130333" y="1255161"/>
                  </a:lnTo>
                  <a:lnTo>
                    <a:pt x="2130333" y="1255160"/>
                  </a:lnTo>
                  <a:lnTo>
                    <a:pt x="449527" y="1255159"/>
                  </a:lnTo>
                  <a:cubicBezTo>
                    <a:pt x="432909" y="1255159"/>
                    <a:pt x="419437" y="1268631"/>
                    <a:pt x="419437" y="1285249"/>
                  </a:cubicBezTo>
                  <a:cubicBezTo>
                    <a:pt x="419437" y="1301867"/>
                    <a:pt x="432909" y="1315339"/>
                    <a:pt x="449527" y="1315339"/>
                  </a:cubicBezTo>
                  <a:lnTo>
                    <a:pt x="1320685" y="1315339"/>
                  </a:lnTo>
                  <a:lnTo>
                    <a:pt x="1344457" y="1322719"/>
                  </a:lnTo>
                  <a:cubicBezTo>
                    <a:pt x="1419668" y="1354530"/>
                    <a:pt x="1472441" y="1429003"/>
                    <a:pt x="1472441" y="1515801"/>
                  </a:cubicBezTo>
                  <a:cubicBezTo>
                    <a:pt x="1472441" y="1631532"/>
                    <a:pt x="1378622" y="1725351"/>
                    <a:pt x="1262891" y="1725351"/>
                  </a:cubicBezTo>
                  <a:lnTo>
                    <a:pt x="284663" y="1725351"/>
                  </a:lnTo>
                  <a:lnTo>
                    <a:pt x="276916" y="1724570"/>
                  </a:lnTo>
                  <a:lnTo>
                    <a:pt x="273048" y="1725351"/>
                  </a:lnTo>
                  <a:lnTo>
                    <a:pt x="146052" y="1725351"/>
                  </a:lnTo>
                  <a:cubicBezTo>
                    <a:pt x="65390" y="1725351"/>
                    <a:pt x="0" y="1659961"/>
                    <a:pt x="0" y="1579299"/>
                  </a:cubicBezTo>
                  <a:close/>
                </a:path>
              </a:pathLst>
            </a:custGeom>
            <a:gradFill>
              <a:gsLst>
                <a:gs pos="73000">
                  <a:schemeClr val="bg1">
                    <a:lumMod val="85000"/>
                  </a:schemeClr>
                </a:gs>
                <a:gs pos="72000">
                  <a:schemeClr val="bg1">
                    <a:lumMod val="95000"/>
                  </a:schemeClr>
                </a:gs>
                <a:gs pos="94000">
                  <a:schemeClr val="bg1">
                    <a:lumMod val="85000"/>
                  </a:schemeClr>
                </a:gs>
                <a:gs pos="94000">
                  <a:schemeClr val="bg1">
                    <a:lumMod val="50000"/>
                  </a:schemeClr>
                </a:gs>
              </a:gsLst>
              <a:lin ang="0" scaled="0"/>
            </a:gradFill>
            <a:ln>
              <a:noFill/>
            </a:ln>
            <a:scene3d>
              <a:camera prst="orthographicFront"/>
              <a:lightRig rig="threePt" dir="t"/>
            </a:scene3d>
            <a:sp3d prstMaterial="softEdge">
              <a:bevelT w="2540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任意多边形 160"/>
            <p:cNvSpPr/>
            <p:nvPr/>
          </p:nvSpPr>
          <p:spPr>
            <a:xfrm flipV="1">
              <a:off x="6010155" y="2865785"/>
              <a:ext cx="171690" cy="540499"/>
            </a:xfrm>
            <a:custGeom>
              <a:avLst/>
              <a:gdLst>
                <a:gd name="connsiteX0" fmla="*/ 0 w 171689"/>
                <a:gd name="connsiteY0" fmla="*/ 1081000 h 1081000"/>
                <a:gd name="connsiteX1" fmla="*/ 171689 w 171689"/>
                <a:gd name="connsiteY1" fmla="*/ 1081000 h 1081000"/>
                <a:gd name="connsiteX2" fmla="*/ 116621 w 171689"/>
                <a:gd name="connsiteY2" fmla="*/ 966447 h 1081000"/>
                <a:gd name="connsiteX3" fmla="*/ 144455 w 171689"/>
                <a:gd name="connsiteY3" fmla="*/ 83306 h 1081000"/>
                <a:gd name="connsiteX4" fmla="*/ 148442 w 171689"/>
                <a:gd name="connsiteY4" fmla="*/ 83306 h 1081000"/>
                <a:gd name="connsiteX5" fmla="*/ 85843 w 171689"/>
                <a:gd name="connsiteY5" fmla="*/ 0 h 1081000"/>
                <a:gd name="connsiteX6" fmla="*/ 23243 w 171689"/>
                <a:gd name="connsiteY6" fmla="*/ 83306 h 1081000"/>
                <a:gd name="connsiteX7" fmla="*/ 27232 w 171689"/>
                <a:gd name="connsiteY7" fmla="*/ 83306 h 1081000"/>
                <a:gd name="connsiteX8" fmla="*/ 28696 w 171689"/>
                <a:gd name="connsiteY8" fmla="*/ 256922 h 1081000"/>
                <a:gd name="connsiteX9" fmla="*/ 54846 w 171689"/>
                <a:gd name="connsiteY9" fmla="*/ 966909 h 10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689" h="1081000">
                  <a:moveTo>
                    <a:pt x="0" y="1081000"/>
                  </a:moveTo>
                  <a:lnTo>
                    <a:pt x="171689" y="1081000"/>
                  </a:lnTo>
                  <a:lnTo>
                    <a:pt x="116621" y="966447"/>
                  </a:lnTo>
                  <a:lnTo>
                    <a:pt x="144455" y="83306"/>
                  </a:lnTo>
                  <a:lnTo>
                    <a:pt x="148442" y="83306"/>
                  </a:lnTo>
                  <a:lnTo>
                    <a:pt x="85843" y="0"/>
                  </a:lnTo>
                  <a:lnTo>
                    <a:pt x="23243" y="83306"/>
                  </a:lnTo>
                  <a:lnTo>
                    <a:pt x="27232" y="83306"/>
                  </a:lnTo>
                  <a:lnTo>
                    <a:pt x="28696" y="256922"/>
                  </a:lnTo>
                  <a:lnTo>
                    <a:pt x="54846" y="966909"/>
                  </a:lnTo>
                  <a:close/>
                </a:path>
              </a:pathLst>
            </a:custGeom>
            <a:solidFill>
              <a:schemeClr val="tx1">
                <a:lumMod val="50000"/>
                <a:lumOff val="50000"/>
              </a:schemeClr>
            </a:solidFill>
            <a:ln>
              <a:noFill/>
            </a:ln>
            <a:scene3d>
              <a:camera prst="orthographicFront"/>
              <a:lightRig rig="threePt" dir="t"/>
            </a:scene3d>
            <a:sp3d prstMaterial="softEdge">
              <a:bevelT w="25400" h="1270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2" name="圆角矩形 161"/>
          <p:cNvSpPr/>
          <p:nvPr/>
        </p:nvSpPr>
        <p:spPr>
          <a:xfrm>
            <a:off x="1364281" y="2800255"/>
            <a:ext cx="396292" cy="131588"/>
          </a:xfrm>
          <a:prstGeom prst="roundRect">
            <a:avLst>
              <a:gd name="adj" fmla="val 50000"/>
            </a:avLst>
          </a:prstGeom>
          <a:solidFill>
            <a:schemeClr val="bg1">
              <a:lumMod val="95000"/>
            </a:schemeClr>
          </a:solidFill>
          <a:ln>
            <a:noFill/>
          </a:ln>
          <a:effectLst>
            <a:outerShdw blurRad="127000" dist="63500" dir="2700000" algn="tl" rotWithShape="0">
              <a:prstClr val="black">
                <a:alpha val="29000"/>
              </a:prstClr>
            </a:outerShdw>
          </a:effectLst>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圆角矩形 162"/>
          <p:cNvSpPr/>
          <p:nvPr/>
        </p:nvSpPr>
        <p:spPr>
          <a:xfrm rot="2700000">
            <a:off x="1710334" y="1965261"/>
            <a:ext cx="396148" cy="131635"/>
          </a:xfrm>
          <a:prstGeom prst="roundRect">
            <a:avLst>
              <a:gd name="adj" fmla="val 50000"/>
            </a:avLst>
          </a:prstGeom>
          <a:solidFill>
            <a:schemeClr val="bg1">
              <a:lumMod val="95000"/>
            </a:schemeClr>
          </a:solidFill>
          <a:ln>
            <a:noFill/>
          </a:ln>
          <a:effectLst>
            <a:outerShdw blurRad="127000" dist="63500" dir="2700000" algn="tl" rotWithShape="0">
              <a:prstClr val="black">
                <a:alpha val="29000"/>
              </a:prstClr>
            </a:outerShdw>
          </a:effectLst>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圆角矩形 163"/>
          <p:cNvSpPr/>
          <p:nvPr/>
        </p:nvSpPr>
        <p:spPr>
          <a:xfrm rot="5400000">
            <a:off x="2545607" y="1619405"/>
            <a:ext cx="396148" cy="131635"/>
          </a:xfrm>
          <a:prstGeom prst="roundRect">
            <a:avLst>
              <a:gd name="adj" fmla="val 50000"/>
            </a:avLst>
          </a:prstGeom>
          <a:solidFill>
            <a:schemeClr val="bg1">
              <a:lumMod val="95000"/>
            </a:schemeClr>
          </a:solidFill>
          <a:ln>
            <a:noFill/>
          </a:ln>
          <a:effectLst>
            <a:outerShdw blurRad="127000" dist="63500" dir="2700000" algn="tl" rotWithShape="0">
              <a:prstClr val="black">
                <a:alpha val="29000"/>
              </a:prstClr>
            </a:outerShdw>
          </a:effectLst>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圆角矩形 164"/>
          <p:cNvSpPr/>
          <p:nvPr/>
        </p:nvSpPr>
        <p:spPr>
          <a:xfrm rot="8100000">
            <a:off x="3380808" y="1965285"/>
            <a:ext cx="396292" cy="131588"/>
          </a:xfrm>
          <a:prstGeom prst="roundRect">
            <a:avLst>
              <a:gd name="adj" fmla="val 50000"/>
            </a:avLst>
          </a:prstGeom>
          <a:solidFill>
            <a:schemeClr val="bg1">
              <a:lumMod val="95000"/>
            </a:schemeClr>
          </a:solidFill>
          <a:ln>
            <a:noFill/>
          </a:ln>
          <a:effectLst>
            <a:outerShdw blurRad="127000" dist="63500" dir="2700000" algn="tl" rotWithShape="0">
              <a:prstClr val="black">
                <a:alpha val="29000"/>
              </a:prstClr>
            </a:outerShdw>
          </a:effectLst>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圆角矩形 165"/>
          <p:cNvSpPr/>
          <p:nvPr/>
        </p:nvSpPr>
        <p:spPr>
          <a:xfrm rot="10800000">
            <a:off x="3726789" y="2800255"/>
            <a:ext cx="396292" cy="131588"/>
          </a:xfrm>
          <a:prstGeom prst="roundRect">
            <a:avLst>
              <a:gd name="adj" fmla="val 50000"/>
            </a:avLst>
          </a:prstGeom>
          <a:solidFill>
            <a:schemeClr val="bg1">
              <a:lumMod val="95000"/>
            </a:schemeClr>
          </a:solidFill>
          <a:ln>
            <a:noFill/>
          </a:ln>
          <a:effectLst>
            <a:outerShdw blurRad="127000" dist="63500" dir="2700000" algn="tl" rotWithShape="0">
              <a:prstClr val="black">
                <a:alpha val="29000"/>
              </a:prstClr>
            </a:outerShdw>
          </a:effectLst>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7" name="组合 166"/>
          <p:cNvGrpSpPr/>
          <p:nvPr/>
        </p:nvGrpSpPr>
        <p:grpSpPr>
          <a:xfrm>
            <a:off x="2341839" y="2230323"/>
            <a:ext cx="791794" cy="1099802"/>
            <a:chOff x="3932746" y="2019238"/>
            <a:chExt cx="412048" cy="572542"/>
          </a:xfrm>
        </p:grpSpPr>
        <p:sp>
          <p:nvSpPr>
            <p:cNvPr id="168" name="任意多边形 167"/>
            <p:cNvSpPr/>
            <p:nvPr/>
          </p:nvSpPr>
          <p:spPr>
            <a:xfrm>
              <a:off x="3977574" y="2367381"/>
              <a:ext cx="224399" cy="224399"/>
            </a:xfrm>
            <a:custGeom>
              <a:avLst/>
              <a:gdLst>
                <a:gd name="connsiteX0" fmla="*/ 870381 w 1740762"/>
                <a:gd name="connsiteY0" fmla="*/ 422211 h 1740760"/>
                <a:gd name="connsiteX1" fmla="*/ 422212 w 1740762"/>
                <a:gd name="connsiteY1" fmla="*/ 870380 h 1740760"/>
                <a:gd name="connsiteX2" fmla="*/ 870381 w 1740762"/>
                <a:gd name="connsiteY2" fmla="*/ 1318549 h 1740760"/>
                <a:gd name="connsiteX3" fmla="*/ 1318550 w 1740762"/>
                <a:gd name="connsiteY3" fmla="*/ 870380 h 1740760"/>
                <a:gd name="connsiteX4" fmla="*/ 870381 w 1740762"/>
                <a:gd name="connsiteY4" fmla="*/ 422211 h 1740760"/>
                <a:gd name="connsiteX5" fmla="*/ 785261 w 1740762"/>
                <a:gd name="connsiteY5" fmla="*/ 0 h 1740760"/>
                <a:gd name="connsiteX6" fmla="*/ 955501 w 1740762"/>
                <a:gd name="connsiteY6" fmla="*/ 0 h 1740760"/>
                <a:gd name="connsiteX7" fmla="*/ 955501 w 1740762"/>
                <a:gd name="connsiteY7" fmla="*/ 134329 h 1740760"/>
                <a:gd name="connsiteX8" fmla="*/ 1014988 w 1740762"/>
                <a:gd name="connsiteY8" fmla="*/ 143408 h 1740760"/>
                <a:gd name="connsiteX9" fmla="*/ 1073317 w 1740762"/>
                <a:gd name="connsiteY9" fmla="*/ 158020 h 1740760"/>
                <a:gd name="connsiteX10" fmla="*/ 1124821 w 1740762"/>
                <a:gd name="connsiteY10" fmla="*/ 33680 h 1740760"/>
                <a:gd name="connsiteX11" fmla="*/ 1282102 w 1740762"/>
                <a:gd name="connsiteY11" fmla="*/ 98828 h 1740760"/>
                <a:gd name="connsiteX12" fmla="*/ 1229998 w 1740762"/>
                <a:gd name="connsiteY12" fmla="*/ 224619 h 1740760"/>
                <a:gd name="connsiteX13" fmla="*/ 1250218 w 1740762"/>
                <a:gd name="connsiteY13" fmla="*/ 235760 h 1740760"/>
                <a:gd name="connsiteX14" fmla="*/ 1327066 w 1740762"/>
                <a:gd name="connsiteY14" fmla="*/ 289364 h 1740760"/>
                <a:gd name="connsiteX15" fmla="*/ 1329143 w 1740762"/>
                <a:gd name="connsiteY15" fmla="*/ 291241 h 1740760"/>
                <a:gd name="connsiteX16" fmla="*/ 1425645 w 1740762"/>
                <a:gd name="connsiteY16" fmla="*/ 194739 h 1740760"/>
                <a:gd name="connsiteX17" fmla="*/ 1546022 w 1740762"/>
                <a:gd name="connsiteY17" fmla="*/ 315117 h 1740760"/>
                <a:gd name="connsiteX18" fmla="*/ 1448558 w 1740762"/>
                <a:gd name="connsiteY18" fmla="*/ 412582 h 1740760"/>
                <a:gd name="connsiteX19" fmla="*/ 1457388 w 1740762"/>
                <a:gd name="connsiteY19" fmla="*/ 422838 h 1740760"/>
                <a:gd name="connsiteX20" fmla="*/ 1514167 w 1740762"/>
                <a:gd name="connsiteY20" fmla="*/ 511583 h 1740760"/>
                <a:gd name="connsiteX21" fmla="*/ 1641935 w 1740762"/>
                <a:gd name="connsiteY21" fmla="*/ 458659 h 1740760"/>
                <a:gd name="connsiteX22" fmla="*/ 1707082 w 1740762"/>
                <a:gd name="connsiteY22" fmla="*/ 615941 h 1740760"/>
                <a:gd name="connsiteX23" fmla="*/ 1579247 w 1740762"/>
                <a:gd name="connsiteY23" fmla="*/ 668892 h 1740760"/>
                <a:gd name="connsiteX24" fmla="*/ 1584835 w 1740762"/>
                <a:gd name="connsiteY24" fmla="*/ 687711 h 1740760"/>
                <a:gd name="connsiteX25" fmla="*/ 1601709 w 1740762"/>
                <a:gd name="connsiteY25" fmla="*/ 777321 h 1740760"/>
                <a:gd name="connsiteX26" fmla="*/ 1602202 w 1740762"/>
                <a:gd name="connsiteY26" fmla="*/ 785260 h 1740760"/>
                <a:gd name="connsiteX27" fmla="*/ 1740762 w 1740762"/>
                <a:gd name="connsiteY27" fmla="*/ 785260 h 1740760"/>
                <a:gd name="connsiteX28" fmla="*/ 1740762 w 1740762"/>
                <a:gd name="connsiteY28" fmla="*/ 955500 h 1740760"/>
                <a:gd name="connsiteX29" fmla="*/ 1602244 w 1740762"/>
                <a:gd name="connsiteY29" fmla="*/ 955500 h 1740760"/>
                <a:gd name="connsiteX30" fmla="*/ 1592412 w 1740762"/>
                <a:gd name="connsiteY30" fmla="*/ 1019928 h 1740760"/>
                <a:gd name="connsiteX31" fmla="*/ 1579385 w 1740762"/>
                <a:gd name="connsiteY31" fmla="*/ 1071925 h 1740760"/>
                <a:gd name="connsiteX32" fmla="*/ 1707082 w 1740762"/>
                <a:gd name="connsiteY32" fmla="*/ 1124819 h 1740760"/>
                <a:gd name="connsiteX33" fmla="*/ 1641935 w 1740762"/>
                <a:gd name="connsiteY33" fmla="*/ 1282101 h 1740760"/>
                <a:gd name="connsiteX34" fmla="*/ 1514336 w 1740762"/>
                <a:gd name="connsiteY34" fmla="*/ 1229247 h 1740760"/>
                <a:gd name="connsiteX35" fmla="*/ 1500059 w 1740762"/>
                <a:gd name="connsiteY35" fmla="*/ 1255158 h 1740760"/>
                <a:gd name="connsiteX36" fmla="*/ 1448892 w 1740762"/>
                <a:gd name="connsiteY36" fmla="*/ 1328512 h 1740760"/>
                <a:gd name="connsiteX37" fmla="*/ 1546022 w 1740762"/>
                <a:gd name="connsiteY37" fmla="*/ 1425643 h 1740760"/>
                <a:gd name="connsiteX38" fmla="*/ 1425645 w 1740762"/>
                <a:gd name="connsiteY38" fmla="*/ 1546021 h 1740760"/>
                <a:gd name="connsiteX39" fmla="*/ 1328549 w 1740762"/>
                <a:gd name="connsiteY39" fmla="*/ 1448925 h 1740760"/>
                <a:gd name="connsiteX40" fmla="*/ 1312981 w 1740762"/>
                <a:gd name="connsiteY40" fmla="*/ 1462328 h 1740760"/>
                <a:gd name="connsiteX41" fmla="*/ 1229762 w 1740762"/>
                <a:gd name="connsiteY41" fmla="*/ 1515571 h 1740760"/>
                <a:gd name="connsiteX42" fmla="*/ 1282102 w 1740762"/>
                <a:gd name="connsiteY42" fmla="*/ 1641932 h 1740760"/>
                <a:gd name="connsiteX43" fmla="*/ 1124821 w 1740762"/>
                <a:gd name="connsiteY43" fmla="*/ 1707080 h 1740760"/>
                <a:gd name="connsiteX44" fmla="*/ 1073151 w 1740762"/>
                <a:gd name="connsiteY44" fmla="*/ 1582339 h 1740760"/>
                <a:gd name="connsiteX45" fmla="*/ 1048108 w 1740762"/>
                <a:gd name="connsiteY45" fmla="*/ 1589775 h 1740760"/>
                <a:gd name="connsiteX46" fmla="*/ 958498 w 1740762"/>
                <a:gd name="connsiteY46" fmla="*/ 1606649 h 1740760"/>
                <a:gd name="connsiteX47" fmla="*/ 955501 w 1740762"/>
                <a:gd name="connsiteY47" fmla="*/ 1606835 h 1740760"/>
                <a:gd name="connsiteX48" fmla="*/ 955501 w 1740762"/>
                <a:gd name="connsiteY48" fmla="*/ 1740760 h 1740760"/>
                <a:gd name="connsiteX49" fmla="*/ 785261 w 1740762"/>
                <a:gd name="connsiteY49" fmla="*/ 1740760 h 1740760"/>
                <a:gd name="connsiteX50" fmla="*/ 785261 w 1740762"/>
                <a:gd name="connsiteY50" fmla="*/ 1607939 h 1740760"/>
                <a:gd name="connsiteX51" fmla="*/ 715891 w 1740762"/>
                <a:gd name="connsiteY51" fmla="*/ 1597352 h 1740760"/>
                <a:gd name="connsiteX52" fmla="*/ 666516 w 1740762"/>
                <a:gd name="connsiteY52" fmla="*/ 1584982 h 1740760"/>
                <a:gd name="connsiteX53" fmla="*/ 615942 w 1740762"/>
                <a:gd name="connsiteY53" fmla="*/ 1707080 h 1740760"/>
                <a:gd name="connsiteX54" fmla="*/ 458661 w 1740762"/>
                <a:gd name="connsiteY54" fmla="*/ 1641932 h 1740760"/>
                <a:gd name="connsiteX55" fmla="*/ 508928 w 1740762"/>
                <a:gd name="connsiteY55" fmla="*/ 1520575 h 1740760"/>
                <a:gd name="connsiteX56" fmla="*/ 480660 w 1740762"/>
                <a:gd name="connsiteY56" fmla="*/ 1504999 h 1740760"/>
                <a:gd name="connsiteX57" fmla="*/ 407307 w 1740762"/>
                <a:gd name="connsiteY57" fmla="*/ 1453832 h 1740760"/>
                <a:gd name="connsiteX58" fmla="*/ 315118 w 1740762"/>
                <a:gd name="connsiteY58" fmla="*/ 1546021 h 1740760"/>
                <a:gd name="connsiteX59" fmla="*/ 194740 w 1740762"/>
                <a:gd name="connsiteY59" fmla="*/ 1425643 h 1740760"/>
                <a:gd name="connsiteX60" fmla="*/ 286894 w 1740762"/>
                <a:gd name="connsiteY60" fmla="*/ 1333489 h 1740760"/>
                <a:gd name="connsiteX61" fmla="*/ 273491 w 1740762"/>
                <a:gd name="connsiteY61" fmla="*/ 1317922 h 1740760"/>
                <a:gd name="connsiteX62" fmla="*/ 218783 w 1740762"/>
                <a:gd name="connsiteY62" fmla="*/ 1232414 h 1740760"/>
                <a:gd name="connsiteX63" fmla="*/ 98828 w 1740762"/>
                <a:gd name="connsiteY63" fmla="*/ 1282101 h 1740760"/>
                <a:gd name="connsiteX64" fmla="*/ 33680 w 1740762"/>
                <a:gd name="connsiteY64" fmla="*/ 1124819 h 1740760"/>
                <a:gd name="connsiteX65" fmla="*/ 152714 w 1740762"/>
                <a:gd name="connsiteY65" fmla="*/ 1075514 h 1740760"/>
                <a:gd name="connsiteX66" fmla="*/ 146043 w 1740762"/>
                <a:gd name="connsiteY66" fmla="*/ 1053048 h 1740760"/>
                <a:gd name="connsiteX67" fmla="*/ 129170 w 1740762"/>
                <a:gd name="connsiteY67" fmla="*/ 963438 h 1740760"/>
                <a:gd name="connsiteX68" fmla="*/ 128677 w 1740762"/>
                <a:gd name="connsiteY68" fmla="*/ 955500 h 1740760"/>
                <a:gd name="connsiteX69" fmla="*/ 0 w 1740762"/>
                <a:gd name="connsiteY69" fmla="*/ 955500 h 1740760"/>
                <a:gd name="connsiteX70" fmla="*/ 0 w 1740762"/>
                <a:gd name="connsiteY70" fmla="*/ 785260 h 1740760"/>
                <a:gd name="connsiteX71" fmla="*/ 128814 w 1740762"/>
                <a:gd name="connsiteY71" fmla="*/ 785260 h 1740760"/>
                <a:gd name="connsiteX72" fmla="*/ 134981 w 1740762"/>
                <a:gd name="connsiteY72" fmla="*/ 739025 h 1740760"/>
                <a:gd name="connsiteX73" fmla="*/ 147040 w 1740762"/>
                <a:gd name="connsiteY73" fmla="*/ 683819 h 1740760"/>
                <a:gd name="connsiteX74" fmla="*/ 152622 w 1740762"/>
                <a:gd name="connsiteY74" fmla="*/ 665208 h 1740760"/>
                <a:gd name="connsiteX75" fmla="*/ 33680 w 1740762"/>
                <a:gd name="connsiteY75" fmla="*/ 615940 h 1740760"/>
                <a:gd name="connsiteX76" fmla="*/ 98828 w 1740762"/>
                <a:gd name="connsiteY76" fmla="*/ 458659 h 1740760"/>
                <a:gd name="connsiteX77" fmla="*/ 219054 w 1740762"/>
                <a:gd name="connsiteY77" fmla="*/ 508459 h 1740760"/>
                <a:gd name="connsiteX78" fmla="*/ 264199 w 1740762"/>
                <a:gd name="connsiteY78" fmla="*/ 435381 h 1740760"/>
                <a:gd name="connsiteX79" fmla="*/ 286732 w 1740762"/>
                <a:gd name="connsiteY79" fmla="*/ 407109 h 1740760"/>
                <a:gd name="connsiteX80" fmla="*/ 194740 w 1740762"/>
                <a:gd name="connsiteY80" fmla="*/ 315117 h 1740760"/>
                <a:gd name="connsiteX81" fmla="*/ 315118 w 1740762"/>
                <a:gd name="connsiteY81" fmla="*/ 194739 h 1740760"/>
                <a:gd name="connsiteX82" fmla="*/ 407197 w 1740762"/>
                <a:gd name="connsiteY82" fmla="*/ 286817 h 1740760"/>
                <a:gd name="connsiteX83" fmla="*/ 460791 w 1740762"/>
                <a:gd name="connsiteY83" fmla="*/ 248268 h 1740760"/>
                <a:gd name="connsiteX84" fmla="*/ 508858 w 1740762"/>
                <a:gd name="connsiteY84" fmla="*/ 220014 h 1740760"/>
                <a:gd name="connsiteX85" fmla="*/ 458661 w 1740762"/>
                <a:gd name="connsiteY85" fmla="*/ 98828 h 1740760"/>
                <a:gd name="connsiteX86" fmla="*/ 615942 w 1740762"/>
                <a:gd name="connsiteY86" fmla="*/ 33679 h 1740760"/>
                <a:gd name="connsiteX87" fmla="*/ 666597 w 1740762"/>
                <a:gd name="connsiteY87" fmla="*/ 155970 h 1740760"/>
                <a:gd name="connsiteX88" fmla="*/ 715891 w 1740762"/>
                <a:gd name="connsiteY88" fmla="*/ 143408 h 1740760"/>
                <a:gd name="connsiteX89" fmla="*/ 785261 w 1740762"/>
                <a:gd name="connsiteY89" fmla="*/ 132820 h 1740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762" h="1740760">
                  <a:moveTo>
                    <a:pt x="870381" y="422211"/>
                  </a:moveTo>
                  <a:cubicBezTo>
                    <a:pt x="622864" y="422211"/>
                    <a:pt x="422212" y="622863"/>
                    <a:pt x="422212" y="870380"/>
                  </a:cubicBezTo>
                  <a:cubicBezTo>
                    <a:pt x="422212" y="1117897"/>
                    <a:pt x="622864" y="1318549"/>
                    <a:pt x="870381" y="1318549"/>
                  </a:cubicBezTo>
                  <a:cubicBezTo>
                    <a:pt x="1117898" y="1318549"/>
                    <a:pt x="1318550" y="1117897"/>
                    <a:pt x="1318550" y="870380"/>
                  </a:cubicBezTo>
                  <a:cubicBezTo>
                    <a:pt x="1318550" y="622863"/>
                    <a:pt x="1117898" y="422211"/>
                    <a:pt x="870381" y="422211"/>
                  </a:cubicBezTo>
                  <a:close/>
                  <a:moveTo>
                    <a:pt x="785261" y="0"/>
                  </a:moveTo>
                  <a:lnTo>
                    <a:pt x="955501" y="0"/>
                  </a:lnTo>
                  <a:lnTo>
                    <a:pt x="955501" y="134329"/>
                  </a:lnTo>
                  <a:lnTo>
                    <a:pt x="1014988" y="143408"/>
                  </a:lnTo>
                  <a:lnTo>
                    <a:pt x="1073317" y="158020"/>
                  </a:lnTo>
                  <a:lnTo>
                    <a:pt x="1124821" y="33680"/>
                  </a:lnTo>
                  <a:lnTo>
                    <a:pt x="1282102" y="98828"/>
                  </a:lnTo>
                  <a:lnTo>
                    <a:pt x="1229998" y="224619"/>
                  </a:lnTo>
                  <a:lnTo>
                    <a:pt x="1250218" y="235760"/>
                  </a:lnTo>
                  <a:cubicBezTo>
                    <a:pt x="1276992" y="252029"/>
                    <a:pt x="1302655" y="269943"/>
                    <a:pt x="1327066" y="289364"/>
                  </a:cubicBezTo>
                  <a:lnTo>
                    <a:pt x="1329143" y="291241"/>
                  </a:lnTo>
                  <a:lnTo>
                    <a:pt x="1425645" y="194739"/>
                  </a:lnTo>
                  <a:lnTo>
                    <a:pt x="1546022" y="315117"/>
                  </a:lnTo>
                  <a:lnTo>
                    <a:pt x="1448558" y="412582"/>
                  </a:lnTo>
                  <a:lnTo>
                    <a:pt x="1457388" y="422838"/>
                  </a:lnTo>
                  <a:lnTo>
                    <a:pt x="1514167" y="511583"/>
                  </a:lnTo>
                  <a:lnTo>
                    <a:pt x="1641935" y="458659"/>
                  </a:lnTo>
                  <a:lnTo>
                    <a:pt x="1707082" y="615941"/>
                  </a:lnTo>
                  <a:lnTo>
                    <a:pt x="1579247" y="668892"/>
                  </a:lnTo>
                  <a:lnTo>
                    <a:pt x="1584835" y="687711"/>
                  </a:lnTo>
                  <a:cubicBezTo>
                    <a:pt x="1592232" y="716929"/>
                    <a:pt x="1597895" y="746838"/>
                    <a:pt x="1601709" y="777321"/>
                  </a:cubicBezTo>
                  <a:lnTo>
                    <a:pt x="1602202" y="785260"/>
                  </a:lnTo>
                  <a:lnTo>
                    <a:pt x="1740762" y="785260"/>
                  </a:lnTo>
                  <a:lnTo>
                    <a:pt x="1740762" y="955500"/>
                  </a:lnTo>
                  <a:lnTo>
                    <a:pt x="1602244" y="955500"/>
                  </a:lnTo>
                  <a:lnTo>
                    <a:pt x="1592412" y="1019928"/>
                  </a:lnTo>
                  <a:lnTo>
                    <a:pt x="1579385" y="1071925"/>
                  </a:lnTo>
                  <a:lnTo>
                    <a:pt x="1707082" y="1124819"/>
                  </a:lnTo>
                  <a:lnTo>
                    <a:pt x="1641935" y="1282101"/>
                  </a:lnTo>
                  <a:lnTo>
                    <a:pt x="1514336" y="1229247"/>
                  </a:lnTo>
                  <a:lnTo>
                    <a:pt x="1500059" y="1255158"/>
                  </a:lnTo>
                  <a:lnTo>
                    <a:pt x="1448892" y="1328512"/>
                  </a:lnTo>
                  <a:lnTo>
                    <a:pt x="1546022" y="1425643"/>
                  </a:lnTo>
                  <a:lnTo>
                    <a:pt x="1425645" y="1546021"/>
                  </a:lnTo>
                  <a:lnTo>
                    <a:pt x="1328549" y="1448925"/>
                  </a:lnTo>
                  <a:lnTo>
                    <a:pt x="1312981" y="1462328"/>
                  </a:lnTo>
                  <a:lnTo>
                    <a:pt x="1229762" y="1515571"/>
                  </a:lnTo>
                  <a:lnTo>
                    <a:pt x="1282102" y="1641932"/>
                  </a:lnTo>
                  <a:lnTo>
                    <a:pt x="1124821" y="1707080"/>
                  </a:lnTo>
                  <a:lnTo>
                    <a:pt x="1073151" y="1582339"/>
                  </a:lnTo>
                  <a:lnTo>
                    <a:pt x="1048108" y="1589775"/>
                  </a:lnTo>
                  <a:cubicBezTo>
                    <a:pt x="1018890" y="1597172"/>
                    <a:pt x="988981" y="1602835"/>
                    <a:pt x="958498" y="1606649"/>
                  </a:cubicBezTo>
                  <a:lnTo>
                    <a:pt x="955501" y="1606835"/>
                  </a:lnTo>
                  <a:lnTo>
                    <a:pt x="955501" y="1740760"/>
                  </a:lnTo>
                  <a:lnTo>
                    <a:pt x="785261" y="1740760"/>
                  </a:lnTo>
                  <a:lnTo>
                    <a:pt x="785261" y="1607939"/>
                  </a:lnTo>
                  <a:lnTo>
                    <a:pt x="715891" y="1597352"/>
                  </a:lnTo>
                  <a:lnTo>
                    <a:pt x="666516" y="1584982"/>
                  </a:lnTo>
                  <a:lnTo>
                    <a:pt x="615942" y="1707080"/>
                  </a:lnTo>
                  <a:lnTo>
                    <a:pt x="458661" y="1641932"/>
                  </a:lnTo>
                  <a:lnTo>
                    <a:pt x="508928" y="1520575"/>
                  </a:lnTo>
                  <a:lnTo>
                    <a:pt x="480660" y="1504999"/>
                  </a:lnTo>
                  <a:lnTo>
                    <a:pt x="407307" y="1453832"/>
                  </a:lnTo>
                  <a:lnTo>
                    <a:pt x="315118" y="1546021"/>
                  </a:lnTo>
                  <a:lnTo>
                    <a:pt x="194740" y="1425643"/>
                  </a:lnTo>
                  <a:lnTo>
                    <a:pt x="286894" y="1333489"/>
                  </a:lnTo>
                  <a:lnTo>
                    <a:pt x="273491" y="1317922"/>
                  </a:lnTo>
                  <a:lnTo>
                    <a:pt x="218783" y="1232414"/>
                  </a:lnTo>
                  <a:lnTo>
                    <a:pt x="98828" y="1282101"/>
                  </a:lnTo>
                  <a:lnTo>
                    <a:pt x="33680" y="1124819"/>
                  </a:lnTo>
                  <a:lnTo>
                    <a:pt x="152714" y="1075514"/>
                  </a:lnTo>
                  <a:lnTo>
                    <a:pt x="146043" y="1053048"/>
                  </a:lnTo>
                  <a:cubicBezTo>
                    <a:pt x="138647" y="1023830"/>
                    <a:pt x="132984" y="993922"/>
                    <a:pt x="129170" y="963438"/>
                  </a:cubicBezTo>
                  <a:lnTo>
                    <a:pt x="128677" y="955500"/>
                  </a:lnTo>
                  <a:lnTo>
                    <a:pt x="0" y="955500"/>
                  </a:lnTo>
                  <a:lnTo>
                    <a:pt x="0" y="785260"/>
                  </a:lnTo>
                  <a:lnTo>
                    <a:pt x="128814" y="785260"/>
                  </a:lnTo>
                  <a:lnTo>
                    <a:pt x="134981" y="739025"/>
                  </a:lnTo>
                  <a:cubicBezTo>
                    <a:pt x="138313" y="720372"/>
                    <a:pt x="142341" y="701961"/>
                    <a:pt x="147040" y="683819"/>
                  </a:cubicBezTo>
                  <a:lnTo>
                    <a:pt x="152622" y="665208"/>
                  </a:lnTo>
                  <a:lnTo>
                    <a:pt x="33680" y="615940"/>
                  </a:lnTo>
                  <a:lnTo>
                    <a:pt x="98828" y="458659"/>
                  </a:lnTo>
                  <a:lnTo>
                    <a:pt x="219054" y="508459"/>
                  </a:lnTo>
                  <a:lnTo>
                    <a:pt x="264199" y="435381"/>
                  </a:lnTo>
                  <a:lnTo>
                    <a:pt x="286732" y="407109"/>
                  </a:lnTo>
                  <a:lnTo>
                    <a:pt x="194740" y="315117"/>
                  </a:lnTo>
                  <a:lnTo>
                    <a:pt x="315118" y="194739"/>
                  </a:lnTo>
                  <a:lnTo>
                    <a:pt x="407197" y="286817"/>
                  </a:lnTo>
                  <a:lnTo>
                    <a:pt x="460791" y="248268"/>
                  </a:lnTo>
                  <a:lnTo>
                    <a:pt x="508858" y="220014"/>
                  </a:lnTo>
                  <a:lnTo>
                    <a:pt x="458661" y="98828"/>
                  </a:lnTo>
                  <a:lnTo>
                    <a:pt x="615942" y="33679"/>
                  </a:lnTo>
                  <a:lnTo>
                    <a:pt x="666597" y="155970"/>
                  </a:lnTo>
                  <a:lnTo>
                    <a:pt x="715891" y="143408"/>
                  </a:lnTo>
                  <a:lnTo>
                    <a:pt x="785261" y="13282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69" name="任意多边形 168"/>
            <p:cNvSpPr/>
            <p:nvPr/>
          </p:nvSpPr>
          <p:spPr>
            <a:xfrm>
              <a:off x="4176993" y="2308657"/>
              <a:ext cx="167801" cy="167801"/>
            </a:xfrm>
            <a:custGeom>
              <a:avLst/>
              <a:gdLst>
                <a:gd name="connsiteX0" fmla="*/ 870381 w 1740762"/>
                <a:gd name="connsiteY0" fmla="*/ 422211 h 1740760"/>
                <a:gd name="connsiteX1" fmla="*/ 422212 w 1740762"/>
                <a:gd name="connsiteY1" fmla="*/ 870380 h 1740760"/>
                <a:gd name="connsiteX2" fmla="*/ 870381 w 1740762"/>
                <a:gd name="connsiteY2" fmla="*/ 1318549 h 1740760"/>
                <a:gd name="connsiteX3" fmla="*/ 1318550 w 1740762"/>
                <a:gd name="connsiteY3" fmla="*/ 870380 h 1740760"/>
                <a:gd name="connsiteX4" fmla="*/ 870381 w 1740762"/>
                <a:gd name="connsiteY4" fmla="*/ 422211 h 1740760"/>
                <a:gd name="connsiteX5" fmla="*/ 785261 w 1740762"/>
                <a:gd name="connsiteY5" fmla="*/ 0 h 1740760"/>
                <a:gd name="connsiteX6" fmla="*/ 955501 w 1740762"/>
                <a:gd name="connsiteY6" fmla="*/ 0 h 1740760"/>
                <a:gd name="connsiteX7" fmla="*/ 955501 w 1740762"/>
                <a:gd name="connsiteY7" fmla="*/ 134329 h 1740760"/>
                <a:gd name="connsiteX8" fmla="*/ 1014988 w 1740762"/>
                <a:gd name="connsiteY8" fmla="*/ 143408 h 1740760"/>
                <a:gd name="connsiteX9" fmla="*/ 1073317 w 1740762"/>
                <a:gd name="connsiteY9" fmla="*/ 158020 h 1740760"/>
                <a:gd name="connsiteX10" fmla="*/ 1124821 w 1740762"/>
                <a:gd name="connsiteY10" fmla="*/ 33680 h 1740760"/>
                <a:gd name="connsiteX11" fmla="*/ 1282102 w 1740762"/>
                <a:gd name="connsiteY11" fmla="*/ 98828 h 1740760"/>
                <a:gd name="connsiteX12" fmla="*/ 1229998 w 1740762"/>
                <a:gd name="connsiteY12" fmla="*/ 224619 h 1740760"/>
                <a:gd name="connsiteX13" fmla="*/ 1250218 w 1740762"/>
                <a:gd name="connsiteY13" fmla="*/ 235760 h 1740760"/>
                <a:gd name="connsiteX14" fmla="*/ 1327066 w 1740762"/>
                <a:gd name="connsiteY14" fmla="*/ 289364 h 1740760"/>
                <a:gd name="connsiteX15" fmla="*/ 1329143 w 1740762"/>
                <a:gd name="connsiteY15" fmla="*/ 291241 h 1740760"/>
                <a:gd name="connsiteX16" fmla="*/ 1425645 w 1740762"/>
                <a:gd name="connsiteY16" fmla="*/ 194739 h 1740760"/>
                <a:gd name="connsiteX17" fmla="*/ 1546022 w 1740762"/>
                <a:gd name="connsiteY17" fmla="*/ 315117 h 1740760"/>
                <a:gd name="connsiteX18" fmla="*/ 1448558 w 1740762"/>
                <a:gd name="connsiteY18" fmla="*/ 412582 h 1740760"/>
                <a:gd name="connsiteX19" fmla="*/ 1457388 w 1740762"/>
                <a:gd name="connsiteY19" fmla="*/ 422838 h 1740760"/>
                <a:gd name="connsiteX20" fmla="*/ 1514167 w 1740762"/>
                <a:gd name="connsiteY20" fmla="*/ 511583 h 1740760"/>
                <a:gd name="connsiteX21" fmla="*/ 1641935 w 1740762"/>
                <a:gd name="connsiteY21" fmla="*/ 458659 h 1740760"/>
                <a:gd name="connsiteX22" fmla="*/ 1707082 w 1740762"/>
                <a:gd name="connsiteY22" fmla="*/ 615941 h 1740760"/>
                <a:gd name="connsiteX23" fmla="*/ 1579247 w 1740762"/>
                <a:gd name="connsiteY23" fmla="*/ 668892 h 1740760"/>
                <a:gd name="connsiteX24" fmla="*/ 1584835 w 1740762"/>
                <a:gd name="connsiteY24" fmla="*/ 687711 h 1740760"/>
                <a:gd name="connsiteX25" fmla="*/ 1601709 w 1740762"/>
                <a:gd name="connsiteY25" fmla="*/ 777321 h 1740760"/>
                <a:gd name="connsiteX26" fmla="*/ 1602202 w 1740762"/>
                <a:gd name="connsiteY26" fmla="*/ 785260 h 1740760"/>
                <a:gd name="connsiteX27" fmla="*/ 1740762 w 1740762"/>
                <a:gd name="connsiteY27" fmla="*/ 785260 h 1740760"/>
                <a:gd name="connsiteX28" fmla="*/ 1740762 w 1740762"/>
                <a:gd name="connsiteY28" fmla="*/ 955500 h 1740760"/>
                <a:gd name="connsiteX29" fmla="*/ 1602244 w 1740762"/>
                <a:gd name="connsiteY29" fmla="*/ 955500 h 1740760"/>
                <a:gd name="connsiteX30" fmla="*/ 1592412 w 1740762"/>
                <a:gd name="connsiteY30" fmla="*/ 1019928 h 1740760"/>
                <a:gd name="connsiteX31" fmla="*/ 1579385 w 1740762"/>
                <a:gd name="connsiteY31" fmla="*/ 1071925 h 1740760"/>
                <a:gd name="connsiteX32" fmla="*/ 1707082 w 1740762"/>
                <a:gd name="connsiteY32" fmla="*/ 1124819 h 1740760"/>
                <a:gd name="connsiteX33" fmla="*/ 1641935 w 1740762"/>
                <a:gd name="connsiteY33" fmla="*/ 1282101 h 1740760"/>
                <a:gd name="connsiteX34" fmla="*/ 1514336 w 1740762"/>
                <a:gd name="connsiteY34" fmla="*/ 1229247 h 1740760"/>
                <a:gd name="connsiteX35" fmla="*/ 1500059 w 1740762"/>
                <a:gd name="connsiteY35" fmla="*/ 1255158 h 1740760"/>
                <a:gd name="connsiteX36" fmla="*/ 1448892 w 1740762"/>
                <a:gd name="connsiteY36" fmla="*/ 1328512 h 1740760"/>
                <a:gd name="connsiteX37" fmla="*/ 1546022 w 1740762"/>
                <a:gd name="connsiteY37" fmla="*/ 1425643 h 1740760"/>
                <a:gd name="connsiteX38" fmla="*/ 1425645 w 1740762"/>
                <a:gd name="connsiteY38" fmla="*/ 1546021 h 1740760"/>
                <a:gd name="connsiteX39" fmla="*/ 1328549 w 1740762"/>
                <a:gd name="connsiteY39" fmla="*/ 1448925 h 1740760"/>
                <a:gd name="connsiteX40" fmla="*/ 1312981 w 1740762"/>
                <a:gd name="connsiteY40" fmla="*/ 1462328 h 1740760"/>
                <a:gd name="connsiteX41" fmla="*/ 1229762 w 1740762"/>
                <a:gd name="connsiteY41" fmla="*/ 1515571 h 1740760"/>
                <a:gd name="connsiteX42" fmla="*/ 1282102 w 1740762"/>
                <a:gd name="connsiteY42" fmla="*/ 1641932 h 1740760"/>
                <a:gd name="connsiteX43" fmla="*/ 1124821 w 1740762"/>
                <a:gd name="connsiteY43" fmla="*/ 1707080 h 1740760"/>
                <a:gd name="connsiteX44" fmla="*/ 1073151 w 1740762"/>
                <a:gd name="connsiteY44" fmla="*/ 1582339 h 1740760"/>
                <a:gd name="connsiteX45" fmla="*/ 1048108 w 1740762"/>
                <a:gd name="connsiteY45" fmla="*/ 1589775 h 1740760"/>
                <a:gd name="connsiteX46" fmla="*/ 958498 w 1740762"/>
                <a:gd name="connsiteY46" fmla="*/ 1606649 h 1740760"/>
                <a:gd name="connsiteX47" fmla="*/ 955501 w 1740762"/>
                <a:gd name="connsiteY47" fmla="*/ 1606835 h 1740760"/>
                <a:gd name="connsiteX48" fmla="*/ 955501 w 1740762"/>
                <a:gd name="connsiteY48" fmla="*/ 1740760 h 1740760"/>
                <a:gd name="connsiteX49" fmla="*/ 785261 w 1740762"/>
                <a:gd name="connsiteY49" fmla="*/ 1740760 h 1740760"/>
                <a:gd name="connsiteX50" fmla="*/ 785261 w 1740762"/>
                <a:gd name="connsiteY50" fmla="*/ 1607939 h 1740760"/>
                <a:gd name="connsiteX51" fmla="*/ 715891 w 1740762"/>
                <a:gd name="connsiteY51" fmla="*/ 1597352 h 1740760"/>
                <a:gd name="connsiteX52" fmla="*/ 666516 w 1740762"/>
                <a:gd name="connsiteY52" fmla="*/ 1584982 h 1740760"/>
                <a:gd name="connsiteX53" fmla="*/ 615942 w 1740762"/>
                <a:gd name="connsiteY53" fmla="*/ 1707080 h 1740760"/>
                <a:gd name="connsiteX54" fmla="*/ 458661 w 1740762"/>
                <a:gd name="connsiteY54" fmla="*/ 1641932 h 1740760"/>
                <a:gd name="connsiteX55" fmla="*/ 508928 w 1740762"/>
                <a:gd name="connsiteY55" fmla="*/ 1520575 h 1740760"/>
                <a:gd name="connsiteX56" fmla="*/ 480660 w 1740762"/>
                <a:gd name="connsiteY56" fmla="*/ 1504999 h 1740760"/>
                <a:gd name="connsiteX57" fmla="*/ 407307 w 1740762"/>
                <a:gd name="connsiteY57" fmla="*/ 1453832 h 1740760"/>
                <a:gd name="connsiteX58" fmla="*/ 315118 w 1740762"/>
                <a:gd name="connsiteY58" fmla="*/ 1546021 h 1740760"/>
                <a:gd name="connsiteX59" fmla="*/ 194740 w 1740762"/>
                <a:gd name="connsiteY59" fmla="*/ 1425643 h 1740760"/>
                <a:gd name="connsiteX60" fmla="*/ 286894 w 1740762"/>
                <a:gd name="connsiteY60" fmla="*/ 1333489 h 1740760"/>
                <a:gd name="connsiteX61" fmla="*/ 273491 w 1740762"/>
                <a:gd name="connsiteY61" fmla="*/ 1317922 h 1740760"/>
                <a:gd name="connsiteX62" fmla="*/ 218783 w 1740762"/>
                <a:gd name="connsiteY62" fmla="*/ 1232414 h 1740760"/>
                <a:gd name="connsiteX63" fmla="*/ 98828 w 1740762"/>
                <a:gd name="connsiteY63" fmla="*/ 1282101 h 1740760"/>
                <a:gd name="connsiteX64" fmla="*/ 33680 w 1740762"/>
                <a:gd name="connsiteY64" fmla="*/ 1124819 h 1740760"/>
                <a:gd name="connsiteX65" fmla="*/ 152714 w 1740762"/>
                <a:gd name="connsiteY65" fmla="*/ 1075514 h 1740760"/>
                <a:gd name="connsiteX66" fmla="*/ 146043 w 1740762"/>
                <a:gd name="connsiteY66" fmla="*/ 1053048 h 1740760"/>
                <a:gd name="connsiteX67" fmla="*/ 129170 w 1740762"/>
                <a:gd name="connsiteY67" fmla="*/ 963438 h 1740760"/>
                <a:gd name="connsiteX68" fmla="*/ 128677 w 1740762"/>
                <a:gd name="connsiteY68" fmla="*/ 955500 h 1740760"/>
                <a:gd name="connsiteX69" fmla="*/ 0 w 1740762"/>
                <a:gd name="connsiteY69" fmla="*/ 955500 h 1740760"/>
                <a:gd name="connsiteX70" fmla="*/ 0 w 1740762"/>
                <a:gd name="connsiteY70" fmla="*/ 785260 h 1740760"/>
                <a:gd name="connsiteX71" fmla="*/ 128814 w 1740762"/>
                <a:gd name="connsiteY71" fmla="*/ 785260 h 1740760"/>
                <a:gd name="connsiteX72" fmla="*/ 134981 w 1740762"/>
                <a:gd name="connsiteY72" fmla="*/ 739025 h 1740760"/>
                <a:gd name="connsiteX73" fmla="*/ 147040 w 1740762"/>
                <a:gd name="connsiteY73" fmla="*/ 683819 h 1740760"/>
                <a:gd name="connsiteX74" fmla="*/ 152622 w 1740762"/>
                <a:gd name="connsiteY74" fmla="*/ 665208 h 1740760"/>
                <a:gd name="connsiteX75" fmla="*/ 33680 w 1740762"/>
                <a:gd name="connsiteY75" fmla="*/ 615940 h 1740760"/>
                <a:gd name="connsiteX76" fmla="*/ 98828 w 1740762"/>
                <a:gd name="connsiteY76" fmla="*/ 458659 h 1740760"/>
                <a:gd name="connsiteX77" fmla="*/ 219054 w 1740762"/>
                <a:gd name="connsiteY77" fmla="*/ 508459 h 1740760"/>
                <a:gd name="connsiteX78" fmla="*/ 264199 w 1740762"/>
                <a:gd name="connsiteY78" fmla="*/ 435381 h 1740760"/>
                <a:gd name="connsiteX79" fmla="*/ 286732 w 1740762"/>
                <a:gd name="connsiteY79" fmla="*/ 407109 h 1740760"/>
                <a:gd name="connsiteX80" fmla="*/ 194740 w 1740762"/>
                <a:gd name="connsiteY80" fmla="*/ 315117 h 1740760"/>
                <a:gd name="connsiteX81" fmla="*/ 315118 w 1740762"/>
                <a:gd name="connsiteY81" fmla="*/ 194739 h 1740760"/>
                <a:gd name="connsiteX82" fmla="*/ 407197 w 1740762"/>
                <a:gd name="connsiteY82" fmla="*/ 286817 h 1740760"/>
                <a:gd name="connsiteX83" fmla="*/ 460791 w 1740762"/>
                <a:gd name="connsiteY83" fmla="*/ 248268 h 1740760"/>
                <a:gd name="connsiteX84" fmla="*/ 508858 w 1740762"/>
                <a:gd name="connsiteY84" fmla="*/ 220014 h 1740760"/>
                <a:gd name="connsiteX85" fmla="*/ 458661 w 1740762"/>
                <a:gd name="connsiteY85" fmla="*/ 98828 h 1740760"/>
                <a:gd name="connsiteX86" fmla="*/ 615942 w 1740762"/>
                <a:gd name="connsiteY86" fmla="*/ 33679 h 1740760"/>
                <a:gd name="connsiteX87" fmla="*/ 666597 w 1740762"/>
                <a:gd name="connsiteY87" fmla="*/ 155970 h 1740760"/>
                <a:gd name="connsiteX88" fmla="*/ 715891 w 1740762"/>
                <a:gd name="connsiteY88" fmla="*/ 143408 h 1740760"/>
                <a:gd name="connsiteX89" fmla="*/ 785261 w 1740762"/>
                <a:gd name="connsiteY89" fmla="*/ 132820 h 1740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762" h="1740760">
                  <a:moveTo>
                    <a:pt x="870381" y="422211"/>
                  </a:moveTo>
                  <a:cubicBezTo>
                    <a:pt x="622864" y="422211"/>
                    <a:pt x="422212" y="622863"/>
                    <a:pt x="422212" y="870380"/>
                  </a:cubicBezTo>
                  <a:cubicBezTo>
                    <a:pt x="422212" y="1117897"/>
                    <a:pt x="622864" y="1318549"/>
                    <a:pt x="870381" y="1318549"/>
                  </a:cubicBezTo>
                  <a:cubicBezTo>
                    <a:pt x="1117898" y="1318549"/>
                    <a:pt x="1318550" y="1117897"/>
                    <a:pt x="1318550" y="870380"/>
                  </a:cubicBezTo>
                  <a:cubicBezTo>
                    <a:pt x="1318550" y="622863"/>
                    <a:pt x="1117898" y="422211"/>
                    <a:pt x="870381" y="422211"/>
                  </a:cubicBezTo>
                  <a:close/>
                  <a:moveTo>
                    <a:pt x="785261" y="0"/>
                  </a:moveTo>
                  <a:lnTo>
                    <a:pt x="955501" y="0"/>
                  </a:lnTo>
                  <a:lnTo>
                    <a:pt x="955501" y="134329"/>
                  </a:lnTo>
                  <a:lnTo>
                    <a:pt x="1014988" y="143408"/>
                  </a:lnTo>
                  <a:lnTo>
                    <a:pt x="1073317" y="158020"/>
                  </a:lnTo>
                  <a:lnTo>
                    <a:pt x="1124821" y="33680"/>
                  </a:lnTo>
                  <a:lnTo>
                    <a:pt x="1282102" y="98828"/>
                  </a:lnTo>
                  <a:lnTo>
                    <a:pt x="1229998" y="224619"/>
                  </a:lnTo>
                  <a:lnTo>
                    <a:pt x="1250218" y="235760"/>
                  </a:lnTo>
                  <a:cubicBezTo>
                    <a:pt x="1276992" y="252029"/>
                    <a:pt x="1302655" y="269943"/>
                    <a:pt x="1327066" y="289364"/>
                  </a:cubicBezTo>
                  <a:lnTo>
                    <a:pt x="1329143" y="291241"/>
                  </a:lnTo>
                  <a:lnTo>
                    <a:pt x="1425645" y="194739"/>
                  </a:lnTo>
                  <a:lnTo>
                    <a:pt x="1546022" y="315117"/>
                  </a:lnTo>
                  <a:lnTo>
                    <a:pt x="1448558" y="412582"/>
                  </a:lnTo>
                  <a:lnTo>
                    <a:pt x="1457388" y="422838"/>
                  </a:lnTo>
                  <a:lnTo>
                    <a:pt x="1514167" y="511583"/>
                  </a:lnTo>
                  <a:lnTo>
                    <a:pt x="1641935" y="458659"/>
                  </a:lnTo>
                  <a:lnTo>
                    <a:pt x="1707082" y="615941"/>
                  </a:lnTo>
                  <a:lnTo>
                    <a:pt x="1579247" y="668892"/>
                  </a:lnTo>
                  <a:lnTo>
                    <a:pt x="1584835" y="687711"/>
                  </a:lnTo>
                  <a:cubicBezTo>
                    <a:pt x="1592232" y="716929"/>
                    <a:pt x="1597895" y="746838"/>
                    <a:pt x="1601709" y="777321"/>
                  </a:cubicBezTo>
                  <a:lnTo>
                    <a:pt x="1602202" y="785260"/>
                  </a:lnTo>
                  <a:lnTo>
                    <a:pt x="1740762" y="785260"/>
                  </a:lnTo>
                  <a:lnTo>
                    <a:pt x="1740762" y="955500"/>
                  </a:lnTo>
                  <a:lnTo>
                    <a:pt x="1602244" y="955500"/>
                  </a:lnTo>
                  <a:lnTo>
                    <a:pt x="1592412" y="1019928"/>
                  </a:lnTo>
                  <a:lnTo>
                    <a:pt x="1579385" y="1071925"/>
                  </a:lnTo>
                  <a:lnTo>
                    <a:pt x="1707082" y="1124819"/>
                  </a:lnTo>
                  <a:lnTo>
                    <a:pt x="1641935" y="1282101"/>
                  </a:lnTo>
                  <a:lnTo>
                    <a:pt x="1514336" y="1229247"/>
                  </a:lnTo>
                  <a:lnTo>
                    <a:pt x="1500059" y="1255158"/>
                  </a:lnTo>
                  <a:lnTo>
                    <a:pt x="1448892" y="1328512"/>
                  </a:lnTo>
                  <a:lnTo>
                    <a:pt x="1546022" y="1425643"/>
                  </a:lnTo>
                  <a:lnTo>
                    <a:pt x="1425645" y="1546021"/>
                  </a:lnTo>
                  <a:lnTo>
                    <a:pt x="1328549" y="1448925"/>
                  </a:lnTo>
                  <a:lnTo>
                    <a:pt x="1312981" y="1462328"/>
                  </a:lnTo>
                  <a:lnTo>
                    <a:pt x="1229762" y="1515571"/>
                  </a:lnTo>
                  <a:lnTo>
                    <a:pt x="1282102" y="1641932"/>
                  </a:lnTo>
                  <a:lnTo>
                    <a:pt x="1124821" y="1707080"/>
                  </a:lnTo>
                  <a:lnTo>
                    <a:pt x="1073151" y="1582339"/>
                  </a:lnTo>
                  <a:lnTo>
                    <a:pt x="1048108" y="1589775"/>
                  </a:lnTo>
                  <a:cubicBezTo>
                    <a:pt x="1018890" y="1597172"/>
                    <a:pt x="988981" y="1602835"/>
                    <a:pt x="958498" y="1606649"/>
                  </a:cubicBezTo>
                  <a:lnTo>
                    <a:pt x="955501" y="1606835"/>
                  </a:lnTo>
                  <a:lnTo>
                    <a:pt x="955501" y="1740760"/>
                  </a:lnTo>
                  <a:lnTo>
                    <a:pt x="785261" y="1740760"/>
                  </a:lnTo>
                  <a:lnTo>
                    <a:pt x="785261" y="1607939"/>
                  </a:lnTo>
                  <a:lnTo>
                    <a:pt x="715891" y="1597352"/>
                  </a:lnTo>
                  <a:lnTo>
                    <a:pt x="666516" y="1584982"/>
                  </a:lnTo>
                  <a:lnTo>
                    <a:pt x="615942" y="1707080"/>
                  </a:lnTo>
                  <a:lnTo>
                    <a:pt x="458661" y="1641932"/>
                  </a:lnTo>
                  <a:lnTo>
                    <a:pt x="508928" y="1520575"/>
                  </a:lnTo>
                  <a:lnTo>
                    <a:pt x="480660" y="1504999"/>
                  </a:lnTo>
                  <a:lnTo>
                    <a:pt x="407307" y="1453832"/>
                  </a:lnTo>
                  <a:lnTo>
                    <a:pt x="315118" y="1546021"/>
                  </a:lnTo>
                  <a:lnTo>
                    <a:pt x="194740" y="1425643"/>
                  </a:lnTo>
                  <a:lnTo>
                    <a:pt x="286894" y="1333489"/>
                  </a:lnTo>
                  <a:lnTo>
                    <a:pt x="273491" y="1317922"/>
                  </a:lnTo>
                  <a:lnTo>
                    <a:pt x="218783" y="1232414"/>
                  </a:lnTo>
                  <a:lnTo>
                    <a:pt x="98828" y="1282101"/>
                  </a:lnTo>
                  <a:lnTo>
                    <a:pt x="33680" y="1124819"/>
                  </a:lnTo>
                  <a:lnTo>
                    <a:pt x="152714" y="1075514"/>
                  </a:lnTo>
                  <a:lnTo>
                    <a:pt x="146043" y="1053048"/>
                  </a:lnTo>
                  <a:cubicBezTo>
                    <a:pt x="138647" y="1023830"/>
                    <a:pt x="132984" y="993922"/>
                    <a:pt x="129170" y="963438"/>
                  </a:cubicBezTo>
                  <a:lnTo>
                    <a:pt x="128677" y="955500"/>
                  </a:lnTo>
                  <a:lnTo>
                    <a:pt x="0" y="955500"/>
                  </a:lnTo>
                  <a:lnTo>
                    <a:pt x="0" y="785260"/>
                  </a:lnTo>
                  <a:lnTo>
                    <a:pt x="128814" y="785260"/>
                  </a:lnTo>
                  <a:lnTo>
                    <a:pt x="134981" y="739025"/>
                  </a:lnTo>
                  <a:cubicBezTo>
                    <a:pt x="138313" y="720372"/>
                    <a:pt x="142341" y="701961"/>
                    <a:pt x="147040" y="683819"/>
                  </a:cubicBezTo>
                  <a:lnTo>
                    <a:pt x="152622" y="665208"/>
                  </a:lnTo>
                  <a:lnTo>
                    <a:pt x="33680" y="615940"/>
                  </a:lnTo>
                  <a:lnTo>
                    <a:pt x="98828" y="458659"/>
                  </a:lnTo>
                  <a:lnTo>
                    <a:pt x="219054" y="508459"/>
                  </a:lnTo>
                  <a:lnTo>
                    <a:pt x="264199" y="435381"/>
                  </a:lnTo>
                  <a:lnTo>
                    <a:pt x="286732" y="407109"/>
                  </a:lnTo>
                  <a:lnTo>
                    <a:pt x="194740" y="315117"/>
                  </a:lnTo>
                  <a:lnTo>
                    <a:pt x="315118" y="194739"/>
                  </a:lnTo>
                  <a:lnTo>
                    <a:pt x="407197" y="286817"/>
                  </a:lnTo>
                  <a:lnTo>
                    <a:pt x="460791" y="248268"/>
                  </a:lnTo>
                  <a:lnTo>
                    <a:pt x="508858" y="220014"/>
                  </a:lnTo>
                  <a:lnTo>
                    <a:pt x="458661" y="98828"/>
                  </a:lnTo>
                  <a:lnTo>
                    <a:pt x="615942" y="33679"/>
                  </a:lnTo>
                  <a:lnTo>
                    <a:pt x="666597" y="155970"/>
                  </a:lnTo>
                  <a:lnTo>
                    <a:pt x="715891" y="143408"/>
                  </a:lnTo>
                  <a:lnTo>
                    <a:pt x="785261" y="132820"/>
                  </a:lnTo>
                  <a:close/>
                </a:path>
              </a:pathLst>
            </a:custGeom>
            <a:solidFill>
              <a:srgbClr val="00AF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70" name="组合 169"/>
            <p:cNvGrpSpPr/>
            <p:nvPr/>
          </p:nvGrpSpPr>
          <p:grpSpPr>
            <a:xfrm>
              <a:off x="3932746" y="2019238"/>
              <a:ext cx="359524" cy="359526"/>
              <a:chOff x="1325410" y="1372730"/>
              <a:chExt cx="1251559" cy="1251561"/>
            </a:xfrm>
            <a:effectLst>
              <a:outerShdw blurRad="76200" dist="38100" dir="2700000" algn="tl" rotWithShape="0">
                <a:prstClr val="black">
                  <a:alpha val="40000"/>
                </a:prstClr>
              </a:outerShdw>
            </a:effectLst>
          </p:grpSpPr>
          <p:sp>
            <p:nvSpPr>
              <p:cNvPr id="172" name="任意多边形 171"/>
              <p:cNvSpPr/>
              <p:nvPr/>
            </p:nvSpPr>
            <p:spPr>
              <a:xfrm>
                <a:off x="1325410" y="1372730"/>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73" name="任意多边形 172"/>
              <p:cNvSpPr/>
              <p:nvPr/>
            </p:nvSpPr>
            <p:spPr>
              <a:xfrm rot="5400000">
                <a:off x="1951189" y="1372731"/>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rgbClr val="663A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74" name="任意多边形 173"/>
              <p:cNvSpPr/>
              <p:nvPr/>
            </p:nvSpPr>
            <p:spPr>
              <a:xfrm rot="10800000">
                <a:off x="1951187" y="1998511"/>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75" name="任意多边形 174"/>
              <p:cNvSpPr/>
              <p:nvPr/>
            </p:nvSpPr>
            <p:spPr>
              <a:xfrm rot="16200000">
                <a:off x="1325411" y="1998511"/>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71" name="椭圆 170"/>
            <p:cNvSpPr/>
            <p:nvPr/>
          </p:nvSpPr>
          <p:spPr>
            <a:xfrm rot="1860000">
              <a:off x="4135467" y="2301762"/>
              <a:ext cx="9909" cy="99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76" name="组合 175"/>
          <p:cNvGrpSpPr/>
          <p:nvPr/>
        </p:nvGrpSpPr>
        <p:grpSpPr>
          <a:xfrm>
            <a:off x="5249062" y="1580449"/>
            <a:ext cx="959316" cy="958969"/>
            <a:chOff x="5413874" y="1856054"/>
            <a:chExt cx="776427" cy="776427"/>
          </a:xfrm>
        </p:grpSpPr>
        <p:grpSp>
          <p:nvGrpSpPr>
            <p:cNvPr id="177" name="组合 176"/>
            <p:cNvGrpSpPr/>
            <p:nvPr/>
          </p:nvGrpSpPr>
          <p:grpSpPr>
            <a:xfrm>
              <a:off x="5413874" y="1856054"/>
              <a:ext cx="776427" cy="776427"/>
              <a:chOff x="6462420" y="1971403"/>
              <a:chExt cx="776427" cy="776427"/>
            </a:xfrm>
          </p:grpSpPr>
          <p:grpSp>
            <p:nvGrpSpPr>
              <p:cNvPr id="183" name="组合 182"/>
              <p:cNvGrpSpPr/>
              <p:nvPr/>
            </p:nvGrpSpPr>
            <p:grpSpPr>
              <a:xfrm>
                <a:off x="6462420" y="1971403"/>
                <a:ext cx="776427" cy="776427"/>
                <a:chOff x="5443219" y="1567820"/>
                <a:chExt cx="1664342" cy="1664342"/>
              </a:xfrm>
              <a:effectLst>
                <a:outerShdw blurRad="101600" dist="50800" dir="2700000" algn="tl" rotWithShape="0">
                  <a:prstClr val="black">
                    <a:alpha val="30000"/>
                  </a:prstClr>
                </a:outerShdw>
              </a:effectLst>
            </p:grpSpPr>
            <p:sp>
              <p:nvSpPr>
                <p:cNvPr id="185" name="任意多边形 184"/>
                <p:cNvSpPr/>
                <p:nvPr/>
              </p:nvSpPr>
              <p:spPr>
                <a:xfrm>
                  <a:off x="5443219" y="1567820"/>
                  <a:ext cx="1664342" cy="1664342"/>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6" name="椭圆 185"/>
                <p:cNvSpPr/>
                <p:nvPr/>
              </p:nvSpPr>
              <p:spPr>
                <a:xfrm>
                  <a:off x="5666553" y="1791154"/>
                  <a:ext cx="1217673" cy="1217673"/>
                </a:xfrm>
                <a:prstGeom prst="ellipse">
                  <a:avLst/>
                </a:prstGeom>
                <a:noFill/>
                <a:ln w="19050">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椭圆 186"/>
                <p:cNvSpPr/>
                <p:nvPr/>
              </p:nvSpPr>
              <p:spPr>
                <a:xfrm>
                  <a:off x="5731080" y="1855683"/>
                  <a:ext cx="1088616" cy="1088616"/>
                </a:xfrm>
                <a:prstGeom prst="ellipse">
                  <a:avLst/>
                </a:prstGeom>
                <a:gradFill>
                  <a:gsLst>
                    <a:gs pos="100000">
                      <a:schemeClr val="bg1"/>
                    </a:gs>
                    <a:gs pos="0">
                      <a:srgbClr val="E2E2E2"/>
                    </a:gs>
                  </a:gsLst>
                  <a:lin ang="2700000" scaled="1"/>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4" name="椭圆 183"/>
              <p:cNvSpPr/>
              <p:nvPr/>
            </p:nvSpPr>
            <p:spPr>
              <a:xfrm>
                <a:off x="6625503" y="2134485"/>
                <a:ext cx="450263" cy="450263"/>
              </a:xfrm>
              <a:prstGeom prst="ellipse">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8" name="Group 4"/>
            <p:cNvGrpSpPr>
              <a:grpSpLocks noChangeAspect="1"/>
            </p:cNvGrpSpPr>
            <p:nvPr/>
          </p:nvGrpSpPr>
          <p:grpSpPr bwMode="auto">
            <a:xfrm>
              <a:off x="5698560" y="2124453"/>
              <a:ext cx="210680" cy="246893"/>
              <a:chOff x="1776" y="1776"/>
              <a:chExt cx="64" cy="75"/>
            </a:xfrm>
            <a:solidFill>
              <a:schemeClr val="bg1"/>
            </a:solidFill>
            <a:effectLst/>
          </p:grpSpPr>
          <p:sp>
            <p:nvSpPr>
              <p:cNvPr id="179" name="Freeform 5"/>
              <p:cNvSpPr>
                <a:spLocks/>
              </p:cNvSpPr>
              <p:nvPr/>
            </p:nvSpPr>
            <p:spPr bwMode="auto">
              <a:xfrm>
                <a:off x="1795" y="1779"/>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0" name="Freeform 6"/>
              <p:cNvSpPr>
                <a:spLocks/>
              </p:cNvSpPr>
              <p:nvPr/>
            </p:nvSpPr>
            <p:spPr bwMode="auto">
              <a:xfrm>
                <a:off x="1776" y="1810"/>
                <a:ext cx="64" cy="41"/>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1" name="Freeform 7"/>
              <p:cNvSpPr>
                <a:spLocks/>
              </p:cNvSpPr>
              <p:nvPr/>
            </p:nvSpPr>
            <p:spPr bwMode="auto">
              <a:xfrm>
                <a:off x="1795" y="1776"/>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2" name="Freeform 8"/>
              <p:cNvSpPr>
                <a:spLocks/>
              </p:cNvSpPr>
              <p:nvPr/>
            </p:nvSpPr>
            <p:spPr bwMode="auto">
              <a:xfrm>
                <a:off x="1776" y="1807"/>
                <a:ext cx="64" cy="42"/>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188" name="组合 187"/>
          <p:cNvGrpSpPr/>
          <p:nvPr/>
        </p:nvGrpSpPr>
        <p:grpSpPr>
          <a:xfrm>
            <a:off x="5249062" y="2835174"/>
            <a:ext cx="959316" cy="958969"/>
            <a:chOff x="5413874" y="3214954"/>
            <a:chExt cx="776427" cy="776427"/>
          </a:xfrm>
        </p:grpSpPr>
        <p:grpSp>
          <p:nvGrpSpPr>
            <p:cNvPr id="189" name="组合 188"/>
            <p:cNvGrpSpPr/>
            <p:nvPr/>
          </p:nvGrpSpPr>
          <p:grpSpPr>
            <a:xfrm>
              <a:off x="5413874" y="3214954"/>
              <a:ext cx="776427" cy="776427"/>
              <a:chOff x="6462420" y="1971403"/>
              <a:chExt cx="776427" cy="776427"/>
            </a:xfrm>
          </p:grpSpPr>
          <p:grpSp>
            <p:nvGrpSpPr>
              <p:cNvPr id="196" name="组合 195"/>
              <p:cNvGrpSpPr/>
              <p:nvPr/>
            </p:nvGrpSpPr>
            <p:grpSpPr>
              <a:xfrm>
                <a:off x="6462420" y="1971403"/>
                <a:ext cx="776427" cy="776427"/>
                <a:chOff x="5443219" y="1567820"/>
                <a:chExt cx="1664342" cy="1664342"/>
              </a:xfrm>
              <a:effectLst>
                <a:outerShdw blurRad="101600" dist="50800" dir="2700000" algn="tl" rotWithShape="0">
                  <a:prstClr val="black">
                    <a:alpha val="30000"/>
                  </a:prstClr>
                </a:outerShdw>
              </a:effectLst>
            </p:grpSpPr>
            <p:sp>
              <p:nvSpPr>
                <p:cNvPr id="198" name="任意多边形 197"/>
                <p:cNvSpPr/>
                <p:nvPr/>
              </p:nvSpPr>
              <p:spPr>
                <a:xfrm>
                  <a:off x="5443219" y="1567820"/>
                  <a:ext cx="1664342" cy="1664342"/>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9" name="椭圆 198"/>
                <p:cNvSpPr/>
                <p:nvPr/>
              </p:nvSpPr>
              <p:spPr>
                <a:xfrm>
                  <a:off x="5666553" y="1791154"/>
                  <a:ext cx="1217673" cy="1217673"/>
                </a:xfrm>
                <a:prstGeom prst="ellipse">
                  <a:avLst/>
                </a:prstGeom>
                <a:noFill/>
                <a:ln w="19050">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p:cNvSpPr/>
                <p:nvPr/>
              </p:nvSpPr>
              <p:spPr>
                <a:xfrm>
                  <a:off x="5731080" y="1855683"/>
                  <a:ext cx="1088616" cy="1088616"/>
                </a:xfrm>
                <a:prstGeom prst="ellipse">
                  <a:avLst/>
                </a:prstGeom>
                <a:gradFill>
                  <a:gsLst>
                    <a:gs pos="100000">
                      <a:schemeClr val="bg1"/>
                    </a:gs>
                    <a:gs pos="0">
                      <a:srgbClr val="E2E2E2"/>
                    </a:gs>
                  </a:gsLst>
                  <a:lin ang="2700000" scaled="1"/>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7" name="椭圆 196"/>
              <p:cNvSpPr/>
              <p:nvPr/>
            </p:nvSpPr>
            <p:spPr>
              <a:xfrm>
                <a:off x="6625503" y="2134485"/>
                <a:ext cx="450263" cy="450263"/>
              </a:xfrm>
              <a:prstGeom prst="ellipse">
                <a:avLst/>
              </a:prstGeom>
              <a:solidFill>
                <a:srgbClr val="0DAC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0" name="Group 18"/>
            <p:cNvGrpSpPr>
              <a:grpSpLocks noChangeAspect="1"/>
            </p:cNvGrpSpPr>
            <p:nvPr/>
          </p:nvGrpSpPr>
          <p:grpSpPr bwMode="auto">
            <a:xfrm>
              <a:off x="5696918" y="3507112"/>
              <a:ext cx="213964" cy="199375"/>
              <a:chOff x="3802" y="2858"/>
              <a:chExt cx="616" cy="574"/>
            </a:xfrm>
            <a:solidFill>
              <a:schemeClr val="bg1"/>
            </a:solidFill>
            <a:effectLst/>
          </p:grpSpPr>
          <p:sp>
            <p:nvSpPr>
              <p:cNvPr id="191"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2"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3"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4"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5" name="Freeform 23"/>
              <p:cNvSpPr>
                <a:spLocks/>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201" name="组合 200"/>
          <p:cNvGrpSpPr/>
          <p:nvPr/>
        </p:nvGrpSpPr>
        <p:grpSpPr>
          <a:xfrm>
            <a:off x="5249062" y="4089898"/>
            <a:ext cx="959316" cy="958969"/>
            <a:chOff x="5413874" y="4243654"/>
            <a:chExt cx="776427" cy="776427"/>
          </a:xfrm>
        </p:grpSpPr>
        <p:grpSp>
          <p:nvGrpSpPr>
            <p:cNvPr id="202" name="组合 201"/>
            <p:cNvGrpSpPr/>
            <p:nvPr/>
          </p:nvGrpSpPr>
          <p:grpSpPr>
            <a:xfrm>
              <a:off x="5413874" y="4243654"/>
              <a:ext cx="776427" cy="776427"/>
              <a:chOff x="6462420" y="1971403"/>
              <a:chExt cx="776427" cy="776427"/>
            </a:xfrm>
          </p:grpSpPr>
          <p:grpSp>
            <p:nvGrpSpPr>
              <p:cNvPr id="206" name="组合 205"/>
              <p:cNvGrpSpPr/>
              <p:nvPr/>
            </p:nvGrpSpPr>
            <p:grpSpPr>
              <a:xfrm>
                <a:off x="6462420" y="1971403"/>
                <a:ext cx="776427" cy="776427"/>
                <a:chOff x="5443219" y="1567820"/>
                <a:chExt cx="1664342" cy="1664342"/>
              </a:xfrm>
              <a:effectLst>
                <a:outerShdw blurRad="101600" dist="50800" dir="2700000" algn="tl" rotWithShape="0">
                  <a:prstClr val="black">
                    <a:alpha val="30000"/>
                  </a:prstClr>
                </a:outerShdw>
              </a:effectLst>
            </p:grpSpPr>
            <p:sp>
              <p:nvSpPr>
                <p:cNvPr id="208" name="任意多边形 207"/>
                <p:cNvSpPr/>
                <p:nvPr/>
              </p:nvSpPr>
              <p:spPr>
                <a:xfrm>
                  <a:off x="5443219" y="1567820"/>
                  <a:ext cx="1664342" cy="1664342"/>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9" name="椭圆 208"/>
                <p:cNvSpPr/>
                <p:nvPr/>
              </p:nvSpPr>
              <p:spPr>
                <a:xfrm>
                  <a:off x="5666553" y="1791154"/>
                  <a:ext cx="1217673" cy="1217673"/>
                </a:xfrm>
                <a:prstGeom prst="ellipse">
                  <a:avLst/>
                </a:prstGeom>
                <a:noFill/>
                <a:ln w="19050">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0" name="椭圆 209"/>
                <p:cNvSpPr/>
                <p:nvPr/>
              </p:nvSpPr>
              <p:spPr>
                <a:xfrm>
                  <a:off x="5731080" y="1855683"/>
                  <a:ext cx="1088616" cy="1088616"/>
                </a:xfrm>
                <a:prstGeom prst="ellipse">
                  <a:avLst/>
                </a:prstGeom>
                <a:gradFill>
                  <a:gsLst>
                    <a:gs pos="100000">
                      <a:schemeClr val="bg1"/>
                    </a:gs>
                    <a:gs pos="0">
                      <a:srgbClr val="E2E2E2"/>
                    </a:gs>
                  </a:gsLst>
                  <a:lin ang="2700000" scaled="1"/>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7" name="椭圆 206"/>
              <p:cNvSpPr/>
              <p:nvPr/>
            </p:nvSpPr>
            <p:spPr>
              <a:xfrm>
                <a:off x="6625503" y="2134485"/>
                <a:ext cx="450263" cy="450263"/>
              </a:xfrm>
              <a:prstGeom prst="ellipse">
                <a:avLst/>
              </a:pr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3" name="Group 13"/>
            <p:cNvGrpSpPr>
              <a:grpSpLocks noChangeAspect="1"/>
            </p:cNvGrpSpPr>
            <p:nvPr/>
          </p:nvGrpSpPr>
          <p:grpSpPr bwMode="auto">
            <a:xfrm>
              <a:off x="5675442" y="4505525"/>
              <a:ext cx="256917" cy="259951"/>
              <a:chOff x="2426" y="2781"/>
              <a:chExt cx="593" cy="600"/>
            </a:xfrm>
            <a:solidFill>
              <a:schemeClr val="bg1"/>
            </a:solidFill>
            <a:effectLst/>
          </p:grpSpPr>
          <p:sp>
            <p:nvSpPr>
              <p:cNvPr id="204" name="Freeform 14"/>
              <p:cNvSpPr>
                <a:spLocks/>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5"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211" name="组合 210"/>
          <p:cNvGrpSpPr/>
          <p:nvPr/>
        </p:nvGrpSpPr>
        <p:grpSpPr>
          <a:xfrm>
            <a:off x="5249062" y="5344622"/>
            <a:ext cx="959316" cy="958969"/>
            <a:chOff x="5413874" y="5272354"/>
            <a:chExt cx="776427" cy="776427"/>
          </a:xfrm>
        </p:grpSpPr>
        <p:grpSp>
          <p:nvGrpSpPr>
            <p:cNvPr id="212" name="组合 211"/>
            <p:cNvGrpSpPr/>
            <p:nvPr/>
          </p:nvGrpSpPr>
          <p:grpSpPr>
            <a:xfrm>
              <a:off x="5413874" y="5272354"/>
              <a:ext cx="776427" cy="776427"/>
              <a:chOff x="6462420" y="1971403"/>
              <a:chExt cx="776427" cy="776427"/>
            </a:xfrm>
          </p:grpSpPr>
          <p:grpSp>
            <p:nvGrpSpPr>
              <p:cNvPr id="214" name="组合 213"/>
              <p:cNvGrpSpPr/>
              <p:nvPr/>
            </p:nvGrpSpPr>
            <p:grpSpPr>
              <a:xfrm>
                <a:off x="6462420" y="1971403"/>
                <a:ext cx="776427" cy="776427"/>
                <a:chOff x="5443219" y="1567820"/>
                <a:chExt cx="1664342" cy="1664342"/>
              </a:xfrm>
              <a:effectLst>
                <a:outerShdw blurRad="101600" dist="50800" dir="2700000" algn="tl" rotWithShape="0">
                  <a:prstClr val="black">
                    <a:alpha val="30000"/>
                  </a:prstClr>
                </a:outerShdw>
              </a:effectLst>
            </p:grpSpPr>
            <p:sp>
              <p:nvSpPr>
                <p:cNvPr id="216" name="任意多边形 215"/>
                <p:cNvSpPr/>
                <p:nvPr/>
              </p:nvSpPr>
              <p:spPr>
                <a:xfrm>
                  <a:off x="5443219" y="1567820"/>
                  <a:ext cx="1664342" cy="1664342"/>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7" name="椭圆 216"/>
                <p:cNvSpPr/>
                <p:nvPr/>
              </p:nvSpPr>
              <p:spPr>
                <a:xfrm>
                  <a:off x="5666553" y="1791154"/>
                  <a:ext cx="1217673" cy="1217673"/>
                </a:xfrm>
                <a:prstGeom prst="ellipse">
                  <a:avLst/>
                </a:prstGeom>
                <a:noFill/>
                <a:ln w="19050">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椭圆 217"/>
                <p:cNvSpPr/>
                <p:nvPr/>
              </p:nvSpPr>
              <p:spPr>
                <a:xfrm>
                  <a:off x="5731080" y="1855683"/>
                  <a:ext cx="1088616" cy="1088616"/>
                </a:xfrm>
                <a:prstGeom prst="ellipse">
                  <a:avLst/>
                </a:prstGeom>
                <a:gradFill>
                  <a:gsLst>
                    <a:gs pos="100000">
                      <a:schemeClr val="bg1"/>
                    </a:gs>
                    <a:gs pos="0">
                      <a:srgbClr val="E2E2E2"/>
                    </a:gs>
                  </a:gsLst>
                  <a:lin ang="2700000" scaled="1"/>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5" name="椭圆 214"/>
              <p:cNvSpPr/>
              <p:nvPr/>
            </p:nvSpPr>
            <p:spPr>
              <a:xfrm>
                <a:off x="6625503" y="2134485"/>
                <a:ext cx="450263" cy="450263"/>
              </a:xfrm>
              <a:prstGeom prst="ellipse">
                <a:avLst/>
              </a:prstGeom>
              <a:solidFill>
                <a:srgbClr val="8F52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3" name="Freeform 108"/>
            <p:cNvSpPr>
              <a:spLocks noEditPoints="1"/>
            </p:cNvSpPr>
            <p:nvPr/>
          </p:nvSpPr>
          <p:spPr bwMode="auto">
            <a:xfrm>
              <a:off x="5655470" y="5515237"/>
              <a:ext cx="296859" cy="297925"/>
            </a:xfrm>
            <a:custGeom>
              <a:avLst/>
              <a:gdLst>
                <a:gd name="T0" fmla="*/ 97 w 115"/>
                <a:gd name="T1" fmla="*/ 48 h 115"/>
                <a:gd name="T2" fmla="*/ 91 w 115"/>
                <a:gd name="T3" fmla="*/ 41 h 115"/>
                <a:gd name="T4" fmla="*/ 102 w 115"/>
                <a:gd name="T5" fmla="*/ 26 h 115"/>
                <a:gd name="T6" fmla="*/ 94 w 115"/>
                <a:gd name="T7" fmla="*/ 13 h 115"/>
                <a:gd name="T8" fmla="*/ 79 w 115"/>
                <a:gd name="T9" fmla="*/ 23 h 115"/>
                <a:gd name="T10" fmla="*/ 70 w 115"/>
                <a:gd name="T11" fmla="*/ 22 h 115"/>
                <a:gd name="T12" fmla="*/ 67 w 115"/>
                <a:gd name="T13" fmla="*/ 3 h 115"/>
                <a:gd name="T14" fmla="*/ 52 w 115"/>
                <a:gd name="T15" fmla="*/ 0 h 115"/>
                <a:gd name="T16" fmla="*/ 48 w 115"/>
                <a:gd name="T17" fmla="*/ 18 h 115"/>
                <a:gd name="T18" fmla="*/ 41 w 115"/>
                <a:gd name="T19" fmla="*/ 24 h 115"/>
                <a:gd name="T20" fmla="*/ 26 w 115"/>
                <a:gd name="T21" fmla="*/ 13 h 115"/>
                <a:gd name="T22" fmla="*/ 13 w 115"/>
                <a:gd name="T23" fmla="*/ 21 h 115"/>
                <a:gd name="T24" fmla="*/ 23 w 115"/>
                <a:gd name="T25" fmla="*/ 36 h 115"/>
                <a:gd name="T26" fmla="*/ 22 w 115"/>
                <a:gd name="T27" fmla="*/ 45 h 115"/>
                <a:gd name="T28" fmla="*/ 4 w 115"/>
                <a:gd name="T29" fmla="*/ 48 h 115"/>
                <a:gd name="T30" fmla="*/ 0 w 115"/>
                <a:gd name="T31" fmla="*/ 63 h 115"/>
                <a:gd name="T32" fmla="*/ 18 w 115"/>
                <a:gd name="T33" fmla="*/ 66 h 115"/>
                <a:gd name="T34" fmla="*/ 24 w 115"/>
                <a:gd name="T35" fmla="*/ 73 h 115"/>
                <a:gd name="T36" fmla="*/ 13 w 115"/>
                <a:gd name="T37" fmla="*/ 89 h 115"/>
                <a:gd name="T38" fmla="*/ 21 w 115"/>
                <a:gd name="T39" fmla="*/ 102 h 115"/>
                <a:gd name="T40" fmla="*/ 36 w 115"/>
                <a:gd name="T41" fmla="*/ 92 h 115"/>
                <a:gd name="T42" fmla="*/ 45 w 115"/>
                <a:gd name="T43" fmla="*/ 92 h 115"/>
                <a:gd name="T44" fmla="*/ 48 w 115"/>
                <a:gd name="T45" fmla="*/ 111 h 115"/>
                <a:gd name="T46" fmla="*/ 63 w 115"/>
                <a:gd name="T47" fmla="*/ 115 h 115"/>
                <a:gd name="T48" fmla="*/ 67 w 115"/>
                <a:gd name="T49" fmla="*/ 97 h 115"/>
                <a:gd name="T50" fmla="*/ 74 w 115"/>
                <a:gd name="T51" fmla="*/ 91 h 115"/>
                <a:gd name="T52" fmla="*/ 89 w 115"/>
                <a:gd name="T53" fmla="*/ 102 h 115"/>
                <a:gd name="T54" fmla="*/ 102 w 115"/>
                <a:gd name="T55" fmla="*/ 94 h 115"/>
                <a:gd name="T56" fmla="*/ 92 w 115"/>
                <a:gd name="T57" fmla="*/ 79 h 115"/>
                <a:gd name="T58" fmla="*/ 93 w 115"/>
                <a:gd name="T59" fmla="*/ 70 h 115"/>
                <a:gd name="T60" fmla="*/ 112 w 115"/>
                <a:gd name="T61" fmla="*/ 66 h 115"/>
                <a:gd name="T62" fmla="*/ 115 w 115"/>
                <a:gd name="T63" fmla="*/ 52 h 115"/>
                <a:gd name="T64" fmla="*/ 58 w 115"/>
                <a:gd name="T65" fmla="*/ 79 h 115"/>
                <a:gd name="T66" fmla="*/ 58 w 115"/>
                <a:gd name="T67" fmla="*/ 36 h 115"/>
                <a:gd name="T68" fmla="*/ 58 w 115"/>
                <a:gd name="T69" fmla="*/ 79 h 115"/>
                <a:gd name="T70" fmla="*/ 49 w 115"/>
                <a:gd name="T71" fmla="*/ 57 h 115"/>
                <a:gd name="T72" fmla="*/ 67 w 115"/>
                <a:gd name="T7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5" h="115">
                  <a:moveTo>
                    <a:pt x="112" y="48"/>
                  </a:moveTo>
                  <a:cubicBezTo>
                    <a:pt x="97" y="48"/>
                    <a:pt x="97" y="48"/>
                    <a:pt x="97" y="48"/>
                  </a:cubicBezTo>
                  <a:cubicBezTo>
                    <a:pt x="95" y="48"/>
                    <a:pt x="93" y="47"/>
                    <a:pt x="93" y="45"/>
                  </a:cubicBezTo>
                  <a:cubicBezTo>
                    <a:pt x="91" y="41"/>
                    <a:pt x="91" y="41"/>
                    <a:pt x="91" y="41"/>
                  </a:cubicBezTo>
                  <a:cubicBezTo>
                    <a:pt x="90" y="40"/>
                    <a:pt x="91" y="37"/>
                    <a:pt x="92" y="36"/>
                  </a:cubicBezTo>
                  <a:cubicBezTo>
                    <a:pt x="102" y="26"/>
                    <a:pt x="102" y="26"/>
                    <a:pt x="102" y="26"/>
                  </a:cubicBezTo>
                  <a:cubicBezTo>
                    <a:pt x="104" y="24"/>
                    <a:pt x="104" y="22"/>
                    <a:pt x="102" y="21"/>
                  </a:cubicBezTo>
                  <a:cubicBezTo>
                    <a:pt x="94" y="13"/>
                    <a:pt x="94" y="13"/>
                    <a:pt x="94" y="13"/>
                  </a:cubicBezTo>
                  <a:cubicBezTo>
                    <a:pt x="93" y="11"/>
                    <a:pt x="91" y="11"/>
                    <a:pt x="89" y="13"/>
                  </a:cubicBezTo>
                  <a:cubicBezTo>
                    <a:pt x="79" y="23"/>
                    <a:pt x="79" y="23"/>
                    <a:pt x="79" y="23"/>
                  </a:cubicBezTo>
                  <a:cubicBezTo>
                    <a:pt x="78" y="24"/>
                    <a:pt x="75" y="25"/>
                    <a:pt x="74" y="24"/>
                  </a:cubicBezTo>
                  <a:cubicBezTo>
                    <a:pt x="70" y="22"/>
                    <a:pt x="70" y="22"/>
                    <a:pt x="70" y="22"/>
                  </a:cubicBezTo>
                  <a:cubicBezTo>
                    <a:pt x="68" y="22"/>
                    <a:pt x="67" y="20"/>
                    <a:pt x="67" y="18"/>
                  </a:cubicBezTo>
                  <a:cubicBezTo>
                    <a:pt x="67" y="3"/>
                    <a:pt x="67" y="3"/>
                    <a:pt x="67" y="3"/>
                  </a:cubicBezTo>
                  <a:cubicBezTo>
                    <a:pt x="67" y="1"/>
                    <a:pt x="65" y="0"/>
                    <a:pt x="63" y="0"/>
                  </a:cubicBezTo>
                  <a:cubicBezTo>
                    <a:pt x="52" y="0"/>
                    <a:pt x="52" y="0"/>
                    <a:pt x="52" y="0"/>
                  </a:cubicBezTo>
                  <a:cubicBezTo>
                    <a:pt x="50" y="0"/>
                    <a:pt x="48" y="1"/>
                    <a:pt x="48" y="3"/>
                  </a:cubicBezTo>
                  <a:cubicBezTo>
                    <a:pt x="48" y="18"/>
                    <a:pt x="48" y="18"/>
                    <a:pt x="48" y="18"/>
                  </a:cubicBezTo>
                  <a:cubicBezTo>
                    <a:pt x="48" y="20"/>
                    <a:pt x="47" y="22"/>
                    <a:pt x="45" y="22"/>
                  </a:cubicBezTo>
                  <a:cubicBezTo>
                    <a:pt x="41" y="24"/>
                    <a:pt x="41" y="24"/>
                    <a:pt x="41" y="24"/>
                  </a:cubicBezTo>
                  <a:cubicBezTo>
                    <a:pt x="40" y="25"/>
                    <a:pt x="37" y="24"/>
                    <a:pt x="36" y="23"/>
                  </a:cubicBezTo>
                  <a:cubicBezTo>
                    <a:pt x="26" y="13"/>
                    <a:pt x="26" y="13"/>
                    <a:pt x="26" y="13"/>
                  </a:cubicBezTo>
                  <a:cubicBezTo>
                    <a:pt x="25" y="11"/>
                    <a:pt x="22" y="11"/>
                    <a:pt x="21" y="13"/>
                  </a:cubicBezTo>
                  <a:cubicBezTo>
                    <a:pt x="13" y="21"/>
                    <a:pt x="13" y="21"/>
                    <a:pt x="13" y="21"/>
                  </a:cubicBezTo>
                  <a:cubicBezTo>
                    <a:pt x="12" y="22"/>
                    <a:pt x="12" y="24"/>
                    <a:pt x="13" y="26"/>
                  </a:cubicBezTo>
                  <a:cubicBezTo>
                    <a:pt x="23" y="36"/>
                    <a:pt x="23" y="36"/>
                    <a:pt x="23" y="36"/>
                  </a:cubicBezTo>
                  <a:cubicBezTo>
                    <a:pt x="24" y="37"/>
                    <a:pt x="25" y="40"/>
                    <a:pt x="24" y="41"/>
                  </a:cubicBezTo>
                  <a:cubicBezTo>
                    <a:pt x="22" y="45"/>
                    <a:pt x="22" y="45"/>
                    <a:pt x="22" y="45"/>
                  </a:cubicBezTo>
                  <a:cubicBezTo>
                    <a:pt x="22" y="47"/>
                    <a:pt x="20" y="48"/>
                    <a:pt x="18" y="48"/>
                  </a:cubicBezTo>
                  <a:cubicBezTo>
                    <a:pt x="4" y="48"/>
                    <a:pt x="4" y="48"/>
                    <a:pt x="4" y="48"/>
                  </a:cubicBezTo>
                  <a:cubicBezTo>
                    <a:pt x="2" y="48"/>
                    <a:pt x="0" y="50"/>
                    <a:pt x="0" y="52"/>
                  </a:cubicBezTo>
                  <a:cubicBezTo>
                    <a:pt x="0" y="63"/>
                    <a:pt x="0" y="63"/>
                    <a:pt x="0" y="63"/>
                  </a:cubicBezTo>
                  <a:cubicBezTo>
                    <a:pt x="0" y="65"/>
                    <a:pt x="2" y="66"/>
                    <a:pt x="4" y="66"/>
                  </a:cubicBezTo>
                  <a:cubicBezTo>
                    <a:pt x="18" y="66"/>
                    <a:pt x="18" y="66"/>
                    <a:pt x="18" y="66"/>
                  </a:cubicBezTo>
                  <a:cubicBezTo>
                    <a:pt x="20" y="66"/>
                    <a:pt x="22" y="68"/>
                    <a:pt x="22" y="70"/>
                  </a:cubicBezTo>
                  <a:cubicBezTo>
                    <a:pt x="24" y="73"/>
                    <a:pt x="24" y="73"/>
                    <a:pt x="24" y="73"/>
                  </a:cubicBezTo>
                  <a:cubicBezTo>
                    <a:pt x="25" y="75"/>
                    <a:pt x="24" y="78"/>
                    <a:pt x="23" y="79"/>
                  </a:cubicBezTo>
                  <a:cubicBezTo>
                    <a:pt x="13" y="89"/>
                    <a:pt x="13" y="89"/>
                    <a:pt x="13" y="89"/>
                  </a:cubicBezTo>
                  <a:cubicBezTo>
                    <a:pt x="12" y="90"/>
                    <a:pt x="12" y="93"/>
                    <a:pt x="13" y="94"/>
                  </a:cubicBezTo>
                  <a:cubicBezTo>
                    <a:pt x="21" y="102"/>
                    <a:pt x="21" y="102"/>
                    <a:pt x="21" y="102"/>
                  </a:cubicBezTo>
                  <a:cubicBezTo>
                    <a:pt x="22" y="103"/>
                    <a:pt x="25" y="103"/>
                    <a:pt x="26" y="102"/>
                  </a:cubicBezTo>
                  <a:cubicBezTo>
                    <a:pt x="36" y="92"/>
                    <a:pt x="36" y="92"/>
                    <a:pt x="36" y="92"/>
                  </a:cubicBezTo>
                  <a:cubicBezTo>
                    <a:pt x="37" y="90"/>
                    <a:pt x="40" y="90"/>
                    <a:pt x="41" y="91"/>
                  </a:cubicBezTo>
                  <a:cubicBezTo>
                    <a:pt x="45" y="92"/>
                    <a:pt x="45" y="92"/>
                    <a:pt x="45" y="92"/>
                  </a:cubicBezTo>
                  <a:cubicBezTo>
                    <a:pt x="47" y="93"/>
                    <a:pt x="48" y="95"/>
                    <a:pt x="48" y="97"/>
                  </a:cubicBezTo>
                  <a:cubicBezTo>
                    <a:pt x="48" y="111"/>
                    <a:pt x="48" y="111"/>
                    <a:pt x="48" y="111"/>
                  </a:cubicBezTo>
                  <a:cubicBezTo>
                    <a:pt x="48" y="113"/>
                    <a:pt x="50" y="115"/>
                    <a:pt x="52" y="115"/>
                  </a:cubicBezTo>
                  <a:cubicBezTo>
                    <a:pt x="63" y="115"/>
                    <a:pt x="63" y="115"/>
                    <a:pt x="63" y="115"/>
                  </a:cubicBezTo>
                  <a:cubicBezTo>
                    <a:pt x="65" y="115"/>
                    <a:pt x="67" y="113"/>
                    <a:pt x="67" y="111"/>
                  </a:cubicBezTo>
                  <a:cubicBezTo>
                    <a:pt x="67" y="97"/>
                    <a:pt x="67" y="97"/>
                    <a:pt x="67" y="97"/>
                  </a:cubicBezTo>
                  <a:cubicBezTo>
                    <a:pt x="67" y="95"/>
                    <a:pt x="68" y="93"/>
                    <a:pt x="70" y="92"/>
                  </a:cubicBezTo>
                  <a:cubicBezTo>
                    <a:pt x="74" y="91"/>
                    <a:pt x="74" y="91"/>
                    <a:pt x="74" y="91"/>
                  </a:cubicBezTo>
                  <a:cubicBezTo>
                    <a:pt x="75" y="90"/>
                    <a:pt x="78" y="90"/>
                    <a:pt x="79" y="92"/>
                  </a:cubicBezTo>
                  <a:cubicBezTo>
                    <a:pt x="89" y="102"/>
                    <a:pt x="89" y="102"/>
                    <a:pt x="89" y="102"/>
                  </a:cubicBezTo>
                  <a:cubicBezTo>
                    <a:pt x="91" y="103"/>
                    <a:pt x="93" y="103"/>
                    <a:pt x="94" y="102"/>
                  </a:cubicBezTo>
                  <a:cubicBezTo>
                    <a:pt x="102" y="94"/>
                    <a:pt x="102" y="94"/>
                    <a:pt x="102" y="94"/>
                  </a:cubicBezTo>
                  <a:cubicBezTo>
                    <a:pt x="104" y="93"/>
                    <a:pt x="104" y="90"/>
                    <a:pt x="102" y="89"/>
                  </a:cubicBezTo>
                  <a:cubicBezTo>
                    <a:pt x="92" y="79"/>
                    <a:pt x="92" y="79"/>
                    <a:pt x="92" y="79"/>
                  </a:cubicBezTo>
                  <a:cubicBezTo>
                    <a:pt x="91" y="78"/>
                    <a:pt x="90" y="75"/>
                    <a:pt x="91" y="73"/>
                  </a:cubicBezTo>
                  <a:cubicBezTo>
                    <a:pt x="93" y="70"/>
                    <a:pt x="93" y="70"/>
                    <a:pt x="93" y="70"/>
                  </a:cubicBezTo>
                  <a:cubicBezTo>
                    <a:pt x="93" y="68"/>
                    <a:pt x="95" y="66"/>
                    <a:pt x="97" y="66"/>
                  </a:cubicBezTo>
                  <a:cubicBezTo>
                    <a:pt x="112" y="66"/>
                    <a:pt x="112" y="66"/>
                    <a:pt x="112" y="66"/>
                  </a:cubicBezTo>
                  <a:cubicBezTo>
                    <a:pt x="113" y="66"/>
                    <a:pt x="115" y="65"/>
                    <a:pt x="115" y="63"/>
                  </a:cubicBezTo>
                  <a:cubicBezTo>
                    <a:pt x="115" y="52"/>
                    <a:pt x="115" y="52"/>
                    <a:pt x="115" y="52"/>
                  </a:cubicBezTo>
                  <a:cubicBezTo>
                    <a:pt x="115" y="50"/>
                    <a:pt x="113" y="48"/>
                    <a:pt x="112" y="48"/>
                  </a:cubicBezTo>
                  <a:close/>
                  <a:moveTo>
                    <a:pt x="58" y="79"/>
                  </a:moveTo>
                  <a:cubicBezTo>
                    <a:pt x="46" y="79"/>
                    <a:pt x="36" y="69"/>
                    <a:pt x="36" y="57"/>
                  </a:cubicBezTo>
                  <a:cubicBezTo>
                    <a:pt x="36" y="46"/>
                    <a:pt x="46" y="36"/>
                    <a:pt x="58" y="36"/>
                  </a:cubicBezTo>
                  <a:cubicBezTo>
                    <a:pt x="69" y="36"/>
                    <a:pt x="79" y="46"/>
                    <a:pt x="79" y="57"/>
                  </a:cubicBezTo>
                  <a:cubicBezTo>
                    <a:pt x="79" y="69"/>
                    <a:pt x="69" y="79"/>
                    <a:pt x="58" y="79"/>
                  </a:cubicBezTo>
                  <a:close/>
                  <a:moveTo>
                    <a:pt x="58" y="48"/>
                  </a:moveTo>
                  <a:cubicBezTo>
                    <a:pt x="53" y="48"/>
                    <a:pt x="49" y="52"/>
                    <a:pt x="49" y="57"/>
                  </a:cubicBezTo>
                  <a:cubicBezTo>
                    <a:pt x="49" y="62"/>
                    <a:pt x="53" y="66"/>
                    <a:pt x="58" y="66"/>
                  </a:cubicBezTo>
                  <a:cubicBezTo>
                    <a:pt x="63" y="66"/>
                    <a:pt x="67" y="62"/>
                    <a:pt x="67" y="57"/>
                  </a:cubicBezTo>
                  <a:cubicBezTo>
                    <a:pt x="67" y="52"/>
                    <a:pt x="63" y="48"/>
                    <a:pt x="58" y="48"/>
                  </a:cubicBez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19" name="文本框 117"/>
          <p:cNvSpPr txBox="1"/>
          <p:nvPr/>
        </p:nvSpPr>
        <p:spPr>
          <a:xfrm>
            <a:off x="2316969" y="4431310"/>
            <a:ext cx="866934" cy="646331"/>
          </a:xfrm>
          <a:prstGeom prst="rect">
            <a:avLst/>
          </a:prstGeom>
          <a:noFill/>
        </p:spPr>
        <p:txBody>
          <a:bodyPr wrap="square" rtlCol="0">
            <a:spAutoFit/>
          </a:bodyPr>
          <a:lstStyle/>
          <a:p>
            <a:pPr algn="ctr"/>
            <a:r>
              <a:rPr lang="zh-CN" altLang="en-US" dirty="0" smtClean="0">
                <a:solidFill>
                  <a:srgbClr val="01ACBE"/>
                </a:solidFill>
                <a:latin typeface="LiHei Pro" panose="020B0500000000000000" pitchFamily="34" charset="-122"/>
                <a:ea typeface="LiHei Pro" panose="020B0500000000000000" pitchFamily="34" charset="-122"/>
              </a:rPr>
              <a:t>协调技能</a:t>
            </a:r>
            <a:endParaRPr lang="zh-CN" altLang="en-US" dirty="0">
              <a:solidFill>
                <a:srgbClr val="01ACBE"/>
              </a:solidFill>
              <a:latin typeface="LiHei Pro" panose="020B0500000000000000" pitchFamily="34" charset="-122"/>
              <a:ea typeface="LiHei Pro" panose="020B0500000000000000" pitchFamily="34" charset="-122"/>
            </a:endParaRPr>
          </a:p>
        </p:txBody>
      </p:sp>
      <p:sp>
        <p:nvSpPr>
          <p:cNvPr id="220" name="文本框 129"/>
          <p:cNvSpPr txBox="1"/>
          <p:nvPr/>
        </p:nvSpPr>
        <p:spPr>
          <a:xfrm>
            <a:off x="7769670" y="1652440"/>
            <a:ext cx="3744904" cy="923116"/>
          </a:xfrm>
          <a:prstGeom prst="rect">
            <a:avLst/>
          </a:prstGeom>
          <a:noFill/>
        </p:spPr>
        <p:txBody>
          <a:bodyPr wrap="square" rtlCol="0">
            <a:spAutoFit/>
          </a:bodyPr>
          <a:lstStyle/>
          <a:p>
            <a:pPr algn="just">
              <a:lnSpc>
                <a:spcPct val="15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21" name="矩形 220"/>
          <p:cNvSpPr/>
          <p:nvPr/>
        </p:nvSpPr>
        <p:spPr>
          <a:xfrm>
            <a:off x="6833444" y="2903982"/>
            <a:ext cx="5358556" cy="980190"/>
          </a:xfrm>
          <a:prstGeom prst="rect">
            <a:avLst/>
          </a:prstGeom>
          <a:solidFill>
            <a:srgbClr val="E6E6E6"/>
          </a:solidFill>
          <a:ln w="15875">
            <a:gradFill flip="none" rotWithShape="1">
              <a:gsLst>
                <a:gs pos="0">
                  <a:schemeClr val="bg1">
                    <a:lumMod val="75000"/>
                  </a:schemeClr>
                </a:gs>
                <a:gs pos="100000">
                  <a:schemeClr val="bg1"/>
                </a:gs>
              </a:gsLst>
              <a:lin ang="2700000" scaled="1"/>
              <a:tileRect/>
            </a:gra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2" name="文本框 129"/>
          <p:cNvSpPr txBox="1"/>
          <p:nvPr/>
        </p:nvSpPr>
        <p:spPr>
          <a:xfrm>
            <a:off x="7769670" y="2926876"/>
            <a:ext cx="3744904" cy="923116"/>
          </a:xfrm>
          <a:prstGeom prst="rect">
            <a:avLst/>
          </a:prstGeom>
          <a:noFill/>
        </p:spPr>
        <p:txBody>
          <a:bodyPr wrap="square" rtlCol="0">
            <a:spAutoFit/>
          </a:bodyPr>
          <a:lstStyle/>
          <a:p>
            <a:pPr algn="just">
              <a:lnSpc>
                <a:spcPct val="15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23" name="矩形 222"/>
          <p:cNvSpPr/>
          <p:nvPr/>
        </p:nvSpPr>
        <p:spPr>
          <a:xfrm>
            <a:off x="6833444" y="4125530"/>
            <a:ext cx="5358556" cy="980190"/>
          </a:xfrm>
          <a:prstGeom prst="rect">
            <a:avLst/>
          </a:prstGeom>
          <a:solidFill>
            <a:srgbClr val="E6E6E6"/>
          </a:solidFill>
          <a:ln w="15875">
            <a:gradFill flip="none" rotWithShape="1">
              <a:gsLst>
                <a:gs pos="0">
                  <a:schemeClr val="bg1">
                    <a:lumMod val="75000"/>
                  </a:schemeClr>
                </a:gs>
                <a:gs pos="100000">
                  <a:schemeClr val="bg1"/>
                </a:gs>
              </a:gsLst>
              <a:lin ang="2700000" scaled="1"/>
              <a:tileRect/>
            </a:gra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文本框 129"/>
          <p:cNvSpPr txBox="1"/>
          <p:nvPr/>
        </p:nvSpPr>
        <p:spPr>
          <a:xfrm>
            <a:off x="7769670" y="4148425"/>
            <a:ext cx="3744904" cy="613694"/>
          </a:xfrm>
          <a:prstGeom prst="rect">
            <a:avLst/>
          </a:prstGeom>
          <a:noFill/>
        </p:spPr>
        <p:txBody>
          <a:bodyPr wrap="square" rtlCol="0">
            <a:spAutoFit/>
          </a:bodyPr>
          <a:lstStyle/>
          <a:p>
            <a:pPr algn="just">
              <a:lnSpc>
                <a:spcPct val="150000"/>
              </a:lnSpc>
            </a:pP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点亮亮图文旗舰店</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https://liangliangtuwen.tmall.com</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25" name="矩形 224"/>
          <p:cNvSpPr/>
          <p:nvPr/>
        </p:nvSpPr>
        <p:spPr>
          <a:xfrm>
            <a:off x="6833444" y="5344139"/>
            <a:ext cx="5358556" cy="980190"/>
          </a:xfrm>
          <a:prstGeom prst="rect">
            <a:avLst/>
          </a:prstGeom>
          <a:solidFill>
            <a:srgbClr val="E6E6E6"/>
          </a:solidFill>
          <a:ln w="15875">
            <a:gradFill flip="none" rotWithShape="1">
              <a:gsLst>
                <a:gs pos="0">
                  <a:schemeClr val="bg1">
                    <a:lumMod val="75000"/>
                  </a:schemeClr>
                </a:gs>
                <a:gs pos="100000">
                  <a:schemeClr val="bg1"/>
                </a:gs>
              </a:gsLst>
              <a:lin ang="2700000" scaled="1"/>
              <a:tileRect/>
            </a:gra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文本框 129"/>
          <p:cNvSpPr txBox="1"/>
          <p:nvPr/>
        </p:nvSpPr>
        <p:spPr>
          <a:xfrm>
            <a:off x="7769670" y="5367033"/>
            <a:ext cx="3744904" cy="923116"/>
          </a:xfrm>
          <a:prstGeom prst="rect">
            <a:avLst/>
          </a:prstGeom>
          <a:noFill/>
        </p:spPr>
        <p:txBody>
          <a:bodyPr wrap="square" rtlCol="0">
            <a:spAutoFit/>
          </a:bodyPr>
          <a:lstStyle/>
          <a:p>
            <a:pPr algn="just">
              <a:lnSpc>
                <a:spcPct val="15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27" name="文本框 70"/>
          <p:cNvSpPr txBox="1"/>
          <p:nvPr/>
        </p:nvSpPr>
        <p:spPr>
          <a:xfrm>
            <a:off x="7024305" y="4207087"/>
            <a:ext cx="817382" cy="756955"/>
          </a:xfrm>
          <a:prstGeom prst="rect">
            <a:avLst/>
          </a:prstGeom>
          <a:noFill/>
        </p:spPr>
        <p:txBody>
          <a:bodyPr wrap="square" rtlCol="0">
            <a:spAutoFit/>
          </a:bodyPr>
          <a:lstStyle/>
          <a:p>
            <a:pPr>
              <a:lnSpc>
                <a:spcPct val="120000"/>
              </a:lnSpc>
            </a:pPr>
            <a:r>
              <a:rPr lang="zh-CN" altLang="en-US" sz="1800" dirty="0" smtClean="0">
                <a:solidFill>
                  <a:srgbClr val="E87071"/>
                </a:solidFill>
                <a:latin typeface="微软雅黑" panose="020B0503020204020204" pitchFamily="34" charset="-122"/>
                <a:ea typeface="微软雅黑" panose="020B0503020204020204" pitchFamily="34" charset="-122"/>
              </a:rPr>
              <a:t>添加</a:t>
            </a:r>
            <a:endParaRPr lang="en-US" altLang="zh-CN" sz="1800" dirty="0" smtClean="0">
              <a:solidFill>
                <a:srgbClr val="E87071"/>
              </a:solidFill>
              <a:latin typeface="微软雅黑" panose="020B0503020204020204" pitchFamily="34" charset="-122"/>
              <a:ea typeface="微软雅黑" panose="020B0503020204020204" pitchFamily="34" charset="-122"/>
            </a:endParaRPr>
          </a:p>
          <a:p>
            <a:pPr>
              <a:lnSpc>
                <a:spcPct val="120000"/>
              </a:lnSpc>
            </a:pPr>
            <a:r>
              <a:rPr lang="zh-CN" altLang="en-US" sz="1800" dirty="0" smtClean="0">
                <a:solidFill>
                  <a:srgbClr val="E87071"/>
                </a:solidFill>
                <a:latin typeface="微软雅黑" panose="020B0503020204020204" pitchFamily="34" charset="-122"/>
                <a:ea typeface="微软雅黑" panose="020B0503020204020204" pitchFamily="34" charset="-122"/>
              </a:rPr>
              <a:t>标题</a:t>
            </a:r>
            <a:endParaRPr lang="zh-CN" altLang="en-US" sz="1800" dirty="0">
              <a:solidFill>
                <a:srgbClr val="E87071"/>
              </a:solidFill>
              <a:latin typeface="微软雅黑" panose="020B0503020204020204" pitchFamily="34" charset="-122"/>
              <a:ea typeface="微软雅黑" panose="020B0503020204020204" pitchFamily="34" charset="-122"/>
            </a:endParaRPr>
          </a:p>
        </p:txBody>
      </p:sp>
      <p:sp>
        <p:nvSpPr>
          <p:cNvPr id="228" name="文本框 87"/>
          <p:cNvSpPr txBox="1"/>
          <p:nvPr/>
        </p:nvSpPr>
        <p:spPr>
          <a:xfrm>
            <a:off x="7024305" y="2976242"/>
            <a:ext cx="817382" cy="756955"/>
          </a:xfrm>
          <a:prstGeom prst="rect">
            <a:avLst/>
          </a:prstGeom>
          <a:noFill/>
        </p:spPr>
        <p:txBody>
          <a:bodyPr wrap="square" rtlCol="0">
            <a:spAutoFit/>
          </a:bodyPr>
          <a:lstStyle/>
          <a:p>
            <a:pPr>
              <a:lnSpc>
                <a:spcPct val="120000"/>
              </a:lnSpc>
            </a:pPr>
            <a:r>
              <a:rPr lang="zh-CN" altLang="en-US" sz="1800" dirty="0" smtClean="0">
                <a:solidFill>
                  <a:srgbClr val="01ACBE"/>
                </a:solidFill>
                <a:latin typeface="微软雅黑" panose="020B0503020204020204" pitchFamily="34" charset="-122"/>
                <a:ea typeface="微软雅黑" panose="020B0503020204020204" pitchFamily="34" charset="-122"/>
              </a:rPr>
              <a:t>添加</a:t>
            </a:r>
            <a:endParaRPr lang="en-US" altLang="zh-CN" sz="1800" dirty="0" smtClean="0">
              <a:solidFill>
                <a:srgbClr val="01ACBE"/>
              </a:solidFill>
              <a:latin typeface="微软雅黑" panose="020B0503020204020204" pitchFamily="34" charset="-122"/>
              <a:ea typeface="微软雅黑" panose="020B0503020204020204" pitchFamily="34" charset="-122"/>
            </a:endParaRPr>
          </a:p>
          <a:p>
            <a:pPr>
              <a:lnSpc>
                <a:spcPct val="120000"/>
              </a:lnSpc>
            </a:pPr>
            <a:r>
              <a:rPr lang="zh-CN" altLang="en-US" sz="1800" dirty="0" smtClean="0">
                <a:solidFill>
                  <a:srgbClr val="01ACBE"/>
                </a:solidFill>
                <a:latin typeface="微软雅黑" panose="020B0503020204020204" pitchFamily="34" charset="-122"/>
                <a:ea typeface="微软雅黑" panose="020B0503020204020204" pitchFamily="34" charset="-122"/>
              </a:rPr>
              <a:t>标题</a:t>
            </a:r>
            <a:endParaRPr lang="zh-CN" altLang="en-US" sz="1800" dirty="0">
              <a:solidFill>
                <a:srgbClr val="01ACBE"/>
              </a:solidFill>
              <a:latin typeface="微软雅黑" panose="020B0503020204020204" pitchFamily="34" charset="-122"/>
              <a:ea typeface="微软雅黑" panose="020B0503020204020204" pitchFamily="34" charset="-122"/>
            </a:endParaRPr>
          </a:p>
        </p:txBody>
      </p:sp>
      <p:sp>
        <p:nvSpPr>
          <p:cNvPr id="229" name="文本框 91"/>
          <p:cNvSpPr txBox="1"/>
          <p:nvPr/>
        </p:nvSpPr>
        <p:spPr>
          <a:xfrm>
            <a:off x="7024306" y="1724432"/>
            <a:ext cx="725417" cy="756955"/>
          </a:xfrm>
          <a:prstGeom prst="rect">
            <a:avLst/>
          </a:prstGeom>
          <a:noFill/>
        </p:spPr>
        <p:txBody>
          <a:bodyPr wrap="square" rtlCol="0">
            <a:spAutoFit/>
          </a:bodyPr>
          <a:lstStyle/>
          <a:p>
            <a:pPr>
              <a:lnSpc>
                <a:spcPct val="120000"/>
              </a:lnSpc>
            </a:pPr>
            <a:r>
              <a:rPr lang="zh-CN" altLang="en-US" sz="1800" dirty="0" smtClean="0">
                <a:solidFill>
                  <a:srgbClr val="FFB850"/>
                </a:solidFill>
                <a:latin typeface="微软雅黑" panose="020B0503020204020204" pitchFamily="34" charset="-122"/>
                <a:ea typeface="微软雅黑" panose="020B0503020204020204" pitchFamily="34" charset="-122"/>
              </a:rPr>
              <a:t>添加</a:t>
            </a:r>
            <a:endParaRPr lang="en-US" altLang="zh-CN" sz="1800" dirty="0" smtClean="0">
              <a:solidFill>
                <a:srgbClr val="FFB850"/>
              </a:solidFill>
              <a:latin typeface="微软雅黑" panose="020B0503020204020204" pitchFamily="34" charset="-122"/>
              <a:ea typeface="微软雅黑" panose="020B0503020204020204" pitchFamily="34" charset="-122"/>
            </a:endParaRPr>
          </a:p>
          <a:p>
            <a:pPr>
              <a:lnSpc>
                <a:spcPct val="120000"/>
              </a:lnSpc>
            </a:pPr>
            <a:r>
              <a:rPr lang="zh-CN" altLang="en-US" sz="1800" dirty="0" smtClean="0">
                <a:solidFill>
                  <a:srgbClr val="FFB850"/>
                </a:solidFill>
                <a:latin typeface="微软雅黑" panose="020B0503020204020204" pitchFamily="34" charset="-122"/>
                <a:ea typeface="微软雅黑" panose="020B0503020204020204" pitchFamily="34" charset="-122"/>
              </a:rPr>
              <a:t>标题</a:t>
            </a:r>
            <a:endParaRPr lang="zh-CN" altLang="en-US" sz="1800" dirty="0">
              <a:solidFill>
                <a:srgbClr val="FFB850"/>
              </a:solidFill>
              <a:latin typeface="微软雅黑" panose="020B0503020204020204" pitchFamily="34" charset="-122"/>
              <a:ea typeface="微软雅黑" panose="020B0503020204020204" pitchFamily="34" charset="-122"/>
            </a:endParaRPr>
          </a:p>
        </p:txBody>
      </p:sp>
      <p:sp>
        <p:nvSpPr>
          <p:cNvPr id="230" name="文本框 102"/>
          <p:cNvSpPr txBox="1"/>
          <p:nvPr/>
        </p:nvSpPr>
        <p:spPr>
          <a:xfrm>
            <a:off x="7024305" y="5467981"/>
            <a:ext cx="817382" cy="757130"/>
          </a:xfrm>
          <a:prstGeom prst="rect">
            <a:avLst/>
          </a:prstGeom>
          <a:noFill/>
        </p:spPr>
        <p:txBody>
          <a:bodyPr wrap="square" rtlCol="0">
            <a:spAutoFit/>
          </a:bodyPr>
          <a:lstStyle/>
          <a:p>
            <a:pPr>
              <a:lnSpc>
                <a:spcPct val="120000"/>
              </a:lnSpc>
            </a:pPr>
            <a:r>
              <a:rPr lang="zh-CN" altLang="en-US" sz="1800" dirty="0" smtClean="0">
                <a:solidFill>
                  <a:srgbClr val="663A77"/>
                </a:solidFill>
                <a:latin typeface="微软雅黑" panose="020B0503020204020204" pitchFamily="34" charset="-122"/>
                <a:ea typeface="微软雅黑" panose="020B0503020204020204" pitchFamily="34" charset="-122"/>
              </a:rPr>
              <a:t>添加</a:t>
            </a:r>
            <a:endParaRPr lang="en-US" altLang="zh-CN" sz="1800" dirty="0" smtClean="0">
              <a:solidFill>
                <a:srgbClr val="663A77"/>
              </a:solidFill>
              <a:latin typeface="微软雅黑" panose="020B0503020204020204" pitchFamily="34" charset="-122"/>
              <a:ea typeface="微软雅黑" panose="020B0503020204020204" pitchFamily="34" charset="-122"/>
            </a:endParaRPr>
          </a:p>
          <a:p>
            <a:pPr>
              <a:lnSpc>
                <a:spcPct val="120000"/>
              </a:lnSpc>
            </a:pPr>
            <a:r>
              <a:rPr lang="zh-CN" altLang="en-US" sz="1800" dirty="0" smtClean="0">
                <a:solidFill>
                  <a:srgbClr val="663A77"/>
                </a:solidFill>
                <a:latin typeface="微软雅黑" panose="020B0503020204020204" pitchFamily="34" charset="-122"/>
                <a:ea typeface="微软雅黑" panose="020B0503020204020204" pitchFamily="34" charset="-122"/>
              </a:rPr>
              <a:t>标题</a:t>
            </a:r>
            <a:endParaRPr lang="zh-CN" altLang="en-US" sz="1800" dirty="0">
              <a:solidFill>
                <a:srgbClr val="663A77"/>
              </a:solidFill>
              <a:latin typeface="微软雅黑" panose="020B0503020204020204" pitchFamily="34" charset="-122"/>
              <a:ea typeface="微软雅黑" panose="020B0503020204020204" pitchFamily="34" charset="-122"/>
            </a:endParaRPr>
          </a:p>
        </p:txBody>
      </p:sp>
      <p:sp>
        <p:nvSpPr>
          <p:cNvPr id="231" name="文本框 230"/>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3297731705"/>
      </p:ext>
    </p:extLst>
  </p:cSld>
  <p:clrMapOvr>
    <a:masterClrMapping/>
  </p:clrMapOvr>
  <mc:AlternateContent xmlns:mc="http://schemas.openxmlformats.org/markup-compatibility/2006">
    <mc:Choice xmlns:p14="http://schemas.microsoft.com/office/powerpoint/2010/main" xmlns=""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par>
                          <p:cTn id="18" fill="hold">
                            <p:stCondLst>
                              <p:cond delay="1500"/>
                            </p:stCondLst>
                            <p:childTnLst>
                              <p:par>
                                <p:cTn id="19" presetID="42" presetClass="entr" presetSubtype="0" fill="hold" nodeType="afterEffect">
                                  <p:stCondLst>
                                    <p:cond delay="0"/>
                                  </p:stCondLst>
                                  <p:childTnLst>
                                    <p:set>
                                      <p:cBhvr>
                                        <p:cTn id="20" dur="1" fill="hold">
                                          <p:stCondLst>
                                            <p:cond delay="0"/>
                                          </p:stCondLst>
                                        </p:cTn>
                                        <p:tgtEl>
                                          <p:spTgt spid="158"/>
                                        </p:tgtEl>
                                        <p:attrNameLst>
                                          <p:attrName>style.visibility</p:attrName>
                                        </p:attrNameLst>
                                      </p:cBhvr>
                                      <p:to>
                                        <p:strVal val="visible"/>
                                      </p:to>
                                    </p:set>
                                    <p:animEffect transition="in" filter="fade">
                                      <p:cBhvr>
                                        <p:cTn id="21" dur="1000"/>
                                        <p:tgtEl>
                                          <p:spTgt spid="158"/>
                                        </p:tgtEl>
                                      </p:cBhvr>
                                    </p:animEffect>
                                    <p:anim calcmode="lin" valueType="num">
                                      <p:cBhvr>
                                        <p:cTn id="22" dur="1000" fill="hold"/>
                                        <p:tgtEl>
                                          <p:spTgt spid="158"/>
                                        </p:tgtEl>
                                        <p:attrNameLst>
                                          <p:attrName>ppt_x</p:attrName>
                                        </p:attrNameLst>
                                      </p:cBhvr>
                                      <p:tavLst>
                                        <p:tav tm="0">
                                          <p:val>
                                            <p:strVal val="#ppt_x"/>
                                          </p:val>
                                        </p:tav>
                                        <p:tav tm="100000">
                                          <p:val>
                                            <p:strVal val="#ppt_x"/>
                                          </p:val>
                                        </p:tav>
                                      </p:tavLst>
                                    </p:anim>
                                    <p:anim calcmode="lin" valueType="num">
                                      <p:cBhvr>
                                        <p:cTn id="23" dur="1000" fill="hold"/>
                                        <p:tgtEl>
                                          <p:spTgt spid="158"/>
                                        </p:tgtEl>
                                        <p:attrNameLst>
                                          <p:attrName>ppt_y</p:attrName>
                                        </p:attrNameLst>
                                      </p:cBhvr>
                                      <p:tavLst>
                                        <p:tav tm="0">
                                          <p:val>
                                            <p:strVal val="#ppt_y+.1"/>
                                          </p:val>
                                        </p:tav>
                                        <p:tav tm="100000">
                                          <p:val>
                                            <p:strVal val="#ppt_y"/>
                                          </p:val>
                                        </p:tav>
                                      </p:tavLst>
                                    </p:anim>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67"/>
                                        </p:tgtEl>
                                        <p:attrNameLst>
                                          <p:attrName>style.visibility</p:attrName>
                                        </p:attrNameLst>
                                      </p:cBhvr>
                                      <p:to>
                                        <p:strVal val="visible"/>
                                      </p:to>
                                    </p:set>
                                    <p:animEffect transition="in" filter="fade">
                                      <p:cBhvr>
                                        <p:cTn id="27" dur="500"/>
                                        <p:tgtEl>
                                          <p:spTgt spid="167"/>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63"/>
                                        </p:tgtEl>
                                        <p:attrNameLst>
                                          <p:attrName>style.visibility</p:attrName>
                                        </p:attrNameLst>
                                      </p:cBhvr>
                                      <p:to>
                                        <p:strVal val="visible"/>
                                      </p:to>
                                    </p:set>
                                    <p:animEffect transition="in" filter="fade">
                                      <p:cBhvr>
                                        <p:cTn id="31" dur="500"/>
                                        <p:tgtEl>
                                          <p:spTgt spid="16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2"/>
                                        </p:tgtEl>
                                        <p:attrNameLst>
                                          <p:attrName>style.visibility</p:attrName>
                                        </p:attrNameLst>
                                      </p:cBhvr>
                                      <p:to>
                                        <p:strVal val="visible"/>
                                      </p:to>
                                    </p:set>
                                    <p:animEffect transition="in" filter="fade">
                                      <p:cBhvr>
                                        <p:cTn id="34" dur="500"/>
                                        <p:tgtEl>
                                          <p:spTgt spid="16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64"/>
                                        </p:tgtEl>
                                        <p:attrNameLst>
                                          <p:attrName>style.visibility</p:attrName>
                                        </p:attrNameLst>
                                      </p:cBhvr>
                                      <p:to>
                                        <p:strVal val="visible"/>
                                      </p:to>
                                    </p:set>
                                    <p:animEffect transition="in" filter="fade">
                                      <p:cBhvr>
                                        <p:cTn id="37" dur="500"/>
                                        <p:tgtEl>
                                          <p:spTgt spid="16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65"/>
                                        </p:tgtEl>
                                        <p:attrNameLst>
                                          <p:attrName>style.visibility</p:attrName>
                                        </p:attrNameLst>
                                      </p:cBhvr>
                                      <p:to>
                                        <p:strVal val="visible"/>
                                      </p:to>
                                    </p:set>
                                    <p:animEffect transition="in" filter="fade">
                                      <p:cBhvr>
                                        <p:cTn id="40" dur="500"/>
                                        <p:tgtEl>
                                          <p:spTgt spid="16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66"/>
                                        </p:tgtEl>
                                        <p:attrNameLst>
                                          <p:attrName>style.visibility</p:attrName>
                                        </p:attrNameLst>
                                      </p:cBhvr>
                                      <p:to>
                                        <p:strVal val="visible"/>
                                      </p:to>
                                    </p:set>
                                    <p:animEffect transition="in" filter="fade">
                                      <p:cBhvr>
                                        <p:cTn id="43" dur="500"/>
                                        <p:tgtEl>
                                          <p:spTgt spid="166"/>
                                        </p:tgtEl>
                                      </p:cBhvr>
                                    </p:animEffect>
                                  </p:childTnLst>
                                </p:cTn>
                              </p:par>
                            </p:childTnLst>
                          </p:cTn>
                        </p:par>
                        <p:par>
                          <p:cTn id="44" fill="hold">
                            <p:stCondLst>
                              <p:cond delay="3500"/>
                            </p:stCondLst>
                            <p:childTnLst>
                              <p:par>
                                <p:cTn id="45" presetID="14" presetClass="entr" presetSubtype="10" fill="hold" grpId="0" nodeType="afterEffect">
                                  <p:stCondLst>
                                    <p:cond delay="0"/>
                                  </p:stCondLst>
                                  <p:childTnLst>
                                    <p:set>
                                      <p:cBhvr>
                                        <p:cTn id="46" dur="1" fill="hold">
                                          <p:stCondLst>
                                            <p:cond delay="0"/>
                                          </p:stCondLst>
                                        </p:cTn>
                                        <p:tgtEl>
                                          <p:spTgt spid="219"/>
                                        </p:tgtEl>
                                        <p:attrNameLst>
                                          <p:attrName>style.visibility</p:attrName>
                                        </p:attrNameLst>
                                      </p:cBhvr>
                                      <p:to>
                                        <p:strVal val="visible"/>
                                      </p:to>
                                    </p:set>
                                    <p:animEffect transition="in" filter="randombar(horizontal)">
                                      <p:cBhvr>
                                        <p:cTn id="47" dur="500"/>
                                        <p:tgtEl>
                                          <p:spTgt spid="219"/>
                                        </p:tgtEl>
                                      </p:cBhvr>
                                    </p:animEffect>
                                  </p:childTnLst>
                                </p:cTn>
                              </p:par>
                            </p:childTnLst>
                          </p:cTn>
                        </p:par>
                        <p:par>
                          <p:cTn id="48" fill="hold">
                            <p:stCondLst>
                              <p:cond delay="4000"/>
                            </p:stCondLst>
                            <p:childTnLst>
                              <p:par>
                                <p:cTn id="49" presetID="53" presetClass="entr" presetSubtype="16" fill="hold" nodeType="afterEffect">
                                  <p:stCondLst>
                                    <p:cond delay="0"/>
                                  </p:stCondLst>
                                  <p:childTnLst>
                                    <p:set>
                                      <p:cBhvr>
                                        <p:cTn id="50" dur="1" fill="hold">
                                          <p:stCondLst>
                                            <p:cond delay="0"/>
                                          </p:stCondLst>
                                        </p:cTn>
                                        <p:tgtEl>
                                          <p:spTgt spid="176"/>
                                        </p:tgtEl>
                                        <p:attrNameLst>
                                          <p:attrName>style.visibility</p:attrName>
                                        </p:attrNameLst>
                                      </p:cBhvr>
                                      <p:to>
                                        <p:strVal val="visible"/>
                                      </p:to>
                                    </p:set>
                                    <p:anim calcmode="lin" valueType="num">
                                      <p:cBhvr>
                                        <p:cTn id="51" dur="500" fill="hold"/>
                                        <p:tgtEl>
                                          <p:spTgt spid="176"/>
                                        </p:tgtEl>
                                        <p:attrNameLst>
                                          <p:attrName>ppt_w</p:attrName>
                                        </p:attrNameLst>
                                      </p:cBhvr>
                                      <p:tavLst>
                                        <p:tav tm="0">
                                          <p:val>
                                            <p:fltVal val="0"/>
                                          </p:val>
                                        </p:tav>
                                        <p:tav tm="100000">
                                          <p:val>
                                            <p:strVal val="#ppt_w"/>
                                          </p:val>
                                        </p:tav>
                                      </p:tavLst>
                                    </p:anim>
                                    <p:anim calcmode="lin" valueType="num">
                                      <p:cBhvr>
                                        <p:cTn id="52" dur="500" fill="hold"/>
                                        <p:tgtEl>
                                          <p:spTgt spid="176"/>
                                        </p:tgtEl>
                                        <p:attrNameLst>
                                          <p:attrName>ppt_h</p:attrName>
                                        </p:attrNameLst>
                                      </p:cBhvr>
                                      <p:tavLst>
                                        <p:tav tm="0">
                                          <p:val>
                                            <p:fltVal val="0"/>
                                          </p:val>
                                        </p:tav>
                                        <p:tav tm="100000">
                                          <p:val>
                                            <p:strVal val="#ppt_h"/>
                                          </p:val>
                                        </p:tav>
                                      </p:tavLst>
                                    </p:anim>
                                    <p:animEffect transition="in" filter="fade">
                                      <p:cBhvr>
                                        <p:cTn id="53" dur="500"/>
                                        <p:tgtEl>
                                          <p:spTgt spid="176"/>
                                        </p:tgtEl>
                                      </p:cBhvr>
                                    </p:animEffect>
                                  </p:childTnLst>
                                </p:cTn>
                              </p:par>
                              <p:par>
                                <p:cTn id="54" presetID="53" presetClass="entr" presetSubtype="16" fill="hold" nodeType="withEffect">
                                  <p:stCondLst>
                                    <p:cond delay="0"/>
                                  </p:stCondLst>
                                  <p:childTnLst>
                                    <p:set>
                                      <p:cBhvr>
                                        <p:cTn id="55" dur="1" fill="hold">
                                          <p:stCondLst>
                                            <p:cond delay="0"/>
                                          </p:stCondLst>
                                        </p:cTn>
                                        <p:tgtEl>
                                          <p:spTgt spid="188"/>
                                        </p:tgtEl>
                                        <p:attrNameLst>
                                          <p:attrName>style.visibility</p:attrName>
                                        </p:attrNameLst>
                                      </p:cBhvr>
                                      <p:to>
                                        <p:strVal val="visible"/>
                                      </p:to>
                                    </p:set>
                                    <p:anim calcmode="lin" valueType="num">
                                      <p:cBhvr>
                                        <p:cTn id="56" dur="500" fill="hold"/>
                                        <p:tgtEl>
                                          <p:spTgt spid="188"/>
                                        </p:tgtEl>
                                        <p:attrNameLst>
                                          <p:attrName>ppt_w</p:attrName>
                                        </p:attrNameLst>
                                      </p:cBhvr>
                                      <p:tavLst>
                                        <p:tav tm="0">
                                          <p:val>
                                            <p:fltVal val="0"/>
                                          </p:val>
                                        </p:tav>
                                        <p:tav tm="100000">
                                          <p:val>
                                            <p:strVal val="#ppt_w"/>
                                          </p:val>
                                        </p:tav>
                                      </p:tavLst>
                                    </p:anim>
                                    <p:anim calcmode="lin" valueType="num">
                                      <p:cBhvr>
                                        <p:cTn id="57" dur="500" fill="hold"/>
                                        <p:tgtEl>
                                          <p:spTgt spid="188"/>
                                        </p:tgtEl>
                                        <p:attrNameLst>
                                          <p:attrName>ppt_h</p:attrName>
                                        </p:attrNameLst>
                                      </p:cBhvr>
                                      <p:tavLst>
                                        <p:tav tm="0">
                                          <p:val>
                                            <p:fltVal val="0"/>
                                          </p:val>
                                        </p:tav>
                                        <p:tav tm="100000">
                                          <p:val>
                                            <p:strVal val="#ppt_h"/>
                                          </p:val>
                                        </p:tav>
                                      </p:tavLst>
                                    </p:anim>
                                    <p:animEffect transition="in" filter="fade">
                                      <p:cBhvr>
                                        <p:cTn id="58" dur="500"/>
                                        <p:tgtEl>
                                          <p:spTgt spid="188"/>
                                        </p:tgtEl>
                                      </p:cBhvr>
                                    </p:animEffect>
                                  </p:childTnLst>
                                </p:cTn>
                              </p:par>
                              <p:par>
                                <p:cTn id="59" presetID="53" presetClass="entr" presetSubtype="16" fill="hold" nodeType="withEffect">
                                  <p:stCondLst>
                                    <p:cond delay="0"/>
                                  </p:stCondLst>
                                  <p:childTnLst>
                                    <p:set>
                                      <p:cBhvr>
                                        <p:cTn id="60" dur="1" fill="hold">
                                          <p:stCondLst>
                                            <p:cond delay="0"/>
                                          </p:stCondLst>
                                        </p:cTn>
                                        <p:tgtEl>
                                          <p:spTgt spid="201"/>
                                        </p:tgtEl>
                                        <p:attrNameLst>
                                          <p:attrName>style.visibility</p:attrName>
                                        </p:attrNameLst>
                                      </p:cBhvr>
                                      <p:to>
                                        <p:strVal val="visible"/>
                                      </p:to>
                                    </p:set>
                                    <p:anim calcmode="lin" valueType="num">
                                      <p:cBhvr>
                                        <p:cTn id="61" dur="500" fill="hold"/>
                                        <p:tgtEl>
                                          <p:spTgt spid="201"/>
                                        </p:tgtEl>
                                        <p:attrNameLst>
                                          <p:attrName>ppt_w</p:attrName>
                                        </p:attrNameLst>
                                      </p:cBhvr>
                                      <p:tavLst>
                                        <p:tav tm="0">
                                          <p:val>
                                            <p:fltVal val="0"/>
                                          </p:val>
                                        </p:tav>
                                        <p:tav tm="100000">
                                          <p:val>
                                            <p:strVal val="#ppt_w"/>
                                          </p:val>
                                        </p:tav>
                                      </p:tavLst>
                                    </p:anim>
                                    <p:anim calcmode="lin" valueType="num">
                                      <p:cBhvr>
                                        <p:cTn id="62" dur="500" fill="hold"/>
                                        <p:tgtEl>
                                          <p:spTgt spid="201"/>
                                        </p:tgtEl>
                                        <p:attrNameLst>
                                          <p:attrName>ppt_h</p:attrName>
                                        </p:attrNameLst>
                                      </p:cBhvr>
                                      <p:tavLst>
                                        <p:tav tm="0">
                                          <p:val>
                                            <p:fltVal val="0"/>
                                          </p:val>
                                        </p:tav>
                                        <p:tav tm="100000">
                                          <p:val>
                                            <p:strVal val="#ppt_h"/>
                                          </p:val>
                                        </p:tav>
                                      </p:tavLst>
                                    </p:anim>
                                    <p:animEffect transition="in" filter="fade">
                                      <p:cBhvr>
                                        <p:cTn id="63" dur="500"/>
                                        <p:tgtEl>
                                          <p:spTgt spid="201"/>
                                        </p:tgtEl>
                                      </p:cBhvr>
                                    </p:animEffect>
                                  </p:childTnLst>
                                </p:cTn>
                              </p:par>
                              <p:par>
                                <p:cTn id="64" presetID="53" presetClass="entr" presetSubtype="16" fill="hold" nodeType="withEffect">
                                  <p:stCondLst>
                                    <p:cond delay="0"/>
                                  </p:stCondLst>
                                  <p:childTnLst>
                                    <p:set>
                                      <p:cBhvr>
                                        <p:cTn id="65" dur="1" fill="hold">
                                          <p:stCondLst>
                                            <p:cond delay="0"/>
                                          </p:stCondLst>
                                        </p:cTn>
                                        <p:tgtEl>
                                          <p:spTgt spid="211"/>
                                        </p:tgtEl>
                                        <p:attrNameLst>
                                          <p:attrName>style.visibility</p:attrName>
                                        </p:attrNameLst>
                                      </p:cBhvr>
                                      <p:to>
                                        <p:strVal val="visible"/>
                                      </p:to>
                                    </p:set>
                                    <p:anim calcmode="lin" valueType="num">
                                      <p:cBhvr>
                                        <p:cTn id="66" dur="500" fill="hold"/>
                                        <p:tgtEl>
                                          <p:spTgt spid="211"/>
                                        </p:tgtEl>
                                        <p:attrNameLst>
                                          <p:attrName>ppt_w</p:attrName>
                                        </p:attrNameLst>
                                      </p:cBhvr>
                                      <p:tavLst>
                                        <p:tav tm="0">
                                          <p:val>
                                            <p:fltVal val="0"/>
                                          </p:val>
                                        </p:tav>
                                        <p:tav tm="100000">
                                          <p:val>
                                            <p:strVal val="#ppt_w"/>
                                          </p:val>
                                        </p:tav>
                                      </p:tavLst>
                                    </p:anim>
                                    <p:anim calcmode="lin" valueType="num">
                                      <p:cBhvr>
                                        <p:cTn id="67" dur="500" fill="hold"/>
                                        <p:tgtEl>
                                          <p:spTgt spid="211"/>
                                        </p:tgtEl>
                                        <p:attrNameLst>
                                          <p:attrName>ppt_h</p:attrName>
                                        </p:attrNameLst>
                                      </p:cBhvr>
                                      <p:tavLst>
                                        <p:tav tm="0">
                                          <p:val>
                                            <p:fltVal val="0"/>
                                          </p:val>
                                        </p:tav>
                                        <p:tav tm="100000">
                                          <p:val>
                                            <p:strVal val="#ppt_h"/>
                                          </p:val>
                                        </p:tav>
                                      </p:tavLst>
                                    </p:anim>
                                    <p:animEffect transition="in" filter="fade">
                                      <p:cBhvr>
                                        <p:cTn id="68" dur="500"/>
                                        <p:tgtEl>
                                          <p:spTgt spid="211"/>
                                        </p:tgtEl>
                                      </p:cBhvr>
                                    </p:animEffect>
                                  </p:childTnLst>
                                </p:cTn>
                              </p:par>
                            </p:childTnLst>
                          </p:cTn>
                        </p:par>
                        <p:par>
                          <p:cTn id="69" fill="hold">
                            <p:stCondLst>
                              <p:cond delay="4500"/>
                            </p:stCondLst>
                            <p:childTnLst>
                              <p:par>
                                <p:cTn id="70" presetID="2" presetClass="entr" presetSubtype="2" fill="hold" grpId="0" nodeType="afterEffect">
                                  <p:stCondLst>
                                    <p:cond delay="0"/>
                                  </p:stCondLst>
                                  <p:childTnLst>
                                    <p:set>
                                      <p:cBhvr>
                                        <p:cTn id="71" dur="1" fill="hold">
                                          <p:stCondLst>
                                            <p:cond delay="0"/>
                                          </p:stCondLst>
                                        </p:cTn>
                                        <p:tgtEl>
                                          <p:spTgt spid="229"/>
                                        </p:tgtEl>
                                        <p:attrNameLst>
                                          <p:attrName>style.visibility</p:attrName>
                                        </p:attrNameLst>
                                      </p:cBhvr>
                                      <p:to>
                                        <p:strVal val="visible"/>
                                      </p:to>
                                    </p:set>
                                    <p:anim calcmode="lin" valueType="num">
                                      <p:cBhvr additive="base">
                                        <p:cTn id="72" dur="500" fill="hold"/>
                                        <p:tgtEl>
                                          <p:spTgt spid="229"/>
                                        </p:tgtEl>
                                        <p:attrNameLst>
                                          <p:attrName>ppt_x</p:attrName>
                                        </p:attrNameLst>
                                      </p:cBhvr>
                                      <p:tavLst>
                                        <p:tav tm="0">
                                          <p:val>
                                            <p:strVal val="1+#ppt_w/2"/>
                                          </p:val>
                                        </p:tav>
                                        <p:tav tm="100000">
                                          <p:val>
                                            <p:strVal val="#ppt_x"/>
                                          </p:val>
                                        </p:tav>
                                      </p:tavLst>
                                    </p:anim>
                                    <p:anim calcmode="lin" valueType="num">
                                      <p:cBhvr additive="base">
                                        <p:cTn id="73" dur="500" fill="hold"/>
                                        <p:tgtEl>
                                          <p:spTgt spid="229"/>
                                        </p:tgtEl>
                                        <p:attrNameLst>
                                          <p:attrName>ppt_y</p:attrName>
                                        </p:attrNameLst>
                                      </p:cBhvr>
                                      <p:tavLst>
                                        <p:tav tm="0">
                                          <p:val>
                                            <p:strVal val="#ppt_y"/>
                                          </p:val>
                                        </p:tav>
                                        <p:tav tm="100000">
                                          <p:val>
                                            <p:strVal val="#ppt_y"/>
                                          </p:val>
                                        </p:tav>
                                      </p:tavLst>
                                    </p:anim>
                                  </p:childTnLst>
                                </p:cTn>
                              </p:par>
                              <p:par>
                                <p:cTn id="74" presetID="2" presetClass="entr" presetSubtype="2" fill="hold" grpId="0" nodeType="withEffect">
                                  <p:stCondLst>
                                    <p:cond delay="0"/>
                                  </p:stCondLst>
                                  <p:childTnLst>
                                    <p:set>
                                      <p:cBhvr>
                                        <p:cTn id="75" dur="1" fill="hold">
                                          <p:stCondLst>
                                            <p:cond delay="0"/>
                                          </p:stCondLst>
                                        </p:cTn>
                                        <p:tgtEl>
                                          <p:spTgt spid="228"/>
                                        </p:tgtEl>
                                        <p:attrNameLst>
                                          <p:attrName>style.visibility</p:attrName>
                                        </p:attrNameLst>
                                      </p:cBhvr>
                                      <p:to>
                                        <p:strVal val="visible"/>
                                      </p:to>
                                    </p:set>
                                    <p:anim calcmode="lin" valueType="num">
                                      <p:cBhvr additive="base">
                                        <p:cTn id="76" dur="500" fill="hold"/>
                                        <p:tgtEl>
                                          <p:spTgt spid="228"/>
                                        </p:tgtEl>
                                        <p:attrNameLst>
                                          <p:attrName>ppt_x</p:attrName>
                                        </p:attrNameLst>
                                      </p:cBhvr>
                                      <p:tavLst>
                                        <p:tav tm="0">
                                          <p:val>
                                            <p:strVal val="1+#ppt_w/2"/>
                                          </p:val>
                                        </p:tav>
                                        <p:tav tm="100000">
                                          <p:val>
                                            <p:strVal val="#ppt_x"/>
                                          </p:val>
                                        </p:tav>
                                      </p:tavLst>
                                    </p:anim>
                                    <p:anim calcmode="lin" valueType="num">
                                      <p:cBhvr additive="base">
                                        <p:cTn id="77" dur="500" fill="hold"/>
                                        <p:tgtEl>
                                          <p:spTgt spid="228"/>
                                        </p:tgtEl>
                                        <p:attrNameLst>
                                          <p:attrName>ppt_y</p:attrName>
                                        </p:attrNameLst>
                                      </p:cBhvr>
                                      <p:tavLst>
                                        <p:tav tm="0">
                                          <p:val>
                                            <p:strVal val="#ppt_y"/>
                                          </p:val>
                                        </p:tav>
                                        <p:tav tm="100000">
                                          <p:val>
                                            <p:strVal val="#ppt_y"/>
                                          </p:val>
                                        </p:tav>
                                      </p:tavLst>
                                    </p:anim>
                                  </p:childTnLst>
                                </p:cTn>
                              </p:par>
                              <p:par>
                                <p:cTn id="78" presetID="2" presetClass="entr" presetSubtype="2" fill="hold" grpId="0" nodeType="withEffect">
                                  <p:stCondLst>
                                    <p:cond delay="0"/>
                                  </p:stCondLst>
                                  <p:childTnLst>
                                    <p:set>
                                      <p:cBhvr>
                                        <p:cTn id="79" dur="1" fill="hold">
                                          <p:stCondLst>
                                            <p:cond delay="0"/>
                                          </p:stCondLst>
                                        </p:cTn>
                                        <p:tgtEl>
                                          <p:spTgt spid="227"/>
                                        </p:tgtEl>
                                        <p:attrNameLst>
                                          <p:attrName>style.visibility</p:attrName>
                                        </p:attrNameLst>
                                      </p:cBhvr>
                                      <p:to>
                                        <p:strVal val="visible"/>
                                      </p:to>
                                    </p:set>
                                    <p:anim calcmode="lin" valueType="num">
                                      <p:cBhvr additive="base">
                                        <p:cTn id="80" dur="500" fill="hold"/>
                                        <p:tgtEl>
                                          <p:spTgt spid="227"/>
                                        </p:tgtEl>
                                        <p:attrNameLst>
                                          <p:attrName>ppt_x</p:attrName>
                                        </p:attrNameLst>
                                      </p:cBhvr>
                                      <p:tavLst>
                                        <p:tav tm="0">
                                          <p:val>
                                            <p:strVal val="1+#ppt_w/2"/>
                                          </p:val>
                                        </p:tav>
                                        <p:tav tm="100000">
                                          <p:val>
                                            <p:strVal val="#ppt_x"/>
                                          </p:val>
                                        </p:tav>
                                      </p:tavLst>
                                    </p:anim>
                                    <p:anim calcmode="lin" valueType="num">
                                      <p:cBhvr additive="base">
                                        <p:cTn id="81" dur="500" fill="hold"/>
                                        <p:tgtEl>
                                          <p:spTgt spid="227"/>
                                        </p:tgtEl>
                                        <p:attrNameLst>
                                          <p:attrName>ppt_y</p:attrName>
                                        </p:attrNameLst>
                                      </p:cBhvr>
                                      <p:tavLst>
                                        <p:tav tm="0">
                                          <p:val>
                                            <p:strVal val="#ppt_y"/>
                                          </p:val>
                                        </p:tav>
                                        <p:tav tm="100000">
                                          <p:val>
                                            <p:strVal val="#ppt_y"/>
                                          </p:val>
                                        </p:tav>
                                      </p:tavLst>
                                    </p:anim>
                                  </p:childTnLst>
                                </p:cTn>
                              </p:par>
                              <p:par>
                                <p:cTn id="82" presetID="2" presetClass="entr" presetSubtype="2" fill="hold" grpId="0" nodeType="withEffect">
                                  <p:stCondLst>
                                    <p:cond delay="0"/>
                                  </p:stCondLst>
                                  <p:childTnLst>
                                    <p:set>
                                      <p:cBhvr>
                                        <p:cTn id="83" dur="1" fill="hold">
                                          <p:stCondLst>
                                            <p:cond delay="0"/>
                                          </p:stCondLst>
                                        </p:cTn>
                                        <p:tgtEl>
                                          <p:spTgt spid="230"/>
                                        </p:tgtEl>
                                        <p:attrNameLst>
                                          <p:attrName>style.visibility</p:attrName>
                                        </p:attrNameLst>
                                      </p:cBhvr>
                                      <p:to>
                                        <p:strVal val="visible"/>
                                      </p:to>
                                    </p:set>
                                    <p:anim calcmode="lin" valueType="num">
                                      <p:cBhvr additive="base">
                                        <p:cTn id="84" dur="500" fill="hold"/>
                                        <p:tgtEl>
                                          <p:spTgt spid="230"/>
                                        </p:tgtEl>
                                        <p:attrNameLst>
                                          <p:attrName>ppt_x</p:attrName>
                                        </p:attrNameLst>
                                      </p:cBhvr>
                                      <p:tavLst>
                                        <p:tav tm="0">
                                          <p:val>
                                            <p:strVal val="1+#ppt_w/2"/>
                                          </p:val>
                                        </p:tav>
                                        <p:tav tm="100000">
                                          <p:val>
                                            <p:strVal val="#ppt_x"/>
                                          </p:val>
                                        </p:tav>
                                      </p:tavLst>
                                    </p:anim>
                                    <p:anim calcmode="lin" valueType="num">
                                      <p:cBhvr additive="base">
                                        <p:cTn id="85" dur="500" fill="hold"/>
                                        <p:tgtEl>
                                          <p:spTgt spid="230"/>
                                        </p:tgtEl>
                                        <p:attrNameLst>
                                          <p:attrName>ppt_y</p:attrName>
                                        </p:attrNameLst>
                                      </p:cBhvr>
                                      <p:tavLst>
                                        <p:tav tm="0">
                                          <p:val>
                                            <p:strVal val="#ppt_y"/>
                                          </p:val>
                                        </p:tav>
                                        <p:tav tm="100000">
                                          <p:val>
                                            <p:strVal val="#ppt_y"/>
                                          </p:val>
                                        </p:tav>
                                      </p:tavLst>
                                    </p:anim>
                                  </p:childTnLst>
                                </p:cTn>
                              </p:par>
                            </p:childTnLst>
                          </p:cTn>
                        </p:par>
                        <p:par>
                          <p:cTn id="86" fill="hold">
                            <p:stCondLst>
                              <p:cond delay="5000"/>
                            </p:stCondLst>
                            <p:childTnLst>
                              <p:par>
                                <p:cTn id="87" presetID="12" presetClass="entr" presetSubtype="8" fill="hold" grpId="0" nodeType="afterEffect">
                                  <p:stCondLst>
                                    <p:cond delay="0"/>
                                  </p:stCondLst>
                                  <p:childTnLst>
                                    <p:set>
                                      <p:cBhvr>
                                        <p:cTn id="88" dur="1" fill="hold">
                                          <p:stCondLst>
                                            <p:cond delay="0"/>
                                          </p:stCondLst>
                                        </p:cTn>
                                        <p:tgtEl>
                                          <p:spTgt spid="8"/>
                                        </p:tgtEl>
                                        <p:attrNameLst>
                                          <p:attrName>style.visibility</p:attrName>
                                        </p:attrNameLst>
                                      </p:cBhvr>
                                      <p:to>
                                        <p:strVal val="visible"/>
                                      </p:to>
                                    </p:set>
                                    <p:anim calcmode="lin" valueType="num">
                                      <p:cBhvr additive="base">
                                        <p:cTn id="89" dur="500"/>
                                        <p:tgtEl>
                                          <p:spTgt spid="8"/>
                                        </p:tgtEl>
                                        <p:attrNameLst>
                                          <p:attrName>ppt_x</p:attrName>
                                        </p:attrNameLst>
                                      </p:cBhvr>
                                      <p:tavLst>
                                        <p:tav tm="0">
                                          <p:val>
                                            <p:strVal val="#ppt_x-#ppt_w*1.125000"/>
                                          </p:val>
                                        </p:tav>
                                        <p:tav tm="100000">
                                          <p:val>
                                            <p:strVal val="#ppt_x"/>
                                          </p:val>
                                        </p:tav>
                                      </p:tavLst>
                                    </p:anim>
                                    <p:animEffect transition="in" filter="wipe(right)">
                                      <p:cBhvr>
                                        <p:cTn id="90" dur="500"/>
                                        <p:tgtEl>
                                          <p:spTgt spid="8"/>
                                        </p:tgtEl>
                                      </p:cBhvr>
                                    </p:animEffect>
                                  </p:childTnLst>
                                </p:cTn>
                              </p:par>
                            </p:childTnLst>
                          </p:cTn>
                        </p:par>
                        <p:par>
                          <p:cTn id="91" fill="hold">
                            <p:stCondLst>
                              <p:cond delay="5500"/>
                            </p:stCondLst>
                            <p:childTnLst>
                              <p:par>
                                <p:cTn id="92" presetID="22" presetClass="entr" presetSubtype="8" fill="hold" grpId="0" nodeType="afterEffect">
                                  <p:stCondLst>
                                    <p:cond delay="0"/>
                                  </p:stCondLst>
                                  <p:childTnLst>
                                    <p:set>
                                      <p:cBhvr>
                                        <p:cTn id="93" dur="1" fill="hold">
                                          <p:stCondLst>
                                            <p:cond delay="0"/>
                                          </p:stCondLst>
                                        </p:cTn>
                                        <p:tgtEl>
                                          <p:spTgt spid="220"/>
                                        </p:tgtEl>
                                        <p:attrNameLst>
                                          <p:attrName>style.visibility</p:attrName>
                                        </p:attrNameLst>
                                      </p:cBhvr>
                                      <p:to>
                                        <p:strVal val="visible"/>
                                      </p:to>
                                    </p:set>
                                    <p:animEffect transition="in" filter="wipe(left)">
                                      <p:cBhvr>
                                        <p:cTn id="94" dur="500"/>
                                        <p:tgtEl>
                                          <p:spTgt spid="220"/>
                                        </p:tgtEl>
                                      </p:cBhvr>
                                    </p:animEffect>
                                  </p:childTnLst>
                                </p:cTn>
                              </p:par>
                            </p:childTnLst>
                          </p:cTn>
                        </p:par>
                        <p:par>
                          <p:cTn id="95" fill="hold">
                            <p:stCondLst>
                              <p:cond delay="6000"/>
                            </p:stCondLst>
                            <p:childTnLst>
                              <p:par>
                                <p:cTn id="96" presetID="12" presetClass="entr" presetSubtype="8" fill="hold" grpId="0" nodeType="afterEffect">
                                  <p:stCondLst>
                                    <p:cond delay="0"/>
                                  </p:stCondLst>
                                  <p:childTnLst>
                                    <p:set>
                                      <p:cBhvr>
                                        <p:cTn id="97" dur="1" fill="hold">
                                          <p:stCondLst>
                                            <p:cond delay="0"/>
                                          </p:stCondLst>
                                        </p:cTn>
                                        <p:tgtEl>
                                          <p:spTgt spid="221"/>
                                        </p:tgtEl>
                                        <p:attrNameLst>
                                          <p:attrName>style.visibility</p:attrName>
                                        </p:attrNameLst>
                                      </p:cBhvr>
                                      <p:to>
                                        <p:strVal val="visible"/>
                                      </p:to>
                                    </p:set>
                                    <p:anim calcmode="lin" valueType="num">
                                      <p:cBhvr additive="base">
                                        <p:cTn id="98" dur="500"/>
                                        <p:tgtEl>
                                          <p:spTgt spid="221"/>
                                        </p:tgtEl>
                                        <p:attrNameLst>
                                          <p:attrName>ppt_x</p:attrName>
                                        </p:attrNameLst>
                                      </p:cBhvr>
                                      <p:tavLst>
                                        <p:tav tm="0">
                                          <p:val>
                                            <p:strVal val="#ppt_x-#ppt_w*1.125000"/>
                                          </p:val>
                                        </p:tav>
                                        <p:tav tm="100000">
                                          <p:val>
                                            <p:strVal val="#ppt_x"/>
                                          </p:val>
                                        </p:tav>
                                      </p:tavLst>
                                    </p:anim>
                                    <p:animEffect transition="in" filter="wipe(right)">
                                      <p:cBhvr>
                                        <p:cTn id="99" dur="500"/>
                                        <p:tgtEl>
                                          <p:spTgt spid="221"/>
                                        </p:tgtEl>
                                      </p:cBhvr>
                                    </p:animEffect>
                                  </p:childTnLst>
                                </p:cTn>
                              </p:par>
                            </p:childTnLst>
                          </p:cTn>
                        </p:par>
                        <p:par>
                          <p:cTn id="100" fill="hold">
                            <p:stCondLst>
                              <p:cond delay="6500"/>
                            </p:stCondLst>
                            <p:childTnLst>
                              <p:par>
                                <p:cTn id="101" presetID="22" presetClass="entr" presetSubtype="8" fill="hold" grpId="0" nodeType="afterEffect">
                                  <p:stCondLst>
                                    <p:cond delay="0"/>
                                  </p:stCondLst>
                                  <p:childTnLst>
                                    <p:set>
                                      <p:cBhvr>
                                        <p:cTn id="102" dur="1" fill="hold">
                                          <p:stCondLst>
                                            <p:cond delay="0"/>
                                          </p:stCondLst>
                                        </p:cTn>
                                        <p:tgtEl>
                                          <p:spTgt spid="222"/>
                                        </p:tgtEl>
                                        <p:attrNameLst>
                                          <p:attrName>style.visibility</p:attrName>
                                        </p:attrNameLst>
                                      </p:cBhvr>
                                      <p:to>
                                        <p:strVal val="visible"/>
                                      </p:to>
                                    </p:set>
                                    <p:animEffect transition="in" filter="wipe(left)">
                                      <p:cBhvr>
                                        <p:cTn id="103" dur="500"/>
                                        <p:tgtEl>
                                          <p:spTgt spid="222"/>
                                        </p:tgtEl>
                                      </p:cBhvr>
                                    </p:animEffect>
                                  </p:childTnLst>
                                </p:cTn>
                              </p:par>
                            </p:childTnLst>
                          </p:cTn>
                        </p:par>
                        <p:par>
                          <p:cTn id="104" fill="hold">
                            <p:stCondLst>
                              <p:cond delay="7000"/>
                            </p:stCondLst>
                            <p:childTnLst>
                              <p:par>
                                <p:cTn id="105" presetID="12" presetClass="entr" presetSubtype="8" fill="hold" grpId="0" nodeType="afterEffect">
                                  <p:stCondLst>
                                    <p:cond delay="0"/>
                                  </p:stCondLst>
                                  <p:childTnLst>
                                    <p:set>
                                      <p:cBhvr>
                                        <p:cTn id="106" dur="1" fill="hold">
                                          <p:stCondLst>
                                            <p:cond delay="0"/>
                                          </p:stCondLst>
                                        </p:cTn>
                                        <p:tgtEl>
                                          <p:spTgt spid="223"/>
                                        </p:tgtEl>
                                        <p:attrNameLst>
                                          <p:attrName>style.visibility</p:attrName>
                                        </p:attrNameLst>
                                      </p:cBhvr>
                                      <p:to>
                                        <p:strVal val="visible"/>
                                      </p:to>
                                    </p:set>
                                    <p:anim calcmode="lin" valueType="num">
                                      <p:cBhvr additive="base">
                                        <p:cTn id="107" dur="500"/>
                                        <p:tgtEl>
                                          <p:spTgt spid="223"/>
                                        </p:tgtEl>
                                        <p:attrNameLst>
                                          <p:attrName>ppt_x</p:attrName>
                                        </p:attrNameLst>
                                      </p:cBhvr>
                                      <p:tavLst>
                                        <p:tav tm="0">
                                          <p:val>
                                            <p:strVal val="#ppt_x-#ppt_w*1.125000"/>
                                          </p:val>
                                        </p:tav>
                                        <p:tav tm="100000">
                                          <p:val>
                                            <p:strVal val="#ppt_x"/>
                                          </p:val>
                                        </p:tav>
                                      </p:tavLst>
                                    </p:anim>
                                    <p:animEffect transition="in" filter="wipe(right)">
                                      <p:cBhvr>
                                        <p:cTn id="108" dur="500"/>
                                        <p:tgtEl>
                                          <p:spTgt spid="223"/>
                                        </p:tgtEl>
                                      </p:cBhvr>
                                    </p:animEffect>
                                  </p:childTnLst>
                                </p:cTn>
                              </p:par>
                            </p:childTnLst>
                          </p:cTn>
                        </p:par>
                        <p:par>
                          <p:cTn id="109" fill="hold">
                            <p:stCondLst>
                              <p:cond delay="7500"/>
                            </p:stCondLst>
                            <p:childTnLst>
                              <p:par>
                                <p:cTn id="110" presetID="22" presetClass="entr" presetSubtype="8" fill="hold" grpId="0" nodeType="afterEffect">
                                  <p:stCondLst>
                                    <p:cond delay="0"/>
                                  </p:stCondLst>
                                  <p:childTnLst>
                                    <p:set>
                                      <p:cBhvr>
                                        <p:cTn id="111" dur="1" fill="hold">
                                          <p:stCondLst>
                                            <p:cond delay="0"/>
                                          </p:stCondLst>
                                        </p:cTn>
                                        <p:tgtEl>
                                          <p:spTgt spid="224"/>
                                        </p:tgtEl>
                                        <p:attrNameLst>
                                          <p:attrName>style.visibility</p:attrName>
                                        </p:attrNameLst>
                                      </p:cBhvr>
                                      <p:to>
                                        <p:strVal val="visible"/>
                                      </p:to>
                                    </p:set>
                                    <p:animEffect transition="in" filter="wipe(left)">
                                      <p:cBhvr>
                                        <p:cTn id="112" dur="500"/>
                                        <p:tgtEl>
                                          <p:spTgt spid="224"/>
                                        </p:tgtEl>
                                      </p:cBhvr>
                                    </p:animEffect>
                                  </p:childTnLst>
                                </p:cTn>
                              </p:par>
                            </p:childTnLst>
                          </p:cTn>
                        </p:par>
                        <p:par>
                          <p:cTn id="113" fill="hold">
                            <p:stCondLst>
                              <p:cond delay="8000"/>
                            </p:stCondLst>
                            <p:childTnLst>
                              <p:par>
                                <p:cTn id="114" presetID="12" presetClass="entr" presetSubtype="8" fill="hold" grpId="0" nodeType="afterEffect">
                                  <p:stCondLst>
                                    <p:cond delay="0"/>
                                  </p:stCondLst>
                                  <p:childTnLst>
                                    <p:set>
                                      <p:cBhvr>
                                        <p:cTn id="115" dur="1" fill="hold">
                                          <p:stCondLst>
                                            <p:cond delay="0"/>
                                          </p:stCondLst>
                                        </p:cTn>
                                        <p:tgtEl>
                                          <p:spTgt spid="225"/>
                                        </p:tgtEl>
                                        <p:attrNameLst>
                                          <p:attrName>style.visibility</p:attrName>
                                        </p:attrNameLst>
                                      </p:cBhvr>
                                      <p:to>
                                        <p:strVal val="visible"/>
                                      </p:to>
                                    </p:set>
                                    <p:anim calcmode="lin" valueType="num">
                                      <p:cBhvr additive="base">
                                        <p:cTn id="116" dur="500"/>
                                        <p:tgtEl>
                                          <p:spTgt spid="225"/>
                                        </p:tgtEl>
                                        <p:attrNameLst>
                                          <p:attrName>ppt_x</p:attrName>
                                        </p:attrNameLst>
                                      </p:cBhvr>
                                      <p:tavLst>
                                        <p:tav tm="0">
                                          <p:val>
                                            <p:strVal val="#ppt_x-#ppt_w*1.125000"/>
                                          </p:val>
                                        </p:tav>
                                        <p:tav tm="100000">
                                          <p:val>
                                            <p:strVal val="#ppt_x"/>
                                          </p:val>
                                        </p:tav>
                                      </p:tavLst>
                                    </p:anim>
                                    <p:animEffect transition="in" filter="wipe(right)">
                                      <p:cBhvr>
                                        <p:cTn id="117" dur="500"/>
                                        <p:tgtEl>
                                          <p:spTgt spid="225"/>
                                        </p:tgtEl>
                                      </p:cBhvr>
                                    </p:animEffect>
                                  </p:childTnLst>
                                </p:cTn>
                              </p:par>
                            </p:childTnLst>
                          </p:cTn>
                        </p:par>
                        <p:par>
                          <p:cTn id="118" fill="hold">
                            <p:stCondLst>
                              <p:cond delay="8500"/>
                            </p:stCondLst>
                            <p:childTnLst>
                              <p:par>
                                <p:cTn id="119" presetID="22" presetClass="entr" presetSubtype="8" fill="hold" grpId="0" nodeType="afterEffect">
                                  <p:stCondLst>
                                    <p:cond delay="0"/>
                                  </p:stCondLst>
                                  <p:childTnLst>
                                    <p:set>
                                      <p:cBhvr>
                                        <p:cTn id="120" dur="1" fill="hold">
                                          <p:stCondLst>
                                            <p:cond delay="0"/>
                                          </p:stCondLst>
                                        </p:cTn>
                                        <p:tgtEl>
                                          <p:spTgt spid="226"/>
                                        </p:tgtEl>
                                        <p:attrNameLst>
                                          <p:attrName>style.visibility</p:attrName>
                                        </p:attrNameLst>
                                      </p:cBhvr>
                                      <p:to>
                                        <p:strVal val="visible"/>
                                      </p:to>
                                    </p:set>
                                    <p:animEffect transition="in" filter="wipe(left)">
                                      <p:cBhvr>
                                        <p:cTn id="121" dur="500"/>
                                        <p:tgtEl>
                                          <p:spTgt spid="226"/>
                                        </p:tgtEl>
                                      </p:cBhvr>
                                    </p:animEffect>
                                  </p:childTnLst>
                                </p:cTn>
                              </p:par>
                            </p:childTnLst>
                          </p:cTn>
                        </p:par>
                      </p:childTnLst>
                    </p:cTn>
                  </p:par>
                  <p:par>
                    <p:cTn id="122" fill="hold">
                      <p:stCondLst>
                        <p:cond delay="indefinite"/>
                      </p:stCondLst>
                      <p:childTnLst>
                        <p:par>
                          <p:cTn id="123" fill="hold">
                            <p:stCondLst>
                              <p:cond delay="0"/>
                            </p:stCondLst>
                            <p:childTnLst>
                              <p:par>
                                <p:cTn id="124" presetID="22" presetClass="entr" presetSubtype="4" fill="hold" grpId="0" nodeType="clickEffect">
                                  <p:stCondLst>
                                    <p:cond delay="0"/>
                                  </p:stCondLst>
                                  <p:childTnLst>
                                    <p:set>
                                      <p:cBhvr>
                                        <p:cTn id="125" dur="1" fill="hold">
                                          <p:stCondLst>
                                            <p:cond delay="0"/>
                                          </p:stCondLst>
                                        </p:cTn>
                                        <p:tgtEl>
                                          <p:spTgt spid="231"/>
                                        </p:tgtEl>
                                        <p:attrNameLst>
                                          <p:attrName>style.visibility</p:attrName>
                                        </p:attrNameLst>
                                      </p:cBhvr>
                                      <p:to>
                                        <p:strVal val="visible"/>
                                      </p:to>
                                    </p:set>
                                    <p:animEffect transition="in" filter="wipe(down)">
                                      <p:cBhvr>
                                        <p:cTn id="126" dur="500"/>
                                        <p:tgtEl>
                                          <p:spTgt spid="2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162" grpId="0" animBg="1"/>
      <p:bldP spid="163" grpId="0" animBg="1"/>
      <p:bldP spid="164" grpId="0" animBg="1"/>
      <p:bldP spid="165" grpId="0" animBg="1"/>
      <p:bldP spid="166" grpId="0" animBg="1"/>
      <p:bldP spid="219" grpId="0"/>
      <p:bldP spid="220" grpId="0"/>
      <p:bldP spid="221" grpId="0" animBg="1"/>
      <p:bldP spid="222" grpId="0"/>
      <p:bldP spid="223" grpId="0" animBg="1"/>
      <p:bldP spid="224" grpId="0"/>
      <p:bldP spid="225" grpId="0" animBg="1"/>
      <p:bldP spid="226" grpId="0"/>
      <p:bldP spid="227" grpId="0"/>
      <p:bldP spid="228" grpId="0"/>
      <p:bldP spid="229" grpId="0"/>
      <p:bldP spid="230" grpId="0"/>
      <p:bldP spid="23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p:cNvGrpSpPr/>
          <p:nvPr/>
        </p:nvGrpSpPr>
        <p:grpSpPr>
          <a:xfrm>
            <a:off x="4044984" y="1531413"/>
            <a:ext cx="2512862" cy="756646"/>
            <a:chOff x="6977188" y="1902560"/>
            <a:chExt cx="4158578" cy="998361"/>
          </a:xfrm>
        </p:grpSpPr>
        <p:sp>
          <p:nvSpPr>
            <p:cNvPr id="64" name="任意多边形 63"/>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5" name="任意多边形 64"/>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0AF92"/>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grpSp>
        <p:nvGrpSpPr>
          <p:cNvPr id="77" name="组合 76"/>
          <p:cNvGrpSpPr/>
          <p:nvPr/>
        </p:nvGrpSpPr>
        <p:grpSpPr>
          <a:xfrm>
            <a:off x="3089809" y="1316899"/>
            <a:ext cx="1268148" cy="1123545"/>
            <a:chOff x="3491031" y="1926499"/>
            <a:chExt cx="1268148" cy="1123545"/>
          </a:xfrm>
        </p:grpSpPr>
        <p:grpSp>
          <p:nvGrpSpPr>
            <p:cNvPr id="68" name="组合 67"/>
            <p:cNvGrpSpPr/>
            <p:nvPr/>
          </p:nvGrpSpPr>
          <p:grpSpPr>
            <a:xfrm rot="16200000">
              <a:off x="3563332" y="1854198"/>
              <a:ext cx="1123545" cy="1268148"/>
              <a:chOff x="8439633" y="3544650"/>
              <a:chExt cx="1611146" cy="1817848"/>
            </a:xfrm>
          </p:grpSpPr>
          <p:sp>
            <p:nvSpPr>
              <p:cNvPr id="72" name="Freeform 5"/>
              <p:cNvSpPr>
                <a:spLocks/>
              </p:cNvSpPr>
              <p:nvPr/>
            </p:nvSpPr>
            <p:spPr bwMode="auto">
              <a:xfrm rot="5400000">
                <a:off x="8336282" y="3648001"/>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3" name="Freeform 5"/>
              <p:cNvSpPr>
                <a:spLocks/>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AF92"/>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75" name="文本框 74"/>
            <p:cNvSpPr txBox="1"/>
            <p:nvPr/>
          </p:nvSpPr>
          <p:spPr>
            <a:xfrm>
              <a:off x="3834641" y="2156740"/>
              <a:ext cx="646331" cy="646331"/>
            </a:xfrm>
            <a:prstGeom prst="rect">
              <a:avLst/>
            </a:prstGeom>
            <a:noFill/>
          </p:spPr>
          <p:txBody>
            <a:bodyPr wrap="none" rtlCol="0">
              <a:spAutoFit/>
            </a:bodyPr>
            <a:lstStyle/>
            <a:p>
              <a:r>
                <a:rPr lang="en-US" altLang="zh-CN" sz="3600" dirty="0" smtClean="0">
                  <a:solidFill>
                    <a:schemeClr val="bg1"/>
                  </a:solidFill>
                  <a:latin typeface="+mj-ea"/>
                  <a:ea typeface="+mj-ea"/>
                </a:rPr>
                <a:t>01</a:t>
              </a:r>
              <a:endParaRPr lang="zh-CN" altLang="en-US" sz="3600" dirty="0">
                <a:solidFill>
                  <a:schemeClr val="bg1"/>
                </a:solidFill>
                <a:latin typeface="+mj-ea"/>
                <a:ea typeface="+mj-ea"/>
              </a:endParaRPr>
            </a:p>
          </p:txBody>
        </p:sp>
      </p:grpSp>
      <p:sp>
        <p:nvSpPr>
          <p:cNvPr id="76" name="TextBox 6"/>
          <p:cNvSpPr txBox="1">
            <a:spLocks noChangeArrowheads="1"/>
          </p:cNvSpPr>
          <p:nvPr/>
        </p:nvSpPr>
        <p:spPr bwMode="auto">
          <a:xfrm>
            <a:off x="4565928" y="1547140"/>
            <a:ext cx="1895504" cy="6667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600" dirty="0">
                <a:solidFill>
                  <a:schemeClr val="bg1"/>
                </a:solidFill>
                <a:latin typeface="+mn-ea"/>
              </a:rPr>
              <a:t>关于我</a:t>
            </a:r>
          </a:p>
        </p:txBody>
      </p:sp>
      <p:grpSp>
        <p:nvGrpSpPr>
          <p:cNvPr id="78" name="组合 77"/>
          <p:cNvGrpSpPr/>
          <p:nvPr/>
        </p:nvGrpSpPr>
        <p:grpSpPr>
          <a:xfrm>
            <a:off x="4749350" y="2684557"/>
            <a:ext cx="2512862" cy="756646"/>
            <a:chOff x="6977188" y="1902560"/>
            <a:chExt cx="4158578" cy="998361"/>
          </a:xfrm>
        </p:grpSpPr>
        <p:sp>
          <p:nvSpPr>
            <p:cNvPr id="79" name="任意多边形 78"/>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80" name="任意多边形 79"/>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FFB850"/>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grpSp>
        <p:nvGrpSpPr>
          <p:cNvPr id="81" name="组合 80"/>
          <p:cNvGrpSpPr/>
          <p:nvPr/>
        </p:nvGrpSpPr>
        <p:grpSpPr>
          <a:xfrm>
            <a:off x="3794175" y="2470043"/>
            <a:ext cx="1268148" cy="1123545"/>
            <a:chOff x="3491031" y="1926499"/>
            <a:chExt cx="1268148" cy="1123545"/>
          </a:xfrm>
        </p:grpSpPr>
        <p:grpSp>
          <p:nvGrpSpPr>
            <p:cNvPr id="82" name="组合 81"/>
            <p:cNvGrpSpPr/>
            <p:nvPr/>
          </p:nvGrpSpPr>
          <p:grpSpPr>
            <a:xfrm rot="16200000">
              <a:off x="3563332" y="1854198"/>
              <a:ext cx="1123545" cy="1268148"/>
              <a:chOff x="8439633" y="3544650"/>
              <a:chExt cx="1611146" cy="1817848"/>
            </a:xfrm>
          </p:grpSpPr>
          <p:sp>
            <p:nvSpPr>
              <p:cNvPr id="84" name="Freeform 5"/>
              <p:cNvSpPr>
                <a:spLocks/>
              </p:cNvSpPr>
              <p:nvPr/>
            </p:nvSpPr>
            <p:spPr bwMode="auto">
              <a:xfrm rot="5400000">
                <a:off x="8336282" y="3648001"/>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5" name="Freeform 5"/>
              <p:cNvSpPr>
                <a:spLocks/>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FFB850"/>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83" name="文本框 82"/>
            <p:cNvSpPr txBox="1"/>
            <p:nvPr/>
          </p:nvSpPr>
          <p:spPr>
            <a:xfrm>
              <a:off x="3834641" y="2156740"/>
              <a:ext cx="646331" cy="646331"/>
            </a:xfrm>
            <a:prstGeom prst="rect">
              <a:avLst/>
            </a:prstGeom>
            <a:noFill/>
          </p:spPr>
          <p:txBody>
            <a:bodyPr wrap="none" rtlCol="0">
              <a:spAutoFit/>
            </a:bodyPr>
            <a:lstStyle/>
            <a:p>
              <a:r>
                <a:rPr lang="en-US" altLang="zh-CN" sz="3600" dirty="0" smtClean="0">
                  <a:solidFill>
                    <a:schemeClr val="bg1"/>
                  </a:solidFill>
                  <a:latin typeface="+mj-ea"/>
                  <a:ea typeface="+mj-ea"/>
                </a:rPr>
                <a:t>02</a:t>
              </a:r>
              <a:endParaRPr lang="zh-CN" altLang="en-US" sz="3600" dirty="0">
                <a:solidFill>
                  <a:schemeClr val="bg1"/>
                </a:solidFill>
                <a:latin typeface="+mj-ea"/>
                <a:ea typeface="+mj-ea"/>
              </a:endParaRPr>
            </a:p>
          </p:txBody>
        </p:sp>
      </p:grpSp>
      <p:sp>
        <p:nvSpPr>
          <p:cNvPr id="86" name="TextBox 6"/>
          <p:cNvSpPr txBox="1">
            <a:spLocks noChangeArrowheads="1"/>
          </p:cNvSpPr>
          <p:nvPr/>
        </p:nvSpPr>
        <p:spPr bwMode="auto">
          <a:xfrm>
            <a:off x="5038062" y="2729312"/>
            <a:ext cx="2199889"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600" dirty="0" smtClean="0">
                <a:solidFill>
                  <a:schemeClr val="bg1"/>
                </a:solidFill>
                <a:latin typeface="+mn-ea"/>
              </a:rPr>
              <a:t>岗位认知</a:t>
            </a:r>
            <a:endParaRPr lang="zh-CN" altLang="en-US" sz="3600" dirty="0">
              <a:solidFill>
                <a:schemeClr val="bg1"/>
              </a:solidFill>
              <a:latin typeface="+mn-ea"/>
            </a:endParaRPr>
          </a:p>
        </p:txBody>
      </p:sp>
      <p:grpSp>
        <p:nvGrpSpPr>
          <p:cNvPr id="87" name="组合 86"/>
          <p:cNvGrpSpPr/>
          <p:nvPr/>
        </p:nvGrpSpPr>
        <p:grpSpPr>
          <a:xfrm>
            <a:off x="5390591" y="3860976"/>
            <a:ext cx="2512862" cy="756646"/>
            <a:chOff x="6977188" y="1902560"/>
            <a:chExt cx="4158578" cy="998361"/>
          </a:xfrm>
        </p:grpSpPr>
        <p:sp>
          <p:nvSpPr>
            <p:cNvPr id="88" name="任意多边形 87"/>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89" name="任意多边形 88"/>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grpSp>
        <p:nvGrpSpPr>
          <p:cNvPr id="90" name="组合 89"/>
          <p:cNvGrpSpPr/>
          <p:nvPr/>
        </p:nvGrpSpPr>
        <p:grpSpPr>
          <a:xfrm>
            <a:off x="4435416" y="3646462"/>
            <a:ext cx="1268148" cy="1123545"/>
            <a:chOff x="3491031" y="1926499"/>
            <a:chExt cx="1268148" cy="1123545"/>
          </a:xfrm>
        </p:grpSpPr>
        <p:grpSp>
          <p:nvGrpSpPr>
            <p:cNvPr id="91" name="组合 90"/>
            <p:cNvGrpSpPr/>
            <p:nvPr/>
          </p:nvGrpSpPr>
          <p:grpSpPr>
            <a:xfrm rot="16200000">
              <a:off x="3563332" y="1854198"/>
              <a:ext cx="1123545" cy="1268148"/>
              <a:chOff x="8439633" y="3544650"/>
              <a:chExt cx="1611146" cy="1817848"/>
            </a:xfrm>
          </p:grpSpPr>
          <p:sp>
            <p:nvSpPr>
              <p:cNvPr id="93" name="Freeform 5"/>
              <p:cNvSpPr>
                <a:spLocks/>
              </p:cNvSpPr>
              <p:nvPr/>
            </p:nvSpPr>
            <p:spPr bwMode="auto">
              <a:xfrm rot="5400000">
                <a:off x="8336282" y="3648001"/>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4" name="Freeform 5"/>
              <p:cNvSpPr>
                <a:spLocks/>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1ACBE"/>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92" name="文本框 91"/>
            <p:cNvSpPr txBox="1"/>
            <p:nvPr/>
          </p:nvSpPr>
          <p:spPr>
            <a:xfrm>
              <a:off x="3834641" y="2156740"/>
              <a:ext cx="646331" cy="646331"/>
            </a:xfrm>
            <a:prstGeom prst="rect">
              <a:avLst/>
            </a:prstGeom>
            <a:noFill/>
          </p:spPr>
          <p:txBody>
            <a:bodyPr wrap="none" rtlCol="0">
              <a:spAutoFit/>
            </a:bodyPr>
            <a:lstStyle/>
            <a:p>
              <a:r>
                <a:rPr lang="en-US" altLang="zh-CN" sz="3600" dirty="0" smtClean="0">
                  <a:solidFill>
                    <a:schemeClr val="bg1"/>
                  </a:solidFill>
                  <a:latin typeface="+mj-ea"/>
                  <a:ea typeface="+mj-ea"/>
                </a:rPr>
                <a:t>03</a:t>
              </a:r>
              <a:endParaRPr lang="zh-CN" altLang="en-US" sz="3600" dirty="0">
                <a:solidFill>
                  <a:schemeClr val="bg1"/>
                </a:solidFill>
                <a:latin typeface="+mj-ea"/>
                <a:ea typeface="+mj-ea"/>
              </a:endParaRPr>
            </a:p>
          </p:txBody>
        </p:sp>
      </p:grpSp>
      <p:sp>
        <p:nvSpPr>
          <p:cNvPr id="95" name="TextBox 6"/>
          <p:cNvSpPr txBox="1">
            <a:spLocks noChangeArrowheads="1"/>
          </p:cNvSpPr>
          <p:nvPr/>
        </p:nvSpPr>
        <p:spPr bwMode="auto">
          <a:xfrm>
            <a:off x="5722852" y="3876703"/>
            <a:ext cx="2199889"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600" dirty="0" smtClean="0">
                <a:solidFill>
                  <a:schemeClr val="bg1"/>
                </a:solidFill>
                <a:latin typeface="+mn-ea"/>
              </a:rPr>
              <a:t>胜任能力</a:t>
            </a:r>
            <a:endParaRPr lang="zh-CN" altLang="en-US" sz="3600" dirty="0">
              <a:solidFill>
                <a:schemeClr val="bg1"/>
              </a:solidFill>
              <a:latin typeface="+mn-ea"/>
            </a:endParaRPr>
          </a:p>
        </p:txBody>
      </p:sp>
      <p:grpSp>
        <p:nvGrpSpPr>
          <p:cNvPr id="96" name="组合 95"/>
          <p:cNvGrpSpPr/>
          <p:nvPr/>
        </p:nvGrpSpPr>
        <p:grpSpPr>
          <a:xfrm>
            <a:off x="6021523" y="5036243"/>
            <a:ext cx="2512862" cy="756646"/>
            <a:chOff x="6977188" y="1902560"/>
            <a:chExt cx="4158578" cy="998361"/>
          </a:xfrm>
        </p:grpSpPr>
        <p:sp>
          <p:nvSpPr>
            <p:cNvPr id="97" name="任意多边形 96"/>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98" name="任意多边形 97"/>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E87071"/>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grpSp>
        <p:nvGrpSpPr>
          <p:cNvPr id="99" name="组合 98"/>
          <p:cNvGrpSpPr/>
          <p:nvPr/>
        </p:nvGrpSpPr>
        <p:grpSpPr>
          <a:xfrm>
            <a:off x="5066348" y="4821729"/>
            <a:ext cx="1268148" cy="1123545"/>
            <a:chOff x="3491031" y="1926499"/>
            <a:chExt cx="1268148" cy="1123545"/>
          </a:xfrm>
        </p:grpSpPr>
        <p:grpSp>
          <p:nvGrpSpPr>
            <p:cNvPr id="100" name="组合 99"/>
            <p:cNvGrpSpPr/>
            <p:nvPr/>
          </p:nvGrpSpPr>
          <p:grpSpPr>
            <a:xfrm rot="16200000">
              <a:off x="3563332" y="1854198"/>
              <a:ext cx="1123545" cy="1268148"/>
              <a:chOff x="8439633" y="3544650"/>
              <a:chExt cx="1611146" cy="1817848"/>
            </a:xfrm>
          </p:grpSpPr>
          <p:sp>
            <p:nvSpPr>
              <p:cNvPr id="102" name="Freeform 5"/>
              <p:cNvSpPr>
                <a:spLocks/>
              </p:cNvSpPr>
              <p:nvPr/>
            </p:nvSpPr>
            <p:spPr bwMode="auto">
              <a:xfrm rot="5400000">
                <a:off x="8336282" y="3648001"/>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3" name="Freeform 5"/>
              <p:cNvSpPr>
                <a:spLocks/>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87071"/>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101" name="文本框 100"/>
            <p:cNvSpPr txBox="1"/>
            <p:nvPr/>
          </p:nvSpPr>
          <p:spPr>
            <a:xfrm>
              <a:off x="3834641" y="2156740"/>
              <a:ext cx="646331" cy="646331"/>
            </a:xfrm>
            <a:prstGeom prst="rect">
              <a:avLst/>
            </a:prstGeom>
            <a:noFill/>
          </p:spPr>
          <p:txBody>
            <a:bodyPr wrap="none" rtlCol="0">
              <a:spAutoFit/>
            </a:bodyPr>
            <a:lstStyle/>
            <a:p>
              <a:r>
                <a:rPr lang="en-US" altLang="zh-CN" sz="3600" dirty="0" smtClean="0">
                  <a:solidFill>
                    <a:schemeClr val="bg1"/>
                  </a:solidFill>
                  <a:latin typeface="+mj-ea"/>
                  <a:ea typeface="+mj-ea"/>
                </a:rPr>
                <a:t>04</a:t>
              </a:r>
              <a:endParaRPr lang="zh-CN" altLang="en-US" sz="3600" dirty="0">
                <a:solidFill>
                  <a:schemeClr val="bg1"/>
                </a:solidFill>
                <a:latin typeface="+mj-ea"/>
                <a:ea typeface="+mj-ea"/>
              </a:endParaRPr>
            </a:p>
          </p:txBody>
        </p:sp>
      </p:grpSp>
      <p:sp>
        <p:nvSpPr>
          <p:cNvPr id="104" name="TextBox 6"/>
          <p:cNvSpPr txBox="1">
            <a:spLocks noChangeArrowheads="1"/>
          </p:cNvSpPr>
          <p:nvPr/>
        </p:nvSpPr>
        <p:spPr bwMode="auto">
          <a:xfrm>
            <a:off x="6353784" y="5066484"/>
            <a:ext cx="2199889"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600" dirty="0" smtClean="0">
                <a:solidFill>
                  <a:schemeClr val="bg1"/>
                </a:solidFill>
                <a:latin typeface="+mn-ea"/>
              </a:rPr>
              <a:t>目标规划</a:t>
            </a:r>
            <a:endParaRPr lang="zh-CN" altLang="en-US" sz="3600" dirty="0">
              <a:solidFill>
                <a:schemeClr val="bg1"/>
              </a:solidFill>
              <a:latin typeface="+mn-ea"/>
            </a:endParaRPr>
          </a:p>
        </p:txBody>
      </p:sp>
      <p:sp>
        <p:nvSpPr>
          <p:cNvPr id="105" name="TextBox 6"/>
          <p:cNvSpPr txBox="1">
            <a:spLocks noChangeArrowheads="1"/>
          </p:cNvSpPr>
          <p:nvPr/>
        </p:nvSpPr>
        <p:spPr bwMode="auto">
          <a:xfrm>
            <a:off x="212915" y="0"/>
            <a:ext cx="1895504" cy="1015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6000" dirty="0" smtClean="0">
                <a:solidFill>
                  <a:schemeClr val="tx1">
                    <a:lumMod val="75000"/>
                    <a:lumOff val="25000"/>
                  </a:schemeClr>
                </a:solidFill>
                <a:latin typeface="DFKai-SB" panose="03000509000000000000" pitchFamily="65" charset="-120"/>
                <a:ea typeface="DFKai-SB" panose="03000509000000000000" pitchFamily="65" charset="-120"/>
              </a:rPr>
              <a:t>目录</a:t>
            </a:r>
            <a:endParaRPr lang="zh-CN" altLang="en-US" sz="6000" dirty="0">
              <a:solidFill>
                <a:schemeClr val="tx1">
                  <a:lumMod val="75000"/>
                  <a:lumOff val="25000"/>
                </a:schemeClr>
              </a:solidFill>
              <a:latin typeface="DFKai-SB" panose="03000509000000000000" pitchFamily="65" charset="-120"/>
              <a:ea typeface="DFKai-SB" panose="03000509000000000000" pitchFamily="65" charset="-120"/>
            </a:endParaRPr>
          </a:p>
        </p:txBody>
      </p:sp>
      <p:sp>
        <p:nvSpPr>
          <p:cNvPr id="106" name="文本框 105"/>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4171419613"/>
      </p:ext>
    </p:extLst>
  </p:cSld>
  <p:clrMapOvr>
    <a:masterClrMapping/>
  </p:clrMapOvr>
  <mc:AlternateContent xmlns:mc="http://schemas.openxmlformats.org/markup-compatibility/2006">
    <mc:Choice xmlns:p14="http://schemas.microsoft.com/office/powerpoint/2010/main" xmlns="" Requires="p14">
      <p:transition spd="slow" p14:dur="3400" advClick="0" advTm="0">
        <p14:revea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nodeType="click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p:cTn id="7" dur="500" fill="hold"/>
                                        <p:tgtEl>
                                          <p:spTgt spid="77"/>
                                        </p:tgtEl>
                                        <p:attrNameLst>
                                          <p:attrName>ppt_w</p:attrName>
                                        </p:attrNameLst>
                                      </p:cBhvr>
                                      <p:tavLst>
                                        <p:tav tm="0">
                                          <p:val>
                                            <p:strVal val="4*#ppt_w"/>
                                          </p:val>
                                        </p:tav>
                                        <p:tav tm="100000">
                                          <p:val>
                                            <p:strVal val="#ppt_w"/>
                                          </p:val>
                                        </p:tav>
                                      </p:tavLst>
                                    </p:anim>
                                    <p:anim calcmode="lin" valueType="num">
                                      <p:cBhvr>
                                        <p:cTn id="8" dur="500" fill="hold"/>
                                        <p:tgtEl>
                                          <p:spTgt spid="77"/>
                                        </p:tgtEl>
                                        <p:attrNameLst>
                                          <p:attrName>ppt_h</p:attrName>
                                        </p:attrNameLst>
                                      </p:cBhvr>
                                      <p:tavLst>
                                        <p:tav tm="0">
                                          <p:val>
                                            <p:strVal val="4*#ppt_h"/>
                                          </p:val>
                                        </p:tav>
                                        <p:tav tm="100000">
                                          <p:val>
                                            <p:strVal val="#ppt_h"/>
                                          </p:val>
                                        </p:tav>
                                      </p:tavLst>
                                    </p:anim>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63"/>
                                        </p:tgtEl>
                                        <p:attrNameLst>
                                          <p:attrName>style.visibility</p:attrName>
                                        </p:attrNameLst>
                                      </p:cBhvr>
                                      <p:to>
                                        <p:strVal val="visible"/>
                                      </p:to>
                                    </p:set>
                                    <p:anim calcmode="lin" valueType="num">
                                      <p:cBhvr additive="base">
                                        <p:cTn id="12" dur="500"/>
                                        <p:tgtEl>
                                          <p:spTgt spid="63"/>
                                        </p:tgtEl>
                                        <p:attrNameLst>
                                          <p:attrName>ppt_x</p:attrName>
                                        </p:attrNameLst>
                                      </p:cBhvr>
                                      <p:tavLst>
                                        <p:tav tm="0">
                                          <p:val>
                                            <p:strVal val="#ppt_x-#ppt_w*1.125000"/>
                                          </p:val>
                                        </p:tav>
                                        <p:tav tm="100000">
                                          <p:val>
                                            <p:strVal val="#ppt_x"/>
                                          </p:val>
                                        </p:tav>
                                      </p:tavLst>
                                    </p:anim>
                                    <p:animEffect transition="in" filter="wipe(right)">
                                      <p:cBhvr>
                                        <p:cTn id="13" dur="500"/>
                                        <p:tgtEl>
                                          <p:spTgt spid="6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76"/>
                                        </p:tgtEl>
                                        <p:attrNameLst>
                                          <p:attrName>style.visibility</p:attrName>
                                        </p:attrNameLst>
                                      </p:cBhvr>
                                      <p:to>
                                        <p:strVal val="visible"/>
                                      </p:to>
                                    </p:set>
                                    <p:animEffect transition="in" filter="fade">
                                      <p:cBhvr>
                                        <p:cTn id="18" dur="500"/>
                                        <p:tgtEl>
                                          <p:spTgt spid="76"/>
                                        </p:tgtEl>
                                      </p:cBhvr>
                                    </p:animEffect>
                                  </p:childTnLst>
                                </p:cTn>
                              </p:par>
                            </p:childTnLst>
                          </p:cTn>
                        </p:par>
                      </p:childTnLst>
                    </p:cTn>
                  </p:par>
                  <p:par>
                    <p:cTn id="19" fill="hold">
                      <p:stCondLst>
                        <p:cond delay="indefinite"/>
                      </p:stCondLst>
                      <p:childTnLst>
                        <p:par>
                          <p:cTn id="20" fill="hold">
                            <p:stCondLst>
                              <p:cond delay="0"/>
                            </p:stCondLst>
                            <p:childTnLst>
                              <p:par>
                                <p:cTn id="21" presetID="23" presetClass="entr" presetSubtype="32" fill="hold" nodeType="clickEffect">
                                  <p:stCondLst>
                                    <p:cond delay="0"/>
                                  </p:stCondLst>
                                  <p:childTnLst>
                                    <p:set>
                                      <p:cBhvr>
                                        <p:cTn id="22" dur="1" fill="hold">
                                          <p:stCondLst>
                                            <p:cond delay="0"/>
                                          </p:stCondLst>
                                        </p:cTn>
                                        <p:tgtEl>
                                          <p:spTgt spid="81"/>
                                        </p:tgtEl>
                                        <p:attrNameLst>
                                          <p:attrName>style.visibility</p:attrName>
                                        </p:attrNameLst>
                                      </p:cBhvr>
                                      <p:to>
                                        <p:strVal val="visible"/>
                                      </p:to>
                                    </p:set>
                                    <p:anim calcmode="lin" valueType="num">
                                      <p:cBhvr>
                                        <p:cTn id="23" dur="500" fill="hold"/>
                                        <p:tgtEl>
                                          <p:spTgt spid="81"/>
                                        </p:tgtEl>
                                        <p:attrNameLst>
                                          <p:attrName>ppt_w</p:attrName>
                                        </p:attrNameLst>
                                      </p:cBhvr>
                                      <p:tavLst>
                                        <p:tav tm="0">
                                          <p:val>
                                            <p:strVal val="4*#ppt_w"/>
                                          </p:val>
                                        </p:tav>
                                        <p:tav tm="100000">
                                          <p:val>
                                            <p:strVal val="#ppt_w"/>
                                          </p:val>
                                        </p:tav>
                                      </p:tavLst>
                                    </p:anim>
                                    <p:anim calcmode="lin" valueType="num">
                                      <p:cBhvr>
                                        <p:cTn id="24" dur="500" fill="hold"/>
                                        <p:tgtEl>
                                          <p:spTgt spid="81"/>
                                        </p:tgtEl>
                                        <p:attrNameLst>
                                          <p:attrName>ppt_h</p:attrName>
                                        </p:attrNameLst>
                                      </p:cBhvr>
                                      <p:tavLst>
                                        <p:tav tm="0">
                                          <p:val>
                                            <p:strVal val="4*#ppt_h"/>
                                          </p:val>
                                        </p:tav>
                                        <p:tav tm="100000">
                                          <p:val>
                                            <p:strVal val="#ppt_h"/>
                                          </p:val>
                                        </p:tav>
                                      </p:tavLst>
                                    </p:anim>
                                  </p:childTnLst>
                                </p:cTn>
                              </p:par>
                            </p:childTnLst>
                          </p:cTn>
                        </p:par>
                        <p:par>
                          <p:cTn id="25" fill="hold">
                            <p:stCondLst>
                              <p:cond delay="500"/>
                            </p:stCondLst>
                            <p:childTnLst>
                              <p:par>
                                <p:cTn id="26" presetID="12" presetClass="entr" presetSubtype="8" fill="hold" nodeType="afterEffect">
                                  <p:stCondLst>
                                    <p:cond delay="0"/>
                                  </p:stCondLst>
                                  <p:childTnLst>
                                    <p:set>
                                      <p:cBhvr>
                                        <p:cTn id="27" dur="1" fill="hold">
                                          <p:stCondLst>
                                            <p:cond delay="0"/>
                                          </p:stCondLst>
                                        </p:cTn>
                                        <p:tgtEl>
                                          <p:spTgt spid="78"/>
                                        </p:tgtEl>
                                        <p:attrNameLst>
                                          <p:attrName>style.visibility</p:attrName>
                                        </p:attrNameLst>
                                      </p:cBhvr>
                                      <p:to>
                                        <p:strVal val="visible"/>
                                      </p:to>
                                    </p:set>
                                    <p:anim calcmode="lin" valueType="num">
                                      <p:cBhvr additive="base">
                                        <p:cTn id="28" dur="500"/>
                                        <p:tgtEl>
                                          <p:spTgt spid="78"/>
                                        </p:tgtEl>
                                        <p:attrNameLst>
                                          <p:attrName>ppt_x</p:attrName>
                                        </p:attrNameLst>
                                      </p:cBhvr>
                                      <p:tavLst>
                                        <p:tav tm="0">
                                          <p:val>
                                            <p:strVal val="#ppt_x-#ppt_w*1.125000"/>
                                          </p:val>
                                        </p:tav>
                                        <p:tav tm="100000">
                                          <p:val>
                                            <p:strVal val="#ppt_x"/>
                                          </p:val>
                                        </p:tav>
                                      </p:tavLst>
                                    </p:anim>
                                    <p:animEffect transition="in" filter="wipe(right)">
                                      <p:cBhvr>
                                        <p:cTn id="29" dur="500"/>
                                        <p:tgtEl>
                                          <p:spTgt spid="7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86"/>
                                        </p:tgtEl>
                                        <p:attrNameLst>
                                          <p:attrName>style.visibility</p:attrName>
                                        </p:attrNameLst>
                                      </p:cBhvr>
                                      <p:to>
                                        <p:strVal val="visible"/>
                                      </p:to>
                                    </p:set>
                                    <p:animEffect transition="in" filter="fade">
                                      <p:cBhvr>
                                        <p:cTn id="34" dur="500"/>
                                        <p:tgtEl>
                                          <p:spTgt spid="86"/>
                                        </p:tgtEl>
                                      </p:cBhvr>
                                    </p:animEffect>
                                  </p:childTnLst>
                                </p:cTn>
                              </p:par>
                            </p:childTnLst>
                          </p:cTn>
                        </p:par>
                      </p:childTnLst>
                    </p:cTn>
                  </p:par>
                  <p:par>
                    <p:cTn id="35" fill="hold">
                      <p:stCondLst>
                        <p:cond delay="indefinite"/>
                      </p:stCondLst>
                      <p:childTnLst>
                        <p:par>
                          <p:cTn id="36" fill="hold">
                            <p:stCondLst>
                              <p:cond delay="0"/>
                            </p:stCondLst>
                            <p:childTnLst>
                              <p:par>
                                <p:cTn id="37" presetID="23" presetClass="entr" presetSubtype="32" fill="hold" nodeType="clickEffect">
                                  <p:stCondLst>
                                    <p:cond delay="0"/>
                                  </p:stCondLst>
                                  <p:childTnLst>
                                    <p:set>
                                      <p:cBhvr>
                                        <p:cTn id="38" dur="1" fill="hold">
                                          <p:stCondLst>
                                            <p:cond delay="0"/>
                                          </p:stCondLst>
                                        </p:cTn>
                                        <p:tgtEl>
                                          <p:spTgt spid="90"/>
                                        </p:tgtEl>
                                        <p:attrNameLst>
                                          <p:attrName>style.visibility</p:attrName>
                                        </p:attrNameLst>
                                      </p:cBhvr>
                                      <p:to>
                                        <p:strVal val="visible"/>
                                      </p:to>
                                    </p:set>
                                    <p:anim calcmode="lin" valueType="num">
                                      <p:cBhvr>
                                        <p:cTn id="39" dur="500" fill="hold"/>
                                        <p:tgtEl>
                                          <p:spTgt spid="90"/>
                                        </p:tgtEl>
                                        <p:attrNameLst>
                                          <p:attrName>ppt_w</p:attrName>
                                        </p:attrNameLst>
                                      </p:cBhvr>
                                      <p:tavLst>
                                        <p:tav tm="0">
                                          <p:val>
                                            <p:strVal val="4*#ppt_w"/>
                                          </p:val>
                                        </p:tav>
                                        <p:tav tm="100000">
                                          <p:val>
                                            <p:strVal val="#ppt_w"/>
                                          </p:val>
                                        </p:tav>
                                      </p:tavLst>
                                    </p:anim>
                                    <p:anim calcmode="lin" valueType="num">
                                      <p:cBhvr>
                                        <p:cTn id="40" dur="500" fill="hold"/>
                                        <p:tgtEl>
                                          <p:spTgt spid="90"/>
                                        </p:tgtEl>
                                        <p:attrNameLst>
                                          <p:attrName>ppt_h</p:attrName>
                                        </p:attrNameLst>
                                      </p:cBhvr>
                                      <p:tavLst>
                                        <p:tav tm="0">
                                          <p:val>
                                            <p:strVal val="4*#ppt_h"/>
                                          </p:val>
                                        </p:tav>
                                        <p:tav tm="100000">
                                          <p:val>
                                            <p:strVal val="#ppt_h"/>
                                          </p:val>
                                        </p:tav>
                                      </p:tavLst>
                                    </p:anim>
                                  </p:childTnLst>
                                </p:cTn>
                              </p:par>
                            </p:childTnLst>
                          </p:cTn>
                        </p:par>
                        <p:par>
                          <p:cTn id="41" fill="hold">
                            <p:stCondLst>
                              <p:cond delay="500"/>
                            </p:stCondLst>
                            <p:childTnLst>
                              <p:par>
                                <p:cTn id="42" presetID="12" presetClass="entr" presetSubtype="8" fill="hold" nodeType="afterEffect">
                                  <p:stCondLst>
                                    <p:cond delay="0"/>
                                  </p:stCondLst>
                                  <p:childTnLst>
                                    <p:set>
                                      <p:cBhvr>
                                        <p:cTn id="43" dur="1" fill="hold">
                                          <p:stCondLst>
                                            <p:cond delay="0"/>
                                          </p:stCondLst>
                                        </p:cTn>
                                        <p:tgtEl>
                                          <p:spTgt spid="87"/>
                                        </p:tgtEl>
                                        <p:attrNameLst>
                                          <p:attrName>style.visibility</p:attrName>
                                        </p:attrNameLst>
                                      </p:cBhvr>
                                      <p:to>
                                        <p:strVal val="visible"/>
                                      </p:to>
                                    </p:set>
                                    <p:anim calcmode="lin" valueType="num">
                                      <p:cBhvr additive="base">
                                        <p:cTn id="44" dur="500"/>
                                        <p:tgtEl>
                                          <p:spTgt spid="87"/>
                                        </p:tgtEl>
                                        <p:attrNameLst>
                                          <p:attrName>ppt_x</p:attrName>
                                        </p:attrNameLst>
                                      </p:cBhvr>
                                      <p:tavLst>
                                        <p:tav tm="0">
                                          <p:val>
                                            <p:strVal val="#ppt_x-#ppt_w*1.125000"/>
                                          </p:val>
                                        </p:tav>
                                        <p:tav tm="100000">
                                          <p:val>
                                            <p:strVal val="#ppt_x"/>
                                          </p:val>
                                        </p:tav>
                                      </p:tavLst>
                                    </p:anim>
                                    <p:animEffect transition="in" filter="wipe(right)">
                                      <p:cBhvr>
                                        <p:cTn id="45" dur="500"/>
                                        <p:tgtEl>
                                          <p:spTgt spid="87"/>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95"/>
                                        </p:tgtEl>
                                        <p:attrNameLst>
                                          <p:attrName>style.visibility</p:attrName>
                                        </p:attrNameLst>
                                      </p:cBhvr>
                                      <p:to>
                                        <p:strVal val="visible"/>
                                      </p:to>
                                    </p:set>
                                    <p:animEffect transition="in" filter="fade">
                                      <p:cBhvr>
                                        <p:cTn id="50" dur="500"/>
                                        <p:tgtEl>
                                          <p:spTgt spid="95"/>
                                        </p:tgtEl>
                                      </p:cBhvr>
                                    </p:animEffect>
                                  </p:childTnLst>
                                </p:cTn>
                              </p:par>
                            </p:childTnLst>
                          </p:cTn>
                        </p:par>
                      </p:childTnLst>
                    </p:cTn>
                  </p:par>
                  <p:par>
                    <p:cTn id="51" fill="hold">
                      <p:stCondLst>
                        <p:cond delay="indefinite"/>
                      </p:stCondLst>
                      <p:childTnLst>
                        <p:par>
                          <p:cTn id="52" fill="hold">
                            <p:stCondLst>
                              <p:cond delay="0"/>
                            </p:stCondLst>
                            <p:childTnLst>
                              <p:par>
                                <p:cTn id="53" presetID="23" presetClass="entr" presetSubtype="32" fill="hold" nodeType="clickEffect">
                                  <p:stCondLst>
                                    <p:cond delay="0"/>
                                  </p:stCondLst>
                                  <p:childTnLst>
                                    <p:set>
                                      <p:cBhvr>
                                        <p:cTn id="54" dur="1" fill="hold">
                                          <p:stCondLst>
                                            <p:cond delay="0"/>
                                          </p:stCondLst>
                                        </p:cTn>
                                        <p:tgtEl>
                                          <p:spTgt spid="99"/>
                                        </p:tgtEl>
                                        <p:attrNameLst>
                                          <p:attrName>style.visibility</p:attrName>
                                        </p:attrNameLst>
                                      </p:cBhvr>
                                      <p:to>
                                        <p:strVal val="visible"/>
                                      </p:to>
                                    </p:set>
                                    <p:anim calcmode="lin" valueType="num">
                                      <p:cBhvr>
                                        <p:cTn id="55" dur="500" fill="hold"/>
                                        <p:tgtEl>
                                          <p:spTgt spid="99"/>
                                        </p:tgtEl>
                                        <p:attrNameLst>
                                          <p:attrName>ppt_w</p:attrName>
                                        </p:attrNameLst>
                                      </p:cBhvr>
                                      <p:tavLst>
                                        <p:tav tm="0">
                                          <p:val>
                                            <p:strVal val="4*#ppt_w"/>
                                          </p:val>
                                        </p:tav>
                                        <p:tav tm="100000">
                                          <p:val>
                                            <p:strVal val="#ppt_w"/>
                                          </p:val>
                                        </p:tav>
                                      </p:tavLst>
                                    </p:anim>
                                    <p:anim calcmode="lin" valueType="num">
                                      <p:cBhvr>
                                        <p:cTn id="56" dur="500" fill="hold"/>
                                        <p:tgtEl>
                                          <p:spTgt spid="99"/>
                                        </p:tgtEl>
                                        <p:attrNameLst>
                                          <p:attrName>ppt_h</p:attrName>
                                        </p:attrNameLst>
                                      </p:cBhvr>
                                      <p:tavLst>
                                        <p:tav tm="0">
                                          <p:val>
                                            <p:strVal val="4*#ppt_h"/>
                                          </p:val>
                                        </p:tav>
                                        <p:tav tm="100000">
                                          <p:val>
                                            <p:strVal val="#ppt_h"/>
                                          </p:val>
                                        </p:tav>
                                      </p:tavLst>
                                    </p:anim>
                                  </p:childTnLst>
                                </p:cTn>
                              </p:par>
                            </p:childTnLst>
                          </p:cTn>
                        </p:par>
                        <p:par>
                          <p:cTn id="57" fill="hold">
                            <p:stCondLst>
                              <p:cond delay="500"/>
                            </p:stCondLst>
                            <p:childTnLst>
                              <p:par>
                                <p:cTn id="58" presetID="12" presetClass="entr" presetSubtype="8" fill="hold" nodeType="afterEffect">
                                  <p:stCondLst>
                                    <p:cond delay="0"/>
                                  </p:stCondLst>
                                  <p:childTnLst>
                                    <p:set>
                                      <p:cBhvr>
                                        <p:cTn id="59" dur="1" fill="hold">
                                          <p:stCondLst>
                                            <p:cond delay="0"/>
                                          </p:stCondLst>
                                        </p:cTn>
                                        <p:tgtEl>
                                          <p:spTgt spid="96"/>
                                        </p:tgtEl>
                                        <p:attrNameLst>
                                          <p:attrName>style.visibility</p:attrName>
                                        </p:attrNameLst>
                                      </p:cBhvr>
                                      <p:to>
                                        <p:strVal val="visible"/>
                                      </p:to>
                                    </p:set>
                                    <p:anim calcmode="lin" valueType="num">
                                      <p:cBhvr additive="base">
                                        <p:cTn id="60" dur="500"/>
                                        <p:tgtEl>
                                          <p:spTgt spid="96"/>
                                        </p:tgtEl>
                                        <p:attrNameLst>
                                          <p:attrName>ppt_x</p:attrName>
                                        </p:attrNameLst>
                                      </p:cBhvr>
                                      <p:tavLst>
                                        <p:tav tm="0">
                                          <p:val>
                                            <p:strVal val="#ppt_x-#ppt_w*1.125000"/>
                                          </p:val>
                                        </p:tav>
                                        <p:tav tm="100000">
                                          <p:val>
                                            <p:strVal val="#ppt_x"/>
                                          </p:val>
                                        </p:tav>
                                      </p:tavLst>
                                    </p:anim>
                                    <p:animEffect transition="in" filter="wipe(right)">
                                      <p:cBhvr>
                                        <p:cTn id="61" dur="500"/>
                                        <p:tgtEl>
                                          <p:spTgt spid="96"/>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104"/>
                                        </p:tgtEl>
                                        <p:attrNameLst>
                                          <p:attrName>style.visibility</p:attrName>
                                        </p:attrNameLst>
                                      </p:cBhvr>
                                      <p:to>
                                        <p:strVal val="visible"/>
                                      </p:to>
                                    </p:set>
                                    <p:animEffect transition="in" filter="fade">
                                      <p:cBhvr>
                                        <p:cTn id="66" dur="500"/>
                                        <p:tgtEl>
                                          <p:spTgt spid="104"/>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105"/>
                                        </p:tgtEl>
                                        <p:attrNameLst>
                                          <p:attrName>style.visibility</p:attrName>
                                        </p:attrNameLst>
                                      </p:cBhvr>
                                      <p:to>
                                        <p:strVal val="visible"/>
                                      </p:to>
                                    </p:set>
                                    <p:animEffect transition="in" filter="fade">
                                      <p:cBhvr>
                                        <p:cTn id="71" dur="500"/>
                                        <p:tgtEl>
                                          <p:spTgt spid="105"/>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4" fill="hold" grpId="0" nodeType="clickEffect">
                                  <p:stCondLst>
                                    <p:cond delay="0"/>
                                  </p:stCondLst>
                                  <p:childTnLst>
                                    <p:set>
                                      <p:cBhvr>
                                        <p:cTn id="75" dur="1" fill="hold">
                                          <p:stCondLst>
                                            <p:cond delay="0"/>
                                          </p:stCondLst>
                                        </p:cTn>
                                        <p:tgtEl>
                                          <p:spTgt spid="106"/>
                                        </p:tgtEl>
                                        <p:attrNameLst>
                                          <p:attrName>style.visibility</p:attrName>
                                        </p:attrNameLst>
                                      </p:cBhvr>
                                      <p:to>
                                        <p:strVal val="visible"/>
                                      </p:to>
                                    </p:set>
                                    <p:animEffect transition="in" filter="wipe(down)">
                                      <p:cBhvr>
                                        <p:cTn id="76"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86" grpId="0"/>
      <p:bldP spid="95" grpId="0"/>
      <p:bldP spid="104" grpId="0"/>
      <p:bldP spid="105" grpId="0"/>
      <p:bldP spid="10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80331" y="130735"/>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创新技能</a:t>
            </a:r>
            <a:endParaRPr lang="zh-CN" altLang="en-US" sz="2667" spc="400" dirty="0">
              <a:solidFill>
                <a:schemeClr val="bg1"/>
              </a:solidFill>
              <a:latin typeface="+mj-ea"/>
              <a:ea typeface="+mj-ea"/>
            </a:endParaRPr>
          </a:p>
        </p:txBody>
      </p:sp>
      <p:grpSp>
        <p:nvGrpSpPr>
          <p:cNvPr id="8" name="组合 7"/>
          <p:cNvGrpSpPr/>
          <p:nvPr/>
        </p:nvGrpSpPr>
        <p:grpSpPr>
          <a:xfrm>
            <a:off x="4925262" y="2904454"/>
            <a:ext cx="2362116" cy="3636133"/>
            <a:chOff x="5044281" y="2143125"/>
            <a:chExt cx="2103438" cy="3239106"/>
          </a:xfrm>
          <a:effectLst/>
        </p:grpSpPr>
        <p:sp>
          <p:nvSpPr>
            <p:cNvPr id="9" name="任意多边形 8"/>
            <p:cNvSpPr/>
            <p:nvPr/>
          </p:nvSpPr>
          <p:spPr>
            <a:xfrm>
              <a:off x="5117186" y="2143125"/>
              <a:ext cx="1957628" cy="685800"/>
            </a:xfrm>
            <a:custGeom>
              <a:avLst/>
              <a:gdLst>
                <a:gd name="connsiteX0" fmla="*/ 978814 w 1957628"/>
                <a:gd name="connsiteY0" fmla="*/ 0 h 685800"/>
                <a:gd name="connsiteX1" fmla="*/ 1950809 w 1957628"/>
                <a:gd name="connsiteY1" fmla="*/ 663189 h 685800"/>
                <a:gd name="connsiteX2" fmla="*/ 1957628 w 1957628"/>
                <a:gd name="connsiteY2" fmla="*/ 685800 h 685800"/>
                <a:gd name="connsiteX3" fmla="*/ 0 w 1957628"/>
                <a:gd name="connsiteY3" fmla="*/ 685800 h 685800"/>
                <a:gd name="connsiteX4" fmla="*/ 6819 w 1957628"/>
                <a:gd name="connsiteY4" fmla="*/ 663189 h 685800"/>
                <a:gd name="connsiteX5" fmla="*/ 978814 w 1957628"/>
                <a:gd name="connsiteY5" fmla="*/ 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7628" h="685800">
                  <a:moveTo>
                    <a:pt x="978814" y="0"/>
                  </a:moveTo>
                  <a:cubicBezTo>
                    <a:pt x="1415766" y="0"/>
                    <a:pt x="1790668" y="273461"/>
                    <a:pt x="1950809" y="663189"/>
                  </a:cubicBezTo>
                  <a:lnTo>
                    <a:pt x="1957628" y="685800"/>
                  </a:lnTo>
                  <a:lnTo>
                    <a:pt x="0" y="685800"/>
                  </a:lnTo>
                  <a:lnTo>
                    <a:pt x="6819" y="663189"/>
                  </a:lnTo>
                  <a:cubicBezTo>
                    <a:pt x="166961" y="273461"/>
                    <a:pt x="541863" y="0"/>
                    <a:pt x="978814" y="0"/>
                  </a:cubicBezTo>
                  <a:close/>
                </a:path>
              </a:pathLst>
            </a:custGeom>
            <a:gradFill>
              <a:gsLst>
                <a:gs pos="50000">
                  <a:srgbClr val="FFA521"/>
                </a:gs>
                <a:gs pos="50000">
                  <a:srgbClr val="FFB850"/>
                </a:gs>
              </a:gsLs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任意多边形 9"/>
            <p:cNvSpPr/>
            <p:nvPr/>
          </p:nvSpPr>
          <p:spPr>
            <a:xfrm>
              <a:off x="5044281" y="2921000"/>
              <a:ext cx="2103438" cy="711200"/>
            </a:xfrm>
            <a:custGeom>
              <a:avLst/>
              <a:gdLst>
                <a:gd name="connsiteX0" fmla="*/ 30985 w 2103438"/>
                <a:gd name="connsiteY0" fmla="*/ 0 h 711200"/>
                <a:gd name="connsiteX1" fmla="*/ 2072453 w 2103438"/>
                <a:gd name="connsiteY1" fmla="*/ 0 h 711200"/>
                <a:gd name="connsiteX2" fmla="*/ 2082071 w 2103438"/>
                <a:gd name="connsiteY2" fmla="*/ 31989 h 711200"/>
                <a:gd name="connsiteX3" fmla="*/ 2103438 w 2103438"/>
                <a:gd name="connsiteY3" fmla="*/ 250825 h 711200"/>
                <a:gd name="connsiteX4" fmla="*/ 2020789 w 2103438"/>
                <a:gd name="connsiteY4" fmla="*/ 673487 h 711200"/>
                <a:gd name="connsiteX5" fmla="*/ 2000962 w 2103438"/>
                <a:gd name="connsiteY5" fmla="*/ 711200 h 711200"/>
                <a:gd name="connsiteX6" fmla="*/ 102476 w 2103438"/>
                <a:gd name="connsiteY6" fmla="*/ 711200 h 711200"/>
                <a:gd name="connsiteX7" fmla="*/ 82650 w 2103438"/>
                <a:gd name="connsiteY7" fmla="*/ 673487 h 711200"/>
                <a:gd name="connsiteX8" fmla="*/ 0 w 2103438"/>
                <a:gd name="connsiteY8" fmla="*/ 250825 h 711200"/>
                <a:gd name="connsiteX9" fmla="*/ 21368 w 2103438"/>
                <a:gd name="connsiteY9" fmla="*/ 31989 h 711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3438" h="711200">
                  <a:moveTo>
                    <a:pt x="30985" y="0"/>
                  </a:moveTo>
                  <a:lnTo>
                    <a:pt x="2072453" y="0"/>
                  </a:lnTo>
                  <a:lnTo>
                    <a:pt x="2082071" y="31989"/>
                  </a:lnTo>
                  <a:cubicBezTo>
                    <a:pt x="2096081" y="102675"/>
                    <a:pt x="2103438" y="175863"/>
                    <a:pt x="2103438" y="250825"/>
                  </a:cubicBezTo>
                  <a:cubicBezTo>
                    <a:pt x="2103438" y="400750"/>
                    <a:pt x="2074009" y="543578"/>
                    <a:pt x="2020789" y="673487"/>
                  </a:cubicBezTo>
                  <a:lnTo>
                    <a:pt x="2000962" y="711200"/>
                  </a:lnTo>
                  <a:lnTo>
                    <a:pt x="102476" y="711200"/>
                  </a:lnTo>
                  <a:lnTo>
                    <a:pt x="82650" y="673487"/>
                  </a:lnTo>
                  <a:cubicBezTo>
                    <a:pt x="29430" y="543578"/>
                    <a:pt x="0" y="400750"/>
                    <a:pt x="0" y="250825"/>
                  </a:cubicBezTo>
                  <a:cubicBezTo>
                    <a:pt x="0" y="175863"/>
                    <a:pt x="7358" y="102675"/>
                    <a:pt x="21368" y="31989"/>
                  </a:cubicBezTo>
                  <a:close/>
                </a:path>
              </a:pathLst>
            </a:custGeom>
            <a:gradFill>
              <a:gsLst>
                <a:gs pos="50000">
                  <a:srgbClr val="0192A1"/>
                </a:gs>
                <a:gs pos="50000">
                  <a:srgbClr val="01ACB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梯形 20"/>
            <p:cNvSpPr/>
            <p:nvPr/>
          </p:nvSpPr>
          <p:spPr>
            <a:xfrm flipV="1">
              <a:off x="5178425" y="3711573"/>
              <a:ext cx="1835150" cy="708026"/>
            </a:xfrm>
            <a:custGeom>
              <a:avLst/>
              <a:gdLst>
                <a:gd name="connsiteX0" fmla="*/ 0 w 1803400"/>
                <a:gd name="connsiteY0" fmla="*/ 701676 h 701676"/>
                <a:gd name="connsiteX1" fmla="*/ 175419 w 1803400"/>
                <a:gd name="connsiteY1" fmla="*/ 0 h 701676"/>
                <a:gd name="connsiteX2" fmla="*/ 1627981 w 1803400"/>
                <a:gd name="connsiteY2" fmla="*/ 0 h 701676"/>
                <a:gd name="connsiteX3" fmla="*/ 1803400 w 1803400"/>
                <a:gd name="connsiteY3" fmla="*/ 701676 h 701676"/>
                <a:gd name="connsiteX4" fmla="*/ 0 w 1803400"/>
                <a:gd name="connsiteY4" fmla="*/ 701676 h 701676"/>
                <a:gd name="connsiteX0" fmla="*/ 0 w 1803400"/>
                <a:gd name="connsiteY0" fmla="*/ 701676 h 701676"/>
                <a:gd name="connsiteX1" fmla="*/ 384969 w 1803400"/>
                <a:gd name="connsiteY1" fmla="*/ 0 h 701676"/>
                <a:gd name="connsiteX2" fmla="*/ 1627981 w 1803400"/>
                <a:gd name="connsiteY2" fmla="*/ 0 h 701676"/>
                <a:gd name="connsiteX3" fmla="*/ 1803400 w 1803400"/>
                <a:gd name="connsiteY3" fmla="*/ 701676 h 701676"/>
                <a:gd name="connsiteX4" fmla="*/ 0 w 1803400"/>
                <a:gd name="connsiteY4" fmla="*/ 701676 h 701676"/>
                <a:gd name="connsiteX0" fmla="*/ 0 w 1803400"/>
                <a:gd name="connsiteY0" fmla="*/ 701676 h 701676"/>
                <a:gd name="connsiteX1" fmla="*/ 384969 w 1803400"/>
                <a:gd name="connsiteY1" fmla="*/ 0 h 701676"/>
                <a:gd name="connsiteX2" fmla="*/ 1627981 w 1803400"/>
                <a:gd name="connsiteY2" fmla="*/ 0 h 701676"/>
                <a:gd name="connsiteX3" fmla="*/ 1803400 w 1803400"/>
                <a:gd name="connsiteY3" fmla="*/ 701676 h 701676"/>
                <a:gd name="connsiteX4" fmla="*/ 0 w 1803400"/>
                <a:gd name="connsiteY4" fmla="*/ 701676 h 701676"/>
                <a:gd name="connsiteX0" fmla="*/ 0 w 1803400"/>
                <a:gd name="connsiteY0" fmla="*/ 701676 h 701676"/>
                <a:gd name="connsiteX1" fmla="*/ 384969 w 1803400"/>
                <a:gd name="connsiteY1" fmla="*/ 0 h 701676"/>
                <a:gd name="connsiteX2" fmla="*/ 1627981 w 1803400"/>
                <a:gd name="connsiteY2" fmla="*/ 0 h 701676"/>
                <a:gd name="connsiteX3" fmla="*/ 1803400 w 1803400"/>
                <a:gd name="connsiteY3" fmla="*/ 701676 h 701676"/>
                <a:gd name="connsiteX4" fmla="*/ 0 w 1803400"/>
                <a:gd name="connsiteY4" fmla="*/ 701676 h 701676"/>
                <a:gd name="connsiteX0" fmla="*/ 0 w 1803400"/>
                <a:gd name="connsiteY0" fmla="*/ 701676 h 701676"/>
                <a:gd name="connsiteX1" fmla="*/ 384969 w 1803400"/>
                <a:gd name="connsiteY1" fmla="*/ 0 h 701676"/>
                <a:gd name="connsiteX2" fmla="*/ 1627981 w 1803400"/>
                <a:gd name="connsiteY2" fmla="*/ 0 h 701676"/>
                <a:gd name="connsiteX3" fmla="*/ 1803400 w 1803400"/>
                <a:gd name="connsiteY3" fmla="*/ 701676 h 701676"/>
                <a:gd name="connsiteX4" fmla="*/ 0 w 1803400"/>
                <a:gd name="connsiteY4" fmla="*/ 701676 h 701676"/>
                <a:gd name="connsiteX0" fmla="*/ 0 w 1803400"/>
                <a:gd name="connsiteY0" fmla="*/ 708026 h 708026"/>
                <a:gd name="connsiteX1" fmla="*/ 384969 w 1803400"/>
                <a:gd name="connsiteY1" fmla="*/ 6350 h 708026"/>
                <a:gd name="connsiteX2" fmla="*/ 1443831 w 1803400"/>
                <a:gd name="connsiteY2" fmla="*/ 0 h 708026"/>
                <a:gd name="connsiteX3" fmla="*/ 1803400 w 1803400"/>
                <a:gd name="connsiteY3" fmla="*/ 708026 h 708026"/>
                <a:gd name="connsiteX4" fmla="*/ 0 w 1803400"/>
                <a:gd name="connsiteY4" fmla="*/ 708026 h 708026"/>
                <a:gd name="connsiteX0" fmla="*/ 0 w 1803400"/>
                <a:gd name="connsiteY0" fmla="*/ 708026 h 708026"/>
                <a:gd name="connsiteX1" fmla="*/ 384969 w 1803400"/>
                <a:gd name="connsiteY1" fmla="*/ 6350 h 708026"/>
                <a:gd name="connsiteX2" fmla="*/ 1443831 w 1803400"/>
                <a:gd name="connsiteY2" fmla="*/ 0 h 708026"/>
                <a:gd name="connsiteX3" fmla="*/ 1803400 w 1803400"/>
                <a:gd name="connsiteY3" fmla="*/ 708026 h 708026"/>
                <a:gd name="connsiteX4" fmla="*/ 0 w 1803400"/>
                <a:gd name="connsiteY4" fmla="*/ 708026 h 708026"/>
                <a:gd name="connsiteX0" fmla="*/ 0 w 1803400"/>
                <a:gd name="connsiteY0" fmla="*/ 708026 h 708026"/>
                <a:gd name="connsiteX1" fmla="*/ 384969 w 1803400"/>
                <a:gd name="connsiteY1" fmla="*/ 6350 h 708026"/>
                <a:gd name="connsiteX2" fmla="*/ 1443831 w 1803400"/>
                <a:gd name="connsiteY2" fmla="*/ 0 h 708026"/>
                <a:gd name="connsiteX3" fmla="*/ 1803400 w 1803400"/>
                <a:gd name="connsiteY3" fmla="*/ 708026 h 708026"/>
                <a:gd name="connsiteX4" fmla="*/ 0 w 1803400"/>
                <a:gd name="connsiteY4" fmla="*/ 708026 h 708026"/>
                <a:gd name="connsiteX0" fmla="*/ 0 w 1835150"/>
                <a:gd name="connsiteY0" fmla="*/ 708026 h 708026"/>
                <a:gd name="connsiteX1" fmla="*/ 384969 w 1835150"/>
                <a:gd name="connsiteY1" fmla="*/ 6350 h 708026"/>
                <a:gd name="connsiteX2" fmla="*/ 1443831 w 1835150"/>
                <a:gd name="connsiteY2" fmla="*/ 0 h 708026"/>
                <a:gd name="connsiteX3" fmla="*/ 1835150 w 1835150"/>
                <a:gd name="connsiteY3" fmla="*/ 708026 h 708026"/>
                <a:gd name="connsiteX4" fmla="*/ 0 w 1835150"/>
                <a:gd name="connsiteY4" fmla="*/ 708026 h 7080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150" h="708026">
                  <a:moveTo>
                    <a:pt x="0" y="708026"/>
                  </a:moveTo>
                  <a:cubicBezTo>
                    <a:pt x="160073" y="467784"/>
                    <a:pt x="377296" y="252942"/>
                    <a:pt x="384969" y="6350"/>
                  </a:cubicBezTo>
                  <a:lnTo>
                    <a:pt x="1443831" y="0"/>
                  </a:lnTo>
                  <a:cubicBezTo>
                    <a:pt x="1449387" y="191559"/>
                    <a:pt x="1670844" y="478367"/>
                    <a:pt x="1835150" y="708026"/>
                  </a:cubicBezTo>
                  <a:lnTo>
                    <a:pt x="0" y="708026"/>
                  </a:lnTo>
                  <a:close/>
                </a:path>
              </a:pathLst>
            </a:custGeom>
            <a:gradFill>
              <a:gsLst>
                <a:gs pos="50000">
                  <a:srgbClr val="E24C4C"/>
                </a:gs>
                <a:gs pos="50000">
                  <a:srgbClr val="E8707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圆角矩形 11"/>
            <p:cNvSpPr/>
            <p:nvPr/>
          </p:nvSpPr>
          <p:spPr>
            <a:xfrm>
              <a:off x="5569744" y="4462463"/>
              <a:ext cx="1052512" cy="139541"/>
            </a:xfrm>
            <a:prstGeom prst="roundRect">
              <a:avLst>
                <a:gd name="adj" fmla="val 50000"/>
              </a:avLst>
            </a:prstGeom>
            <a:gradFill>
              <a:gsLst>
                <a:gs pos="50000">
                  <a:srgbClr val="593268"/>
                </a:gs>
                <a:gs pos="50000">
                  <a:srgbClr val="7B469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圆角矩形 12"/>
            <p:cNvSpPr/>
            <p:nvPr/>
          </p:nvSpPr>
          <p:spPr>
            <a:xfrm>
              <a:off x="5569744" y="4667250"/>
              <a:ext cx="1052512" cy="139541"/>
            </a:xfrm>
            <a:prstGeom prst="roundRect">
              <a:avLst>
                <a:gd name="adj" fmla="val 50000"/>
              </a:avLst>
            </a:prstGeom>
            <a:gradFill>
              <a:gsLst>
                <a:gs pos="50000">
                  <a:srgbClr val="593268"/>
                </a:gs>
                <a:gs pos="50000">
                  <a:srgbClr val="7B4690"/>
                </a:gs>
              </a:gsLs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圆角矩形 13"/>
            <p:cNvSpPr/>
            <p:nvPr/>
          </p:nvSpPr>
          <p:spPr>
            <a:xfrm>
              <a:off x="5569744" y="4864894"/>
              <a:ext cx="1052512" cy="139541"/>
            </a:xfrm>
            <a:prstGeom prst="roundRect">
              <a:avLst>
                <a:gd name="adj" fmla="val 50000"/>
              </a:avLst>
            </a:prstGeom>
            <a:gradFill>
              <a:gsLst>
                <a:gs pos="50000">
                  <a:srgbClr val="593268"/>
                </a:gs>
                <a:gs pos="50000">
                  <a:srgbClr val="7B4690"/>
                </a:gs>
              </a:gsLs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任意多边形 14"/>
            <p:cNvSpPr/>
            <p:nvPr/>
          </p:nvSpPr>
          <p:spPr>
            <a:xfrm>
              <a:off x="5693569" y="5057775"/>
              <a:ext cx="804863" cy="324456"/>
            </a:xfrm>
            <a:custGeom>
              <a:avLst/>
              <a:gdLst>
                <a:gd name="connsiteX0" fmla="*/ 58777 w 804863"/>
                <a:gd name="connsiteY0" fmla="*/ 0 h 324456"/>
                <a:gd name="connsiteX1" fmla="*/ 746086 w 804863"/>
                <a:gd name="connsiteY1" fmla="*/ 0 h 324456"/>
                <a:gd name="connsiteX2" fmla="*/ 804863 w 804863"/>
                <a:gd name="connsiteY2" fmla="*/ 58777 h 324456"/>
                <a:gd name="connsiteX3" fmla="*/ 804862 w 804863"/>
                <a:gd name="connsiteY3" fmla="*/ 58777 h 324456"/>
                <a:gd name="connsiteX4" fmla="*/ 746085 w 804863"/>
                <a:gd name="connsiteY4" fmla="*/ 117554 h 324456"/>
                <a:gd name="connsiteX5" fmla="*/ 681293 w 804863"/>
                <a:gd name="connsiteY5" fmla="*/ 117554 h 324456"/>
                <a:gd name="connsiteX6" fmla="*/ 478631 w 804863"/>
                <a:gd name="connsiteY6" fmla="*/ 239867 h 324456"/>
                <a:gd name="connsiteX7" fmla="*/ 478631 w 804863"/>
                <a:gd name="connsiteY7" fmla="*/ 293946 h 324456"/>
                <a:gd name="connsiteX8" fmla="*/ 454235 w 804863"/>
                <a:gd name="connsiteY8" fmla="*/ 293946 h 324456"/>
                <a:gd name="connsiteX9" fmla="*/ 454235 w 804863"/>
                <a:gd name="connsiteY9" fmla="*/ 324456 h 324456"/>
                <a:gd name="connsiteX10" fmla="*/ 364914 w 804863"/>
                <a:gd name="connsiteY10" fmla="*/ 324456 h 324456"/>
                <a:gd name="connsiteX11" fmla="*/ 364914 w 804863"/>
                <a:gd name="connsiteY11" fmla="*/ 293946 h 324456"/>
                <a:gd name="connsiteX12" fmla="*/ 330994 w 804863"/>
                <a:gd name="connsiteY12" fmla="*/ 293946 h 324456"/>
                <a:gd name="connsiteX13" fmla="*/ 330994 w 804863"/>
                <a:gd name="connsiteY13" fmla="*/ 235744 h 324456"/>
                <a:gd name="connsiteX14" fmla="*/ 333685 w 804863"/>
                <a:gd name="connsiteY14" fmla="*/ 235744 h 324456"/>
                <a:gd name="connsiteX15" fmla="*/ 137852 w 804863"/>
                <a:gd name="connsiteY15" fmla="*/ 117553 h 324456"/>
                <a:gd name="connsiteX16" fmla="*/ 58777 w 804863"/>
                <a:gd name="connsiteY16" fmla="*/ 117553 h 324456"/>
                <a:gd name="connsiteX17" fmla="*/ 17215 w 804863"/>
                <a:gd name="connsiteY17" fmla="*/ 100338 h 324456"/>
                <a:gd name="connsiteX18" fmla="*/ 0 w 804863"/>
                <a:gd name="connsiteY18" fmla="*/ 58776 h 324456"/>
                <a:gd name="connsiteX19" fmla="*/ 17215 w 804863"/>
                <a:gd name="connsiteY19" fmla="*/ 17215 h 324456"/>
                <a:gd name="connsiteX20" fmla="*/ 58777 w 804863"/>
                <a:gd name="connsiteY20" fmla="*/ 0 h 32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04863" h="324456">
                  <a:moveTo>
                    <a:pt x="58777" y="0"/>
                  </a:moveTo>
                  <a:lnTo>
                    <a:pt x="746086" y="0"/>
                  </a:lnTo>
                  <a:cubicBezTo>
                    <a:pt x="778548" y="0"/>
                    <a:pt x="804863" y="26315"/>
                    <a:pt x="804863" y="58777"/>
                  </a:cubicBezTo>
                  <a:lnTo>
                    <a:pt x="804862" y="58777"/>
                  </a:lnTo>
                  <a:cubicBezTo>
                    <a:pt x="804862" y="91239"/>
                    <a:pt x="778547" y="117554"/>
                    <a:pt x="746085" y="117554"/>
                  </a:cubicBezTo>
                  <a:lnTo>
                    <a:pt x="681293" y="117554"/>
                  </a:lnTo>
                  <a:lnTo>
                    <a:pt x="478631" y="239867"/>
                  </a:lnTo>
                  <a:lnTo>
                    <a:pt x="478631" y="293946"/>
                  </a:lnTo>
                  <a:lnTo>
                    <a:pt x="454235" y="293946"/>
                  </a:lnTo>
                  <a:lnTo>
                    <a:pt x="454235" y="324456"/>
                  </a:lnTo>
                  <a:lnTo>
                    <a:pt x="364914" y="324456"/>
                  </a:lnTo>
                  <a:lnTo>
                    <a:pt x="364914" y="293946"/>
                  </a:lnTo>
                  <a:lnTo>
                    <a:pt x="330994" y="293946"/>
                  </a:lnTo>
                  <a:lnTo>
                    <a:pt x="330994" y="235744"/>
                  </a:lnTo>
                  <a:lnTo>
                    <a:pt x="333685" y="235744"/>
                  </a:lnTo>
                  <a:lnTo>
                    <a:pt x="137852" y="117553"/>
                  </a:lnTo>
                  <a:lnTo>
                    <a:pt x="58777" y="117553"/>
                  </a:lnTo>
                  <a:cubicBezTo>
                    <a:pt x="42546" y="117553"/>
                    <a:pt x="27852" y="110974"/>
                    <a:pt x="17215" y="100338"/>
                  </a:cubicBezTo>
                  <a:lnTo>
                    <a:pt x="0" y="58776"/>
                  </a:lnTo>
                  <a:lnTo>
                    <a:pt x="17215" y="17215"/>
                  </a:lnTo>
                  <a:cubicBezTo>
                    <a:pt x="27852" y="6579"/>
                    <a:pt x="42546" y="0"/>
                    <a:pt x="58777" y="0"/>
                  </a:cubicBezTo>
                  <a:close/>
                </a:path>
              </a:pathLst>
            </a:custGeom>
            <a:gradFill>
              <a:gsLst>
                <a:gs pos="50000">
                  <a:srgbClr val="593268"/>
                </a:gs>
                <a:gs pos="50000">
                  <a:srgbClr val="7B4690"/>
                </a:gs>
              </a:gsLs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6" name="椭圆 15"/>
          <p:cNvSpPr/>
          <p:nvPr/>
        </p:nvSpPr>
        <p:spPr>
          <a:xfrm>
            <a:off x="4230519" y="6507493"/>
            <a:ext cx="3751602" cy="473119"/>
          </a:xfrm>
          <a:prstGeom prst="ellipse">
            <a:avLst/>
          </a:prstGeom>
          <a:gradFill flip="none" rotWithShape="1">
            <a:gsLst>
              <a:gs pos="0">
                <a:schemeClr val="tx1">
                  <a:lumMod val="100000"/>
                  <a:alpha val="36000"/>
                </a:schemeClr>
              </a:gs>
              <a:gs pos="100000">
                <a:srgbClr val="D7D7D7">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7" name="组合 16"/>
          <p:cNvGrpSpPr/>
          <p:nvPr/>
        </p:nvGrpSpPr>
        <p:grpSpPr>
          <a:xfrm>
            <a:off x="4709163" y="2079271"/>
            <a:ext cx="712085" cy="711826"/>
            <a:chOff x="4708550" y="1685961"/>
            <a:chExt cx="711992" cy="711991"/>
          </a:xfrm>
        </p:grpSpPr>
        <p:sp>
          <p:nvSpPr>
            <p:cNvPr id="18" name="椭圆 17"/>
            <p:cNvSpPr/>
            <p:nvPr/>
          </p:nvSpPr>
          <p:spPr>
            <a:xfrm>
              <a:off x="4708550" y="1685961"/>
              <a:ext cx="711992" cy="711991"/>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9" name="Group 8"/>
            <p:cNvGrpSpPr>
              <a:grpSpLocks noChangeAspect="1"/>
            </p:cNvGrpSpPr>
            <p:nvPr/>
          </p:nvGrpSpPr>
          <p:grpSpPr bwMode="auto">
            <a:xfrm>
              <a:off x="4877941" y="1831694"/>
              <a:ext cx="371637" cy="407212"/>
              <a:chOff x="3437" y="2282"/>
              <a:chExt cx="679" cy="744"/>
            </a:xfrm>
            <a:solidFill>
              <a:srgbClr val="FFA521"/>
            </a:solidFill>
          </p:grpSpPr>
          <p:sp>
            <p:nvSpPr>
              <p:cNvPr id="20" name="Freeform 9"/>
              <p:cNvSpPr>
                <a:spLocks/>
              </p:cNvSpPr>
              <p:nvPr/>
            </p:nvSpPr>
            <p:spPr bwMode="auto">
              <a:xfrm>
                <a:off x="3595" y="2282"/>
                <a:ext cx="364" cy="379"/>
              </a:xfrm>
              <a:custGeom>
                <a:avLst/>
                <a:gdLst>
                  <a:gd name="T0" fmla="*/ 50 w 152"/>
                  <a:gd name="T1" fmla="*/ 147 h 159"/>
                  <a:gd name="T2" fmla="*/ 39 w 152"/>
                  <a:gd name="T3" fmla="*/ 147 h 159"/>
                  <a:gd name="T4" fmla="*/ 76 w 152"/>
                  <a:gd name="T5" fmla="*/ 159 h 159"/>
                  <a:gd name="T6" fmla="*/ 114 w 152"/>
                  <a:gd name="T7" fmla="*/ 147 h 159"/>
                  <a:gd name="T8" fmla="*/ 103 w 152"/>
                  <a:gd name="T9" fmla="*/ 147 h 159"/>
                  <a:gd name="T10" fmla="*/ 152 w 152"/>
                  <a:gd name="T11" fmla="*/ 76 h 159"/>
                  <a:gd name="T12" fmla="*/ 76 w 152"/>
                  <a:gd name="T13" fmla="*/ 0 h 159"/>
                  <a:gd name="T14" fmla="*/ 0 w 152"/>
                  <a:gd name="T15" fmla="*/ 76 h 159"/>
                  <a:gd name="T16" fmla="*/ 50 w 152"/>
                  <a:gd name="T1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159">
                    <a:moveTo>
                      <a:pt x="50" y="147"/>
                    </a:moveTo>
                    <a:cubicBezTo>
                      <a:pt x="39" y="147"/>
                      <a:pt x="39" y="147"/>
                      <a:pt x="39" y="147"/>
                    </a:cubicBezTo>
                    <a:cubicBezTo>
                      <a:pt x="39" y="152"/>
                      <a:pt x="53" y="159"/>
                      <a:pt x="76" y="159"/>
                    </a:cubicBezTo>
                    <a:cubicBezTo>
                      <a:pt x="99" y="159"/>
                      <a:pt x="113" y="152"/>
                      <a:pt x="114" y="147"/>
                    </a:cubicBezTo>
                    <a:cubicBezTo>
                      <a:pt x="103" y="147"/>
                      <a:pt x="103" y="147"/>
                      <a:pt x="103" y="147"/>
                    </a:cubicBezTo>
                    <a:cubicBezTo>
                      <a:pt x="131" y="136"/>
                      <a:pt x="152" y="108"/>
                      <a:pt x="152" y="76"/>
                    </a:cubicBezTo>
                    <a:cubicBezTo>
                      <a:pt x="152" y="34"/>
                      <a:pt x="118" y="0"/>
                      <a:pt x="76" y="0"/>
                    </a:cubicBezTo>
                    <a:cubicBezTo>
                      <a:pt x="34" y="0"/>
                      <a:pt x="0" y="34"/>
                      <a:pt x="0" y="76"/>
                    </a:cubicBezTo>
                    <a:cubicBezTo>
                      <a:pt x="0" y="108"/>
                      <a:pt x="21" y="136"/>
                      <a:pt x="50"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 name="Freeform 10"/>
              <p:cNvSpPr>
                <a:spLocks/>
              </p:cNvSpPr>
              <p:nvPr/>
            </p:nvSpPr>
            <p:spPr bwMode="auto">
              <a:xfrm>
                <a:off x="3437" y="2633"/>
                <a:ext cx="679" cy="393"/>
              </a:xfrm>
              <a:custGeom>
                <a:avLst/>
                <a:gdLst>
                  <a:gd name="T0" fmla="*/ 222 w 284"/>
                  <a:gd name="T1" fmla="*/ 0 h 165"/>
                  <a:gd name="T2" fmla="*/ 188 w 284"/>
                  <a:gd name="T3" fmla="*/ 0 h 165"/>
                  <a:gd name="T4" fmla="*/ 154 w 284"/>
                  <a:gd name="T5" fmla="*/ 19 h 165"/>
                  <a:gd name="T6" fmla="*/ 154 w 284"/>
                  <a:gd name="T7" fmla="*/ 134 h 165"/>
                  <a:gd name="T8" fmla="*/ 143 w 284"/>
                  <a:gd name="T9" fmla="*/ 146 h 165"/>
                  <a:gd name="T10" fmla="*/ 131 w 284"/>
                  <a:gd name="T11" fmla="*/ 134 h 165"/>
                  <a:gd name="T12" fmla="*/ 131 w 284"/>
                  <a:gd name="T13" fmla="*/ 19 h 165"/>
                  <a:gd name="T14" fmla="*/ 97 w 284"/>
                  <a:gd name="T15" fmla="*/ 0 h 165"/>
                  <a:gd name="T16" fmla="*/ 63 w 284"/>
                  <a:gd name="T17" fmla="*/ 0 h 165"/>
                  <a:gd name="T18" fmla="*/ 0 w 284"/>
                  <a:gd name="T19" fmla="*/ 86 h 165"/>
                  <a:gd name="T20" fmla="*/ 0 w 284"/>
                  <a:gd name="T21" fmla="*/ 165 h 165"/>
                  <a:gd name="T22" fmla="*/ 284 w 284"/>
                  <a:gd name="T23" fmla="*/ 165 h 165"/>
                  <a:gd name="T24" fmla="*/ 284 w 284"/>
                  <a:gd name="T25" fmla="*/ 86 h 165"/>
                  <a:gd name="T26" fmla="*/ 222 w 284"/>
                  <a:gd name="T2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165">
                    <a:moveTo>
                      <a:pt x="222" y="0"/>
                    </a:moveTo>
                    <a:cubicBezTo>
                      <a:pt x="188" y="0"/>
                      <a:pt x="188" y="0"/>
                      <a:pt x="188" y="0"/>
                    </a:cubicBezTo>
                    <a:cubicBezTo>
                      <a:pt x="188" y="10"/>
                      <a:pt x="172" y="17"/>
                      <a:pt x="154" y="19"/>
                    </a:cubicBezTo>
                    <a:cubicBezTo>
                      <a:pt x="154" y="134"/>
                      <a:pt x="154" y="134"/>
                      <a:pt x="154" y="134"/>
                    </a:cubicBezTo>
                    <a:cubicBezTo>
                      <a:pt x="154" y="140"/>
                      <a:pt x="149" y="146"/>
                      <a:pt x="143" y="146"/>
                    </a:cubicBezTo>
                    <a:cubicBezTo>
                      <a:pt x="136" y="146"/>
                      <a:pt x="131" y="140"/>
                      <a:pt x="131" y="134"/>
                    </a:cubicBezTo>
                    <a:cubicBezTo>
                      <a:pt x="131" y="19"/>
                      <a:pt x="131" y="19"/>
                      <a:pt x="131" y="19"/>
                    </a:cubicBezTo>
                    <a:cubicBezTo>
                      <a:pt x="113" y="17"/>
                      <a:pt x="97" y="11"/>
                      <a:pt x="97" y="0"/>
                    </a:cubicBezTo>
                    <a:cubicBezTo>
                      <a:pt x="63" y="0"/>
                      <a:pt x="63" y="0"/>
                      <a:pt x="63" y="0"/>
                    </a:cubicBezTo>
                    <a:cubicBezTo>
                      <a:pt x="28" y="0"/>
                      <a:pt x="0" y="39"/>
                      <a:pt x="0" y="86"/>
                    </a:cubicBezTo>
                    <a:cubicBezTo>
                      <a:pt x="0" y="165"/>
                      <a:pt x="0" y="165"/>
                      <a:pt x="0" y="165"/>
                    </a:cubicBezTo>
                    <a:cubicBezTo>
                      <a:pt x="284" y="165"/>
                      <a:pt x="284" y="165"/>
                      <a:pt x="284" y="165"/>
                    </a:cubicBezTo>
                    <a:cubicBezTo>
                      <a:pt x="284" y="86"/>
                      <a:pt x="284" y="86"/>
                      <a:pt x="284" y="86"/>
                    </a:cubicBezTo>
                    <a:cubicBezTo>
                      <a:pt x="284" y="39"/>
                      <a:pt x="256" y="0"/>
                      <a:pt x="22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22" name="组合 21"/>
          <p:cNvGrpSpPr/>
          <p:nvPr/>
        </p:nvGrpSpPr>
        <p:grpSpPr>
          <a:xfrm>
            <a:off x="3947016" y="2841143"/>
            <a:ext cx="712085" cy="711826"/>
            <a:chOff x="3946502" y="2448009"/>
            <a:chExt cx="711992" cy="711991"/>
          </a:xfrm>
        </p:grpSpPr>
        <p:sp>
          <p:nvSpPr>
            <p:cNvPr id="23" name="椭圆 22"/>
            <p:cNvSpPr/>
            <p:nvPr/>
          </p:nvSpPr>
          <p:spPr>
            <a:xfrm>
              <a:off x="3946502" y="2448009"/>
              <a:ext cx="711992" cy="711991"/>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4" name="Group 13"/>
            <p:cNvGrpSpPr>
              <a:grpSpLocks noChangeAspect="1"/>
            </p:cNvGrpSpPr>
            <p:nvPr/>
          </p:nvGrpSpPr>
          <p:grpSpPr bwMode="auto">
            <a:xfrm>
              <a:off x="4102660" y="2593697"/>
              <a:ext cx="407527" cy="412338"/>
              <a:chOff x="2426" y="2781"/>
              <a:chExt cx="593" cy="600"/>
            </a:xfrm>
            <a:solidFill>
              <a:srgbClr val="0192A1"/>
            </a:solidFill>
          </p:grpSpPr>
          <p:sp>
            <p:nvSpPr>
              <p:cNvPr id="25" name="Freeform 14"/>
              <p:cNvSpPr>
                <a:spLocks/>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27" name="组合 26"/>
          <p:cNvGrpSpPr/>
          <p:nvPr/>
        </p:nvGrpSpPr>
        <p:grpSpPr>
          <a:xfrm>
            <a:off x="3668049" y="3881881"/>
            <a:ext cx="712085" cy="711826"/>
            <a:chOff x="3667572" y="3488988"/>
            <a:chExt cx="711992" cy="711991"/>
          </a:xfrm>
        </p:grpSpPr>
        <p:sp>
          <p:nvSpPr>
            <p:cNvPr id="28" name="椭圆 27"/>
            <p:cNvSpPr/>
            <p:nvPr/>
          </p:nvSpPr>
          <p:spPr>
            <a:xfrm>
              <a:off x="3667572" y="3488988"/>
              <a:ext cx="711992" cy="711991"/>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9" name="Group 18"/>
            <p:cNvGrpSpPr>
              <a:grpSpLocks noChangeAspect="1"/>
            </p:cNvGrpSpPr>
            <p:nvPr/>
          </p:nvGrpSpPr>
          <p:grpSpPr bwMode="auto">
            <a:xfrm>
              <a:off x="3805509" y="3636419"/>
              <a:ext cx="423334" cy="394469"/>
              <a:chOff x="3802" y="2858"/>
              <a:chExt cx="616" cy="574"/>
            </a:xfrm>
            <a:solidFill>
              <a:srgbClr val="E24C4C"/>
            </a:solidFill>
          </p:grpSpPr>
          <p:sp>
            <p:nvSpPr>
              <p:cNvPr id="30"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 name="Freeform 23"/>
              <p:cNvSpPr>
                <a:spLocks/>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35" name="组合 34"/>
          <p:cNvGrpSpPr/>
          <p:nvPr/>
        </p:nvGrpSpPr>
        <p:grpSpPr>
          <a:xfrm>
            <a:off x="3947016" y="4922618"/>
            <a:ext cx="712085" cy="711826"/>
            <a:chOff x="3946502" y="4529966"/>
            <a:chExt cx="711992" cy="711991"/>
          </a:xfrm>
        </p:grpSpPr>
        <p:sp>
          <p:nvSpPr>
            <p:cNvPr id="36" name="椭圆 35"/>
            <p:cNvSpPr/>
            <p:nvPr/>
          </p:nvSpPr>
          <p:spPr>
            <a:xfrm>
              <a:off x="3946502" y="4529966"/>
              <a:ext cx="711992" cy="711991"/>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37" name="Group 26"/>
            <p:cNvGrpSpPr>
              <a:grpSpLocks noChangeAspect="1"/>
            </p:cNvGrpSpPr>
            <p:nvPr/>
          </p:nvGrpSpPr>
          <p:grpSpPr bwMode="auto">
            <a:xfrm>
              <a:off x="4054699" y="4762512"/>
              <a:ext cx="498020" cy="246897"/>
              <a:chOff x="5676" y="2597"/>
              <a:chExt cx="1061" cy="526"/>
            </a:xfrm>
            <a:solidFill>
              <a:srgbClr val="593268"/>
            </a:solidFill>
          </p:grpSpPr>
          <p:sp>
            <p:nvSpPr>
              <p:cNvPr id="38" name="Freeform 27"/>
              <p:cNvSpPr>
                <a:spLocks/>
              </p:cNvSpPr>
              <p:nvPr/>
            </p:nvSpPr>
            <p:spPr bwMode="auto">
              <a:xfrm>
                <a:off x="5747" y="2597"/>
                <a:ext cx="181" cy="115"/>
              </a:xfrm>
              <a:custGeom>
                <a:avLst/>
                <a:gdLst>
                  <a:gd name="T0" fmla="*/ 25 w 76"/>
                  <a:gd name="T1" fmla="*/ 48 h 48"/>
                  <a:gd name="T2" fmla="*/ 64 w 76"/>
                  <a:gd name="T3" fmla="*/ 44 h 48"/>
                  <a:gd name="T4" fmla="*/ 76 w 76"/>
                  <a:gd name="T5" fmla="*/ 13 h 48"/>
                  <a:gd name="T6" fmla="*/ 39 w 76"/>
                  <a:gd name="T7" fmla="*/ 15 h 48"/>
                  <a:gd name="T8" fmla="*/ 23 w 76"/>
                  <a:gd name="T9" fmla="*/ 10 h 48"/>
                  <a:gd name="T10" fmla="*/ 7 w 76"/>
                  <a:gd name="T11" fmla="*/ 20 h 48"/>
                  <a:gd name="T12" fmla="*/ 25 w 76"/>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76" h="48">
                    <a:moveTo>
                      <a:pt x="25" y="48"/>
                    </a:moveTo>
                    <a:cubicBezTo>
                      <a:pt x="64" y="44"/>
                      <a:pt x="64" y="44"/>
                      <a:pt x="64" y="44"/>
                    </a:cubicBezTo>
                    <a:cubicBezTo>
                      <a:pt x="66" y="36"/>
                      <a:pt x="69" y="26"/>
                      <a:pt x="76" y="13"/>
                    </a:cubicBezTo>
                    <a:cubicBezTo>
                      <a:pt x="76" y="13"/>
                      <a:pt x="70" y="0"/>
                      <a:pt x="39" y="15"/>
                    </a:cubicBezTo>
                    <a:cubicBezTo>
                      <a:pt x="39" y="15"/>
                      <a:pt x="32" y="14"/>
                      <a:pt x="23" y="10"/>
                    </a:cubicBezTo>
                    <a:cubicBezTo>
                      <a:pt x="23" y="10"/>
                      <a:pt x="0" y="4"/>
                      <a:pt x="7" y="20"/>
                    </a:cubicBezTo>
                    <a:lnTo>
                      <a:pt x="25"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 name="Freeform 28"/>
              <p:cNvSpPr>
                <a:spLocks noEditPoints="1"/>
              </p:cNvSpPr>
              <p:nvPr/>
            </p:nvSpPr>
            <p:spPr bwMode="auto">
              <a:xfrm>
                <a:off x="5759" y="2613"/>
                <a:ext cx="169" cy="101"/>
              </a:xfrm>
              <a:custGeom>
                <a:avLst/>
                <a:gdLst>
                  <a:gd name="T0" fmla="*/ 20 w 71"/>
                  <a:gd name="T1" fmla="*/ 42 h 42"/>
                  <a:gd name="T2" fmla="*/ 2 w 71"/>
                  <a:gd name="T3" fmla="*/ 13 h 42"/>
                  <a:gd name="T4" fmla="*/ 1 w 71"/>
                  <a:gd name="T5" fmla="*/ 4 h 42"/>
                  <a:gd name="T6" fmla="*/ 10 w 71"/>
                  <a:gd name="T7" fmla="*/ 1 h 42"/>
                  <a:gd name="T8" fmla="*/ 18 w 71"/>
                  <a:gd name="T9" fmla="*/ 2 h 42"/>
                  <a:gd name="T10" fmla="*/ 18 w 71"/>
                  <a:gd name="T11" fmla="*/ 2 h 42"/>
                  <a:gd name="T12" fmla="*/ 34 w 71"/>
                  <a:gd name="T13" fmla="*/ 8 h 42"/>
                  <a:gd name="T14" fmla="*/ 59 w 71"/>
                  <a:gd name="T15" fmla="*/ 0 h 42"/>
                  <a:gd name="T16" fmla="*/ 71 w 71"/>
                  <a:gd name="T17" fmla="*/ 6 h 42"/>
                  <a:gd name="T18" fmla="*/ 71 w 71"/>
                  <a:gd name="T19" fmla="*/ 6 h 42"/>
                  <a:gd name="T20" fmla="*/ 71 w 71"/>
                  <a:gd name="T21" fmla="*/ 6 h 42"/>
                  <a:gd name="T22" fmla="*/ 60 w 71"/>
                  <a:gd name="T23" fmla="*/ 37 h 42"/>
                  <a:gd name="T24" fmla="*/ 60 w 71"/>
                  <a:gd name="T25" fmla="*/ 37 h 42"/>
                  <a:gd name="T26" fmla="*/ 20 w 71"/>
                  <a:gd name="T27" fmla="*/ 42 h 42"/>
                  <a:gd name="T28" fmla="*/ 10 w 71"/>
                  <a:gd name="T29" fmla="*/ 2 h 42"/>
                  <a:gd name="T30" fmla="*/ 2 w 71"/>
                  <a:gd name="T31" fmla="*/ 5 h 42"/>
                  <a:gd name="T32" fmla="*/ 3 w 71"/>
                  <a:gd name="T33" fmla="*/ 13 h 42"/>
                  <a:gd name="T34" fmla="*/ 20 w 71"/>
                  <a:gd name="T35" fmla="*/ 40 h 42"/>
                  <a:gd name="T36" fmla="*/ 59 w 71"/>
                  <a:gd name="T37" fmla="*/ 36 h 42"/>
                  <a:gd name="T38" fmla="*/ 70 w 71"/>
                  <a:gd name="T39" fmla="*/ 6 h 42"/>
                  <a:gd name="T40" fmla="*/ 59 w 71"/>
                  <a:gd name="T41" fmla="*/ 1 h 42"/>
                  <a:gd name="T42" fmla="*/ 34 w 71"/>
                  <a:gd name="T43" fmla="*/ 9 h 42"/>
                  <a:gd name="T44" fmla="*/ 34 w 71"/>
                  <a:gd name="T45" fmla="*/ 9 h 42"/>
                  <a:gd name="T46" fmla="*/ 34 w 71"/>
                  <a:gd name="T47" fmla="*/ 9 h 42"/>
                  <a:gd name="T48" fmla="*/ 18 w 71"/>
                  <a:gd name="T49" fmla="*/ 3 h 42"/>
                  <a:gd name="T50" fmla="*/ 10 w 71"/>
                  <a:gd name="T51"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42">
                    <a:moveTo>
                      <a:pt x="20" y="42"/>
                    </a:moveTo>
                    <a:cubicBezTo>
                      <a:pt x="2" y="13"/>
                      <a:pt x="2" y="13"/>
                      <a:pt x="2" y="13"/>
                    </a:cubicBezTo>
                    <a:cubicBezTo>
                      <a:pt x="0" y="9"/>
                      <a:pt x="0" y="6"/>
                      <a:pt x="1" y="4"/>
                    </a:cubicBezTo>
                    <a:cubicBezTo>
                      <a:pt x="3" y="2"/>
                      <a:pt x="6" y="1"/>
                      <a:pt x="10" y="1"/>
                    </a:cubicBezTo>
                    <a:cubicBezTo>
                      <a:pt x="14" y="1"/>
                      <a:pt x="18" y="2"/>
                      <a:pt x="18" y="2"/>
                    </a:cubicBezTo>
                    <a:cubicBezTo>
                      <a:pt x="18" y="2"/>
                      <a:pt x="18" y="2"/>
                      <a:pt x="18" y="2"/>
                    </a:cubicBezTo>
                    <a:cubicBezTo>
                      <a:pt x="26" y="6"/>
                      <a:pt x="33" y="7"/>
                      <a:pt x="34" y="8"/>
                    </a:cubicBezTo>
                    <a:cubicBezTo>
                      <a:pt x="44" y="3"/>
                      <a:pt x="52" y="0"/>
                      <a:pt x="59" y="0"/>
                    </a:cubicBezTo>
                    <a:cubicBezTo>
                      <a:pt x="69" y="0"/>
                      <a:pt x="71" y="6"/>
                      <a:pt x="71" y="6"/>
                    </a:cubicBezTo>
                    <a:cubicBezTo>
                      <a:pt x="71" y="6"/>
                      <a:pt x="71" y="6"/>
                      <a:pt x="71" y="6"/>
                    </a:cubicBezTo>
                    <a:cubicBezTo>
                      <a:pt x="71" y="6"/>
                      <a:pt x="71" y="6"/>
                      <a:pt x="71" y="6"/>
                    </a:cubicBezTo>
                    <a:cubicBezTo>
                      <a:pt x="66" y="17"/>
                      <a:pt x="62" y="28"/>
                      <a:pt x="60" y="37"/>
                    </a:cubicBezTo>
                    <a:cubicBezTo>
                      <a:pt x="60" y="37"/>
                      <a:pt x="60" y="37"/>
                      <a:pt x="60" y="37"/>
                    </a:cubicBezTo>
                    <a:lnTo>
                      <a:pt x="20" y="42"/>
                    </a:lnTo>
                    <a:close/>
                    <a:moveTo>
                      <a:pt x="10" y="2"/>
                    </a:moveTo>
                    <a:cubicBezTo>
                      <a:pt x="7" y="2"/>
                      <a:pt x="4" y="3"/>
                      <a:pt x="2" y="5"/>
                    </a:cubicBezTo>
                    <a:cubicBezTo>
                      <a:pt x="1" y="7"/>
                      <a:pt x="1" y="9"/>
                      <a:pt x="3" y="13"/>
                    </a:cubicBezTo>
                    <a:cubicBezTo>
                      <a:pt x="20" y="40"/>
                      <a:pt x="20" y="40"/>
                      <a:pt x="20" y="40"/>
                    </a:cubicBezTo>
                    <a:cubicBezTo>
                      <a:pt x="59" y="36"/>
                      <a:pt x="59" y="36"/>
                      <a:pt x="59" y="36"/>
                    </a:cubicBezTo>
                    <a:cubicBezTo>
                      <a:pt x="61" y="27"/>
                      <a:pt x="64" y="17"/>
                      <a:pt x="70" y="6"/>
                    </a:cubicBezTo>
                    <a:cubicBezTo>
                      <a:pt x="70" y="5"/>
                      <a:pt x="67" y="1"/>
                      <a:pt x="59" y="1"/>
                    </a:cubicBezTo>
                    <a:cubicBezTo>
                      <a:pt x="52" y="1"/>
                      <a:pt x="44" y="4"/>
                      <a:pt x="34" y="9"/>
                    </a:cubicBezTo>
                    <a:cubicBezTo>
                      <a:pt x="34" y="9"/>
                      <a:pt x="34" y="9"/>
                      <a:pt x="34" y="9"/>
                    </a:cubicBezTo>
                    <a:cubicBezTo>
                      <a:pt x="34" y="9"/>
                      <a:pt x="34" y="9"/>
                      <a:pt x="34" y="9"/>
                    </a:cubicBezTo>
                    <a:cubicBezTo>
                      <a:pt x="34" y="9"/>
                      <a:pt x="27" y="8"/>
                      <a:pt x="18" y="3"/>
                    </a:cubicBezTo>
                    <a:cubicBezTo>
                      <a:pt x="17" y="3"/>
                      <a:pt x="14" y="2"/>
                      <a:pt x="1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 name="Freeform 29"/>
              <p:cNvSpPr>
                <a:spLocks/>
              </p:cNvSpPr>
              <p:nvPr/>
            </p:nvSpPr>
            <p:spPr bwMode="auto">
              <a:xfrm>
                <a:off x="5795" y="2709"/>
                <a:ext cx="119" cy="43"/>
              </a:xfrm>
              <a:custGeom>
                <a:avLst/>
                <a:gdLst>
                  <a:gd name="T0" fmla="*/ 41 w 50"/>
                  <a:gd name="T1" fmla="*/ 0 h 18"/>
                  <a:gd name="T2" fmla="*/ 7 w 50"/>
                  <a:gd name="T3" fmla="*/ 4 h 18"/>
                  <a:gd name="T4" fmla="*/ 1 w 50"/>
                  <a:gd name="T5" fmla="*/ 12 h 18"/>
                  <a:gd name="T6" fmla="*/ 8 w 50"/>
                  <a:gd name="T7" fmla="*/ 17 h 18"/>
                  <a:gd name="T8" fmla="*/ 43 w 50"/>
                  <a:gd name="T9" fmla="*/ 14 h 18"/>
                  <a:gd name="T10" fmla="*/ 49 w 50"/>
                  <a:gd name="T11" fmla="*/ 6 h 18"/>
                  <a:gd name="T12" fmla="*/ 41 w 50"/>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50" h="18">
                    <a:moveTo>
                      <a:pt x="41" y="0"/>
                    </a:moveTo>
                    <a:cubicBezTo>
                      <a:pt x="7" y="4"/>
                      <a:pt x="7" y="4"/>
                      <a:pt x="7" y="4"/>
                    </a:cubicBezTo>
                    <a:cubicBezTo>
                      <a:pt x="3" y="5"/>
                      <a:pt x="0" y="8"/>
                      <a:pt x="1" y="12"/>
                    </a:cubicBezTo>
                    <a:cubicBezTo>
                      <a:pt x="1" y="15"/>
                      <a:pt x="5" y="18"/>
                      <a:pt x="8" y="17"/>
                    </a:cubicBezTo>
                    <a:cubicBezTo>
                      <a:pt x="43" y="14"/>
                      <a:pt x="43" y="14"/>
                      <a:pt x="43" y="14"/>
                    </a:cubicBezTo>
                    <a:cubicBezTo>
                      <a:pt x="47" y="13"/>
                      <a:pt x="50" y="10"/>
                      <a:pt x="49" y="6"/>
                    </a:cubicBezTo>
                    <a:cubicBezTo>
                      <a:pt x="49" y="3"/>
                      <a:pt x="45" y="0"/>
                      <a:pt x="4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 name="Freeform 30"/>
              <p:cNvSpPr>
                <a:spLocks noEditPoints="1"/>
              </p:cNvSpPr>
              <p:nvPr/>
            </p:nvSpPr>
            <p:spPr bwMode="auto">
              <a:xfrm>
                <a:off x="5795" y="2707"/>
                <a:ext cx="119" cy="45"/>
              </a:xfrm>
              <a:custGeom>
                <a:avLst/>
                <a:gdLst>
                  <a:gd name="T0" fmla="*/ 8 w 50"/>
                  <a:gd name="T1" fmla="*/ 19 h 19"/>
                  <a:gd name="T2" fmla="*/ 0 w 50"/>
                  <a:gd name="T3" fmla="*/ 13 h 19"/>
                  <a:gd name="T4" fmla="*/ 2 w 50"/>
                  <a:gd name="T5" fmla="*/ 7 h 19"/>
                  <a:gd name="T6" fmla="*/ 7 w 50"/>
                  <a:gd name="T7" fmla="*/ 5 h 19"/>
                  <a:gd name="T8" fmla="*/ 41 w 50"/>
                  <a:gd name="T9" fmla="*/ 1 h 19"/>
                  <a:gd name="T10" fmla="*/ 50 w 50"/>
                  <a:gd name="T11" fmla="*/ 7 h 19"/>
                  <a:gd name="T12" fmla="*/ 48 w 50"/>
                  <a:gd name="T13" fmla="*/ 12 h 19"/>
                  <a:gd name="T14" fmla="*/ 43 w 50"/>
                  <a:gd name="T15" fmla="*/ 15 h 19"/>
                  <a:gd name="T16" fmla="*/ 9 w 50"/>
                  <a:gd name="T17" fmla="*/ 19 h 19"/>
                  <a:gd name="T18" fmla="*/ 8 w 50"/>
                  <a:gd name="T19" fmla="*/ 19 h 19"/>
                  <a:gd name="T20" fmla="*/ 42 w 50"/>
                  <a:gd name="T21" fmla="*/ 2 h 19"/>
                  <a:gd name="T22" fmla="*/ 41 w 50"/>
                  <a:gd name="T23" fmla="*/ 2 h 19"/>
                  <a:gd name="T24" fmla="*/ 7 w 50"/>
                  <a:gd name="T25" fmla="*/ 6 h 19"/>
                  <a:gd name="T26" fmla="*/ 3 w 50"/>
                  <a:gd name="T27" fmla="*/ 8 h 19"/>
                  <a:gd name="T28" fmla="*/ 1 w 50"/>
                  <a:gd name="T29" fmla="*/ 12 h 19"/>
                  <a:gd name="T30" fmla="*/ 8 w 50"/>
                  <a:gd name="T31" fmla="*/ 18 h 19"/>
                  <a:gd name="T32" fmla="*/ 43 w 50"/>
                  <a:gd name="T33" fmla="*/ 14 h 19"/>
                  <a:gd name="T34" fmla="*/ 47 w 50"/>
                  <a:gd name="T35" fmla="*/ 12 h 19"/>
                  <a:gd name="T36" fmla="*/ 49 w 50"/>
                  <a:gd name="T37" fmla="*/ 7 h 19"/>
                  <a:gd name="T38" fmla="*/ 42 w 50"/>
                  <a:gd name="T39"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 h="19">
                    <a:moveTo>
                      <a:pt x="8" y="19"/>
                    </a:moveTo>
                    <a:cubicBezTo>
                      <a:pt x="4" y="19"/>
                      <a:pt x="0" y="16"/>
                      <a:pt x="0" y="13"/>
                    </a:cubicBezTo>
                    <a:cubicBezTo>
                      <a:pt x="0" y="11"/>
                      <a:pt x="0" y="9"/>
                      <a:pt x="2" y="7"/>
                    </a:cubicBezTo>
                    <a:cubicBezTo>
                      <a:pt x="3" y="6"/>
                      <a:pt x="5" y="5"/>
                      <a:pt x="7" y="5"/>
                    </a:cubicBezTo>
                    <a:cubicBezTo>
                      <a:pt x="41" y="1"/>
                      <a:pt x="41" y="1"/>
                      <a:pt x="41" y="1"/>
                    </a:cubicBezTo>
                    <a:cubicBezTo>
                      <a:pt x="45" y="0"/>
                      <a:pt x="49" y="3"/>
                      <a:pt x="50" y="7"/>
                    </a:cubicBezTo>
                    <a:cubicBezTo>
                      <a:pt x="50" y="9"/>
                      <a:pt x="49" y="11"/>
                      <a:pt x="48" y="12"/>
                    </a:cubicBezTo>
                    <a:cubicBezTo>
                      <a:pt x="47" y="14"/>
                      <a:pt x="45" y="15"/>
                      <a:pt x="43" y="15"/>
                    </a:cubicBezTo>
                    <a:cubicBezTo>
                      <a:pt x="9" y="19"/>
                      <a:pt x="9" y="19"/>
                      <a:pt x="9" y="19"/>
                    </a:cubicBezTo>
                    <a:cubicBezTo>
                      <a:pt x="8" y="19"/>
                      <a:pt x="8" y="19"/>
                      <a:pt x="8" y="19"/>
                    </a:cubicBezTo>
                    <a:close/>
                    <a:moveTo>
                      <a:pt x="42" y="2"/>
                    </a:moveTo>
                    <a:cubicBezTo>
                      <a:pt x="42" y="2"/>
                      <a:pt x="42" y="2"/>
                      <a:pt x="41" y="2"/>
                    </a:cubicBezTo>
                    <a:cubicBezTo>
                      <a:pt x="7" y="6"/>
                      <a:pt x="7" y="6"/>
                      <a:pt x="7" y="6"/>
                    </a:cubicBezTo>
                    <a:cubicBezTo>
                      <a:pt x="5" y="6"/>
                      <a:pt x="4" y="7"/>
                      <a:pt x="3" y="8"/>
                    </a:cubicBezTo>
                    <a:cubicBezTo>
                      <a:pt x="1" y="9"/>
                      <a:pt x="1" y="11"/>
                      <a:pt x="1" y="12"/>
                    </a:cubicBezTo>
                    <a:cubicBezTo>
                      <a:pt x="2" y="16"/>
                      <a:pt x="5" y="18"/>
                      <a:pt x="8" y="18"/>
                    </a:cubicBezTo>
                    <a:cubicBezTo>
                      <a:pt x="43" y="14"/>
                      <a:pt x="43" y="14"/>
                      <a:pt x="43" y="14"/>
                    </a:cubicBezTo>
                    <a:cubicBezTo>
                      <a:pt x="45" y="14"/>
                      <a:pt x="46" y="13"/>
                      <a:pt x="47" y="12"/>
                    </a:cubicBezTo>
                    <a:cubicBezTo>
                      <a:pt x="48" y="10"/>
                      <a:pt x="49" y="9"/>
                      <a:pt x="49" y="7"/>
                    </a:cubicBezTo>
                    <a:cubicBezTo>
                      <a:pt x="48" y="4"/>
                      <a:pt x="45" y="2"/>
                      <a:pt x="42"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2" name="Freeform 31"/>
              <p:cNvSpPr>
                <a:spLocks noEditPoints="1"/>
              </p:cNvSpPr>
              <p:nvPr/>
            </p:nvSpPr>
            <p:spPr bwMode="auto">
              <a:xfrm>
                <a:off x="5676" y="2752"/>
                <a:ext cx="424" cy="371"/>
              </a:xfrm>
              <a:custGeom>
                <a:avLst/>
                <a:gdLst>
                  <a:gd name="T0" fmla="*/ 153 w 178"/>
                  <a:gd name="T1" fmla="*/ 137 h 155"/>
                  <a:gd name="T2" fmla="*/ 157 w 178"/>
                  <a:gd name="T3" fmla="*/ 137 h 155"/>
                  <a:gd name="T4" fmla="*/ 165 w 178"/>
                  <a:gd name="T5" fmla="*/ 138 h 155"/>
                  <a:gd name="T6" fmla="*/ 168 w 178"/>
                  <a:gd name="T7" fmla="*/ 139 h 155"/>
                  <a:gd name="T8" fmla="*/ 176 w 178"/>
                  <a:gd name="T9" fmla="*/ 135 h 155"/>
                  <a:gd name="T10" fmla="*/ 172 w 178"/>
                  <a:gd name="T11" fmla="*/ 128 h 155"/>
                  <a:gd name="T12" fmla="*/ 166 w 178"/>
                  <a:gd name="T13" fmla="*/ 105 h 155"/>
                  <a:gd name="T14" fmla="*/ 134 w 178"/>
                  <a:gd name="T15" fmla="*/ 34 h 155"/>
                  <a:gd name="T16" fmla="*/ 95 w 178"/>
                  <a:gd name="T17" fmla="*/ 2 h 155"/>
                  <a:gd name="T18" fmla="*/ 94 w 178"/>
                  <a:gd name="T19" fmla="*/ 0 h 155"/>
                  <a:gd name="T20" fmla="*/ 58 w 178"/>
                  <a:gd name="T21" fmla="*/ 4 h 155"/>
                  <a:gd name="T22" fmla="*/ 35 w 178"/>
                  <a:gd name="T23" fmla="*/ 37 h 155"/>
                  <a:gd name="T24" fmla="*/ 21 w 178"/>
                  <a:gd name="T25" fmla="*/ 133 h 155"/>
                  <a:gd name="T26" fmla="*/ 15 w 178"/>
                  <a:gd name="T27" fmla="*/ 148 h 155"/>
                  <a:gd name="T28" fmla="*/ 15 w 178"/>
                  <a:gd name="T29" fmla="*/ 153 h 155"/>
                  <a:gd name="T30" fmla="*/ 24 w 178"/>
                  <a:gd name="T31" fmla="*/ 153 h 155"/>
                  <a:gd name="T32" fmla="*/ 36 w 178"/>
                  <a:gd name="T33" fmla="*/ 150 h 155"/>
                  <a:gd name="T34" fmla="*/ 36 w 178"/>
                  <a:gd name="T35" fmla="*/ 150 h 155"/>
                  <a:gd name="T36" fmla="*/ 36 w 178"/>
                  <a:gd name="T37" fmla="*/ 150 h 155"/>
                  <a:gd name="T38" fmla="*/ 68 w 178"/>
                  <a:gd name="T39" fmla="*/ 153 h 155"/>
                  <a:gd name="T40" fmla="*/ 153 w 178"/>
                  <a:gd name="T41" fmla="*/ 137 h 155"/>
                  <a:gd name="T42" fmla="*/ 67 w 178"/>
                  <a:gd name="T43" fmla="*/ 57 h 155"/>
                  <a:gd name="T44" fmla="*/ 81 w 178"/>
                  <a:gd name="T45" fmla="*/ 50 h 155"/>
                  <a:gd name="T46" fmla="*/ 80 w 178"/>
                  <a:gd name="T47" fmla="*/ 42 h 155"/>
                  <a:gd name="T48" fmla="*/ 86 w 178"/>
                  <a:gd name="T49" fmla="*/ 41 h 155"/>
                  <a:gd name="T50" fmla="*/ 88 w 178"/>
                  <a:gd name="T51" fmla="*/ 49 h 155"/>
                  <a:gd name="T52" fmla="*/ 102 w 178"/>
                  <a:gd name="T53" fmla="*/ 50 h 155"/>
                  <a:gd name="T54" fmla="*/ 100 w 178"/>
                  <a:gd name="T55" fmla="*/ 55 h 155"/>
                  <a:gd name="T56" fmla="*/ 75 w 178"/>
                  <a:gd name="T57" fmla="*/ 62 h 155"/>
                  <a:gd name="T58" fmla="*/ 92 w 178"/>
                  <a:gd name="T59" fmla="*/ 70 h 155"/>
                  <a:gd name="T60" fmla="*/ 106 w 178"/>
                  <a:gd name="T61" fmla="*/ 92 h 155"/>
                  <a:gd name="T62" fmla="*/ 93 w 178"/>
                  <a:gd name="T63" fmla="*/ 98 h 155"/>
                  <a:gd name="T64" fmla="*/ 94 w 178"/>
                  <a:gd name="T65" fmla="*/ 106 h 155"/>
                  <a:gd name="T66" fmla="*/ 87 w 178"/>
                  <a:gd name="T67" fmla="*/ 107 h 155"/>
                  <a:gd name="T68" fmla="*/ 86 w 178"/>
                  <a:gd name="T69" fmla="*/ 99 h 155"/>
                  <a:gd name="T70" fmla="*/ 69 w 178"/>
                  <a:gd name="T71" fmla="*/ 97 h 155"/>
                  <a:gd name="T72" fmla="*/ 70 w 178"/>
                  <a:gd name="T73" fmla="*/ 92 h 155"/>
                  <a:gd name="T74" fmla="*/ 97 w 178"/>
                  <a:gd name="T75" fmla="*/ 90 h 155"/>
                  <a:gd name="T76" fmla="*/ 93 w 178"/>
                  <a:gd name="T77" fmla="*/ 78 h 155"/>
                  <a:gd name="T78" fmla="*/ 78 w 178"/>
                  <a:gd name="T79" fmla="*/ 74 h 155"/>
                  <a:gd name="T80" fmla="*/ 67 w 178"/>
                  <a:gd name="T81" fmla="*/ 5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8" h="155">
                    <a:moveTo>
                      <a:pt x="153" y="137"/>
                    </a:moveTo>
                    <a:cubicBezTo>
                      <a:pt x="153" y="137"/>
                      <a:pt x="154" y="137"/>
                      <a:pt x="157" y="137"/>
                    </a:cubicBezTo>
                    <a:cubicBezTo>
                      <a:pt x="160" y="137"/>
                      <a:pt x="162" y="137"/>
                      <a:pt x="165" y="138"/>
                    </a:cubicBezTo>
                    <a:cubicBezTo>
                      <a:pt x="165" y="138"/>
                      <a:pt x="166" y="139"/>
                      <a:pt x="168" y="139"/>
                    </a:cubicBezTo>
                    <a:cubicBezTo>
                      <a:pt x="172" y="139"/>
                      <a:pt x="174" y="137"/>
                      <a:pt x="176" y="135"/>
                    </a:cubicBezTo>
                    <a:cubicBezTo>
                      <a:pt x="176" y="135"/>
                      <a:pt x="178" y="132"/>
                      <a:pt x="172" y="128"/>
                    </a:cubicBezTo>
                    <a:cubicBezTo>
                      <a:pt x="172" y="128"/>
                      <a:pt x="162" y="123"/>
                      <a:pt x="166" y="105"/>
                    </a:cubicBezTo>
                    <a:cubicBezTo>
                      <a:pt x="166" y="105"/>
                      <a:pt x="171" y="57"/>
                      <a:pt x="134" y="34"/>
                    </a:cubicBezTo>
                    <a:cubicBezTo>
                      <a:pt x="133" y="33"/>
                      <a:pt x="96" y="10"/>
                      <a:pt x="95" y="2"/>
                    </a:cubicBezTo>
                    <a:cubicBezTo>
                      <a:pt x="95" y="2"/>
                      <a:pt x="95" y="1"/>
                      <a:pt x="94" y="0"/>
                    </a:cubicBezTo>
                    <a:cubicBezTo>
                      <a:pt x="58" y="4"/>
                      <a:pt x="58" y="4"/>
                      <a:pt x="58" y="4"/>
                    </a:cubicBezTo>
                    <a:cubicBezTo>
                      <a:pt x="54" y="12"/>
                      <a:pt x="46" y="24"/>
                      <a:pt x="35" y="37"/>
                    </a:cubicBezTo>
                    <a:cubicBezTo>
                      <a:pt x="35" y="37"/>
                      <a:pt x="0" y="78"/>
                      <a:pt x="21" y="133"/>
                    </a:cubicBezTo>
                    <a:cubicBezTo>
                      <a:pt x="21" y="134"/>
                      <a:pt x="22" y="137"/>
                      <a:pt x="15" y="148"/>
                    </a:cubicBezTo>
                    <a:cubicBezTo>
                      <a:pt x="15" y="148"/>
                      <a:pt x="14" y="151"/>
                      <a:pt x="15" y="153"/>
                    </a:cubicBezTo>
                    <a:cubicBezTo>
                      <a:pt x="16" y="155"/>
                      <a:pt x="19" y="155"/>
                      <a:pt x="24" y="153"/>
                    </a:cubicBezTo>
                    <a:cubicBezTo>
                      <a:pt x="24" y="153"/>
                      <a:pt x="28" y="151"/>
                      <a:pt x="36" y="150"/>
                    </a:cubicBezTo>
                    <a:cubicBezTo>
                      <a:pt x="36" y="150"/>
                      <a:pt x="36" y="150"/>
                      <a:pt x="36" y="150"/>
                    </a:cubicBezTo>
                    <a:cubicBezTo>
                      <a:pt x="36" y="150"/>
                      <a:pt x="36" y="150"/>
                      <a:pt x="36" y="150"/>
                    </a:cubicBezTo>
                    <a:cubicBezTo>
                      <a:pt x="36" y="150"/>
                      <a:pt x="49" y="153"/>
                      <a:pt x="68" y="153"/>
                    </a:cubicBezTo>
                    <a:cubicBezTo>
                      <a:pt x="88" y="153"/>
                      <a:pt x="119" y="150"/>
                      <a:pt x="153" y="137"/>
                    </a:cubicBezTo>
                    <a:close/>
                    <a:moveTo>
                      <a:pt x="67" y="57"/>
                    </a:moveTo>
                    <a:cubicBezTo>
                      <a:pt x="67" y="57"/>
                      <a:pt x="69" y="52"/>
                      <a:pt x="81" y="50"/>
                    </a:cubicBezTo>
                    <a:cubicBezTo>
                      <a:pt x="80" y="42"/>
                      <a:pt x="80" y="42"/>
                      <a:pt x="80" y="42"/>
                    </a:cubicBezTo>
                    <a:cubicBezTo>
                      <a:pt x="86" y="41"/>
                      <a:pt x="86" y="41"/>
                      <a:pt x="86" y="41"/>
                    </a:cubicBezTo>
                    <a:cubicBezTo>
                      <a:pt x="88" y="49"/>
                      <a:pt x="88" y="49"/>
                      <a:pt x="88" y="49"/>
                    </a:cubicBezTo>
                    <a:cubicBezTo>
                      <a:pt x="88" y="49"/>
                      <a:pt x="96" y="48"/>
                      <a:pt x="102" y="50"/>
                    </a:cubicBezTo>
                    <a:cubicBezTo>
                      <a:pt x="100" y="55"/>
                      <a:pt x="100" y="55"/>
                      <a:pt x="100" y="55"/>
                    </a:cubicBezTo>
                    <a:cubicBezTo>
                      <a:pt x="100" y="55"/>
                      <a:pt x="78" y="52"/>
                      <a:pt x="75" y="62"/>
                    </a:cubicBezTo>
                    <a:cubicBezTo>
                      <a:pt x="75" y="62"/>
                      <a:pt x="73" y="69"/>
                      <a:pt x="92" y="70"/>
                    </a:cubicBezTo>
                    <a:cubicBezTo>
                      <a:pt x="92" y="70"/>
                      <a:pt x="119" y="73"/>
                      <a:pt x="106" y="92"/>
                    </a:cubicBezTo>
                    <a:cubicBezTo>
                      <a:pt x="106" y="92"/>
                      <a:pt x="102" y="97"/>
                      <a:pt x="93" y="98"/>
                    </a:cubicBezTo>
                    <a:cubicBezTo>
                      <a:pt x="94" y="106"/>
                      <a:pt x="94" y="106"/>
                      <a:pt x="94" y="106"/>
                    </a:cubicBezTo>
                    <a:cubicBezTo>
                      <a:pt x="87" y="107"/>
                      <a:pt x="87" y="107"/>
                      <a:pt x="87" y="107"/>
                    </a:cubicBezTo>
                    <a:cubicBezTo>
                      <a:pt x="86" y="99"/>
                      <a:pt x="86" y="99"/>
                      <a:pt x="86" y="99"/>
                    </a:cubicBezTo>
                    <a:cubicBezTo>
                      <a:pt x="86" y="99"/>
                      <a:pt x="75" y="100"/>
                      <a:pt x="69" y="97"/>
                    </a:cubicBezTo>
                    <a:cubicBezTo>
                      <a:pt x="70" y="92"/>
                      <a:pt x="70" y="92"/>
                      <a:pt x="70" y="92"/>
                    </a:cubicBezTo>
                    <a:cubicBezTo>
                      <a:pt x="70" y="92"/>
                      <a:pt x="84" y="98"/>
                      <a:pt x="97" y="90"/>
                    </a:cubicBezTo>
                    <a:cubicBezTo>
                      <a:pt x="97" y="90"/>
                      <a:pt x="108" y="82"/>
                      <a:pt x="93" y="78"/>
                    </a:cubicBezTo>
                    <a:cubicBezTo>
                      <a:pt x="93" y="78"/>
                      <a:pt x="85" y="76"/>
                      <a:pt x="78" y="74"/>
                    </a:cubicBezTo>
                    <a:cubicBezTo>
                      <a:pt x="78" y="74"/>
                      <a:pt x="60" y="70"/>
                      <a:pt x="67" y="5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 name="Freeform 32"/>
              <p:cNvSpPr>
                <a:spLocks/>
              </p:cNvSpPr>
              <p:nvPr/>
            </p:nvSpPr>
            <p:spPr bwMode="auto">
              <a:xfrm>
                <a:off x="6433" y="2606"/>
                <a:ext cx="176" cy="108"/>
              </a:xfrm>
              <a:custGeom>
                <a:avLst/>
                <a:gdLst>
                  <a:gd name="T0" fmla="*/ 21 w 74"/>
                  <a:gd name="T1" fmla="*/ 45 h 45"/>
                  <a:gd name="T2" fmla="*/ 60 w 74"/>
                  <a:gd name="T3" fmla="*/ 44 h 45"/>
                  <a:gd name="T4" fmla="*/ 74 w 74"/>
                  <a:gd name="T5" fmla="*/ 15 h 45"/>
                  <a:gd name="T6" fmla="*/ 38 w 74"/>
                  <a:gd name="T7" fmla="*/ 14 h 45"/>
                  <a:gd name="T8" fmla="*/ 23 w 74"/>
                  <a:gd name="T9" fmla="*/ 8 h 45"/>
                  <a:gd name="T10" fmla="*/ 6 w 74"/>
                  <a:gd name="T11" fmla="*/ 17 h 45"/>
                  <a:gd name="T12" fmla="*/ 21 w 74"/>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74" h="45">
                    <a:moveTo>
                      <a:pt x="21" y="45"/>
                    </a:moveTo>
                    <a:cubicBezTo>
                      <a:pt x="60" y="44"/>
                      <a:pt x="60" y="44"/>
                      <a:pt x="60" y="44"/>
                    </a:cubicBezTo>
                    <a:cubicBezTo>
                      <a:pt x="62" y="37"/>
                      <a:pt x="66" y="27"/>
                      <a:pt x="74" y="15"/>
                    </a:cubicBezTo>
                    <a:cubicBezTo>
                      <a:pt x="74" y="15"/>
                      <a:pt x="69" y="2"/>
                      <a:pt x="38" y="14"/>
                    </a:cubicBezTo>
                    <a:cubicBezTo>
                      <a:pt x="38" y="14"/>
                      <a:pt x="31" y="13"/>
                      <a:pt x="23" y="8"/>
                    </a:cubicBezTo>
                    <a:cubicBezTo>
                      <a:pt x="23" y="8"/>
                      <a:pt x="0" y="0"/>
                      <a:pt x="6" y="17"/>
                    </a:cubicBezTo>
                    <a:lnTo>
                      <a:pt x="21" y="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 name="Freeform 33"/>
              <p:cNvSpPr>
                <a:spLocks noEditPoints="1"/>
              </p:cNvSpPr>
              <p:nvPr/>
            </p:nvSpPr>
            <p:spPr bwMode="auto">
              <a:xfrm>
                <a:off x="6442" y="2621"/>
                <a:ext cx="167" cy="95"/>
              </a:xfrm>
              <a:custGeom>
                <a:avLst/>
                <a:gdLst>
                  <a:gd name="T0" fmla="*/ 17 w 70"/>
                  <a:gd name="T1" fmla="*/ 40 h 40"/>
                  <a:gd name="T2" fmla="*/ 2 w 70"/>
                  <a:gd name="T3" fmla="*/ 11 h 40"/>
                  <a:gd name="T4" fmla="*/ 2 w 70"/>
                  <a:gd name="T5" fmla="*/ 2 h 40"/>
                  <a:gd name="T6" fmla="*/ 9 w 70"/>
                  <a:gd name="T7" fmla="*/ 0 h 40"/>
                  <a:gd name="T8" fmla="*/ 19 w 70"/>
                  <a:gd name="T9" fmla="*/ 1 h 40"/>
                  <a:gd name="T10" fmla="*/ 19 w 70"/>
                  <a:gd name="T11" fmla="*/ 1 h 40"/>
                  <a:gd name="T12" fmla="*/ 34 w 70"/>
                  <a:gd name="T13" fmla="*/ 8 h 40"/>
                  <a:gd name="T14" fmla="*/ 56 w 70"/>
                  <a:gd name="T15" fmla="*/ 2 h 40"/>
                  <a:gd name="T16" fmla="*/ 70 w 70"/>
                  <a:gd name="T17" fmla="*/ 9 h 40"/>
                  <a:gd name="T18" fmla="*/ 70 w 70"/>
                  <a:gd name="T19" fmla="*/ 9 h 40"/>
                  <a:gd name="T20" fmla="*/ 70 w 70"/>
                  <a:gd name="T21" fmla="*/ 10 h 40"/>
                  <a:gd name="T22" fmla="*/ 56 w 70"/>
                  <a:gd name="T23" fmla="*/ 39 h 40"/>
                  <a:gd name="T24" fmla="*/ 56 w 70"/>
                  <a:gd name="T25" fmla="*/ 39 h 40"/>
                  <a:gd name="T26" fmla="*/ 17 w 70"/>
                  <a:gd name="T27" fmla="*/ 40 h 40"/>
                  <a:gd name="T28" fmla="*/ 9 w 70"/>
                  <a:gd name="T29" fmla="*/ 1 h 40"/>
                  <a:gd name="T30" fmla="*/ 3 w 70"/>
                  <a:gd name="T31" fmla="*/ 3 h 40"/>
                  <a:gd name="T32" fmla="*/ 3 w 70"/>
                  <a:gd name="T33" fmla="*/ 11 h 40"/>
                  <a:gd name="T34" fmla="*/ 17 w 70"/>
                  <a:gd name="T35" fmla="*/ 39 h 40"/>
                  <a:gd name="T36" fmla="*/ 55 w 70"/>
                  <a:gd name="T37" fmla="*/ 38 h 40"/>
                  <a:gd name="T38" fmla="*/ 69 w 70"/>
                  <a:gd name="T39" fmla="*/ 9 h 40"/>
                  <a:gd name="T40" fmla="*/ 56 w 70"/>
                  <a:gd name="T41" fmla="*/ 4 h 40"/>
                  <a:gd name="T42" fmla="*/ 34 w 70"/>
                  <a:gd name="T43" fmla="*/ 9 h 40"/>
                  <a:gd name="T44" fmla="*/ 34 w 70"/>
                  <a:gd name="T45" fmla="*/ 9 h 40"/>
                  <a:gd name="T46" fmla="*/ 34 w 70"/>
                  <a:gd name="T47" fmla="*/ 9 h 40"/>
                  <a:gd name="T48" fmla="*/ 18 w 70"/>
                  <a:gd name="T49" fmla="*/ 2 h 40"/>
                  <a:gd name="T50" fmla="*/ 9 w 70"/>
                  <a:gd name="T51" fmla="*/ 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0" h="40">
                    <a:moveTo>
                      <a:pt x="17" y="40"/>
                    </a:moveTo>
                    <a:cubicBezTo>
                      <a:pt x="2" y="11"/>
                      <a:pt x="2" y="11"/>
                      <a:pt x="2" y="11"/>
                    </a:cubicBezTo>
                    <a:cubicBezTo>
                      <a:pt x="0" y="7"/>
                      <a:pt x="0" y="4"/>
                      <a:pt x="2" y="2"/>
                    </a:cubicBezTo>
                    <a:cubicBezTo>
                      <a:pt x="3" y="0"/>
                      <a:pt x="5" y="0"/>
                      <a:pt x="9" y="0"/>
                    </a:cubicBezTo>
                    <a:cubicBezTo>
                      <a:pt x="14" y="0"/>
                      <a:pt x="19" y="1"/>
                      <a:pt x="19" y="1"/>
                    </a:cubicBezTo>
                    <a:cubicBezTo>
                      <a:pt x="19" y="1"/>
                      <a:pt x="19" y="1"/>
                      <a:pt x="19" y="1"/>
                    </a:cubicBezTo>
                    <a:cubicBezTo>
                      <a:pt x="26" y="6"/>
                      <a:pt x="33" y="8"/>
                      <a:pt x="34" y="8"/>
                    </a:cubicBezTo>
                    <a:cubicBezTo>
                      <a:pt x="43" y="4"/>
                      <a:pt x="50" y="2"/>
                      <a:pt x="56" y="2"/>
                    </a:cubicBezTo>
                    <a:cubicBezTo>
                      <a:pt x="68" y="2"/>
                      <a:pt x="70" y="9"/>
                      <a:pt x="70" y="9"/>
                    </a:cubicBezTo>
                    <a:cubicBezTo>
                      <a:pt x="70" y="9"/>
                      <a:pt x="70" y="9"/>
                      <a:pt x="70" y="9"/>
                    </a:cubicBezTo>
                    <a:cubicBezTo>
                      <a:pt x="70" y="10"/>
                      <a:pt x="70" y="10"/>
                      <a:pt x="70" y="10"/>
                    </a:cubicBezTo>
                    <a:cubicBezTo>
                      <a:pt x="64" y="20"/>
                      <a:pt x="59" y="30"/>
                      <a:pt x="56" y="39"/>
                    </a:cubicBezTo>
                    <a:cubicBezTo>
                      <a:pt x="56" y="39"/>
                      <a:pt x="56" y="39"/>
                      <a:pt x="56" y="39"/>
                    </a:cubicBezTo>
                    <a:lnTo>
                      <a:pt x="17" y="40"/>
                    </a:lnTo>
                    <a:close/>
                    <a:moveTo>
                      <a:pt x="9" y="1"/>
                    </a:moveTo>
                    <a:cubicBezTo>
                      <a:pt x="6" y="1"/>
                      <a:pt x="4" y="1"/>
                      <a:pt x="3" y="3"/>
                    </a:cubicBezTo>
                    <a:cubicBezTo>
                      <a:pt x="1" y="4"/>
                      <a:pt x="1" y="7"/>
                      <a:pt x="3" y="11"/>
                    </a:cubicBezTo>
                    <a:cubicBezTo>
                      <a:pt x="17" y="39"/>
                      <a:pt x="17" y="39"/>
                      <a:pt x="17" y="39"/>
                    </a:cubicBezTo>
                    <a:cubicBezTo>
                      <a:pt x="55" y="38"/>
                      <a:pt x="55" y="38"/>
                      <a:pt x="55" y="38"/>
                    </a:cubicBezTo>
                    <a:cubicBezTo>
                      <a:pt x="58" y="29"/>
                      <a:pt x="63" y="19"/>
                      <a:pt x="69" y="9"/>
                    </a:cubicBezTo>
                    <a:cubicBezTo>
                      <a:pt x="69" y="8"/>
                      <a:pt x="66" y="4"/>
                      <a:pt x="56" y="4"/>
                    </a:cubicBezTo>
                    <a:cubicBezTo>
                      <a:pt x="50" y="4"/>
                      <a:pt x="43" y="5"/>
                      <a:pt x="34" y="9"/>
                    </a:cubicBezTo>
                    <a:cubicBezTo>
                      <a:pt x="34" y="9"/>
                      <a:pt x="34" y="9"/>
                      <a:pt x="34" y="9"/>
                    </a:cubicBezTo>
                    <a:cubicBezTo>
                      <a:pt x="34" y="9"/>
                      <a:pt x="34" y="9"/>
                      <a:pt x="34" y="9"/>
                    </a:cubicBezTo>
                    <a:cubicBezTo>
                      <a:pt x="33" y="9"/>
                      <a:pt x="27" y="8"/>
                      <a:pt x="18" y="2"/>
                    </a:cubicBezTo>
                    <a:cubicBezTo>
                      <a:pt x="18" y="2"/>
                      <a:pt x="13" y="1"/>
                      <a:pt x="9"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 name="Freeform 34"/>
              <p:cNvSpPr>
                <a:spLocks/>
              </p:cNvSpPr>
              <p:nvPr/>
            </p:nvSpPr>
            <p:spPr bwMode="auto">
              <a:xfrm>
                <a:off x="6471" y="2721"/>
                <a:ext cx="114" cy="34"/>
              </a:xfrm>
              <a:custGeom>
                <a:avLst/>
                <a:gdLst>
                  <a:gd name="T0" fmla="*/ 40 w 48"/>
                  <a:gd name="T1" fmla="*/ 0 h 14"/>
                  <a:gd name="T2" fmla="*/ 6 w 48"/>
                  <a:gd name="T3" fmla="*/ 1 h 14"/>
                  <a:gd name="T4" fmla="*/ 0 w 48"/>
                  <a:gd name="T5" fmla="*/ 7 h 14"/>
                  <a:gd name="T6" fmla="*/ 7 w 48"/>
                  <a:gd name="T7" fmla="*/ 14 h 14"/>
                  <a:gd name="T8" fmla="*/ 41 w 48"/>
                  <a:gd name="T9" fmla="*/ 13 h 14"/>
                  <a:gd name="T10" fmla="*/ 48 w 48"/>
                  <a:gd name="T11" fmla="*/ 6 h 14"/>
                  <a:gd name="T12" fmla="*/ 40 w 48"/>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48" h="14">
                    <a:moveTo>
                      <a:pt x="40" y="0"/>
                    </a:moveTo>
                    <a:cubicBezTo>
                      <a:pt x="6" y="1"/>
                      <a:pt x="6" y="1"/>
                      <a:pt x="6" y="1"/>
                    </a:cubicBezTo>
                    <a:cubicBezTo>
                      <a:pt x="3" y="1"/>
                      <a:pt x="0" y="4"/>
                      <a:pt x="0" y="7"/>
                    </a:cubicBezTo>
                    <a:cubicBezTo>
                      <a:pt x="0" y="11"/>
                      <a:pt x="3" y="14"/>
                      <a:pt x="7" y="14"/>
                    </a:cubicBezTo>
                    <a:cubicBezTo>
                      <a:pt x="41" y="13"/>
                      <a:pt x="41" y="13"/>
                      <a:pt x="41" y="13"/>
                    </a:cubicBezTo>
                    <a:cubicBezTo>
                      <a:pt x="45" y="12"/>
                      <a:pt x="48" y="10"/>
                      <a:pt x="48" y="6"/>
                    </a:cubicBezTo>
                    <a:cubicBezTo>
                      <a:pt x="47" y="2"/>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 name="Freeform 35"/>
              <p:cNvSpPr>
                <a:spLocks noEditPoints="1"/>
              </p:cNvSpPr>
              <p:nvPr/>
            </p:nvSpPr>
            <p:spPr bwMode="auto">
              <a:xfrm>
                <a:off x="6468" y="2719"/>
                <a:ext cx="117" cy="36"/>
              </a:xfrm>
              <a:custGeom>
                <a:avLst/>
                <a:gdLst>
                  <a:gd name="T0" fmla="*/ 8 w 49"/>
                  <a:gd name="T1" fmla="*/ 15 h 15"/>
                  <a:gd name="T2" fmla="*/ 0 w 49"/>
                  <a:gd name="T3" fmla="*/ 8 h 15"/>
                  <a:gd name="T4" fmla="*/ 2 w 49"/>
                  <a:gd name="T5" fmla="*/ 3 h 15"/>
                  <a:gd name="T6" fmla="*/ 7 w 49"/>
                  <a:gd name="T7" fmla="*/ 1 h 15"/>
                  <a:gd name="T8" fmla="*/ 42 w 49"/>
                  <a:gd name="T9" fmla="*/ 0 h 15"/>
                  <a:gd name="T10" fmla="*/ 49 w 49"/>
                  <a:gd name="T11" fmla="*/ 7 h 15"/>
                  <a:gd name="T12" fmla="*/ 42 w 49"/>
                  <a:gd name="T13" fmla="*/ 14 h 15"/>
                  <a:gd name="T14" fmla="*/ 8 w 49"/>
                  <a:gd name="T15" fmla="*/ 15 h 15"/>
                  <a:gd name="T16" fmla="*/ 42 w 49"/>
                  <a:gd name="T17" fmla="*/ 1 h 15"/>
                  <a:gd name="T18" fmla="*/ 41 w 49"/>
                  <a:gd name="T19" fmla="*/ 1 h 15"/>
                  <a:gd name="T20" fmla="*/ 7 w 49"/>
                  <a:gd name="T21" fmla="*/ 2 h 15"/>
                  <a:gd name="T22" fmla="*/ 3 w 49"/>
                  <a:gd name="T23" fmla="*/ 4 h 15"/>
                  <a:gd name="T24" fmla="*/ 1 w 49"/>
                  <a:gd name="T25" fmla="*/ 8 h 15"/>
                  <a:gd name="T26" fmla="*/ 8 w 49"/>
                  <a:gd name="T27" fmla="*/ 14 h 15"/>
                  <a:gd name="T28" fmla="*/ 8 w 49"/>
                  <a:gd name="T29" fmla="*/ 14 h 15"/>
                  <a:gd name="T30" fmla="*/ 42 w 49"/>
                  <a:gd name="T31" fmla="*/ 13 h 15"/>
                  <a:gd name="T32" fmla="*/ 48 w 49"/>
                  <a:gd name="T33" fmla="*/ 7 h 15"/>
                  <a:gd name="T34" fmla="*/ 42 w 49"/>
                  <a:gd name="T35"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15">
                    <a:moveTo>
                      <a:pt x="8" y="15"/>
                    </a:moveTo>
                    <a:cubicBezTo>
                      <a:pt x="4" y="15"/>
                      <a:pt x="0" y="12"/>
                      <a:pt x="0" y="8"/>
                    </a:cubicBezTo>
                    <a:cubicBezTo>
                      <a:pt x="0" y="6"/>
                      <a:pt x="1" y="5"/>
                      <a:pt x="2" y="3"/>
                    </a:cubicBezTo>
                    <a:cubicBezTo>
                      <a:pt x="4" y="2"/>
                      <a:pt x="5" y="1"/>
                      <a:pt x="7" y="1"/>
                    </a:cubicBezTo>
                    <a:cubicBezTo>
                      <a:pt x="42" y="0"/>
                      <a:pt x="42" y="0"/>
                      <a:pt x="42" y="0"/>
                    </a:cubicBezTo>
                    <a:cubicBezTo>
                      <a:pt x="46" y="0"/>
                      <a:pt x="49" y="3"/>
                      <a:pt x="49" y="7"/>
                    </a:cubicBezTo>
                    <a:cubicBezTo>
                      <a:pt x="49" y="11"/>
                      <a:pt x="46" y="14"/>
                      <a:pt x="42" y="14"/>
                    </a:cubicBezTo>
                    <a:lnTo>
                      <a:pt x="8" y="15"/>
                    </a:lnTo>
                    <a:close/>
                    <a:moveTo>
                      <a:pt x="42" y="1"/>
                    </a:moveTo>
                    <a:cubicBezTo>
                      <a:pt x="41" y="1"/>
                      <a:pt x="41" y="1"/>
                      <a:pt x="41" y="1"/>
                    </a:cubicBezTo>
                    <a:cubicBezTo>
                      <a:pt x="7" y="2"/>
                      <a:pt x="7" y="2"/>
                      <a:pt x="7" y="2"/>
                    </a:cubicBezTo>
                    <a:cubicBezTo>
                      <a:pt x="6" y="2"/>
                      <a:pt x="4" y="3"/>
                      <a:pt x="3" y="4"/>
                    </a:cubicBezTo>
                    <a:cubicBezTo>
                      <a:pt x="2" y="5"/>
                      <a:pt x="1" y="7"/>
                      <a:pt x="1" y="8"/>
                    </a:cubicBezTo>
                    <a:cubicBezTo>
                      <a:pt x="1" y="12"/>
                      <a:pt x="4" y="14"/>
                      <a:pt x="8" y="14"/>
                    </a:cubicBezTo>
                    <a:cubicBezTo>
                      <a:pt x="8" y="14"/>
                      <a:pt x="8" y="14"/>
                      <a:pt x="8" y="14"/>
                    </a:cubicBezTo>
                    <a:cubicBezTo>
                      <a:pt x="42" y="13"/>
                      <a:pt x="42" y="13"/>
                      <a:pt x="42" y="13"/>
                    </a:cubicBezTo>
                    <a:cubicBezTo>
                      <a:pt x="45" y="13"/>
                      <a:pt x="48" y="10"/>
                      <a:pt x="48" y="7"/>
                    </a:cubicBezTo>
                    <a:cubicBezTo>
                      <a:pt x="48" y="4"/>
                      <a:pt x="45" y="1"/>
                      <a:pt x="4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 name="Freeform 36"/>
              <p:cNvSpPr>
                <a:spLocks noEditPoints="1"/>
              </p:cNvSpPr>
              <p:nvPr/>
            </p:nvSpPr>
            <p:spPr bwMode="auto">
              <a:xfrm>
                <a:off x="6335" y="2762"/>
                <a:ext cx="402" cy="354"/>
              </a:xfrm>
              <a:custGeom>
                <a:avLst/>
                <a:gdLst>
                  <a:gd name="T0" fmla="*/ 163 w 169"/>
                  <a:gd name="T1" fmla="*/ 131 h 148"/>
                  <a:gd name="T2" fmla="*/ 159 w 169"/>
                  <a:gd name="T3" fmla="*/ 108 h 148"/>
                  <a:gd name="T4" fmla="*/ 135 w 169"/>
                  <a:gd name="T5" fmla="*/ 36 h 148"/>
                  <a:gd name="T6" fmla="*/ 99 w 169"/>
                  <a:gd name="T7" fmla="*/ 2 h 148"/>
                  <a:gd name="T8" fmla="*/ 99 w 169"/>
                  <a:gd name="T9" fmla="*/ 0 h 148"/>
                  <a:gd name="T10" fmla="*/ 63 w 169"/>
                  <a:gd name="T11" fmla="*/ 1 h 148"/>
                  <a:gd name="T12" fmla="*/ 38 w 169"/>
                  <a:gd name="T13" fmla="*/ 31 h 148"/>
                  <a:gd name="T14" fmla="*/ 15 w 169"/>
                  <a:gd name="T15" fmla="*/ 124 h 148"/>
                  <a:gd name="T16" fmla="*/ 8 w 169"/>
                  <a:gd name="T17" fmla="*/ 139 h 148"/>
                  <a:gd name="T18" fmla="*/ 8 w 169"/>
                  <a:gd name="T19" fmla="*/ 139 h 148"/>
                  <a:gd name="T20" fmla="*/ 7 w 169"/>
                  <a:gd name="T21" fmla="*/ 143 h 148"/>
                  <a:gd name="T22" fmla="*/ 16 w 169"/>
                  <a:gd name="T23" fmla="*/ 144 h 148"/>
                  <a:gd name="T24" fmla="*/ 28 w 169"/>
                  <a:gd name="T25" fmla="*/ 142 h 148"/>
                  <a:gd name="T26" fmla="*/ 28 w 169"/>
                  <a:gd name="T27" fmla="*/ 142 h 148"/>
                  <a:gd name="T28" fmla="*/ 29 w 169"/>
                  <a:gd name="T29" fmla="*/ 142 h 148"/>
                  <a:gd name="T30" fmla="*/ 78 w 169"/>
                  <a:gd name="T31" fmla="*/ 148 h 148"/>
                  <a:gd name="T32" fmla="*/ 143 w 169"/>
                  <a:gd name="T33" fmla="*/ 139 h 148"/>
                  <a:gd name="T34" fmla="*/ 155 w 169"/>
                  <a:gd name="T35" fmla="*/ 141 h 148"/>
                  <a:gd name="T36" fmla="*/ 159 w 169"/>
                  <a:gd name="T37" fmla="*/ 142 h 148"/>
                  <a:gd name="T38" fmla="*/ 167 w 169"/>
                  <a:gd name="T39" fmla="*/ 138 h 148"/>
                  <a:gd name="T40" fmla="*/ 163 w 169"/>
                  <a:gd name="T41" fmla="*/ 131 h 148"/>
                  <a:gd name="T42" fmla="*/ 107 w 169"/>
                  <a:gd name="T43" fmla="*/ 101 h 148"/>
                  <a:gd name="T44" fmla="*/ 56 w 169"/>
                  <a:gd name="T45" fmla="*/ 100 h 148"/>
                  <a:gd name="T46" fmla="*/ 56 w 169"/>
                  <a:gd name="T47" fmla="*/ 96 h 148"/>
                  <a:gd name="T48" fmla="*/ 70 w 169"/>
                  <a:gd name="T49" fmla="*/ 79 h 148"/>
                  <a:gd name="T50" fmla="*/ 70 w 169"/>
                  <a:gd name="T51" fmla="*/ 73 h 148"/>
                  <a:gd name="T52" fmla="*/ 57 w 169"/>
                  <a:gd name="T53" fmla="*/ 73 h 148"/>
                  <a:gd name="T54" fmla="*/ 57 w 169"/>
                  <a:gd name="T55" fmla="*/ 67 h 148"/>
                  <a:gd name="T56" fmla="*/ 68 w 169"/>
                  <a:gd name="T57" fmla="*/ 67 h 148"/>
                  <a:gd name="T58" fmla="*/ 67 w 169"/>
                  <a:gd name="T59" fmla="*/ 57 h 148"/>
                  <a:gd name="T60" fmla="*/ 91 w 169"/>
                  <a:gd name="T61" fmla="*/ 39 h 148"/>
                  <a:gd name="T62" fmla="*/ 104 w 169"/>
                  <a:gd name="T63" fmla="*/ 41 h 148"/>
                  <a:gd name="T64" fmla="*/ 102 w 169"/>
                  <a:gd name="T65" fmla="*/ 47 h 148"/>
                  <a:gd name="T66" fmla="*/ 91 w 169"/>
                  <a:gd name="T67" fmla="*/ 45 h 148"/>
                  <a:gd name="T68" fmla="*/ 77 w 169"/>
                  <a:gd name="T69" fmla="*/ 57 h 148"/>
                  <a:gd name="T70" fmla="*/ 79 w 169"/>
                  <a:gd name="T71" fmla="*/ 67 h 148"/>
                  <a:gd name="T72" fmla="*/ 97 w 169"/>
                  <a:gd name="T73" fmla="*/ 67 h 148"/>
                  <a:gd name="T74" fmla="*/ 96 w 169"/>
                  <a:gd name="T75" fmla="*/ 73 h 148"/>
                  <a:gd name="T76" fmla="*/ 80 w 169"/>
                  <a:gd name="T77" fmla="*/ 73 h 148"/>
                  <a:gd name="T78" fmla="*/ 79 w 169"/>
                  <a:gd name="T79" fmla="*/ 83 h 148"/>
                  <a:gd name="T80" fmla="*/ 71 w 169"/>
                  <a:gd name="T81" fmla="*/ 93 h 148"/>
                  <a:gd name="T82" fmla="*/ 71 w 169"/>
                  <a:gd name="T83" fmla="*/ 94 h 148"/>
                  <a:gd name="T84" fmla="*/ 107 w 169"/>
                  <a:gd name="T85" fmla="*/ 94 h 148"/>
                  <a:gd name="T86" fmla="*/ 107 w 169"/>
                  <a:gd name="T87" fmla="*/ 10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9" h="148">
                    <a:moveTo>
                      <a:pt x="163" y="131"/>
                    </a:moveTo>
                    <a:cubicBezTo>
                      <a:pt x="163" y="131"/>
                      <a:pt x="154" y="125"/>
                      <a:pt x="159" y="108"/>
                    </a:cubicBezTo>
                    <a:cubicBezTo>
                      <a:pt x="159" y="108"/>
                      <a:pt x="168" y="62"/>
                      <a:pt x="135" y="36"/>
                    </a:cubicBezTo>
                    <a:cubicBezTo>
                      <a:pt x="133" y="35"/>
                      <a:pt x="100" y="10"/>
                      <a:pt x="99" y="2"/>
                    </a:cubicBezTo>
                    <a:cubicBezTo>
                      <a:pt x="99" y="2"/>
                      <a:pt x="99" y="1"/>
                      <a:pt x="99" y="0"/>
                    </a:cubicBezTo>
                    <a:cubicBezTo>
                      <a:pt x="63" y="1"/>
                      <a:pt x="63" y="1"/>
                      <a:pt x="63" y="1"/>
                    </a:cubicBezTo>
                    <a:cubicBezTo>
                      <a:pt x="58" y="9"/>
                      <a:pt x="50" y="19"/>
                      <a:pt x="38" y="31"/>
                    </a:cubicBezTo>
                    <a:cubicBezTo>
                      <a:pt x="37" y="32"/>
                      <a:pt x="0" y="69"/>
                      <a:pt x="15" y="124"/>
                    </a:cubicBezTo>
                    <a:cubicBezTo>
                      <a:pt x="15" y="125"/>
                      <a:pt x="16" y="128"/>
                      <a:pt x="8" y="139"/>
                    </a:cubicBezTo>
                    <a:cubicBezTo>
                      <a:pt x="8" y="139"/>
                      <a:pt x="8" y="139"/>
                      <a:pt x="8" y="139"/>
                    </a:cubicBezTo>
                    <a:cubicBezTo>
                      <a:pt x="8" y="139"/>
                      <a:pt x="6" y="142"/>
                      <a:pt x="7" y="143"/>
                    </a:cubicBezTo>
                    <a:cubicBezTo>
                      <a:pt x="9" y="145"/>
                      <a:pt x="12" y="145"/>
                      <a:pt x="16" y="144"/>
                    </a:cubicBezTo>
                    <a:cubicBezTo>
                      <a:pt x="16" y="144"/>
                      <a:pt x="21" y="143"/>
                      <a:pt x="28" y="142"/>
                    </a:cubicBezTo>
                    <a:cubicBezTo>
                      <a:pt x="28" y="142"/>
                      <a:pt x="28" y="142"/>
                      <a:pt x="28" y="142"/>
                    </a:cubicBezTo>
                    <a:cubicBezTo>
                      <a:pt x="29" y="142"/>
                      <a:pt x="29" y="142"/>
                      <a:pt x="29" y="142"/>
                    </a:cubicBezTo>
                    <a:cubicBezTo>
                      <a:pt x="29" y="142"/>
                      <a:pt x="48" y="148"/>
                      <a:pt x="78" y="148"/>
                    </a:cubicBezTo>
                    <a:cubicBezTo>
                      <a:pt x="100" y="148"/>
                      <a:pt x="122" y="145"/>
                      <a:pt x="143" y="139"/>
                    </a:cubicBezTo>
                    <a:cubicBezTo>
                      <a:pt x="143" y="139"/>
                      <a:pt x="149" y="138"/>
                      <a:pt x="155" y="141"/>
                    </a:cubicBezTo>
                    <a:cubicBezTo>
                      <a:pt x="155" y="141"/>
                      <a:pt x="157" y="142"/>
                      <a:pt x="159" y="142"/>
                    </a:cubicBezTo>
                    <a:cubicBezTo>
                      <a:pt x="162" y="142"/>
                      <a:pt x="165" y="140"/>
                      <a:pt x="167" y="138"/>
                    </a:cubicBezTo>
                    <a:cubicBezTo>
                      <a:pt x="167" y="138"/>
                      <a:pt x="169" y="135"/>
                      <a:pt x="163" y="131"/>
                    </a:cubicBezTo>
                    <a:close/>
                    <a:moveTo>
                      <a:pt x="107" y="101"/>
                    </a:moveTo>
                    <a:cubicBezTo>
                      <a:pt x="56" y="100"/>
                      <a:pt x="56" y="100"/>
                      <a:pt x="56" y="100"/>
                    </a:cubicBezTo>
                    <a:cubicBezTo>
                      <a:pt x="56" y="96"/>
                      <a:pt x="56" y="96"/>
                      <a:pt x="56" y="96"/>
                    </a:cubicBezTo>
                    <a:cubicBezTo>
                      <a:pt x="64" y="93"/>
                      <a:pt x="70" y="86"/>
                      <a:pt x="70" y="79"/>
                    </a:cubicBezTo>
                    <a:cubicBezTo>
                      <a:pt x="70" y="77"/>
                      <a:pt x="70" y="75"/>
                      <a:pt x="70" y="73"/>
                    </a:cubicBezTo>
                    <a:cubicBezTo>
                      <a:pt x="57" y="73"/>
                      <a:pt x="57" y="73"/>
                      <a:pt x="57" y="73"/>
                    </a:cubicBezTo>
                    <a:cubicBezTo>
                      <a:pt x="57" y="67"/>
                      <a:pt x="57" y="67"/>
                      <a:pt x="57" y="67"/>
                    </a:cubicBezTo>
                    <a:cubicBezTo>
                      <a:pt x="68" y="67"/>
                      <a:pt x="68" y="67"/>
                      <a:pt x="68" y="67"/>
                    </a:cubicBezTo>
                    <a:cubicBezTo>
                      <a:pt x="68" y="64"/>
                      <a:pt x="67" y="61"/>
                      <a:pt x="67" y="57"/>
                    </a:cubicBezTo>
                    <a:cubicBezTo>
                      <a:pt x="67" y="46"/>
                      <a:pt x="77" y="39"/>
                      <a:pt x="91" y="39"/>
                    </a:cubicBezTo>
                    <a:cubicBezTo>
                      <a:pt x="97" y="39"/>
                      <a:pt x="102" y="40"/>
                      <a:pt x="104" y="41"/>
                    </a:cubicBezTo>
                    <a:cubicBezTo>
                      <a:pt x="102" y="47"/>
                      <a:pt x="102" y="47"/>
                      <a:pt x="102" y="47"/>
                    </a:cubicBezTo>
                    <a:cubicBezTo>
                      <a:pt x="100" y="46"/>
                      <a:pt x="96" y="45"/>
                      <a:pt x="91" y="45"/>
                    </a:cubicBezTo>
                    <a:cubicBezTo>
                      <a:pt x="81" y="45"/>
                      <a:pt x="77" y="50"/>
                      <a:pt x="77" y="57"/>
                    </a:cubicBezTo>
                    <a:cubicBezTo>
                      <a:pt x="77" y="61"/>
                      <a:pt x="78" y="64"/>
                      <a:pt x="79" y="67"/>
                    </a:cubicBezTo>
                    <a:cubicBezTo>
                      <a:pt x="97" y="67"/>
                      <a:pt x="97" y="67"/>
                      <a:pt x="97" y="67"/>
                    </a:cubicBezTo>
                    <a:cubicBezTo>
                      <a:pt x="96" y="73"/>
                      <a:pt x="96" y="73"/>
                      <a:pt x="96" y="73"/>
                    </a:cubicBezTo>
                    <a:cubicBezTo>
                      <a:pt x="80" y="73"/>
                      <a:pt x="80" y="73"/>
                      <a:pt x="80" y="73"/>
                    </a:cubicBezTo>
                    <a:cubicBezTo>
                      <a:pt x="80" y="76"/>
                      <a:pt x="80" y="80"/>
                      <a:pt x="79" y="83"/>
                    </a:cubicBezTo>
                    <a:cubicBezTo>
                      <a:pt x="78" y="87"/>
                      <a:pt x="75" y="91"/>
                      <a:pt x="71" y="93"/>
                    </a:cubicBezTo>
                    <a:cubicBezTo>
                      <a:pt x="71" y="94"/>
                      <a:pt x="71" y="94"/>
                      <a:pt x="71" y="94"/>
                    </a:cubicBezTo>
                    <a:cubicBezTo>
                      <a:pt x="107" y="94"/>
                      <a:pt x="107" y="94"/>
                      <a:pt x="107" y="94"/>
                    </a:cubicBezTo>
                    <a:lnTo>
                      <a:pt x="107" y="1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 name="Freeform 37"/>
              <p:cNvSpPr>
                <a:spLocks/>
              </p:cNvSpPr>
              <p:nvPr/>
            </p:nvSpPr>
            <p:spPr bwMode="auto">
              <a:xfrm>
                <a:off x="6147" y="2633"/>
                <a:ext cx="129" cy="81"/>
              </a:xfrm>
              <a:custGeom>
                <a:avLst/>
                <a:gdLst>
                  <a:gd name="T0" fmla="*/ 14 w 54"/>
                  <a:gd name="T1" fmla="*/ 34 h 34"/>
                  <a:gd name="T2" fmla="*/ 43 w 54"/>
                  <a:gd name="T3" fmla="*/ 34 h 34"/>
                  <a:gd name="T4" fmla="*/ 54 w 54"/>
                  <a:gd name="T5" fmla="*/ 13 h 34"/>
                  <a:gd name="T6" fmla="*/ 28 w 54"/>
                  <a:gd name="T7" fmla="*/ 12 h 34"/>
                  <a:gd name="T8" fmla="*/ 16 w 54"/>
                  <a:gd name="T9" fmla="*/ 6 h 34"/>
                  <a:gd name="T10" fmla="*/ 4 w 54"/>
                  <a:gd name="T11" fmla="*/ 13 h 34"/>
                  <a:gd name="T12" fmla="*/ 14 w 5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54" h="34">
                    <a:moveTo>
                      <a:pt x="14" y="34"/>
                    </a:moveTo>
                    <a:cubicBezTo>
                      <a:pt x="43" y="34"/>
                      <a:pt x="43" y="34"/>
                      <a:pt x="43" y="34"/>
                    </a:cubicBezTo>
                    <a:cubicBezTo>
                      <a:pt x="45" y="29"/>
                      <a:pt x="48" y="22"/>
                      <a:pt x="54" y="13"/>
                    </a:cubicBezTo>
                    <a:cubicBezTo>
                      <a:pt x="54" y="13"/>
                      <a:pt x="51" y="3"/>
                      <a:pt x="28" y="12"/>
                    </a:cubicBezTo>
                    <a:cubicBezTo>
                      <a:pt x="28" y="12"/>
                      <a:pt x="22" y="11"/>
                      <a:pt x="16" y="6"/>
                    </a:cubicBezTo>
                    <a:cubicBezTo>
                      <a:pt x="16" y="6"/>
                      <a:pt x="0" y="0"/>
                      <a:pt x="4" y="13"/>
                    </a:cubicBezTo>
                    <a:lnTo>
                      <a:pt x="14" y="3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 name="Freeform 38"/>
              <p:cNvSpPr>
                <a:spLocks noEditPoints="1"/>
              </p:cNvSpPr>
              <p:nvPr/>
            </p:nvSpPr>
            <p:spPr bwMode="auto">
              <a:xfrm>
                <a:off x="6152" y="2642"/>
                <a:ext cx="126" cy="74"/>
              </a:xfrm>
              <a:custGeom>
                <a:avLst/>
                <a:gdLst>
                  <a:gd name="T0" fmla="*/ 12 w 53"/>
                  <a:gd name="T1" fmla="*/ 31 h 31"/>
                  <a:gd name="T2" fmla="*/ 1 w 53"/>
                  <a:gd name="T3" fmla="*/ 9 h 31"/>
                  <a:gd name="T4" fmla="*/ 2 w 53"/>
                  <a:gd name="T5" fmla="*/ 2 h 31"/>
                  <a:gd name="T6" fmla="*/ 7 w 53"/>
                  <a:gd name="T7" fmla="*/ 0 h 31"/>
                  <a:gd name="T8" fmla="*/ 15 w 53"/>
                  <a:gd name="T9" fmla="*/ 2 h 31"/>
                  <a:gd name="T10" fmla="*/ 15 w 53"/>
                  <a:gd name="T11" fmla="*/ 2 h 31"/>
                  <a:gd name="T12" fmla="*/ 25 w 53"/>
                  <a:gd name="T13" fmla="*/ 7 h 31"/>
                  <a:gd name="T14" fmla="*/ 42 w 53"/>
                  <a:gd name="T15" fmla="*/ 3 h 31"/>
                  <a:gd name="T16" fmla="*/ 53 w 53"/>
                  <a:gd name="T17" fmla="*/ 9 h 31"/>
                  <a:gd name="T18" fmla="*/ 53 w 53"/>
                  <a:gd name="T19" fmla="*/ 9 h 31"/>
                  <a:gd name="T20" fmla="*/ 53 w 53"/>
                  <a:gd name="T21" fmla="*/ 9 h 31"/>
                  <a:gd name="T22" fmla="*/ 42 w 53"/>
                  <a:gd name="T23" fmla="*/ 31 h 31"/>
                  <a:gd name="T24" fmla="*/ 42 w 53"/>
                  <a:gd name="T25" fmla="*/ 31 h 31"/>
                  <a:gd name="T26" fmla="*/ 12 w 53"/>
                  <a:gd name="T27" fmla="*/ 31 h 31"/>
                  <a:gd name="T28" fmla="*/ 7 w 53"/>
                  <a:gd name="T29" fmla="*/ 1 h 31"/>
                  <a:gd name="T30" fmla="*/ 2 w 53"/>
                  <a:gd name="T31" fmla="*/ 3 h 31"/>
                  <a:gd name="T32" fmla="*/ 2 w 53"/>
                  <a:gd name="T33" fmla="*/ 9 h 31"/>
                  <a:gd name="T34" fmla="*/ 13 w 53"/>
                  <a:gd name="T35" fmla="*/ 30 h 31"/>
                  <a:gd name="T36" fmla="*/ 41 w 53"/>
                  <a:gd name="T37" fmla="*/ 30 h 31"/>
                  <a:gd name="T38" fmla="*/ 52 w 53"/>
                  <a:gd name="T39" fmla="*/ 9 h 31"/>
                  <a:gd name="T40" fmla="*/ 42 w 53"/>
                  <a:gd name="T41" fmla="*/ 4 h 31"/>
                  <a:gd name="T42" fmla="*/ 26 w 53"/>
                  <a:gd name="T43" fmla="*/ 8 h 31"/>
                  <a:gd name="T44" fmla="*/ 26 w 53"/>
                  <a:gd name="T45" fmla="*/ 8 h 31"/>
                  <a:gd name="T46" fmla="*/ 25 w 53"/>
                  <a:gd name="T47" fmla="*/ 8 h 31"/>
                  <a:gd name="T48" fmla="*/ 14 w 53"/>
                  <a:gd name="T49" fmla="*/ 3 h 31"/>
                  <a:gd name="T50" fmla="*/ 7 w 53"/>
                  <a:gd name="T51"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31">
                    <a:moveTo>
                      <a:pt x="12" y="31"/>
                    </a:moveTo>
                    <a:cubicBezTo>
                      <a:pt x="1" y="9"/>
                      <a:pt x="1" y="9"/>
                      <a:pt x="1" y="9"/>
                    </a:cubicBezTo>
                    <a:cubicBezTo>
                      <a:pt x="0" y="6"/>
                      <a:pt x="0" y="4"/>
                      <a:pt x="2" y="2"/>
                    </a:cubicBezTo>
                    <a:cubicBezTo>
                      <a:pt x="3" y="1"/>
                      <a:pt x="4" y="0"/>
                      <a:pt x="7" y="0"/>
                    </a:cubicBezTo>
                    <a:cubicBezTo>
                      <a:pt x="10" y="0"/>
                      <a:pt x="14" y="2"/>
                      <a:pt x="15" y="2"/>
                    </a:cubicBezTo>
                    <a:cubicBezTo>
                      <a:pt x="15" y="2"/>
                      <a:pt x="15" y="2"/>
                      <a:pt x="15" y="2"/>
                    </a:cubicBezTo>
                    <a:cubicBezTo>
                      <a:pt x="20" y="6"/>
                      <a:pt x="25" y="7"/>
                      <a:pt x="25" y="7"/>
                    </a:cubicBezTo>
                    <a:cubicBezTo>
                      <a:pt x="32" y="5"/>
                      <a:pt x="37" y="3"/>
                      <a:pt x="42" y="3"/>
                    </a:cubicBezTo>
                    <a:cubicBezTo>
                      <a:pt x="51" y="3"/>
                      <a:pt x="53" y="9"/>
                      <a:pt x="53" y="9"/>
                    </a:cubicBezTo>
                    <a:cubicBezTo>
                      <a:pt x="53" y="9"/>
                      <a:pt x="53" y="9"/>
                      <a:pt x="53" y="9"/>
                    </a:cubicBezTo>
                    <a:cubicBezTo>
                      <a:pt x="53" y="9"/>
                      <a:pt x="53" y="9"/>
                      <a:pt x="53" y="9"/>
                    </a:cubicBezTo>
                    <a:cubicBezTo>
                      <a:pt x="48" y="17"/>
                      <a:pt x="44" y="24"/>
                      <a:pt x="42" y="31"/>
                    </a:cubicBezTo>
                    <a:cubicBezTo>
                      <a:pt x="42" y="31"/>
                      <a:pt x="42" y="31"/>
                      <a:pt x="42" y="31"/>
                    </a:cubicBezTo>
                    <a:lnTo>
                      <a:pt x="12" y="31"/>
                    </a:lnTo>
                    <a:close/>
                    <a:moveTo>
                      <a:pt x="7" y="1"/>
                    </a:moveTo>
                    <a:cubicBezTo>
                      <a:pt x="5" y="1"/>
                      <a:pt x="3" y="2"/>
                      <a:pt x="2" y="3"/>
                    </a:cubicBezTo>
                    <a:cubicBezTo>
                      <a:pt x="1" y="4"/>
                      <a:pt x="1" y="6"/>
                      <a:pt x="2" y="9"/>
                    </a:cubicBezTo>
                    <a:cubicBezTo>
                      <a:pt x="13" y="30"/>
                      <a:pt x="13" y="30"/>
                      <a:pt x="13" y="30"/>
                    </a:cubicBezTo>
                    <a:cubicBezTo>
                      <a:pt x="41" y="30"/>
                      <a:pt x="41" y="30"/>
                      <a:pt x="41" y="30"/>
                    </a:cubicBezTo>
                    <a:cubicBezTo>
                      <a:pt x="43" y="23"/>
                      <a:pt x="47" y="16"/>
                      <a:pt x="52" y="9"/>
                    </a:cubicBezTo>
                    <a:cubicBezTo>
                      <a:pt x="51" y="8"/>
                      <a:pt x="49" y="4"/>
                      <a:pt x="42" y="4"/>
                    </a:cubicBezTo>
                    <a:cubicBezTo>
                      <a:pt x="37" y="4"/>
                      <a:pt x="32" y="6"/>
                      <a:pt x="26" y="8"/>
                    </a:cubicBezTo>
                    <a:cubicBezTo>
                      <a:pt x="26" y="8"/>
                      <a:pt x="26" y="8"/>
                      <a:pt x="26" y="8"/>
                    </a:cubicBezTo>
                    <a:cubicBezTo>
                      <a:pt x="25" y="8"/>
                      <a:pt x="25" y="8"/>
                      <a:pt x="25" y="8"/>
                    </a:cubicBezTo>
                    <a:cubicBezTo>
                      <a:pt x="25" y="8"/>
                      <a:pt x="20" y="7"/>
                      <a:pt x="14" y="3"/>
                    </a:cubicBezTo>
                    <a:cubicBezTo>
                      <a:pt x="14" y="3"/>
                      <a:pt x="10" y="1"/>
                      <a:pt x="7"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 name="Freeform 39"/>
              <p:cNvSpPr>
                <a:spLocks/>
              </p:cNvSpPr>
              <p:nvPr/>
            </p:nvSpPr>
            <p:spPr bwMode="auto">
              <a:xfrm>
                <a:off x="6171" y="2721"/>
                <a:ext cx="86" cy="24"/>
              </a:xfrm>
              <a:custGeom>
                <a:avLst/>
                <a:gdLst>
                  <a:gd name="T0" fmla="*/ 31 w 36"/>
                  <a:gd name="T1" fmla="*/ 0 h 10"/>
                  <a:gd name="T2" fmla="*/ 5 w 36"/>
                  <a:gd name="T3" fmla="*/ 0 h 10"/>
                  <a:gd name="T4" fmla="*/ 0 w 36"/>
                  <a:gd name="T5" fmla="*/ 5 h 10"/>
                  <a:gd name="T6" fmla="*/ 5 w 36"/>
                  <a:gd name="T7" fmla="*/ 10 h 10"/>
                  <a:gd name="T8" fmla="*/ 31 w 36"/>
                  <a:gd name="T9" fmla="*/ 10 h 10"/>
                  <a:gd name="T10" fmla="*/ 36 w 36"/>
                  <a:gd name="T11" fmla="*/ 5 h 10"/>
                  <a:gd name="T12" fmla="*/ 31 w 36"/>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6" h="10">
                    <a:moveTo>
                      <a:pt x="31" y="0"/>
                    </a:moveTo>
                    <a:cubicBezTo>
                      <a:pt x="5" y="0"/>
                      <a:pt x="5" y="0"/>
                      <a:pt x="5" y="0"/>
                    </a:cubicBezTo>
                    <a:cubicBezTo>
                      <a:pt x="2" y="0"/>
                      <a:pt x="0" y="2"/>
                      <a:pt x="0" y="5"/>
                    </a:cubicBezTo>
                    <a:cubicBezTo>
                      <a:pt x="0" y="7"/>
                      <a:pt x="2" y="10"/>
                      <a:pt x="5" y="10"/>
                    </a:cubicBezTo>
                    <a:cubicBezTo>
                      <a:pt x="31" y="10"/>
                      <a:pt x="31" y="10"/>
                      <a:pt x="31" y="10"/>
                    </a:cubicBezTo>
                    <a:cubicBezTo>
                      <a:pt x="34" y="10"/>
                      <a:pt x="36" y="7"/>
                      <a:pt x="36" y="5"/>
                    </a:cubicBezTo>
                    <a:cubicBezTo>
                      <a:pt x="36" y="2"/>
                      <a:pt x="34" y="0"/>
                      <a:pt x="3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 name="Freeform 40"/>
              <p:cNvSpPr>
                <a:spLocks noEditPoints="1"/>
              </p:cNvSpPr>
              <p:nvPr/>
            </p:nvSpPr>
            <p:spPr bwMode="auto">
              <a:xfrm>
                <a:off x="6171" y="2719"/>
                <a:ext cx="86" cy="26"/>
              </a:xfrm>
              <a:custGeom>
                <a:avLst/>
                <a:gdLst>
                  <a:gd name="T0" fmla="*/ 5 w 36"/>
                  <a:gd name="T1" fmla="*/ 11 h 11"/>
                  <a:gd name="T2" fmla="*/ 0 w 36"/>
                  <a:gd name="T3" fmla="*/ 6 h 11"/>
                  <a:gd name="T4" fmla="*/ 1 w 36"/>
                  <a:gd name="T5" fmla="*/ 2 h 11"/>
                  <a:gd name="T6" fmla="*/ 5 w 36"/>
                  <a:gd name="T7" fmla="*/ 0 h 11"/>
                  <a:gd name="T8" fmla="*/ 31 w 36"/>
                  <a:gd name="T9" fmla="*/ 0 h 11"/>
                  <a:gd name="T10" fmla="*/ 36 w 36"/>
                  <a:gd name="T11" fmla="*/ 6 h 11"/>
                  <a:gd name="T12" fmla="*/ 31 w 36"/>
                  <a:gd name="T13" fmla="*/ 11 h 11"/>
                  <a:gd name="T14" fmla="*/ 5 w 36"/>
                  <a:gd name="T15" fmla="*/ 11 h 11"/>
                  <a:gd name="T16" fmla="*/ 31 w 36"/>
                  <a:gd name="T17" fmla="*/ 1 h 11"/>
                  <a:gd name="T18" fmla="*/ 5 w 36"/>
                  <a:gd name="T19" fmla="*/ 1 h 11"/>
                  <a:gd name="T20" fmla="*/ 2 w 36"/>
                  <a:gd name="T21" fmla="*/ 3 h 11"/>
                  <a:gd name="T22" fmla="*/ 1 w 36"/>
                  <a:gd name="T23" fmla="*/ 6 h 11"/>
                  <a:gd name="T24" fmla="*/ 5 w 36"/>
                  <a:gd name="T25" fmla="*/ 10 h 11"/>
                  <a:gd name="T26" fmla="*/ 5 w 36"/>
                  <a:gd name="T27" fmla="*/ 11 h 11"/>
                  <a:gd name="T28" fmla="*/ 5 w 36"/>
                  <a:gd name="T29" fmla="*/ 10 h 11"/>
                  <a:gd name="T30" fmla="*/ 31 w 36"/>
                  <a:gd name="T31" fmla="*/ 10 h 11"/>
                  <a:gd name="T32" fmla="*/ 35 w 36"/>
                  <a:gd name="T33" fmla="*/ 6 h 11"/>
                  <a:gd name="T34" fmla="*/ 31 w 36"/>
                  <a:gd name="T3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11">
                    <a:moveTo>
                      <a:pt x="5" y="11"/>
                    </a:moveTo>
                    <a:cubicBezTo>
                      <a:pt x="2" y="11"/>
                      <a:pt x="0" y="9"/>
                      <a:pt x="0" y="6"/>
                    </a:cubicBezTo>
                    <a:cubicBezTo>
                      <a:pt x="0" y="4"/>
                      <a:pt x="0" y="3"/>
                      <a:pt x="1" y="2"/>
                    </a:cubicBezTo>
                    <a:cubicBezTo>
                      <a:pt x="2" y="1"/>
                      <a:pt x="4" y="0"/>
                      <a:pt x="5" y="0"/>
                    </a:cubicBezTo>
                    <a:cubicBezTo>
                      <a:pt x="31" y="0"/>
                      <a:pt x="31" y="0"/>
                      <a:pt x="31" y="0"/>
                    </a:cubicBezTo>
                    <a:cubicBezTo>
                      <a:pt x="34" y="0"/>
                      <a:pt x="36" y="3"/>
                      <a:pt x="36" y="6"/>
                    </a:cubicBezTo>
                    <a:cubicBezTo>
                      <a:pt x="36" y="9"/>
                      <a:pt x="34" y="11"/>
                      <a:pt x="31" y="11"/>
                    </a:cubicBezTo>
                    <a:lnTo>
                      <a:pt x="5" y="11"/>
                    </a:lnTo>
                    <a:close/>
                    <a:moveTo>
                      <a:pt x="31" y="1"/>
                    </a:moveTo>
                    <a:cubicBezTo>
                      <a:pt x="5" y="1"/>
                      <a:pt x="5" y="1"/>
                      <a:pt x="5" y="1"/>
                    </a:cubicBezTo>
                    <a:cubicBezTo>
                      <a:pt x="4" y="1"/>
                      <a:pt x="3" y="2"/>
                      <a:pt x="2" y="3"/>
                    </a:cubicBezTo>
                    <a:cubicBezTo>
                      <a:pt x="1" y="3"/>
                      <a:pt x="1" y="5"/>
                      <a:pt x="1" y="6"/>
                    </a:cubicBezTo>
                    <a:cubicBezTo>
                      <a:pt x="1" y="8"/>
                      <a:pt x="3" y="10"/>
                      <a:pt x="5" y="10"/>
                    </a:cubicBezTo>
                    <a:cubicBezTo>
                      <a:pt x="5" y="11"/>
                      <a:pt x="5" y="11"/>
                      <a:pt x="5" y="11"/>
                    </a:cubicBezTo>
                    <a:cubicBezTo>
                      <a:pt x="5" y="10"/>
                      <a:pt x="5" y="10"/>
                      <a:pt x="5" y="10"/>
                    </a:cubicBezTo>
                    <a:cubicBezTo>
                      <a:pt x="31" y="10"/>
                      <a:pt x="31" y="10"/>
                      <a:pt x="31" y="10"/>
                    </a:cubicBezTo>
                    <a:cubicBezTo>
                      <a:pt x="33" y="10"/>
                      <a:pt x="35" y="8"/>
                      <a:pt x="35" y="6"/>
                    </a:cubicBezTo>
                    <a:cubicBezTo>
                      <a:pt x="35" y="3"/>
                      <a:pt x="33" y="1"/>
                      <a:pt x="3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 name="Freeform 41"/>
              <p:cNvSpPr>
                <a:spLocks noEditPoints="1"/>
              </p:cNvSpPr>
              <p:nvPr/>
            </p:nvSpPr>
            <p:spPr bwMode="auto">
              <a:xfrm>
                <a:off x="6066" y="2752"/>
                <a:ext cx="300" cy="264"/>
              </a:xfrm>
              <a:custGeom>
                <a:avLst/>
                <a:gdLst>
                  <a:gd name="T0" fmla="*/ 120 w 126"/>
                  <a:gd name="T1" fmla="*/ 99 h 110"/>
                  <a:gd name="T2" fmla="*/ 118 w 126"/>
                  <a:gd name="T3" fmla="*/ 82 h 110"/>
                  <a:gd name="T4" fmla="*/ 101 w 126"/>
                  <a:gd name="T5" fmla="*/ 28 h 110"/>
                  <a:gd name="T6" fmla="*/ 76 w 126"/>
                  <a:gd name="T7" fmla="*/ 2 h 110"/>
                  <a:gd name="T8" fmla="*/ 75 w 126"/>
                  <a:gd name="T9" fmla="*/ 0 h 110"/>
                  <a:gd name="T10" fmla="*/ 48 w 126"/>
                  <a:gd name="T11" fmla="*/ 0 h 110"/>
                  <a:gd name="T12" fmla="*/ 29 w 126"/>
                  <a:gd name="T13" fmla="*/ 22 h 110"/>
                  <a:gd name="T14" fmla="*/ 10 w 126"/>
                  <a:gd name="T15" fmla="*/ 91 h 110"/>
                  <a:gd name="T16" fmla="*/ 4 w 126"/>
                  <a:gd name="T17" fmla="*/ 102 h 110"/>
                  <a:gd name="T18" fmla="*/ 4 w 126"/>
                  <a:gd name="T19" fmla="*/ 105 h 110"/>
                  <a:gd name="T20" fmla="*/ 10 w 126"/>
                  <a:gd name="T21" fmla="*/ 106 h 110"/>
                  <a:gd name="T22" fmla="*/ 19 w 126"/>
                  <a:gd name="T23" fmla="*/ 105 h 110"/>
                  <a:gd name="T24" fmla="*/ 19 w 126"/>
                  <a:gd name="T25" fmla="*/ 105 h 110"/>
                  <a:gd name="T26" fmla="*/ 20 w 126"/>
                  <a:gd name="T27" fmla="*/ 105 h 110"/>
                  <a:gd name="T28" fmla="*/ 61 w 126"/>
                  <a:gd name="T29" fmla="*/ 110 h 110"/>
                  <a:gd name="T30" fmla="*/ 105 w 126"/>
                  <a:gd name="T31" fmla="*/ 104 h 110"/>
                  <a:gd name="T32" fmla="*/ 107 w 126"/>
                  <a:gd name="T33" fmla="*/ 104 h 110"/>
                  <a:gd name="T34" fmla="*/ 114 w 126"/>
                  <a:gd name="T35" fmla="*/ 106 h 110"/>
                  <a:gd name="T36" fmla="*/ 118 w 126"/>
                  <a:gd name="T37" fmla="*/ 107 h 110"/>
                  <a:gd name="T38" fmla="*/ 123 w 126"/>
                  <a:gd name="T39" fmla="*/ 104 h 110"/>
                  <a:gd name="T40" fmla="*/ 120 w 126"/>
                  <a:gd name="T41" fmla="*/ 99 h 110"/>
                  <a:gd name="T42" fmla="*/ 81 w 126"/>
                  <a:gd name="T43" fmla="*/ 55 h 110"/>
                  <a:gd name="T44" fmla="*/ 81 w 126"/>
                  <a:gd name="T45" fmla="*/ 58 h 110"/>
                  <a:gd name="T46" fmla="*/ 53 w 126"/>
                  <a:gd name="T47" fmla="*/ 57 h 110"/>
                  <a:gd name="T48" fmla="*/ 53 w 126"/>
                  <a:gd name="T49" fmla="*/ 62 h 110"/>
                  <a:gd name="T50" fmla="*/ 81 w 126"/>
                  <a:gd name="T51" fmla="*/ 62 h 110"/>
                  <a:gd name="T52" fmla="*/ 81 w 126"/>
                  <a:gd name="T53" fmla="*/ 66 h 110"/>
                  <a:gd name="T54" fmla="*/ 53 w 126"/>
                  <a:gd name="T55" fmla="*/ 65 h 110"/>
                  <a:gd name="T56" fmla="*/ 67 w 126"/>
                  <a:gd name="T57" fmla="*/ 80 h 110"/>
                  <a:gd name="T58" fmla="*/ 83 w 126"/>
                  <a:gd name="T59" fmla="*/ 78 h 110"/>
                  <a:gd name="T60" fmla="*/ 85 w 126"/>
                  <a:gd name="T61" fmla="*/ 83 h 110"/>
                  <a:gd name="T62" fmla="*/ 54 w 126"/>
                  <a:gd name="T63" fmla="*/ 81 h 110"/>
                  <a:gd name="T64" fmla="*/ 45 w 126"/>
                  <a:gd name="T65" fmla="*/ 65 h 110"/>
                  <a:gd name="T66" fmla="*/ 38 w 126"/>
                  <a:gd name="T67" fmla="*/ 65 h 110"/>
                  <a:gd name="T68" fmla="*/ 39 w 126"/>
                  <a:gd name="T69" fmla="*/ 61 h 110"/>
                  <a:gd name="T70" fmla="*/ 44 w 126"/>
                  <a:gd name="T71" fmla="*/ 61 h 110"/>
                  <a:gd name="T72" fmla="*/ 45 w 126"/>
                  <a:gd name="T73" fmla="*/ 58 h 110"/>
                  <a:gd name="T74" fmla="*/ 39 w 126"/>
                  <a:gd name="T75" fmla="*/ 57 h 110"/>
                  <a:gd name="T76" fmla="*/ 39 w 126"/>
                  <a:gd name="T77" fmla="*/ 53 h 110"/>
                  <a:gd name="T78" fmla="*/ 45 w 126"/>
                  <a:gd name="T79" fmla="*/ 53 h 110"/>
                  <a:gd name="T80" fmla="*/ 67 w 126"/>
                  <a:gd name="T81" fmla="*/ 35 h 110"/>
                  <a:gd name="T82" fmla="*/ 86 w 126"/>
                  <a:gd name="T83" fmla="*/ 38 h 110"/>
                  <a:gd name="T84" fmla="*/ 83 w 126"/>
                  <a:gd name="T85" fmla="*/ 43 h 110"/>
                  <a:gd name="T86" fmla="*/ 54 w 126"/>
                  <a:gd name="T87" fmla="*/ 54 h 110"/>
                  <a:gd name="T88" fmla="*/ 81 w 126"/>
                  <a:gd name="T89"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6" h="110">
                    <a:moveTo>
                      <a:pt x="120" y="99"/>
                    </a:moveTo>
                    <a:cubicBezTo>
                      <a:pt x="120" y="99"/>
                      <a:pt x="114" y="94"/>
                      <a:pt x="118" y="82"/>
                    </a:cubicBezTo>
                    <a:cubicBezTo>
                      <a:pt x="118" y="82"/>
                      <a:pt x="126" y="48"/>
                      <a:pt x="101" y="28"/>
                    </a:cubicBezTo>
                    <a:cubicBezTo>
                      <a:pt x="99" y="26"/>
                      <a:pt x="76" y="7"/>
                      <a:pt x="76" y="2"/>
                    </a:cubicBezTo>
                    <a:cubicBezTo>
                      <a:pt x="76" y="1"/>
                      <a:pt x="75" y="1"/>
                      <a:pt x="75" y="0"/>
                    </a:cubicBezTo>
                    <a:cubicBezTo>
                      <a:pt x="48" y="0"/>
                      <a:pt x="48" y="0"/>
                      <a:pt x="48" y="0"/>
                    </a:cubicBezTo>
                    <a:cubicBezTo>
                      <a:pt x="45" y="6"/>
                      <a:pt x="38" y="13"/>
                      <a:pt x="29" y="22"/>
                    </a:cubicBezTo>
                    <a:cubicBezTo>
                      <a:pt x="29" y="22"/>
                      <a:pt x="0" y="49"/>
                      <a:pt x="10" y="91"/>
                    </a:cubicBezTo>
                    <a:cubicBezTo>
                      <a:pt x="10" y="92"/>
                      <a:pt x="10" y="94"/>
                      <a:pt x="4" y="102"/>
                    </a:cubicBezTo>
                    <a:cubicBezTo>
                      <a:pt x="4" y="102"/>
                      <a:pt x="3" y="104"/>
                      <a:pt x="4" y="105"/>
                    </a:cubicBezTo>
                    <a:cubicBezTo>
                      <a:pt x="5" y="106"/>
                      <a:pt x="7" y="107"/>
                      <a:pt x="10" y="106"/>
                    </a:cubicBezTo>
                    <a:cubicBezTo>
                      <a:pt x="10" y="106"/>
                      <a:pt x="14" y="105"/>
                      <a:pt x="19" y="105"/>
                    </a:cubicBezTo>
                    <a:cubicBezTo>
                      <a:pt x="19" y="105"/>
                      <a:pt x="19" y="105"/>
                      <a:pt x="19" y="105"/>
                    </a:cubicBezTo>
                    <a:cubicBezTo>
                      <a:pt x="20" y="105"/>
                      <a:pt x="20" y="105"/>
                      <a:pt x="20" y="105"/>
                    </a:cubicBezTo>
                    <a:cubicBezTo>
                      <a:pt x="20" y="105"/>
                      <a:pt x="36" y="110"/>
                      <a:pt x="61" y="110"/>
                    </a:cubicBezTo>
                    <a:cubicBezTo>
                      <a:pt x="76" y="110"/>
                      <a:pt x="91" y="108"/>
                      <a:pt x="105" y="104"/>
                    </a:cubicBezTo>
                    <a:cubicBezTo>
                      <a:pt x="105" y="104"/>
                      <a:pt x="106" y="104"/>
                      <a:pt x="107" y="104"/>
                    </a:cubicBezTo>
                    <a:cubicBezTo>
                      <a:pt x="109" y="104"/>
                      <a:pt x="112" y="105"/>
                      <a:pt x="114" y="106"/>
                    </a:cubicBezTo>
                    <a:cubicBezTo>
                      <a:pt x="114" y="106"/>
                      <a:pt x="116" y="107"/>
                      <a:pt x="118" y="107"/>
                    </a:cubicBezTo>
                    <a:cubicBezTo>
                      <a:pt x="119" y="107"/>
                      <a:pt x="121" y="106"/>
                      <a:pt x="123" y="104"/>
                    </a:cubicBezTo>
                    <a:cubicBezTo>
                      <a:pt x="123" y="104"/>
                      <a:pt x="125" y="102"/>
                      <a:pt x="120" y="99"/>
                    </a:cubicBezTo>
                    <a:close/>
                    <a:moveTo>
                      <a:pt x="81" y="55"/>
                    </a:moveTo>
                    <a:cubicBezTo>
                      <a:pt x="81" y="58"/>
                      <a:pt x="81" y="58"/>
                      <a:pt x="81" y="58"/>
                    </a:cubicBezTo>
                    <a:cubicBezTo>
                      <a:pt x="53" y="57"/>
                      <a:pt x="53" y="57"/>
                      <a:pt x="53" y="57"/>
                    </a:cubicBezTo>
                    <a:cubicBezTo>
                      <a:pt x="53" y="57"/>
                      <a:pt x="52" y="61"/>
                      <a:pt x="53" y="62"/>
                    </a:cubicBezTo>
                    <a:cubicBezTo>
                      <a:pt x="81" y="62"/>
                      <a:pt x="81" y="62"/>
                      <a:pt x="81" y="62"/>
                    </a:cubicBezTo>
                    <a:cubicBezTo>
                      <a:pt x="81" y="66"/>
                      <a:pt x="81" y="66"/>
                      <a:pt x="81" y="66"/>
                    </a:cubicBezTo>
                    <a:cubicBezTo>
                      <a:pt x="53" y="65"/>
                      <a:pt x="53" y="65"/>
                      <a:pt x="53" y="65"/>
                    </a:cubicBezTo>
                    <a:cubicBezTo>
                      <a:pt x="53" y="65"/>
                      <a:pt x="54" y="78"/>
                      <a:pt x="67" y="80"/>
                    </a:cubicBezTo>
                    <a:cubicBezTo>
                      <a:pt x="67" y="80"/>
                      <a:pt x="76" y="82"/>
                      <a:pt x="83" y="78"/>
                    </a:cubicBezTo>
                    <a:cubicBezTo>
                      <a:pt x="85" y="83"/>
                      <a:pt x="85" y="83"/>
                      <a:pt x="85" y="83"/>
                    </a:cubicBezTo>
                    <a:cubicBezTo>
                      <a:pt x="85" y="83"/>
                      <a:pt x="71" y="91"/>
                      <a:pt x="54" y="81"/>
                    </a:cubicBezTo>
                    <a:cubicBezTo>
                      <a:pt x="54" y="81"/>
                      <a:pt x="46" y="76"/>
                      <a:pt x="45" y="65"/>
                    </a:cubicBezTo>
                    <a:cubicBezTo>
                      <a:pt x="38" y="65"/>
                      <a:pt x="38" y="65"/>
                      <a:pt x="38" y="65"/>
                    </a:cubicBezTo>
                    <a:cubicBezTo>
                      <a:pt x="39" y="61"/>
                      <a:pt x="39" y="61"/>
                      <a:pt x="39" y="61"/>
                    </a:cubicBezTo>
                    <a:cubicBezTo>
                      <a:pt x="44" y="61"/>
                      <a:pt x="44" y="61"/>
                      <a:pt x="44" y="61"/>
                    </a:cubicBezTo>
                    <a:cubicBezTo>
                      <a:pt x="44" y="61"/>
                      <a:pt x="44" y="60"/>
                      <a:pt x="45" y="58"/>
                    </a:cubicBezTo>
                    <a:cubicBezTo>
                      <a:pt x="39" y="57"/>
                      <a:pt x="39" y="57"/>
                      <a:pt x="39" y="57"/>
                    </a:cubicBezTo>
                    <a:cubicBezTo>
                      <a:pt x="39" y="53"/>
                      <a:pt x="39" y="53"/>
                      <a:pt x="39" y="53"/>
                    </a:cubicBezTo>
                    <a:cubicBezTo>
                      <a:pt x="45" y="53"/>
                      <a:pt x="45" y="53"/>
                      <a:pt x="45" y="53"/>
                    </a:cubicBezTo>
                    <a:cubicBezTo>
                      <a:pt x="45" y="53"/>
                      <a:pt x="48" y="37"/>
                      <a:pt x="67" y="35"/>
                    </a:cubicBezTo>
                    <a:cubicBezTo>
                      <a:pt x="67" y="35"/>
                      <a:pt x="81" y="33"/>
                      <a:pt x="86" y="38"/>
                    </a:cubicBezTo>
                    <a:cubicBezTo>
                      <a:pt x="83" y="43"/>
                      <a:pt x="83" y="43"/>
                      <a:pt x="83" y="43"/>
                    </a:cubicBezTo>
                    <a:cubicBezTo>
                      <a:pt x="83" y="43"/>
                      <a:pt x="61" y="33"/>
                      <a:pt x="54" y="54"/>
                    </a:cubicBezTo>
                    <a:lnTo>
                      <a:pt x="81" y="5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53" name="组合 52"/>
          <p:cNvGrpSpPr/>
          <p:nvPr/>
        </p:nvGrpSpPr>
        <p:grpSpPr>
          <a:xfrm>
            <a:off x="7553540" y="4922618"/>
            <a:ext cx="712085" cy="711826"/>
            <a:chOff x="7552557" y="4529966"/>
            <a:chExt cx="711992" cy="711991"/>
          </a:xfrm>
        </p:grpSpPr>
        <p:sp>
          <p:nvSpPr>
            <p:cNvPr id="54" name="椭圆 53"/>
            <p:cNvSpPr/>
            <p:nvPr/>
          </p:nvSpPr>
          <p:spPr>
            <a:xfrm>
              <a:off x="7552557" y="4529966"/>
              <a:ext cx="711992" cy="711991"/>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Freeform 108"/>
            <p:cNvSpPr>
              <a:spLocks noEditPoints="1"/>
            </p:cNvSpPr>
            <p:nvPr/>
          </p:nvSpPr>
          <p:spPr bwMode="auto">
            <a:xfrm>
              <a:off x="7699557" y="4683790"/>
              <a:ext cx="413176" cy="414662"/>
            </a:xfrm>
            <a:custGeom>
              <a:avLst/>
              <a:gdLst>
                <a:gd name="T0" fmla="*/ 97 w 115"/>
                <a:gd name="T1" fmla="*/ 48 h 115"/>
                <a:gd name="T2" fmla="*/ 91 w 115"/>
                <a:gd name="T3" fmla="*/ 41 h 115"/>
                <a:gd name="T4" fmla="*/ 102 w 115"/>
                <a:gd name="T5" fmla="*/ 26 h 115"/>
                <a:gd name="T6" fmla="*/ 94 w 115"/>
                <a:gd name="T7" fmla="*/ 13 h 115"/>
                <a:gd name="T8" fmla="*/ 79 w 115"/>
                <a:gd name="T9" fmla="*/ 23 h 115"/>
                <a:gd name="T10" fmla="*/ 70 w 115"/>
                <a:gd name="T11" fmla="*/ 22 h 115"/>
                <a:gd name="T12" fmla="*/ 67 w 115"/>
                <a:gd name="T13" fmla="*/ 3 h 115"/>
                <a:gd name="T14" fmla="*/ 52 w 115"/>
                <a:gd name="T15" fmla="*/ 0 h 115"/>
                <a:gd name="T16" fmla="*/ 48 w 115"/>
                <a:gd name="T17" fmla="*/ 18 h 115"/>
                <a:gd name="T18" fmla="*/ 41 w 115"/>
                <a:gd name="T19" fmla="*/ 24 h 115"/>
                <a:gd name="T20" fmla="*/ 26 w 115"/>
                <a:gd name="T21" fmla="*/ 13 h 115"/>
                <a:gd name="T22" fmla="*/ 13 w 115"/>
                <a:gd name="T23" fmla="*/ 21 h 115"/>
                <a:gd name="T24" fmla="*/ 23 w 115"/>
                <a:gd name="T25" fmla="*/ 36 h 115"/>
                <a:gd name="T26" fmla="*/ 22 w 115"/>
                <a:gd name="T27" fmla="*/ 45 h 115"/>
                <a:gd name="T28" fmla="*/ 4 w 115"/>
                <a:gd name="T29" fmla="*/ 48 h 115"/>
                <a:gd name="T30" fmla="*/ 0 w 115"/>
                <a:gd name="T31" fmla="*/ 63 h 115"/>
                <a:gd name="T32" fmla="*/ 18 w 115"/>
                <a:gd name="T33" fmla="*/ 66 h 115"/>
                <a:gd name="T34" fmla="*/ 24 w 115"/>
                <a:gd name="T35" fmla="*/ 73 h 115"/>
                <a:gd name="T36" fmla="*/ 13 w 115"/>
                <a:gd name="T37" fmla="*/ 89 h 115"/>
                <a:gd name="T38" fmla="*/ 21 w 115"/>
                <a:gd name="T39" fmla="*/ 102 h 115"/>
                <a:gd name="T40" fmla="*/ 36 w 115"/>
                <a:gd name="T41" fmla="*/ 92 h 115"/>
                <a:gd name="T42" fmla="*/ 45 w 115"/>
                <a:gd name="T43" fmla="*/ 92 h 115"/>
                <a:gd name="T44" fmla="*/ 48 w 115"/>
                <a:gd name="T45" fmla="*/ 111 h 115"/>
                <a:gd name="T46" fmla="*/ 63 w 115"/>
                <a:gd name="T47" fmla="*/ 115 h 115"/>
                <a:gd name="T48" fmla="*/ 67 w 115"/>
                <a:gd name="T49" fmla="*/ 97 h 115"/>
                <a:gd name="T50" fmla="*/ 74 w 115"/>
                <a:gd name="T51" fmla="*/ 91 h 115"/>
                <a:gd name="T52" fmla="*/ 89 w 115"/>
                <a:gd name="T53" fmla="*/ 102 h 115"/>
                <a:gd name="T54" fmla="*/ 102 w 115"/>
                <a:gd name="T55" fmla="*/ 94 h 115"/>
                <a:gd name="T56" fmla="*/ 92 w 115"/>
                <a:gd name="T57" fmla="*/ 79 h 115"/>
                <a:gd name="T58" fmla="*/ 93 w 115"/>
                <a:gd name="T59" fmla="*/ 70 h 115"/>
                <a:gd name="T60" fmla="*/ 112 w 115"/>
                <a:gd name="T61" fmla="*/ 66 h 115"/>
                <a:gd name="T62" fmla="*/ 115 w 115"/>
                <a:gd name="T63" fmla="*/ 52 h 115"/>
                <a:gd name="T64" fmla="*/ 58 w 115"/>
                <a:gd name="T65" fmla="*/ 79 h 115"/>
                <a:gd name="T66" fmla="*/ 58 w 115"/>
                <a:gd name="T67" fmla="*/ 36 h 115"/>
                <a:gd name="T68" fmla="*/ 58 w 115"/>
                <a:gd name="T69" fmla="*/ 79 h 115"/>
                <a:gd name="T70" fmla="*/ 49 w 115"/>
                <a:gd name="T71" fmla="*/ 57 h 115"/>
                <a:gd name="T72" fmla="*/ 67 w 115"/>
                <a:gd name="T7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5" h="115">
                  <a:moveTo>
                    <a:pt x="112" y="48"/>
                  </a:moveTo>
                  <a:cubicBezTo>
                    <a:pt x="97" y="48"/>
                    <a:pt x="97" y="48"/>
                    <a:pt x="97" y="48"/>
                  </a:cubicBezTo>
                  <a:cubicBezTo>
                    <a:pt x="95" y="48"/>
                    <a:pt x="93" y="47"/>
                    <a:pt x="93" y="45"/>
                  </a:cubicBezTo>
                  <a:cubicBezTo>
                    <a:pt x="91" y="41"/>
                    <a:pt x="91" y="41"/>
                    <a:pt x="91" y="41"/>
                  </a:cubicBezTo>
                  <a:cubicBezTo>
                    <a:pt x="90" y="40"/>
                    <a:pt x="91" y="37"/>
                    <a:pt x="92" y="36"/>
                  </a:cubicBezTo>
                  <a:cubicBezTo>
                    <a:pt x="102" y="26"/>
                    <a:pt x="102" y="26"/>
                    <a:pt x="102" y="26"/>
                  </a:cubicBezTo>
                  <a:cubicBezTo>
                    <a:pt x="104" y="24"/>
                    <a:pt x="104" y="22"/>
                    <a:pt x="102" y="21"/>
                  </a:cubicBezTo>
                  <a:cubicBezTo>
                    <a:pt x="94" y="13"/>
                    <a:pt x="94" y="13"/>
                    <a:pt x="94" y="13"/>
                  </a:cubicBezTo>
                  <a:cubicBezTo>
                    <a:pt x="93" y="11"/>
                    <a:pt x="91" y="11"/>
                    <a:pt x="89" y="13"/>
                  </a:cubicBezTo>
                  <a:cubicBezTo>
                    <a:pt x="79" y="23"/>
                    <a:pt x="79" y="23"/>
                    <a:pt x="79" y="23"/>
                  </a:cubicBezTo>
                  <a:cubicBezTo>
                    <a:pt x="78" y="24"/>
                    <a:pt x="75" y="25"/>
                    <a:pt x="74" y="24"/>
                  </a:cubicBezTo>
                  <a:cubicBezTo>
                    <a:pt x="70" y="22"/>
                    <a:pt x="70" y="22"/>
                    <a:pt x="70" y="22"/>
                  </a:cubicBezTo>
                  <a:cubicBezTo>
                    <a:pt x="68" y="22"/>
                    <a:pt x="67" y="20"/>
                    <a:pt x="67" y="18"/>
                  </a:cubicBezTo>
                  <a:cubicBezTo>
                    <a:pt x="67" y="3"/>
                    <a:pt x="67" y="3"/>
                    <a:pt x="67" y="3"/>
                  </a:cubicBezTo>
                  <a:cubicBezTo>
                    <a:pt x="67" y="1"/>
                    <a:pt x="65" y="0"/>
                    <a:pt x="63" y="0"/>
                  </a:cubicBezTo>
                  <a:cubicBezTo>
                    <a:pt x="52" y="0"/>
                    <a:pt x="52" y="0"/>
                    <a:pt x="52" y="0"/>
                  </a:cubicBezTo>
                  <a:cubicBezTo>
                    <a:pt x="50" y="0"/>
                    <a:pt x="48" y="1"/>
                    <a:pt x="48" y="3"/>
                  </a:cubicBezTo>
                  <a:cubicBezTo>
                    <a:pt x="48" y="18"/>
                    <a:pt x="48" y="18"/>
                    <a:pt x="48" y="18"/>
                  </a:cubicBezTo>
                  <a:cubicBezTo>
                    <a:pt x="48" y="20"/>
                    <a:pt x="47" y="22"/>
                    <a:pt x="45" y="22"/>
                  </a:cubicBezTo>
                  <a:cubicBezTo>
                    <a:pt x="41" y="24"/>
                    <a:pt x="41" y="24"/>
                    <a:pt x="41" y="24"/>
                  </a:cubicBezTo>
                  <a:cubicBezTo>
                    <a:pt x="40" y="25"/>
                    <a:pt x="37" y="24"/>
                    <a:pt x="36" y="23"/>
                  </a:cubicBezTo>
                  <a:cubicBezTo>
                    <a:pt x="26" y="13"/>
                    <a:pt x="26" y="13"/>
                    <a:pt x="26" y="13"/>
                  </a:cubicBezTo>
                  <a:cubicBezTo>
                    <a:pt x="25" y="11"/>
                    <a:pt x="22" y="11"/>
                    <a:pt x="21" y="13"/>
                  </a:cubicBezTo>
                  <a:cubicBezTo>
                    <a:pt x="13" y="21"/>
                    <a:pt x="13" y="21"/>
                    <a:pt x="13" y="21"/>
                  </a:cubicBezTo>
                  <a:cubicBezTo>
                    <a:pt x="12" y="22"/>
                    <a:pt x="12" y="24"/>
                    <a:pt x="13" y="26"/>
                  </a:cubicBezTo>
                  <a:cubicBezTo>
                    <a:pt x="23" y="36"/>
                    <a:pt x="23" y="36"/>
                    <a:pt x="23" y="36"/>
                  </a:cubicBezTo>
                  <a:cubicBezTo>
                    <a:pt x="24" y="37"/>
                    <a:pt x="25" y="40"/>
                    <a:pt x="24" y="41"/>
                  </a:cubicBezTo>
                  <a:cubicBezTo>
                    <a:pt x="22" y="45"/>
                    <a:pt x="22" y="45"/>
                    <a:pt x="22" y="45"/>
                  </a:cubicBezTo>
                  <a:cubicBezTo>
                    <a:pt x="22" y="47"/>
                    <a:pt x="20" y="48"/>
                    <a:pt x="18" y="48"/>
                  </a:cubicBezTo>
                  <a:cubicBezTo>
                    <a:pt x="4" y="48"/>
                    <a:pt x="4" y="48"/>
                    <a:pt x="4" y="48"/>
                  </a:cubicBezTo>
                  <a:cubicBezTo>
                    <a:pt x="2" y="48"/>
                    <a:pt x="0" y="50"/>
                    <a:pt x="0" y="52"/>
                  </a:cubicBezTo>
                  <a:cubicBezTo>
                    <a:pt x="0" y="63"/>
                    <a:pt x="0" y="63"/>
                    <a:pt x="0" y="63"/>
                  </a:cubicBezTo>
                  <a:cubicBezTo>
                    <a:pt x="0" y="65"/>
                    <a:pt x="2" y="66"/>
                    <a:pt x="4" y="66"/>
                  </a:cubicBezTo>
                  <a:cubicBezTo>
                    <a:pt x="18" y="66"/>
                    <a:pt x="18" y="66"/>
                    <a:pt x="18" y="66"/>
                  </a:cubicBezTo>
                  <a:cubicBezTo>
                    <a:pt x="20" y="66"/>
                    <a:pt x="22" y="68"/>
                    <a:pt x="22" y="70"/>
                  </a:cubicBezTo>
                  <a:cubicBezTo>
                    <a:pt x="24" y="73"/>
                    <a:pt x="24" y="73"/>
                    <a:pt x="24" y="73"/>
                  </a:cubicBezTo>
                  <a:cubicBezTo>
                    <a:pt x="25" y="75"/>
                    <a:pt x="24" y="78"/>
                    <a:pt x="23" y="79"/>
                  </a:cubicBezTo>
                  <a:cubicBezTo>
                    <a:pt x="13" y="89"/>
                    <a:pt x="13" y="89"/>
                    <a:pt x="13" y="89"/>
                  </a:cubicBezTo>
                  <a:cubicBezTo>
                    <a:pt x="12" y="90"/>
                    <a:pt x="12" y="93"/>
                    <a:pt x="13" y="94"/>
                  </a:cubicBezTo>
                  <a:cubicBezTo>
                    <a:pt x="21" y="102"/>
                    <a:pt x="21" y="102"/>
                    <a:pt x="21" y="102"/>
                  </a:cubicBezTo>
                  <a:cubicBezTo>
                    <a:pt x="22" y="103"/>
                    <a:pt x="25" y="103"/>
                    <a:pt x="26" y="102"/>
                  </a:cubicBezTo>
                  <a:cubicBezTo>
                    <a:pt x="36" y="92"/>
                    <a:pt x="36" y="92"/>
                    <a:pt x="36" y="92"/>
                  </a:cubicBezTo>
                  <a:cubicBezTo>
                    <a:pt x="37" y="90"/>
                    <a:pt x="40" y="90"/>
                    <a:pt x="41" y="91"/>
                  </a:cubicBezTo>
                  <a:cubicBezTo>
                    <a:pt x="45" y="92"/>
                    <a:pt x="45" y="92"/>
                    <a:pt x="45" y="92"/>
                  </a:cubicBezTo>
                  <a:cubicBezTo>
                    <a:pt x="47" y="93"/>
                    <a:pt x="48" y="95"/>
                    <a:pt x="48" y="97"/>
                  </a:cubicBezTo>
                  <a:cubicBezTo>
                    <a:pt x="48" y="111"/>
                    <a:pt x="48" y="111"/>
                    <a:pt x="48" y="111"/>
                  </a:cubicBezTo>
                  <a:cubicBezTo>
                    <a:pt x="48" y="113"/>
                    <a:pt x="50" y="115"/>
                    <a:pt x="52" y="115"/>
                  </a:cubicBezTo>
                  <a:cubicBezTo>
                    <a:pt x="63" y="115"/>
                    <a:pt x="63" y="115"/>
                    <a:pt x="63" y="115"/>
                  </a:cubicBezTo>
                  <a:cubicBezTo>
                    <a:pt x="65" y="115"/>
                    <a:pt x="67" y="113"/>
                    <a:pt x="67" y="111"/>
                  </a:cubicBezTo>
                  <a:cubicBezTo>
                    <a:pt x="67" y="97"/>
                    <a:pt x="67" y="97"/>
                    <a:pt x="67" y="97"/>
                  </a:cubicBezTo>
                  <a:cubicBezTo>
                    <a:pt x="67" y="95"/>
                    <a:pt x="68" y="93"/>
                    <a:pt x="70" y="92"/>
                  </a:cubicBezTo>
                  <a:cubicBezTo>
                    <a:pt x="74" y="91"/>
                    <a:pt x="74" y="91"/>
                    <a:pt x="74" y="91"/>
                  </a:cubicBezTo>
                  <a:cubicBezTo>
                    <a:pt x="75" y="90"/>
                    <a:pt x="78" y="90"/>
                    <a:pt x="79" y="92"/>
                  </a:cubicBezTo>
                  <a:cubicBezTo>
                    <a:pt x="89" y="102"/>
                    <a:pt x="89" y="102"/>
                    <a:pt x="89" y="102"/>
                  </a:cubicBezTo>
                  <a:cubicBezTo>
                    <a:pt x="91" y="103"/>
                    <a:pt x="93" y="103"/>
                    <a:pt x="94" y="102"/>
                  </a:cubicBezTo>
                  <a:cubicBezTo>
                    <a:pt x="102" y="94"/>
                    <a:pt x="102" y="94"/>
                    <a:pt x="102" y="94"/>
                  </a:cubicBezTo>
                  <a:cubicBezTo>
                    <a:pt x="104" y="93"/>
                    <a:pt x="104" y="90"/>
                    <a:pt x="102" y="89"/>
                  </a:cubicBezTo>
                  <a:cubicBezTo>
                    <a:pt x="92" y="79"/>
                    <a:pt x="92" y="79"/>
                    <a:pt x="92" y="79"/>
                  </a:cubicBezTo>
                  <a:cubicBezTo>
                    <a:pt x="91" y="78"/>
                    <a:pt x="90" y="75"/>
                    <a:pt x="91" y="73"/>
                  </a:cubicBezTo>
                  <a:cubicBezTo>
                    <a:pt x="93" y="70"/>
                    <a:pt x="93" y="70"/>
                    <a:pt x="93" y="70"/>
                  </a:cubicBezTo>
                  <a:cubicBezTo>
                    <a:pt x="93" y="68"/>
                    <a:pt x="95" y="66"/>
                    <a:pt x="97" y="66"/>
                  </a:cubicBezTo>
                  <a:cubicBezTo>
                    <a:pt x="112" y="66"/>
                    <a:pt x="112" y="66"/>
                    <a:pt x="112" y="66"/>
                  </a:cubicBezTo>
                  <a:cubicBezTo>
                    <a:pt x="113" y="66"/>
                    <a:pt x="115" y="65"/>
                    <a:pt x="115" y="63"/>
                  </a:cubicBezTo>
                  <a:cubicBezTo>
                    <a:pt x="115" y="52"/>
                    <a:pt x="115" y="52"/>
                    <a:pt x="115" y="52"/>
                  </a:cubicBezTo>
                  <a:cubicBezTo>
                    <a:pt x="115" y="50"/>
                    <a:pt x="113" y="48"/>
                    <a:pt x="112" y="48"/>
                  </a:cubicBezTo>
                  <a:close/>
                  <a:moveTo>
                    <a:pt x="58" y="79"/>
                  </a:moveTo>
                  <a:cubicBezTo>
                    <a:pt x="46" y="79"/>
                    <a:pt x="36" y="69"/>
                    <a:pt x="36" y="57"/>
                  </a:cubicBezTo>
                  <a:cubicBezTo>
                    <a:pt x="36" y="46"/>
                    <a:pt x="46" y="36"/>
                    <a:pt x="58" y="36"/>
                  </a:cubicBezTo>
                  <a:cubicBezTo>
                    <a:pt x="69" y="36"/>
                    <a:pt x="79" y="46"/>
                    <a:pt x="79" y="57"/>
                  </a:cubicBezTo>
                  <a:cubicBezTo>
                    <a:pt x="79" y="69"/>
                    <a:pt x="69" y="79"/>
                    <a:pt x="58" y="79"/>
                  </a:cubicBezTo>
                  <a:close/>
                  <a:moveTo>
                    <a:pt x="58" y="48"/>
                  </a:moveTo>
                  <a:cubicBezTo>
                    <a:pt x="53" y="48"/>
                    <a:pt x="49" y="52"/>
                    <a:pt x="49" y="57"/>
                  </a:cubicBezTo>
                  <a:cubicBezTo>
                    <a:pt x="49" y="62"/>
                    <a:pt x="53" y="66"/>
                    <a:pt x="58" y="66"/>
                  </a:cubicBezTo>
                  <a:cubicBezTo>
                    <a:pt x="63" y="66"/>
                    <a:pt x="67" y="62"/>
                    <a:pt x="67" y="57"/>
                  </a:cubicBezTo>
                  <a:cubicBezTo>
                    <a:pt x="67" y="52"/>
                    <a:pt x="63" y="48"/>
                    <a:pt x="58" y="48"/>
                  </a:cubicBezTo>
                  <a:close/>
                </a:path>
              </a:pathLst>
            </a:custGeom>
            <a:solidFill>
              <a:srgbClr val="7B4690"/>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56" name="组合 55"/>
          <p:cNvGrpSpPr/>
          <p:nvPr/>
        </p:nvGrpSpPr>
        <p:grpSpPr>
          <a:xfrm>
            <a:off x="7832505" y="3881881"/>
            <a:ext cx="712085" cy="711826"/>
            <a:chOff x="7831486" y="3488988"/>
            <a:chExt cx="711992" cy="711991"/>
          </a:xfrm>
        </p:grpSpPr>
        <p:sp>
          <p:nvSpPr>
            <p:cNvPr id="57" name="椭圆 56"/>
            <p:cNvSpPr/>
            <p:nvPr/>
          </p:nvSpPr>
          <p:spPr>
            <a:xfrm>
              <a:off x="7831486" y="3488988"/>
              <a:ext cx="711992" cy="711991"/>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58" name="组合 57"/>
            <p:cNvGrpSpPr/>
            <p:nvPr/>
          </p:nvGrpSpPr>
          <p:grpSpPr>
            <a:xfrm>
              <a:off x="8020980" y="3675428"/>
              <a:ext cx="351779" cy="382818"/>
              <a:chOff x="4873626" y="1965325"/>
              <a:chExt cx="269876" cy="293688"/>
            </a:xfrm>
            <a:solidFill>
              <a:srgbClr val="E87071"/>
            </a:solidFill>
          </p:grpSpPr>
          <p:sp>
            <p:nvSpPr>
              <p:cNvPr id="59" name="Freeform 502"/>
              <p:cNvSpPr>
                <a:spLocks/>
              </p:cNvSpPr>
              <p:nvPr/>
            </p:nvSpPr>
            <p:spPr bwMode="auto">
              <a:xfrm>
                <a:off x="4873626"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0" name="Freeform 503"/>
              <p:cNvSpPr>
                <a:spLocks/>
              </p:cNvSpPr>
              <p:nvPr/>
            </p:nvSpPr>
            <p:spPr bwMode="auto">
              <a:xfrm>
                <a:off x="4884739"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1" name="Freeform 504"/>
              <p:cNvSpPr>
                <a:spLocks/>
              </p:cNvSpPr>
              <p:nvPr/>
            </p:nvSpPr>
            <p:spPr bwMode="auto">
              <a:xfrm>
                <a:off x="4940301"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2" name="Freeform 505"/>
              <p:cNvSpPr>
                <a:spLocks/>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63" name="组合 62"/>
          <p:cNvGrpSpPr/>
          <p:nvPr/>
        </p:nvGrpSpPr>
        <p:grpSpPr>
          <a:xfrm>
            <a:off x="5750277" y="1800406"/>
            <a:ext cx="712085" cy="711826"/>
            <a:chOff x="5749529" y="1407031"/>
            <a:chExt cx="711992" cy="711991"/>
          </a:xfrm>
        </p:grpSpPr>
        <p:sp>
          <p:nvSpPr>
            <p:cNvPr id="64" name="椭圆 63"/>
            <p:cNvSpPr/>
            <p:nvPr/>
          </p:nvSpPr>
          <p:spPr>
            <a:xfrm>
              <a:off x="5749529" y="1407031"/>
              <a:ext cx="711992" cy="711991"/>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65" name="Group 41"/>
            <p:cNvGrpSpPr>
              <a:grpSpLocks noChangeAspect="1"/>
            </p:cNvGrpSpPr>
            <p:nvPr/>
          </p:nvGrpSpPr>
          <p:grpSpPr bwMode="auto">
            <a:xfrm>
              <a:off x="5972748" y="1557297"/>
              <a:ext cx="318993" cy="390492"/>
              <a:chOff x="3783" y="2089"/>
              <a:chExt cx="116" cy="142"/>
            </a:xfrm>
            <a:solidFill>
              <a:schemeClr val="tx1">
                <a:lumMod val="50000"/>
                <a:lumOff val="50000"/>
              </a:schemeClr>
            </a:solidFill>
            <a:effectLst/>
          </p:grpSpPr>
          <p:sp>
            <p:nvSpPr>
              <p:cNvPr id="66" name="Freeform 42"/>
              <p:cNvSpPr>
                <a:spLocks/>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1ACBE"/>
                  </a:solidFill>
                </a:endParaRPr>
              </a:p>
            </p:txBody>
          </p:sp>
          <p:sp>
            <p:nvSpPr>
              <p:cNvPr id="67" name="Freeform 43"/>
              <p:cNvSpPr>
                <a:spLocks/>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1ACBE"/>
                  </a:solidFill>
                </a:endParaRPr>
              </a:p>
            </p:txBody>
          </p:sp>
          <p:sp>
            <p:nvSpPr>
              <p:cNvPr id="68" name="Freeform 44"/>
              <p:cNvSpPr>
                <a:spLocks/>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1ACBE"/>
                  </a:solidFill>
                </a:endParaRPr>
              </a:p>
            </p:txBody>
          </p:sp>
          <p:sp>
            <p:nvSpPr>
              <p:cNvPr id="69" name="Freeform 45"/>
              <p:cNvSpPr>
                <a:spLocks/>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1ACBE"/>
                  </a:solidFill>
                </a:endParaRPr>
              </a:p>
            </p:txBody>
          </p:sp>
          <p:sp>
            <p:nvSpPr>
              <p:cNvPr id="70" name="Freeform 46"/>
              <p:cNvSpPr>
                <a:spLocks/>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1ACBE"/>
                  </a:solidFill>
                </a:endParaRPr>
              </a:p>
            </p:txBody>
          </p:sp>
          <p:sp>
            <p:nvSpPr>
              <p:cNvPr id="71" name="Freeform 47"/>
              <p:cNvSpPr>
                <a:spLocks/>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1ACBE"/>
                  </a:solidFill>
                </a:endParaRPr>
              </a:p>
            </p:txBody>
          </p:sp>
          <p:sp>
            <p:nvSpPr>
              <p:cNvPr id="72" name="Freeform 48"/>
              <p:cNvSpPr>
                <a:spLocks/>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1ACBE"/>
                  </a:solidFill>
                </a:endParaRPr>
              </a:p>
            </p:txBody>
          </p:sp>
          <p:sp>
            <p:nvSpPr>
              <p:cNvPr id="73" name="Freeform 49"/>
              <p:cNvSpPr>
                <a:spLocks/>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1ACBE"/>
                  </a:solidFill>
                </a:endParaRPr>
              </a:p>
            </p:txBody>
          </p:sp>
        </p:grpSp>
      </p:grpSp>
      <p:grpSp>
        <p:nvGrpSpPr>
          <p:cNvPr id="74" name="组合 73"/>
          <p:cNvGrpSpPr/>
          <p:nvPr/>
        </p:nvGrpSpPr>
        <p:grpSpPr>
          <a:xfrm>
            <a:off x="6791392" y="2079271"/>
            <a:ext cx="712085" cy="711826"/>
            <a:chOff x="6790508" y="1685961"/>
            <a:chExt cx="711992" cy="711991"/>
          </a:xfrm>
        </p:grpSpPr>
        <p:sp>
          <p:nvSpPr>
            <p:cNvPr id="75" name="椭圆 74"/>
            <p:cNvSpPr/>
            <p:nvPr/>
          </p:nvSpPr>
          <p:spPr>
            <a:xfrm>
              <a:off x="6790508" y="1685961"/>
              <a:ext cx="711992" cy="711991"/>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76" name="Group 52"/>
            <p:cNvGrpSpPr>
              <a:grpSpLocks noChangeAspect="1"/>
            </p:cNvGrpSpPr>
            <p:nvPr/>
          </p:nvGrpSpPr>
          <p:grpSpPr bwMode="auto">
            <a:xfrm>
              <a:off x="6965905" y="1845076"/>
              <a:ext cx="404752" cy="401262"/>
              <a:chOff x="3783" y="2102"/>
              <a:chExt cx="116" cy="115"/>
            </a:xfrm>
            <a:solidFill>
              <a:srgbClr val="FFB850"/>
            </a:solidFill>
            <a:effectLst/>
          </p:grpSpPr>
          <p:sp>
            <p:nvSpPr>
              <p:cNvPr id="77" name="Freeform 53"/>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8" name="Freeform 54"/>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9" name="Freeform 55"/>
              <p:cNvSpPr>
                <a:spLocks/>
              </p:cNvSpPr>
              <p:nvPr/>
            </p:nvSpPr>
            <p:spPr bwMode="auto">
              <a:xfrm>
                <a:off x="3839" y="2115"/>
                <a:ext cx="7" cy="10"/>
              </a:xfrm>
              <a:custGeom>
                <a:avLst/>
                <a:gdLst>
                  <a:gd name="T0" fmla="*/ 1 w 3"/>
                  <a:gd name="T1" fmla="*/ 4 h 4"/>
                  <a:gd name="T2" fmla="*/ 1 w 3"/>
                  <a:gd name="T3" fmla="*/ 4 h 4"/>
                  <a:gd name="T4" fmla="*/ 3 w 3"/>
                  <a:gd name="T5" fmla="*/ 3 h 4"/>
                  <a:gd name="T6" fmla="*/ 3 w 3"/>
                  <a:gd name="T7" fmla="*/ 0 h 4"/>
                  <a:gd name="T8" fmla="*/ 1 w 3"/>
                  <a:gd name="T9" fmla="*/ 0 h 4"/>
                  <a:gd name="T10" fmla="*/ 0 w 3"/>
                  <a:gd name="T11" fmla="*/ 0 h 4"/>
                  <a:gd name="T12" fmla="*/ 0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2" y="4"/>
                      <a:pt x="3" y="4"/>
                      <a:pt x="3" y="3"/>
                    </a:cubicBezTo>
                    <a:cubicBezTo>
                      <a:pt x="3" y="0"/>
                      <a:pt x="3" y="0"/>
                      <a:pt x="3" y="0"/>
                    </a:cubicBezTo>
                    <a:cubicBezTo>
                      <a:pt x="2" y="0"/>
                      <a:pt x="2" y="0"/>
                      <a:pt x="1" y="0"/>
                    </a:cubicBezTo>
                    <a:cubicBezTo>
                      <a:pt x="1" y="0"/>
                      <a:pt x="0" y="0"/>
                      <a:pt x="0" y="0"/>
                    </a:cubicBezTo>
                    <a:cubicBezTo>
                      <a:pt x="0" y="3"/>
                      <a:pt x="0" y="3"/>
                      <a:pt x="0" y="3"/>
                    </a:cubicBezTo>
                    <a:cubicBezTo>
                      <a:pt x="0" y="4"/>
                      <a:pt x="0"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0" name="Freeform 56"/>
              <p:cNvSpPr>
                <a:spLocks/>
              </p:cNvSpPr>
              <p:nvPr/>
            </p:nvSpPr>
            <p:spPr bwMode="auto">
              <a:xfrm>
                <a:off x="3839" y="2195"/>
                <a:ext cx="7" cy="10"/>
              </a:xfrm>
              <a:custGeom>
                <a:avLst/>
                <a:gdLst>
                  <a:gd name="T0" fmla="*/ 1 w 3"/>
                  <a:gd name="T1" fmla="*/ 0 h 4"/>
                  <a:gd name="T2" fmla="*/ 1 w 3"/>
                  <a:gd name="T3" fmla="*/ 0 h 4"/>
                  <a:gd name="T4" fmla="*/ 0 w 3"/>
                  <a:gd name="T5" fmla="*/ 1 h 4"/>
                  <a:gd name="T6" fmla="*/ 0 w 3"/>
                  <a:gd name="T7" fmla="*/ 4 h 4"/>
                  <a:gd name="T8" fmla="*/ 1 w 3"/>
                  <a:gd name="T9" fmla="*/ 4 h 4"/>
                  <a:gd name="T10" fmla="*/ 3 w 3"/>
                  <a:gd name="T11" fmla="*/ 4 h 4"/>
                  <a:gd name="T12" fmla="*/ 3 w 3"/>
                  <a:gd name="T13" fmla="*/ 1 h 4"/>
                  <a:gd name="T14" fmla="*/ 1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0"/>
                    </a:moveTo>
                    <a:cubicBezTo>
                      <a:pt x="1" y="0"/>
                      <a:pt x="1" y="0"/>
                      <a:pt x="1" y="0"/>
                    </a:cubicBezTo>
                    <a:cubicBezTo>
                      <a:pt x="0" y="0"/>
                      <a:pt x="0" y="1"/>
                      <a:pt x="0" y="1"/>
                    </a:cubicBezTo>
                    <a:cubicBezTo>
                      <a:pt x="0" y="4"/>
                      <a:pt x="0" y="4"/>
                      <a:pt x="0" y="4"/>
                    </a:cubicBezTo>
                    <a:cubicBezTo>
                      <a:pt x="0" y="4"/>
                      <a:pt x="1" y="4"/>
                      <a:pt x="1" y="4"/>
                    </a:cubicBezTo>
                    <a:cubicBezTo>
                      <a:pt x="2" y="4"/>
                      <a:pt x="2" y="4"/>
                      <a:pt x="3" y="4"/>
                    </a:cubicBezTo>
                    <a:cubicBezTo>
                      <a:pt x="3" y="1"/>
                      <a:pt x="3" y="1"/>
                      <a:pt x="3" y="1"/>
                    </a:cubicBezTo>
                    <a:cubicBezTo>
                      <a:pt x="3" y="1"/>
                      <a:pt x="2" y="0"/>
                      <a:pt x="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1" name="Freeform 57"/>
              <p:cNvSpPr>
                <a:spLocks/>
              </p:cNvSpPr>
              <p:nvPr/>
            </p:nvSpPr>
            <p:spPr bwMode="auto">
              <a:xfrm>
                <a:off x="3796" y="2155"/>
                <a:ext cx="10" cy="10"/>
              </a:xfrm>
              <a:custGeom>
                <a:avLst/>
                <a:gdLst>
                  <a:gd name="T0" fmla="*/ 3 w 4"/>
                  <a:gd name="T1" fmla="*/ 0 h 4"/>
                  <a:gd name="T2" fmla="*/ 0 w 4"/>
                  <a:gd name="T3" fmla="*/ 0 h 4"/>
                  <a:gd name="T4" fmla="*/ 0 w 4"/>
                  <a:gd name="T5" fmla="*/ 2 h 4"/>
                  <a:gd name="T6" fmla="*/ 0 w 4"/>
                  <a:gd name="T7" fmla="*/ 4 h 4"/>
                  <a:gd name="T8" fmla="*/ 3 w 4"/>
                  <a:gd name="T9" fmla="*/ 4 h 4"/>
                  <a:gd name="T10" fmla="*/ 4 w 4"/>
                  <a:gd name="T11" fmla="*/ 2 h 4"/>
                  <a:gd name="T12" fmla="*/ 4 w 4"/>
                  <a:gd name="T13" fmla="*/ 2 h 4"/>
                  <a:gd name="T14" fmla="*/ 3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3" y="0"/>
                    </a:moveTo>
                    <a:cubicBezTo>
                      <a:pt x="0" y="0"/>
                      <a:pt x="0" y="0"/>
                      <a:pt x="0" y="0"/>
                    </a:cubicBezTo>
                    <a:cubicBezTo>
                      <a:pt x="0" y="1"/>
                      <a:pt x="0" y="1"/>
                      <a:pt x="0" y="2"/>
                    </a:cubicBezTo>
                    <a:cubicBezTo>
                      <a:pt x="0" y="3"/>
                      <a:pt x="0" y="3"/>
                      <a:pt x="0" y="4"/>
                    </a:cubicBezTo>
                    <a:cubicBezTo>
                      <a:pt x="3" y="4"/>
                      <a:pt x="3" y="4"/>
                      <a:pt x="3" y="4"/>
                    </a:cubicBezTo>
                    <a:cubicBezTo>
                      <a:pt x="4" y="4"/>
                      <a:pt x="4" y="3"/>
                      <a:pt x="4" y="2"/>
                    </a:cubicBezTo>
                    <a:cubicBezTo>
                      <a:pt x="4" y="2"/>
                      <a:pt x="4" y="2"/>
                      <a:pt x="4" y="2"/>
                    </a:cubicBezTo>
                    <a:cubicBezTo>
                      <a:pt x="4" y="1"/>
                      <a:pt x="4" y="0"/>
                      <a:pt x="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2" name="Freeform 58"/>
              <p:cNvSpPr>
                <a:spLocks/>
              </p:cNvSpPr>
              <p:nvPr/>
            </p:nvSpPr>
            <p:spPr bwMode="auto">
              <a:xfrm>
                <a:off x="3877" y="2155"/>
                <a:ext cx="10" cy="10"/>
              </a:xfrm>
              <a:custGeom>
                <a:avLst/>
                <a:gdLst>
                  <a:gd name="T0" fmla="*/ 4 w 4"/>
                  <a:gd name="T1" fmla="*/ 0 h 4"/>
                  <a:gd name="T2" fmla="*/ 2 w 4"/>
                  <a:gd name="T3" fmla="*/ 0 h 4"/>
                  <a:gd name="T4" fmla="*/ 0 w 4"/>
                  <a:gd name="T5" fmla="*/ 2 h 4"/>
                  <a:gd name="T6" fmla="*/ 0 w 4"/>
                  <a:gd name="T7" fmla="*/ 2 h 4"/>
                  <a:gd name="T8" fmla="*/ 2 w 4"/>
                  <a:gd name="T9" fmla="*/ 4 h 4"/>
                  <a:gd name="T10" fmla="*/ 4 w 4"/>
                  <a:gd name="T11" fmla="*/ 4 h 4"/>
                  <a:gd name="T12" fmla="*/ 4 w 4"/>
                  <a:gd name="T13" fmla="*/ 2 h 4"/>
                  <a:gd name="T14" fmla="*/ 4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0"/>
                    </a:moveTo>
                    <a:cubicBezTo>
                      <a:pt x="2" y="0"/>
                      <a:pt x="2" y="0"/>
                      <a:pt x="2" y="0"/>
                    </a:cubicBezTo>
                    <a:cubicBezTo>
                      <a:pt x="1" y="0"/>
                      <a:pt x="0" y="1"/>
                      <a:pt x="0" y="2"/>
                    </a:cubicBezTo>
                    <a:cubicBezTo>
                      <a:pt x="0" y="2"/>
                      <a:pt x="0" y="2"/>
                      <a:pt x="0" y="2"/>
                    </a:cubicBezTo>
                    <a:cubicBezTo>
                      <a:pt x="0" y="3"/>
                      <a:pt x="1" y="4"/>
                      <a:pt x="2" y="4"/>
                    </a:cubicBezTo>
                    <a:cubicBezTo>
                      <a:pt x="4" y="4"/>
                      <a:pt x="4" y="4"/>
                      <a:pt x="4" y="4"/>
                    </a:cubicBezTo>
                    <a:cubicBezTo>
                      <a:pt x="4" y="3"/>
                      <a:pt x="4" y="3"/>
                      <a:pt x="4" y="2"/>
                    </a:cubicBezTo>
                    <a:cubicBezTo>
                      <a:pt x="4" y="1"/>
                      <a:pt x="4" y="1"/>
                      <a:pt x="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3" name="Freeform 59"/>
              <p:cNvSpPr>
                <a:spLocks/>
              </p:cNvSpPr>
              <p:nvPr/>
            </p:nvSpPr>
            <p:spPr bwMode="auto">
              <a:xfrm>
                <a:off x="3813" y="2127"/>
                <a:ext cx="33" cy="38"/>
              </a:xfrm>
              <a:custGeom>
                <a:avLst/>
                <a:gdLst>
                  <a:gd name="T0" fmla="*/ 11 w 13"/>
                  <a:gd name="T1" fmla="*/ 0 h 15"/>
                  <a:gd name="T2" fmla="*/ 10 w 13"/>
                  <a:gd name="T3" fmla="*/ 2 h 15"/>
                  <a:gd name="T4" fmla="*/ 10 w 13"/>
                  <a:gd name="T5" fmla="*/ 11 h 15"/>
                  <a:gd name="T6" fmla="*/ 9 w 13"/>
                  <a:gd name="T7" fmla="*/ 12 h 15"/>
                  <a:gd name="T8" fmla="*/ 2 w 13"/>
                  <a:gd name="T9" fmla="*/ 12 h 15"/>
                  <a:gd name="T10" fmla="*/ 0 w 13"/>
                  <a:gd name="T11" fmla="*/ 14 h 15"/>
                  <a:gd name="T12" fmla="*/ 2 w 13"/>
                  <a:gd name="T13" fmla="*/ 15 h 15"/>
                  <a:gd name="T14" fmla="*/ 11 w 13"/>
                  <a:gd name="T15" fmla="*/ 15 h 15"/>
                  <a:gd name="T16" fmla="*/ 12 w 13"/>
                  <a:gd name="T17" fmla="*/ 15 h 15"/>
                  <a:gd name="T18" fmla="*/ 12 w 13"/>
                  <a:gd name="T19" fmla="*/ 15 h 15"/>
                  <a:gd name="T20" fmla="*/ 13 w 13"/>
                  <a:gd name="T21" fmla="*/ 13 h 15"/>
                  <a:gd name="T22" fmla="*/ 13 w 13"/>
                  <a:gd name="T23" fmla="*/ 2 h 15"/>
                  <a:gd name="T24" fmla="*/ 11 w 13"/>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5">
                    <a:moveTo>
                      <a:pt x="11" y="0"/>
                    </a:moveTo>
                    <a:cubicBezTo>
                      <a:pt x="10" y="0"/>
                      <a:pt x="10" y="1"/>
                      <a:pt x="10" y="2"/>
                    </a:cubicBezTo>
                    <a:cubicBezTo>
                      <a:pt x="10" y="11"/>
                      <a:pt x="10" y="11"/>
                      <a:pt x="10" y="11"/>
                    </a:cubicBezTo>
                    <a:cubicBezTo>
                      <a:pt x="10" y="12"/>
                      <a:pt x="9" y="12"/>
                      <a:pt x="9" y="12"/>
                    </a:cubicBezTo>
                    <a:cubicBezTo>
                      <a:pt x="2" y="12"/>
                      <a:pt x="2" y="12"/>
                      <a:pt x="2" y="12"/>
                    </a:cubicBezTo>
                    <a:cubicBezTo>
                      <a:pt x="1" y="12"/>
                      <a:pt x="0" y="13"/>
                      <a:pt x="0" y="14"/>
                    </a:cubicBezTo>
                    <a:cubicBezTo>
                      <a:pt x="0" y="14"/>
                      <a:pt x="1" y="15"/>
                      <a:pt x="2" y="15"/>
                    </a:cubicBezTo>
                    <a:cubicBezTo>
                      <a:pt x="11" y="15"/>
                      <a:pt x="11" y="15"/>
                      <a:pt x="11" y="15"/>
                    </a:cubicBezTo>
                    <a:cubicBezTo>
                      <a:pt x="11" y="15"/>
                      <a:pt x="12" y="15"/>
                      <a:pt x="12" y="15"/>
                    </a:cubicBezTo>
                    <a:cubicBezTo>
                      <a:pt x="12" y="15"/>
                      <a:pt x="12" y="15"/>
                      <a:pt x="12" y="15"/>
                    </a:cubicBezTo>
                    <a:cubicBezTo>
                      <a:pt x="13" y="14"/>
                      <a:pt x="13" y="14"/>
                      <a:pt x="13" y="13"/>
                    </a:cubicBezTo>
                    <a:cubicBezTo>
                      <a:pt x="13" y="2"/>
                      <a:pt x="13" y="2"/>
                      <a:pt x="13" y="2"/>
                    </a:cubicBezTo>
                    <a:cubicBezTo>
                      <a:pt x="13" y="1"/>
                      <a:pt x="12" y="0"/>
                      <a:pt x="1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84" name="组合 83"/>
          <p:cNvGrpSpPr/>
          <p:nvPr/>
        </p:nvGrpSpPr>
        <p:grpSpPr>
          <a:xfrm>
            <a:off x="7553540" y="2841143"/>
            <a:ext cx="712085" cy="711826"/>
            <a:chOff x="7552557" y="2448009"/>
            <a:chExt cx="711992" cy="711991"/>
          </a:xfrm>
        </p:grpSpPr>
        <p:sp>
          <p:nvSpPr>
            <p:cNvPr id="85" name="椭圆 84"/>
            <p:cNvSpPr/>
            <p:nvPr/>
          </p:nvSpPr>
          <p:spPr>
            <a:xfrm>
              <a:off x="7552557" y="2448009"/>
              <a:ext cx="711992" cy="711991"/>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86" name="Group 62"/>
            <p:cNvGrpSpPr>
              <a:grpSpLocks noChangeAspect="1"/>
            </p:cNvGrpSpPr>
            <p:nvPr/>
          </p:nvGrpSpPr>
          <p:grpSpPr bwMode="auto">
            <a:xfrm>
              <a:off x="7718422" y="2676372"/>
              <a:ext cx="392378" cy="313294"/>
              <a:chOff x="3775" y="2110"/>
              <a:chExt cx="129" cy="103"/>
            </a:xfrm>
            <a:solidFill>
              <a:srgbClr val="01ACBE"/>
            </a:solidFill>
            <a:effectLst/>
          </p:grpSpPr>
          <p:sp>
            <p:nvSpPr>
              <p:cNvPr id="87" name="Freeform 63"/>
              <p:cNvSpPr>
                <a:spLocks/>
              </p:cNvSpPr>
              <p:nvPr/>
            </p:nvSpPr>
            <p:spPr bwMode="auto">
              <a:xfrm>
                <a:off x="3775" y="2177"/>
                <a:ext cx="40" cy="36"/>
              </a:xfrm>
              <a:custGeom>
                <a:avLst/>
                <a:gdLst>
                  <a:gd name="T0" fmla="*/ 5 w 16"/>
                  <a:gd name="T1" fmla="*/ 0 h 14"/>
                  <a:gd name="T2" fmla="*/ 0 w 16"/>
                  <a:gd name="T3" fmla="*/ 4 h 14"/>
                  <a:gd name="T4" fmla="*/ 10 w 16"/>
                  <a:gd name="T5" fmla="*/ 14 h 14"/>
                  <a:gd name="T6" fmla="*/ 16 w 16"/>
                  <a:gd name="T7" fmla="*/ 9 h 14"/>
                  <a:gd name="T8" fmla="*/ 5 w 16"/>
                  <a:gd name="T9" fmla="*/ 0 h 14"/>
                </a:gdLst>
                <a:ahLst/>
                <a:cxnLst>
                  <a:cxn ang="0">
                    <a:pos x="T0" y="T1"/>
                  </a:cxn>
                  <a:cxn ang="0">
                    <a:pos x="T2" y="T3"/>
                  </a:cxn>
                  <a:cxn ang="0">
                    <a:pos x="T4" y="T5"/>
                  </a:cxn>
                  <a:cxn ang="0">
                    <a:pos x="T6" y="T7"/>
                  </a:cxn>
                  <a:cxn ang="0">
                    <a:pos x="T8" y="T9"/>
                  </a:cxn>
                </a:cxnLst>
                <a:rect l="0" t="0" r="r" b="b"/>
                <a:pathLst>
                  <a:path w="16" h="14">
                    <a:moveTo>
                      <a:pt x="5" y="0"/>
                    </a:moveTo>
                    <a:cubicBezTo>
                      <a:pt x="1" y="3"/>
                      <a:pt x="0" y="4"/>
                      <a:pt x="0" y="4"/>
                    </a:cubicBezTo>
                    <a:cubicBezTo>
                      <a:pt x="10" y="14"/>
                      <a:pt x="10" y="14"/>
                      <a:pt x="10" y="14"/>
                    </a:cubicBezTo>
                    <a:cubicBezTo>
                      <a:pt x="10" y="14"/>
                      <a:pt x="13" y="11"/>
                      <a:pt x="16" y="9"/>
                    </a:cubicBezTo>
                    <a:lnTo>
                      <a:pt x="5"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8" name="Freeform 64"/>
              <p:cNvSpPr>
                <a:spLocks/>
              </p:cNvSpPr>
              <p:nvPr/>
            </p:nvSpPr>
            <p:spPr bwMode="auto">
              <a:xfrm>
                <a:off x="3795" y="2156"/>
                <a:ext cx="109" cy="41"/>
              </a:xfrm>
              <a:custGeom>
                <a:avLst/>
                <a:gdLst>
                  <a:gd name="T0" fmla="*/ 37 w 44"/>
                  <a:gd name="T1" fmla="*/ 4 h 16"/>
                  <a:gd name="T2" fmla="*/ 29 w 44"/>
                  <a:gd name="T3" fmla="*/ 9 h 16"/>
                  <a:gd name="T4" fmla="*/ 18 w 44"/>
                  <a:gd name="T5" fmla="*/ 8 h 16"/>
                  <a:gd name="T6" fmla="*/ 25 w 44"/>
                  <a:gd name="T7" fmla="*/ 7 h 16"/>
                  <a:gd name="T8" fmla="*/ 31 w 44"/>
                  <a:gd name="T9" fmla="*/ 2 h 16"/>
                  <a:gd name="T10" fmla="*/ 20 w 44"/>
                  <a:gd name="T11" fmla="*/ 2 h 16"/>
                  <a:gd name="T12" fmla="*/ 9 w 44"/>
                  <a:gd name="T13" fmla="*/ 2 h 16"/>
                  <a:gd name="T14" fmla="*/ 0 w 44"/>
                  <a:gd name="T15" fmla="*/ 7 h 16"/>
                  <a:gd name="T16" fmla="*/ 9 w 44"/>
                  <a:gd name="T17" fmla="*/ 16 h 16"/>
                  <a:gd name="T18" fmla="*/ 13 w 44"/>
                  <a:gd name="T19" fmla="*/ 14 h 16"/>
                  <a:gd name="T20" fmla="*/ 29 w 44"/>
                  <a:gd name="T21" fmla="*/ 14 h 16"/>
                  <a:gd name="T22" fmla="*/ 44 w 44"/>
                  <a:gd name="T23" fmla="*/ 2 h 16"/>
                  <a:gd name="T24" fmla="*/ 37 w 44"/>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16">
                    <a:moveTo>
                      <a:pt x="37" y="4"/>
                    </a:moveTo>
                    <a:cubicBezTo>
                      <a:pt x="34" y="7"/>
                      <a:pt x="32" y="8"/>
                      <a:pt x="29" y="9"/>
                    </a:cubicBezTo>
                    <a:cubicBezTo>
                      <a:pt x="24" y="10"/>
                      <a:pt x="19" y="9"/>
                      <a:pt x="18" y="8"/>
                    </a:cubicBezTo>
                    <a:cubicBezTo>
                      <a:pt x="15" y="6"/>
                      <a:pt x="18" y="7"/>
                      <a:pt x="25" y="7"/>
                    </a:cubicBezTo>
                    <a:cubicBezTo>
                      <a:pt x="32" y="6"/>
                      <a:pt x="31" y="2"/>
                      <a:pt x="31" y="2"/>
                    </a:cubicBezTo>
                    <a:cubicBezTo>
                      <a:pt x="29" y="2"/>
                      <a:pt x="27" y="2"/>
                      <a:pt x="20" y="2"/>
                    </a:cubicBezTo>
                    <a:cubicBezTo>
                      <a:pt x="17" y="2"/>
                      <a:pt x="12" y="1"/>
                      <a:pt x="9" y="2"/>
                    </a:cubicBezTo>
                    <a:cubicBezTo>
                      <a:pt x="6" y="2"/>
                      <a:pt x="4" y="5"/>
                      <a:pt x="0" y="7"/>
                    </a:cubicBezTo>
                    <a:cubicBezTo>
                      <a:pt x="9" y="16"/>
                      <a:pt x="9" y="16"/>
                      <a:pt x="9" y="16"/>
                    </a:cubicBezTo>
                    <a:cubicBezTo>
                      <a:pt x="11" y="15"/>
                      <a:pt x="12" y="14"/>
                      <a:pt x="13" y="14"/>
                    </a:cubicBezTo>
                    <a:cubicBezTo>
                      <a:pt x="16" y="14"/>
                      <a:pt x="23" y="15"/>
                      <a:pt x="29" y="14"/>
                    </a:cubicBezTo>
                    <a:cubicBezTo>
                      <a:pt x="40" y="9"/>
                      <a:pt x="44" y="2"/>
                      <a:pt x="44" y="2"/>
                    </a:cubicBezTo>
                    <a:cubicBezTo>
                      <a:pt x="44" y="2"/>
                      <a:pt x="41" y="0"/>
                      <a:pt x="3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9" name="Freeform 65"/>
              <p:cNvSpPr>
                <a:spLocks noEditPoints="1"/>
              </p:cNvSpPr>
              <p:nvPr/>
            </p:nvSpPr>
            <p:spPr bwMode="auto">
              <a:xfrm>
                <a:off x="3810" y="2110"/>
                <a:ext cx="94" cy="41"/>
              </a:xfrm>
              <a:custGeom>
                <a:avLst/>
                <a:gdLst>
                  <a:gd name="T0" fmla="*/ 38 w 38"/>
                  <a:gd name="T1" fmla="*/ 0 h 16"/>
                  <a:gd name="T2" fmla="*/ 34 w 38"/>
                  <a:gd name="T3" fmla="*/ 0 h 16"/>
                  <a:gd name="T4" fmla="*/ 34 w 38"/>
                  <a:gd name="T5" fmla="*/ 6 h 16"/>
                  <a:gd name="T6" fmla="*/ 32 w 38"/>
                  <a:gd name="T7" fmla="*/ 6 h 16"/>
                  <a:gd name="T8" fmla="*/ 32 w 38"/>
                  <a:gd name="T9" fmla="*/ 0 h 16"/>
                  <a:gd name="T10" fmla="*/ 28 w 38"/>
                  <a:gd name="T11" fmla="*/ 0 h 16"/>
                  <a:gd name="T12" fmla="*/ 28 w 38"/>
                  <a:gd name="T13" fmla="*/ 6 h 16"/>
                  <a:gd name="T14" fmla="*/ 12 w 38"/>
                  <a:gd name="T15" fmla="*/ 6 h 16"/>
                  <a:gd name="T16" fmla="*/ 12 w 38"/>
                  <a:gd name="T17" fmla="*/ 3 h 16"/>
                  <a:gd name="T18" fmla="*/ 12 w 38"/>
                  <a:gd name="T19" fmla="*/ 1 h 16"/>
                  <a:gd name="T20" fmla="*/ 11 w 38"/>
                  <a:gd name="T21" fmla="*/ 0 h 16"/>
                  <a:gd name="T22" fmla="*/ 9 w 38"/>
                  <a:gd name="T23" fmla="*/ 0 h 16"/>
                  <a:gd name="T24" fmla="*/ 3 w 38"/>
                  <a:gd name="T25" fmla="*/ 0 h 16"/>
                  <a:gd name="T26" fmla="*/ 1 w 38"/>
                  <a:gd name="T27" fmla="*/ 0 h 16"/>
                  <a:gd name="T28" fmla="*/ 0 w 38"/>
                  <a:gd name="T29" fmla="*/ 2 h 16"/>
                  <a:gd name="T30" fmla="*/ 0 w 38"/>
                  <a:gd name="T31" fmla="*/ 3 h 16"/>
                  <a:gd name="T32" fmla="*/ 0 w 38"/>
                  <a:gd name="T33" fmla="*/ 13 h 16"/>
                  <a:gd name="T34" fmla="*/ 0 w 38"/>
                  <a:gd name="T35" fmla="*/ 15 h 16"/>
                  <a:gd name="T36" fmla="*/ 2 w 38"/>
                  <a:gd name="T37" fmla="*/ 16 h 16"/>
                  <a:gd name="T38" fmla="*/ 3 w 38"/>
                  <a:gd name="T39" fmla="*/ 16 h 16"/>
                  <a:gd name="T40" fmla="*/ 9 w 38"/>
                  <a:gd name="T41" fmla="*/ 16 h 16"/>
                  <a:gd name="T42" fmla="*/ 11 w 38"/>
                  <a:gd name="T43" fmla="*/ 16 h 16"/>
                  <a:gd name="T44" fmla="*/ 12 w 38"/>
                  <a:gd name="T45" fmla="*/ 14 h 16"/>
                  <a:gd name="T46" fmla="*/ 12 w 38"/>
                  <a:gd name="T47" fmla="*/ 13 h 16"/>
                  <a:gd name="T48" fmla="*/ 12 w 38"/>
                  <a:gd name="T49" fmla="*/ 10 h 16"/>
                  <a:gd name="T50" fmla="*/ 38 w 38"/>
                  <a:gd name="T51" fmla="*/ 10 h 16"/>
                  <a:gd name="T52" fmla="*/ 38 w 38"/>
                  <a:gd name="T53" fmla="*/ 0 h 16"/>
                  <a:gd name="T54" fmla="*/ 3 w 38"/>
                  <a:gd name="T55" fmla="*/ 3 h 16"/>
                  <a:gd name="T56" fmla="*/ 9 w 38"/>
                  <a:gd name="T57" fmla="*/ 3 h 16"/>
                  <a:gd name="T58" fmla="*/ 9 w 38"/>
                  <a:gd name="T59" fmla="*/ 13 h 16"/>
                  <a:gd name="T60" fmla="*/ 3 w 38"/>
                  <a:gd name="T61" fmla="*/ 13 h 16"/>
                  <a:gd name="T62" fmla="*/ 3 w 38"/>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16">
                    <a:moveTo>
                      <a:pt x="38" y="0"/>
                    </a:moveTo>
                    <a:cubicBezTo>
                      <a:pt x="34" y="0"/>
                      <a:pt x="34" y="0"/>
                      <a:pt x="34" y="0"/>
                    </a:cubicBezTo>
                    <a:cubicBezTo>
                      <a:pt x="34" y="6"/>
                      <a:pt x="34" y="6"/>
                      <a:pt x="34" y="6"/>
                    </a:cubicBezTo>
                    <a:cubicBezTo>
                      <a:pt x="32" y="6"/>
                      <a:pt x="32" y="6"/>
                      <a:pt x="32" y="6"/>
                    </a:cubicBezTo>
                    <a:cubicBezTo>
                      <a:pt x="32" y="0"/>
                      <a:pt x="32" y="0"/>
                      <a:pt x="32" y="0"/>
                    </a:cubicBezTo>
                    <a:cubicBezTo>
                      <a:pt x="28" y="0"/>
                      <a:pt x="28" y="0"/>
                      <a:pt x="28" y="0"/>
                    </a:cubicBezTo>
                    <a:cubicBezTo>
                      <a:pt x="28" y="6"/>
                      <a:pt x="28" y="6"/>
                      <a:pt x="28" y="6"/>
                    </a:cubicBezTo>
                    <a:cubicBezTo>
                      <a:pt x="12" y="6"/>
                      <a:pt x="12" y="6"/>
                      <a:pt x="12" y="6"/>
                    </a:cubicBezTo>
                    <a:cubicBezTo>
                      <a:pt x="12" y="3"/>
                      <a:pt x="12" y="3"/>
                      <a:pt x="12" y="3"/>
                    </a:cubicBezTo>
                    <a:cubicBezTo>
                      <a:pt x="12" y="2"/>
                      <a:pt x="12" y="2"/>
                      <a:pt x="12" y="1"/>
                    </a:cubicBezTo>
                    <a:cubicBezTo>
                      <a:pt x="12" y="1"/>
                      <a:pt x="11" y="0"/>
                      <a:pt x="11" y="0"/>
                    </a:cubicBezTo>
                    <a:cubicBezTo>
                      <a:pt x="10" y="0"/>
                      <a:pt x="10" y="0"/>
                      <a:pt x="9" y="0"/>
                    </a:cubicBezTo>
                    <a:cubicBezTo>
                      <a:pt x="3" y="0"/>
                      <a:pt x="3" y="0"/>
                      <a:pt x="3" y="0"/>
                    </a:cubicBezTo>
                    <a:cubicBezTo>
                      <a:pt x="2" y="0"/>
                      <a:pt x="2" y="0"/>
                      <a:pt x="1" y="0"/>
                    </a:cubicBezTo>
                    <a:cubicBezTo>
                      <a:pt x="1" y="1"/>
                      <a:pt x="0" y="1"/>
                      <a:pt x="0" y="2"/>
                    </a:cubicBezTo>
                    <a:cubicBezTo>
                      <a:pt x="0" y="2"/>
                      <a:pt x="0" y="2"/>
                      <a:pt x="0" y="3"/>
                    </a:cubicBezTo>
                    <a:cubicBezTo>
                      <a:pt x="0" y="13"/>
                      <a:pt x="0" y="13"/>
                      <a:pt x="0" y="13"/>
                    </a:cubicBezTo>
                    <a:cubicBezTo>
                      <a:pt x="0" y="14"/>
                      <a:pt x="0" y="14"/>
                      <a:pt x="0" y="15"/>
                    </a:cubicBezTo>
                    <a:cubicBezTo>
                      <a:pt x="1" y="15"/>
                      <a:pt x="1" y="16"/>
                      <a:pt x="2" y="16"/>
                    </a:cubicBezTo>
                    <a:cubicBezTo>
                      <a:pt x="2" y="16"/>
                      <a:pt x="2" y="16"/>
                      <a:pt x="3" y="16"/>
                    </a:cubicBezTo>
                    <a:cubicBezTo>
                      <a:pt x="9" y="16"/>
                      <a:pt x="9" y="16"/>
                      <a:pt x="9" y="16"/>
                    </a:cubicBezTo>
                    <a:cubicBezTo>
                      <a:pt x="10" y="16"/>
                      <a:pt x="11" y="16"/>
                      <a:pt x="11" y="16"/>
                    </a:cubicBezTo>
                    <a:cubicBezTo>
                      <a:pt x="12" y="15"/>
                      <a:pt x="12" y="15"/>
                      <a:pt x="12" y="14"/>
                    </a:cubicBezTo>
                    <a:cubicBezTo>
                      <a:pt x="12" y="14"/>
                      <a:pt x="12" y="13"/>
                      <a:pt x="12" y="13"/>
                    </a:cubicBezTo>
                    <a:cubicBezTo>
                      <a:pt x="12" y="10"/>
                      <a:pt x="12" y="10"/>
                      <a:pt x="12" y="10"/>
                    </a:cubicBezTo>
                    <a:cubicBezTo>
                      <a:pt x="38" y="10"/>
                      <a:pt x="38" y="10"/>
                      <a:pt x="38" y="10"/>
                    </a:cubicBezTo>
                    <a:lnTo>
                      <a:pt x="38" y="0"/>
                    </a:lnTo>
                    <a:close/>
                    <a:moveTo>
                      <a:pt x="3" y="3"/>
                    </a:moveTo>
                    <a:cubicBezTo>
                      <a:pt x="9" y="3"/>
                      <a:pt x="9" y="3"/>
                      <a:pt x="9" y="3"/>
                    </a:cubicBezTo>
                    <a:cubicBezTo>
                      <a:pt x="9" y="13"/>
                      <a:pt x="9" y="13"/>
                      <a:pt x="9" y="13"/>
                    </a:cubicBezTo>
                    <a:cubicBezTo>
                      <a:pt x="3" y="13"/>
                      <a:pt x="3" y="13"/>
                      <a:pt x="3" y="13"/>
                    </a:cubicBezTo>
                    <a:lnTo>
                      <a:pt x="3" y="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90" name="组合 89"/>
          <p:cNvGrpSpPr/>
          <p:nvPr/>
        </p:nvGrpSpPr>
        <p:grpSpPr>
          <a:xfrm>
            <a:off x="2632626" y="1572007"/>
            <a:ext cx="1953909" cy="747317"/>
            <a:chOff x="2485367" y="1629594"/>
            <a:chExt cx="1953655" cy="747490"/>
          </a:xfrm>
        </p:grpSpPr>
        <p:sp>
          <p:nvSpPr>
            <p:cNvPr id="91" name="文本框 64"/>
            <p:cNvSpPr txBox="1"/>
            <p:nvPr/>
          </p:nvSpPr>
          <p:spPr>
            <a:xfrm>
              <a:off x="2713970" y="1629594"/>
              <a:ext cx="1725052" cy="338554"/>
            </a:xfrm>
            <a:prstGeom prst="rect">
              <a:avLst/>
            </a:prstGeom>
            <a:noFill/>
          </p:spPr>
          <p:txBody>
            <a:bodyPr wrap="square" rtlCol="0">
              <a:spAutoFit/>
            </a:bodyPr>
            <a:lstStyle/>
            <a:p>
              <a:pPr algn="r"/>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92" name="文本框 129"/>
            <p:cNvSpPr txBox="1"/>
            <p:nvPr/>
          </p:nvSpPr>
          <p:spPr>
            <a:xfrm>
              <a:off x="2485367" y="1915419"/>
              <a:ext cx="1905542" cy="461665"/>
            </a:xfrm>
            <a:prstGeom prst="rect">
              <a:avLst/>
            </a:prstGeom>
            <a:noFill/>
          </p:spPr>
          <p:txBody>
            <a:bodyPr wrap="square" rtlCol="0">
              <a:spAutoFit/>
            </a:bodyPr>
            <a:lstStyle/>
            <a:p>
              <a:pPr algn="r">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93" name="组合 92"/>
          <p:cNvGrpSpPr/>
          <p:nvPr/>
        </p:nvGrpSpPr>
        <p:grpSpPr>
          <a:xfrm>
            <a:off x="1773886" y="2785483"/>
            <a:ext cx="1960129" cy="763981"/>
            <a:chOff x="1759068" y="2421684"/>
            <a:chExt cx="1959874" cy="764158"/>
          </a:xfrm>
        </p:grpSpPr>
        <p:sp>
          <p:nvSpPr>
            <p:cNvPr id="94" name="文本框 67"/>
            <p:cNvSpPr txBox="1"/>
            <p:nvPr/>
          </p:nvSpPr>
          <p:spPr>
            <a:xfrm>
              <a:off x="1993890" y="2421684"/>
              <a:ext cx="1725052" cy="338555"/>
            </a:xfrm>
            <a:prstGeom prst="rect">
              <a:avLst/>
            </a:prstGeom>
            <a:noFill/>
          </p:spPr>
          <p:txBody>
            <a:bodyPr wrap="square" rtlCol="0">
              <a:spAutoFit/>
            </a:bodyPr>
            <a:lstStyle/>
            <a:p>
              <a:pPr algn="r"/>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95" name="文本框 129"/>
            <p:cNvSpPr txBox="1"/>
            <p:nvPr/>
          </p:nvSpPr>
          <p:spPr>
            <a:xfrm>
              <a:off x="1759068" y="2724177"/>
              <a:ext cx="1905542" cy="461665"/>
            </a:xfrm>
            <a:prstGeom prst="rect">
              <a:avLst/>
            </a:prstGeom>
            <a:noFill/>
          </p:spPr>
          <p:txBody>
            <a:bodyPr wrap="square" rtlCol="0">
              <a:spAutoFit/>
            </a:bodyPr>
            <a:lstStyle/>
            <a:p>
              <a:pPr algn="r">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96" name="组合 95"/>
          <p:cNvGrpSpPr/>
          <p:nvPr/>
        </p:nvGrpSpPr>
        <p:grpSpPr>
          <a:xfrm>
            <a:off x="1562045" y="3907624"/>
            <a:ext cx="1941329" cy="759511"/>
            <a:chOff x="1561842" y="3514737"/>
            <a:chExt cx="1941076" cy="759687"/>
          </a:xfrm>
        </p:grpSpPr>
        <p:sp>
          <p:nvSpPr>
            <p:cNvPr id="97" name="文本框 70"/>
            <p:cNvSpPr txBox="1"/>
            <p:nvPr/>
          </p:nvSpPr>
          <p:spPr>
            <a:xfrm>
              <a:off x="1777866" y="3514737"/>
              <a:ext cx="1725052" cy="338554"/>
            </a:xfrm>
            <a:prstGeom prst="rect">
              <a:avLst/>
            </a:prstGeom>
            <a:noFill/>
          </p:spPr>
          <p:txBody>
            <a:bodyPr wrap="square" rtlCol="0">
              <a:spAutoFit/>
            </a:bodyPr>
            <a:lstStyle/>
            <a:p>
              <a:pPr algn="r"/>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98" name="文本框 129"/>
            <p:cNvSpPr txBox="1"/>
            <p:nvPr/>
          </p:nvSpPr>
          <p:spPr>
            <a:xfrm>
              <a:off x="1561842" y="3812759"/>
              <a:ext cx="1905542" cy="461665"/>
            </a:xfrm>
            <a:prstGeom prst="rect">
              <a:avLst/>
            </a:prstGeom>
            <a:noFill/>
          </p:spPr>
          <p:txBody>
            <a:bodyPr wrap="square" rtlCol="0">
              <a:spAutoFit/>
            </a:bodyPr>
            <a:lstStyle/>
            <a:p>
              <a:pPr algn="r">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99" name="组合 98"/>
          <p:cNvGrpSpPr/>
          <p:nvPr/>
        </p:nvGrpSpPr>
        <p:grpSpPr>
          <a:xfrm>
            <a:off x="1800348" y="5070494"/>
            <a:ext cx="1905790" cy="778935"/>
            <a:chOff x="1813400" y="4418251"/>
            <a:chExt cx="1905542" cy="779115"/>
          </a:xfrm>
        </p:grpSpPr>
        <p:sp>
          <p:nvSpPr>
            <p:cNvPr id="100" name="文本框 73"/>
            <p:cNvSpPr txBox="1"/>
            <p:nvPr/>
          </p:nvSpPr>
          <p:spPr>
            <a:xfrm>
              <a:off x="1993890" y="4418251"/>
              <a:ext cx="1725052" cy="338554"/>
            </a:xfrm>
            <a:prstGeom prst="rect">
              <a:avLst/>
            </a:prstGeom>
            <a:noFill/>
          </p:spPr>
          <p:txBody>
            <a:bodyPr wrap="square" rtlCol="0">
              <a:spAutoFit/>
            </a:bodyPr>
            <a:lstStyle/>
            <a:p>
              <a:pPr algn="r"/>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101" name="文本框 129"/>
            <p:cNvSpPr txBox="1"/>
            <p:nvPr/>
          </p:nvSpPr>
          <p:spPr>
            <a:xfrm>
              <a:off x="1813400" y="4735701"/>
              <a:ext cx="1905542" cy="461665"/>
            </a:xfrm>
            <a:prstGeom prst="rect">
              <a:avLst/>
            </a:prstGeom>
            <a:noFill/>
          </p:spPr>
          <p:txBody>
            <a:bodyPr wrap="square" rtlCol="0">
              <a:spAutoFit/>
            </a:bodyPr>
            <a:lstStyle/>
            <a:p>
              <a:pPr algn="r">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02" name="组合 101"/>
          <p:cNvGrpSpPr/>
          <p:nvPr/>
        </p:nvGrpSpPr>
        <p:grpSpPr>
          <a:xfrm>
            <a:off x="5140932" y="1006909"/>
            <a:ext cx="1905790" cy="800034"/>
            <a:chOff x="5140263" y="613351"/>
            <a:chExt cx="1905542" cy="800219"/>
          </a:xfrm>
        </p:grpSpPr>
        <p:sp>
          <p:nvSpPr>
            <p:cNvPr id="103" name="文本框 61"/>
            <p:cNvSpPr txBox="1"/>
            <p:nvPr/>
          </p:nvSpPr>
          <p:spPr>
            <a:xfrm>
              <a:off x="5229792" y="613351"/>
              <a:ext cx="1725052" cy="338554"/>
            </a:xfrm>
            <a:prstGeom prst="rect">
              <a:avLst/>
            </a:prstGeom>
            <a:noFill/>
          </p:spPr>
          <p:txBody>
            <a:bodyPr wrap="square" rtlCol="0">
              <a:spAutoFit/>
            </a:bodyPr>
            <a:lstStyle/>
            <a:p>
              <a:pPr algn="ctr"/>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104" name="文本框 129"/>
            <p:cNvSpPr txBox="1"/>
            <p:nvPr/>
          </p:nvSpPr>
          <p:spPr>
            <a:xfrm>
              <a:off x="5140263" y="951905"/>
              <a:ext cx="1905542" cy="461665"/>
            </a:xfrm>
            <a:prstGeom prst="rect">
              <a:avLst/>
            </a:prstGeom>
            <a:noFill/>
          </p:spPr>
          <p:txBody>
            <a:bodyPr wrap="square" rtlCol="0">
              <a:spAutoFit/>
            </a:bodyPr>
            <a:lstStyle/>
            <a:p>
              <a:pPr algn="ctr">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05" name="组合 104"/>
          <p:cNvGrpSpPr/>
          <p:nvPr/>
        </p:nvGrpSpPr>
        <p:grpSpPr>
          <a:xfrm>
            <a:off x="7614739" y="1567042"/>
            <a:ext cx="1921075" cy="721599"/>
            <a:chOff x="7823398" y="1637586"/>
            <a:chExt cx="1920825" cy="721766"/>
          </a:xfrm>
        </p:grpSpPr>
        <p:sp>
          <p:nvSpPr>
            <p:cNvPr id="106" name="文本框 58"/>
            <p:cNvSpPr txBox="1"/>
            <p:nvPr/>
          </p:nvSpPr>
          <p:spPr>
            <a:xfrm>
              <a:off x="7823398" y="1637586"/>
              <a:ext cx="1725052" cy="338554"/>
            </a:xfrm>
            <a:prstGeom prst="rect">
              <a:avLst/>
            </a:prstGeom>
            <a:noFill/>
          </p:spPr>
          <p:txBody>
            <a:bodyPr wrap="squar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107" name="文本框 129"/>
            <p:cNvSpPr txBox="1"/>
            <p:nvPr/>
          </p:nvSpPr>
          <p:spPr>
            <a:xfrm>
              <a:off x="7838681" y="1897687"/>
              <a:ext cx="1905542" cy="461665"/>
            </a:xfrm>
            <a:prstGeom prst="rect">
              <a:avLst/>
            </a:prstGeom>
            <a:noFill/>
          </p:spPr>
          <p:txBody>
            <a:bodyPr wrap="square" rtlCol="0">
              <a:spAutoFit/>
            </a:bodyPr>
            <a:lstStyle/>
            <a:p>
              <a:pPr>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08" name="组合 107"/>
          <p:cNvGrpSpPr/>
          <p:nvPr/>
        </p:nvGrpSpPr>
        <p:grpSpPr>
          <a:xfrm>
            <a:off x="8472573" y="2785481"/>
            <a:ext cx="1932031" cy="785016"/>
            <a:chOff x="8471470" y="2421682"/>
            <a:chExt cx="1931780" cy="785198"/>
          </a:xfrm>
        </p:grpSpPr>
        <p:sp>
          <p:nvSpPr>
            <p:cNvPr id="109" name="文本框 55"/>
            <p:cNvSpPr txBox="1"/>
            <p:nvPr/>
          </p:nvSpPr>
          <p:spPr>
            <a:xfrm>
              <a:off x="8471470" y="2421682"/>
              <a:ext cx="1725052" cy="338554"/>
            </a:xfrm>
            <a:prstGeom prst="rect">
              <a:avLst/>
            </a:prstGeom>
            <a:noFill/>
          </p:spPr>
          <p:txBody>
            <a:bodyPr wrap="squar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110" name="文本框 129"/>
            <p:cNvSpPr txBox="1"/>
            <p:nvPr/>
          </p:nvSpPr>
          <p:spPr>
            <a:xfrm>
              <a:off x="8497708" y="2745215"/>
              <a:ext cx="1905542" cy="461665"/>
            </a:xfrm>
            <a:prstGeom prst="rect">
              <a:avLst/>
            </a:prstGeom>
            <a:noFill/>
          </p:spPr>
          <p:txBody>
            <a:bodyPr wrap="square" rtlCol="0">
              <a:spAutoFit/>
            </a:bodyPr>
            <a:lstStyle/>
            <a:p>
              <a:pPr>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11" name="组合 110"/>
          <p:cNvGrpSpPr/>
          <p:nvPr/>
        </p:nvGrpSpPr>
        <p:grpSpPr>
          <a:xfrm>
            <a:off x="8698628" y="3968828"/>
            <a:ext cx="1941329" cy="753690"/>
            <a:chOff x="8687494" y="3488523"/>
            <a:chExt cx="1941076" cy="753865"/>
          </a:xfrm>
        </p:grpSpPr>
        <p:sp>
          <p:nvSpPr>
            <p:cNvPr id="112" name="文本框 52"/>
            <p:cNvSpPr txBox="1"/>
            <p:nvPr/>
          </p:nvSpPr>
          <p:spPr>
            <a:xfrm>
              <a:off x="8687494" y="3488523"/>
              <a:ext cx="1725052" cy="338554"/>
            </a:xfrm>
            <a:prstGeom prst="rect">
              <a:avLst/>
            </a:prstGeom>
            <a:noFill/>
          </p:spPr>
          <p:txBody>
            <a:bodyPr wrap="squar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113" name="文本框 129"/>
            <p:cNvSpPr txBox="1"/>
            <p:nvPr/>
          </p:nvSpPr>
          <p:spPr>
            <a:xfrm>
              <a:off x="8723028" y="3780723"/>
              <a:ext cx="1905542" cy="461665"/>
            </a:xfrm>
            <a:prstGeom prst="rect">
              <a:avLst/>
            </a:prstGeom>
            <a:noFill/>
          </p:spPr>
          <p:txBody>
            <a:bodyPr wrap="square" rtlCol="0">
              <a:spAutoFit/>
            </a:bodyPr>
            <a:lstStyle/>
            <a:p>
              <a:pPr>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14" name="组合 113"/>
          <p:cNvGrpSpPr/>
          <p:nvPr/>
        </p:nvGrpSpPr>
        <p:grpSpPr>
          <a:xfrm>
            <a:off x="8472573" y="5064839"/>
            <a:ext cx="1935046" cy="790245"/>
            <a:chOff x="8471470" y="4439566"/>
            <a:chExt cx="1934794" cy="790428"/>
          </a:xfrm>
        </p:grpSpPr>
        <p:sp>
          <p:nvSpPr>
            <p:cNvPr id="115" name="文本框 49"/>
            <p:cNvSpPr txBox="1"/>
            <p:nvPr/>
          </p:nvSpPr>
          <p:spPr>
            <a:xfrm>
              <a:off x="8471470" y="4439566"/>
              <a:ext cx="1725052" cy="338554"/>
            </a:xfrm>
            <a:prstGeom prst="rect">
              <a:avLst/>
            </a:prstGeom>
            <a:noFill/>
          </p:spPr>
          <p:txBody>
            <a:bodyPr wrap="squar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116" name="文本框 129"/>
            <p:cNvSpPr txBox="1"/>
            <p:nvPr/>
          </p:nvSpPr>
          <p:spPr>
            <a:xfrm>
              <a:off x="8500722" y="4768329"/>
              <a:ext cx="1905542" cy="461665"/>
            </a:xfrm>
            <a:prstGeom prst="rect">
              <a:avLst/>
            </a:prstGeom>
            <a:noFill/>
          </p:spPr>
          <p:txBody>
            <a:bodyPr wrap="square" rtlCol="0">
              <a:spAutoFit/>
            </a:bodyPr>
            <a:lstStyle/>
            <a:p>
              <a:pPr>
                <a:lnSpc>
                  <a:spcPct val="12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17" name="文本框 116"/>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4285416483"/>
      </p:ext>
    </p:extLst>
  </p:cSld>
  <p:clrMapOvr>
    <a:masterClrMapping/>
  </p:clrMapOvr>
  <mc:AlternateContent xmlns:mc="http://schemas.openxmlformats.org/markup-compatibility/2006">
    <mc:Choice xmlns:p14="http://schemas.microsoft.com/office/powerpoint/2010/main" xmlns="" Requires="p14">
      <p:transition spd="slow" p14:dur="1200" advClick="0" advTm="0">
        <p14:prism/>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750"/>
                                        <p:tgtEl>
                                          <p:spTgt spid="16"/>
                                        </p:tgtEl>
                                      </p:cBhvr>
                                    </p:animEffect>
                                    <p:anim calcmode="lin" valueType="num">
                                      <p:cBhvr>
                                        <p:cTn id="18" dur="750" fill="hold"/>
                                        <p:tgtEl>
                                          <p:spTgt spid="16"/>
                                        </p:tgtEl>
                                        <p:attrNameLst>
                                          <p:attrName>ppt_x</p:attrName>
                                        </p:attrNameLst>
                                      </p:cBhvr>
                                      <p:tavLst>
                                        <p:tav tm="0">
                                          <p:val>
                                            <p:strVal val="#ppt_x"/>
                                          </p:val>
                                        </p:tav>
                                        <p:tav tm="100000">
                                          <p:val>
                                            <p:strVal val="#ppt_x"/>
                                          </p:val>
                                        </p:tav>
                                      </p:tavLst>
                                    </p:anim>
                                    <p:anim calcmode="lin" valueType="num">
                                      <p:cBhvr>
                                        <p:cTn id="19" dur="750" fill="hold"/>
                                        <p:tgtEl>
                                          <p:spTgt spid="16"/>
                                        </p:tgtEl>
                                        <p:attrNameLst>
                                          <p:attrName>ppt_y</p:attrName>
                                        </p:attrNameLst>
                                      </p:cBhvr>
                                      <p:tavLst>
                                        <p:tav tm="0">
                                          <p:val>
                                            <p:strVal val="#ppt_y+.1"/>
                                          </p:val>
                                        </p:tav>
                                        <p:tav tm="100000">
                                          <p:val>
                                            <p:strVal val="#ppt_y"/>
                                          </p:val>
                                        </p:tav>
                                      </p:tavLst>
                                    </p:anim>
                                  </p:childTnLst>
                                </p:cTn>
                              </p:par>
                            </p:childTnLst>
                          </p:cTn>
                        </p:par>
                        <p:par>
                          <p:cTn id="20" fill="hold">
                            <p:stCondLst>
                              <p:cond delay="1750"/>
                            </p:stCondLst>
                            <p:childTnLst>
                              <p:par>
                                <p:cTn id="21" presetID="22" presetClass="entr" presetSubtype="4"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down)">
                                      <p:cBhvr>
                                        <p:cTn id="23" dur="500"/>
                                        <p:tgtEl>
                                          <p:spTgt spid="8"/>
                                        </p:tgtEl>
                                      </p:cBhvr>
                                    </p:animEffect>
                                  </p:childTnLst>
                                </p:cTn>
                              </p:par>
                            </p:childTnLst>
                          </p:cTn>
                        </p:par>
                        <p:par>
                          <p:cTn id="24" fill="hold">
                            <p:stCondLst>
                              <p:cond delay="2250"/>
                            </p:stCondLst>
                            <p:childTnLst>
                              <p:par>
                                <p:cTn id="25" presetID="10" presetClass="entr" presetSubtype="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750"/>
                                        <p:tgtEl>
                                          <p:spTgt spid="35"/>
                                        </p:tgtEl>
                                      </p:cBhvr>
                                    </p:animEffect>
                                  </p:childTnLst>
                                </p:cTn>
                              </p:par>
                              <p:par>
                                <p:cTn id="28" presetID="42" presetClass="path" presetSubtype="0" accel="50000" decel="50000" fill="hold" nodeType="withEffect">
                                  <p:stCondLst>
                                    <p:cond delay="0"/>
                                  </p:stCondLst>
                                  <p:childTnLst>
                                    <p:animMotion origin="layout" path="M 0.14818 -0.25209 L -2.91667E-6 4.81481E-6 " pathEditMode="relative" rAng="0" ptsTypes="AA">
                                      <p:cBhvr>
                                        <p:cTn id="29" dur="750" fill="hold"/>
                                        <p:tgtEl>
                                          <p:spTgt spid="35"/>
                                        </p:tgtEl>
                                        <p:attrNameLst>
                                          <p:attrName>ppt_x</p:attrName>
                                          <p:attrName>ppt_y</p:attrName>
                                        </p:attrNameLst>
                                      </p:cBhvr>
                                      <p:rCtr x="-7409" y="12593"/>
                                    </p:animMotion>
                                  </p:childTnLst>
                                </p:cTn>
                              </p:par>
                              <p:par>
                                <p:cTn id="30" presetID="10" presetClass="entr" presetSubtype="0" fill="hold" nodeType="with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750"/>
                                        <p:tgtEl>
                                          <p:spTgt spid="27"/>
                                        </p:tgtEl>
                                      </p:cBhvr>
                                    </p:animEffect>
                                  </p:childTnLst>
                                </p:cTn>
                              </p:par>
                              <p:par>
                                <p:cTn id="33" presetID="42" presetClass="path" presetSubtype="0" accel="50000" decel="50000" fill="hold" nodeType="withEffect">
                                  <p:stCondLst>
                                    <p:cond delay="0"/>
                                  </p:stCondLst>
                                  <p:childTnLst>
                                    <p:animMotion origin="layout" path="M 0.17005 -0.10255 L 2.08333E-6 1.85185E-6 " pathEditMode="relative" rAng="0" ptsTypes="AA">
                                      <p:cBhvr>
                                        <p:cTn id="34" dur="750" fill="hold"/>
                                        <p:tgtEl>
                                          <p:spTgt spid="27"/>
                                        </p:tgtEl>
                                        <p:attrNameLst>
                                          <p:attrName>ppt_x</p:attrName>
                                          <p:attrName>ppt_y</p:attrName>
                                        </p:attrNameLst>
                                      </p:cBhvr>
                                      <p:rCtr x="-8503" y="5116"/>
                                    </p:animMotion>
                                  </p:childTnLst>
                                </p:cTn>
                              </p:par>
                              <p:par>
                                <p:cTn id="35" presetID="10"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750"/>
                                        <p:tgtEl>
                                          <p:spTgt spid="22"/>
                                        </p:tgtEl>
                                      </p:cBhvr>
                                    </p:animEffect>
                                  </p:childTnLst>
                                </p:cTn>
                              </p:par>
                              <p:par>
                                <p:cTn id="38" presetID="42" presetClass="path" presetSubtype="0" accel="50000" decel="50000" fill="hold" nodeType="withEffect">
                                  <p:stCondLst>
                                    <p:cond delay="0"/>
                                  </p:stCondLst>
                                  <p:childTnLst>
                                    <p:animMotion origin="layout" path="M 0.14714 0.0493 L -4.58333E-6 3.7037E-6 " pathEditMode="relative" rAng="0" ptsTypes="AA">
                                      <p:cBhvr>
                                        <p:cTn id="39" dur="750" fill="hold"/>
                                        <p:tgtEl>
                                          <p:spTgt spid="22"/>
                                        </p:tgtEl>
                                        <p:attrNameLst>
                                          <p:attrName>ppt_x</p:attrName>
                                          <p:attrName>ppt_y</p:attrName>
                                        </p:attrNameLst>
                                      </p:cBhvr>
                                      <p:rCtr x="-7357" y="-2477"/>
                                    </p:animMotion>
                                  </p:childTnLst>
                                </p:cTn>
                              </p:par>
                              <p:par>
                                <p:cTn id="40" presetID="10" presetClass="entr" presetSubtype="0" fill="hold"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750"/>
                                        <p:tgtEl>
                                          <p:spTgt spid="17"/>
                                        </p:tgtEl>
                                      </p:cBhvr>
                                    </p:animEffect>
                                  </p:childTnLst>
                                </p:cTn>
                              </p:par>
                              <p:par>
                                <p:cTn id="43" presetID="42" presetClass="path" presetSubtype="0" accel="50000" decel="50000" fill="hold" nodeType="withEffect">
                                  <p:stCondLst>
                                    <p:cond delay="0"/>
                                  </p:stCondLst>
                                  <p:childTnLst>
                                    <p:animMotion origin="layout" path="M 0.08464 0.17083 L -4.58333E-6 4.81481E-6 " pathEditMode="relative" rAng="0" ptsTypes="AA">
                                      <p:cBhvr>
                                        <p:cTn id="44" dur="750" fill="hold"/>
                                        <p:tgtEl>
                                          <p:spTgt spid="17"/>
                                        </p:tgtEl>
                                        <p:attrNameLst>
                                          <p:attrName>ppt_x</p:attrName>
                                          <p:attrName>ppt_y</p:attrName>
                                        </p:attrNameLst>
                                      </p:cBhvr>
                                      <p:rCtr x="-4232" y="-8542"/>
                                    </p:animMotion>
                                  </p:childTnLst>
                                </p:cTn>
                              </p:par>
                              <p:par>
                                <p:cTn id="45" presetID="10" presetClass="entr" presetSubtype="0" fill="hold" nodeType="withEffect">
                                  <p:stCondLst>
                                    <p:cond delay="0"/>
                                  </p:stCondLst>
                                  <p:childTnLst>
                                    <p:set>
                                      <p:cBhvr>
                                        <p:cTn id="46" dur="1" fill="hold">
                                          <p:stCondLst>
                                            <p:cond delay="0"/>
                                          </p:stCondLst>
                                        </p:cTn>
                                        <p:tgtEl>
                                          <p:spTgt spid="63"/>
                                        </p:tgtEl>
                                        <p:attrNameLst>
                                          <p:attrName>style.visibility</p:attrName>
                                        </p:attrNameLst>
                                      </p:cBhvr>
                                      <p:to>
                                        <p:strVal val="visible"/>
                                      </p:to>
                                    </p:set>
                                    <p:animEffect transition="in" filter="fade">
                                      <p:cBhvr>
                                        <p:cTn id="47" dur="750"/>
                                        <p:tgtEl>
                                          <p:spTgt spid="63"/>
                                        </p:tgtEl>
                                      </p:cBhvr>
                                    </p:animEffect>
                                  </p:childTnLst>
                                </p:cTn>
                              </p:par>
                              <p:par>
                                <p:cTn id="48" presetID="42" presetClass="path" presetSubtype="0" accel="50000" decel="50000" fill="hold" nodeType="withEffect">
                                  <p:stCondLst>
                                    <p:cond delay="0"/>
                                  </p:stCondLst>
                                  <p:childTnLst>
                                    <p:animMotion origin="layout" path="M -0.00078 0.20116 L -1.25E-6 -4.44444E-6 " pathEditMode="relative" rAng="0" ptsTypes="AA">
                                      <p:cBhvr>
                                        <p:cTn id="49" dur="750" fill="hold"/>
                                        <p:tgtEl>
                                          <p:spTgt spid="63"/>
                                        </p:tgtEl>
                                        <p:attrNameLst>
                                          <p:attrName>ppt_x</p:attrName>
                                          <p:attrName>ppt_y</p:attrName>
                                        </p:attrNameLst>
                                      </p:cBhvr>
                                      <p:rCtr x="39" y="-10069"/>
                                    </p:animMotion>
                                  </p:childTnLst>
                                </p:cTn>
                              </p:par>
                              <p:par>
                                <p:cTn id="50" presetID="10" presetClass="entr" presetSubtype="0" fill="hold" nodeType="withEffect">
                                  <p:stCondLst>
                                    <p:cond delay="0"/>
                                  </p:stCondLst>
                                  <p:childTnLst>
                                    <p:set>
                                      <p:cBhvr>
                                        <p:cTn id="51" dur="1" fill="hold">
                                          <p:stCondLst>
                                            <p:cond delay="0"/>
                                          </p:stCondLst>
                                        </p:cTn>
                                        <p:tgtEl>
                                          <p:spTgt spid="74"/>
                                        </p:tgtEl>
                                        <p:attrNameLst>
                                          <p:attrName>style.visibility</p:attrName>
                                        </p:attrNameLst>
                                      </p:cBhvr>
                                      <p:to>
                                        <p:strVal val="visible"/>
                                      </p:to>
                                    </p:set>
                                    <p:animEffect transition="in" filter="fade">
                                      <p:cBhvr>
                                        <p:cTn id="52" dur="750"/>
                                        <p:tgtEl>
                                          <p:spTgt spid="74"/>
                                        </p:tgtEl>
                                      </p:cBhvr>
                                    </p:animEffect>
                                  </p:childTnLst>
                                </p:cTn>
                              </p:par>
                              <p:par>
                                <p:cTn id="53" presetID="42" presetClass="path" presetSubtype="0" accel="50000" decel="50000" fill="hold" nodeType="withEffect">
                                  <p:stCondLst>
                                    <p:cond delay="0"/>
                                  </p:stCondLst>
                                  <p:childTnLst>
                                    <p:animMotion origin="layout" path="M -0.08607 0.16041 L 2.29167E-6 4.81481E-6 " pathEditMode="relative" rAng="0" ptsTypes="AA">
                                      <p:cBhvr>
                                        <p:cTn id="54" dur="750" fill="hold"/>
                                        <p:tgtEl>
                                          <p:spTgt spid="74"/>
                                        </p:tgtEl>
                                        <p:attrNameLst>
                                          <p:attrName>ppt_x</p:attrName>
                                          <p:attrName>ppt_y</p:attrName>
                                        </p:attrNameLst>
                                      </p:cBhvr>
                                      <p:rCtr x="4297" y="-8032"/>
                                    </p:animMotion>
                                  </p:childTnLst>
                                </p:cTn>
                              </p:par>
                              <p:par>
                                <p:cTn id="55" presetID="10" presetClass="entr" presetSubtype="0" fill="hold" nodeType="withEffect">
                                  <p:stCondLst>
                                    <p:cond delay="0"/>
                                  </p:stCondLst>
                                  <p:childTnLst>
                                    <p:set>
                                      <p:cBhvr>
                                        <p:cTn id="56" dur="1" fill="hold">
                                          <p:stCondLst>
                                            <p:cond delay="0"/>
                                          </p:stCondLst>
                                        </p:cTn>
                                        <p:tgtEl>
                                          <p:spTgt spid="84"/>
                                        </p:tgtEl>
                                        <p:attrNameLst>
                                          <p:attrName>style.visibility</p:attrName>
                                        </p:attrNameLst>
                                      </p:cBhvr>
                                      <p:to>
                                        <p:strVal val="visible"/>
                                      </p:to>
                                    </p:set>
                                    <p:animEffect transition="in" filter="fade">
                                      <p:cBhvr>
                                        <p:cTn id="57" dur="750"/>
                                        <p:tgtEl>
                                          <p:spTgt spid="84"/>
                                        </p:tgtEl>
                                      </p:cBhvr>
                                    </p:animEffect>
                                  </p:childTnLst>
                                </p:cTn>
                              </p:par>
                              <p:par>
                                <p:cTn id="58" presetID="42" presetClass="path" presetSubtype="0" accel="50000" decel="50000" fill="hold" nodeType="withEffect">
                                  <p:stCondLst>
                                    <p:cond delay="0"/>
                                  </p:stCondLst>
                                  <p:childTnLst>
                                    <p:animMotion origin="layout" path="M -0.14284 0.0493 L 2.08333E-6 3.7037E-6 " pathEditMode="relative" rAng="0" ptsTypes="AA">
                                      <p:cBhvr>
                                        <p:cTn id="59" dur="750" fill="hold"/>
                                        <p:tgtEl>
                                          <p:spTgt spid="84"/>
                                        </p:tgtEl>
                                        <p:attrNameLst>
                                          <p:attrName>ppt_x</p:attrName>
                                          <p:attrName>ppt_y</p:attrName>
                                        </p:attrNameLst>
                                      </p:cBhvr>
                                      <p:rCtr x="7135" y="-2477"/>
                                    </p:animMotion>
                                  </p:childTnLst>
                                </p:cTn>
                              </p:par>
                              <p:par>
                                <p:cTn id="60" presetID="10" presetClass="entr" presetSubtype="0" fill="hold" nodeType="withEffect">
                                  <p:stCondLst>
                                    <p:cond delay="0"/>
                                  </p:stCondLst>
                                  <p:childTnLst>
                                    <p:set>
                                      <p:cBhvr>
                                        <p:cTn id="61" dur="1" fill="hold">
                                          <p:stCondLst>
                                            <p:cond delay="0"/>
                                          </p:stCondLst>
                                        </p:cTn>
                                        <p:tgtEl>
                                          <p:spTgt spid="56"/>
                                        </p:tgtEl>
                                        <p:attrNameLst>
                                          <p:attrName>style.visibility</p:attrName>
                                        </p:attrNameLst>
                                      </p:cBhvr>
                                      <p:to>
                                        <p:strVal val="visible"/>
                                      </p:to>
                                    </p:set>
                                    <p:animEffect transition="in" filter="fade">
                                      <p:cBhvr>
                                        <p:cTn id="62" dur="750"/>
                                        <p:tgtEl>
                                          <p:spTgt spid="56"/>
                                        </p:tgtEl>
                                      </p:cBhvr>
                                    </p:animEffect>
                                  </p:childTnLst>
                                </p:cTn>
                              </p:par>
                              <p:par>
                                <p:cTn id="63" presetID="42" presetClass="path" presetSubtype="0" accel="50000" decel="50000" fill="hold" nodeType="withEffect">
                                  <p:stCondLst>
                                    <p:cond delay="0"/>
                                  </p:stCondLst>
                                  <p:childTnLst>
                                    <p:animMotion origin="layout" path="M -0.16562 -0.10255 L -4.375E-6 1.85185E-6 " pathEditMode="relative" rAng="0" ptsTypes="AA">
                                      <p:cBhvr>
                                        <p:cTn id="64" dur="750" fill="hold"/>
                                        <p:tgtEl>
                                          <p:spTgt spid="56"/>
                                        </p:tgtEl>
                                        <p:attrNameLst>
                                          <p:attrName>ppt_x</p:attrName>
                                          <p:attrName>ppt_y</p:attrName>
                                        </p:attrNameLst>
                                      </p:cBhvr>
                                      <p:rCtr x="8281" y="5116"/>
                                    </p:animMotion>
                                  </p:childTnLst>
                                </p:cTn>
                              </p:par>
                              <p:par>
                                <p:cTn id="65" presetID="10" presetClass="entr" presetSubtype="0" fill="hold" nodeType="withEffect">
                                  <p:stCondLst>
                                    <p:cond delay="0"/>
                                  </p:stCondLst>
                                  <p:childTnLst>
                                    <p:set>
                                      <p:cBhvr>
                                        <p:cTn id="66" dur="1" fill="hold">
                                          <p:stCondLst>
                                            <p:cond delay="0"/>
                                          </p:stCondLst>
                                        </p:cTn>
                                        <p:tgtEl>
                                          <p:spTgt spid="53"/>
                                        </p:tgtEl>
                                        <p:attrNameLst>
                                          <p:attrName>style.visibility</p:attrName>
                                        </p:attrNameLst>
                                      </p:cBhvr>
                                      <p:to>
                                        <p:strVal val="visible"/>
                                      </p:to>
                                    </p:set>
                                    <p:animEffect transition="in" filter="fade">
                                      <p:cBhvr>
                                        <p:cTn id="67" dur="750"/>
                                        <p:tgtEl>
                                          <p:spTgt spid="53"/>
                                        </p:tgtEl>
                                      </p:cBhvr>
                                    </p:animEffect>
                                  </p:childTnLst>
                                </p:cTn>
                              </p:par>
                              <p:par>
                                <p:cTn id="68" presetID="42" presetClass="path" presetSubtype="0" accel="50000" decel="50000" fill="hold" nodeType="withEffect">
                                  <p:stCondLst>
                                    <p:cond delay="0"/>
                                  </p:stCondLst>
                                  <p:childTnLst>
                                    <p:animMotion origin="layout" path="M -0.1487 -0.24398 L 2.08333E-6 0 " pathEditMode="relative" rAng="0" ptsTypes="AA">
                                      <p:cBhvr>
                                        <p:cTn id="69" dur="750" fill="hold"/>
                                        <p:tgtEl>
                                          <p:spTgt spid="53"/>
                                        </p:tgtEl>
                                        <p:attrNameLst>
                                          <p:attrName>ppt_x</p:attrName>
                                          <p:attrName>ppt_y</p:attrName>
                                        </p:attrNameLst>
                                      </p:cBhvr>
                                      <p:rCtr x="7435" y="12199"/>
                                    </p:animMotion>
                                  </p:childTnLst>
                                </p:cTn>
                              </p:par>
                            </p:childTnLst>
                          </p:cTn>
                        </p:par>
                        <p:par>
                          <p:cTn id="70" fill="hold">
                            <p:stCondLst>
                              <p:cond delay="3000"/>
                            </p:stCondLst>
                            <p:childTnLst>
                              <p:par>
                                <p:cTn id="71" presetID="2" presetClass="entr" presetSubtype="8" fill="hold" nodeType="afterEffect">
                                  <p:stCondLst>
                                    <p:cond delay="0"/>
                                  </p:stCondLst>
                                  <p:childTnLst>
                                    <p:set>
                                      <p:cBhvr>
                                        <p:cTn id="72" dur="1" fill="hold">
                                          <p:stCondLst>
                                            <p:cond delay="0"/>
                                          </p:stCondLst>
                                        </p:cTn>
                                        <p:tgtEl>
                                          <p:spTgt spid="99"/>
                                        </p:tgtEl>
                                        <p:attrNameLst>
                                          <p:attrName>style.visibility</p:attrName>
                                        </p:attrNameLst>
                                      </p:cBhvr>
                                      <p:to>
                                        <p:strVal val="visible"/>
                                      </p:to>
                                    </p:set>
                                    <p:anim calcmode="lin" valueType="num">
                                      <p:cBhvr additive="base">
                                        <p:cTn id="73" dur="500" fill="hold"/>
                                        <p:tgtEl>
                                          <p:spTgt spid="99"/>
                                        </p:tgtEl>
                                        <p:attrNameLst>
                                          <p:attrName>ppt_x</p:attrName>
                                        </p:attrNameLst>
                                      </p:cBhvr>
                                      <p:tavLst>
                                        <p:tav tm="0">
                                          <p:val>
                                            <p:strVal val="0-#ppt_w/2"/>
                                          </p:val>
                                        </p:tav>
                                        <p:tav tm="100000">
                                          <p:val>
                                            <p:strVal val="#ppt_x"/>
                                          </p:val>
                                        </p:tav>
                                      </p:tavLst>
                                    </p:anim>
                                    <p:anim calcmode="lin" valueType="num">
                                      <p:cBhvr additive="base">
                                        <p:cTn id="74" dur="500" fill="hold"/>
                                        <p:tgtEl>
                                          <p:spTgt spid="99"/>
                                        </p:tgtEl>
                                        <p:attrNameLst>
                                          <p:attrName>ppt_y</p:attrName>
                                        </p:attrNameLst>
                                      </p:cBhvr>
                                      <p:tavLst>
                                        <p:tav tm="0">
                                          <p:val>
                                            <p:strVal val="#ppt_y"/>
                                          </p:val>
                                        </p:tav>
                                        <p:tav tm="100000">
                                          <p:val>
                                            <p:strVal val="#ppt_y"/>
                                          </p:val>
                                        </p:tav>
                                      </p:tavLst>
                                    </p:anim>
                                  </p:childTnLst>
                                </p:cTn>
                              </p:par>
                            </p:childTnLst>
                          </p:cTn>
                        </p:par>
                        <p:par>
                          <p:cTn id="75" fill="hold">
                            <p:stCondLst>
                              <p:cond delay="3500"/>
                            </p:stCondLst>
                            <p:childTnLst>
                              <p:par>
                                <p:cTn id="76" presetID="2" presetClass="entr" presetSubtype="8" fill="hold" nodeType="afterEffect">
                                  <p:stCondLst>
                                    <p:cond delay="0"/>
                                  </p:stCondLst>
                                  <p:childTnLst>
                                    <p:set>
                                      <p:cBhvr>
                                        <p:cTn id="77" dur="1" fill="hold">
                                          <p:stCondLst>
                                            <p:cond delay="0"/>
                                          </p:stCondLst>
                                        </p:cTn>
                                        <p:tgtEl>
                                          <p:spTgt spid="96"/>
                                        </p:tgtEl>
                                        <p:attrNameLst>
                                          <p:attrName>style.visibility</p:attrName>
                                        </p:attrNameLst>
                                      </p:cBhvr>
                                      <p:to>
                                        <p:strVal val="visible"/>
                                      </p:to>
                                    </p:set>
                                    <p:anim calcmode="lin" valueType="num">
                                      <p:cBhvr additive="base">
                                        <p:cTn id="78" dur="500" fill="hold"/>
                                        <p:tgtEl>
                                          <p:spTgt spid="96"/>
                                        </p:tgtEl>
                                        <p:attrNameLst>
                                          <p:attrName>ppt_x</p:attrName>
                                        </p:attrNameLst>
                                      </p:cBhvr>
                                      <p:tavLst>
                                        <p:tav tm="0">
                                          <p:val>
                                            <p:strVal val="0-#ppt_w/2"/>
                                          </p:val>
                                        </p:tav>
                                        <p:tav tm="100000">
                                          <p:val>
                                            <p:strVal val="#ppt_x"/>
                                          </p:val>
                                        </p:tav>
                                      </p:tavLst>
                                    </p:anim>
                                    <p:anim calcmode="lin" valueType="num">
                                      <p:cBhvr additive="base">
                                        <p:cTn id="79" dur="500" fill="hold"/>
                                        <p:tgtEl>
                                          <p:spTgt spid="96"/>
                                        </p:tgtEl>
                                        <p:attrNameLst>
                                          <p:attrName>ppt_y</p:attrName>
                                        </p:attrNameLst>
                                      </p:cBhvr>
                                      <p:tavLst>
                                        <p:tav tm="0">
                                          <p:val>
                                            <p:strVal val="#ppt_y"/>
                                          </p:val>
                                        </p:tav>
                                        <p:tav tm="100000">
                                          <p:val>
                                            <p:strVal val="#ppt_y"/>
                                          </p:val>
                                        </p:tav>
                                      </p:tavLst>
                                    </p:anim>
                                  </p:childTnLst>
                                </p:cTn>
                              </p:par>
                            </p:childTnLst>
                          </p:cTn>
                        </p:par>
                        <p:par>
                          <p:cTn id="80" fill="hold">
                            <p:stCondLst>
                              <p:cond delay="4000"/>
                            </p:stCondLst>
                            <p:childTnLst>
                              <p:par>
                                <p:cTn id="81" presetID="2" presetClass="entr" presetSubtype="8" fill="hold" nodeType="afterEffect">
                                  <p:stCondLst>
                                    <p:cond delay="0"/>
                                  </p:stCondLst>
                                  <p:childTnLst>
                                    <p:set>
                                      <p:cBhvr>
                                        <p:cTn id="82" dur="1" fill="hold">
                                          <p:stCondLst>
                                            <p:cond delay="0"/>
                                          </p:stCondLst>
                                        </p:cTn>
                                        <p:tgtEl>
                                          <p:spTgt spid="93"/>
                                        </p:tgtEl>
                                        <p:attrNameLst>
                                          <p:attrName>style.visibility</p:attrName>
                                        </p:attrNameLst>
                                      </p:cBhvr>
                                      <p:to>
                                        <p:strVal val="visible"/>
                                      </p:to>
                                    </p:set>
                                    <p:anim calcmode="lin" valueType="num">
                                      <p:cBhvr additive="base">
                                        <p:cTn id="83" dur="500" fill="hold"/>
                                        <p:tgtEl>
                                          <p:spTgt spid="93"/>
                                        </p:tgtEl>
                                        <p:attrNameLst>
                                          <p:attrName>ppt_x</p:attrName>
                                        </p:attrNameLst>
                                      </p:cBhvr>
                                      <p:tavLst>
                                        <p:tav tm="0">
                                          <p:val>
                                            <p:strVal val="0-#ppt_w/2"/>
                                          </p:val>
                                        </p:tav>
                                        <p:tav tm="100000">
                                          <p:val>
                                            <p:strVal val="#ppt_x"/>
                                          </p:val>
                                        </p:tav>
                                      </p:tavLst>
                                    </p:anim>
                                    <p:anim calcmode="lin" valueType="num">
                                      <p:cBhvr additive="base">
                                        <p:cTn id="84" dur="500" fill="hold"/>
                                        <p:tgtEl>
                                          <p:spTgt spid="93"/>
                                        </p:tgtEl>
                                        <p:attrNameLst>
                                          <p:attrName>ppt_y</p:attrName>
                                        </p:attrNameLst>
                                      </p:cBhvr>
                                      <p:tavLst>
                                        <p:tav tm="0">
                                          <p:val>
                                            <p:strVal val="#ppt_y"/>
                                          </p:val>
                                        </p:tav>
                                        <p:tav tm="100000">
                                          <p:val>
                                            <p:strVal val="#ppt_y"/>
                                          </p:val>
                                        </p:tav>
                                      </p:tavLst>
                                    </p:anim>
                                  </p:childTnLst>
                                </p:cTn>
                              </p:par>
                            </p:childTnLst>
                          </p:cTn>
                        </p:par>
                        <p:par>
                          <p:cTn id="85" fill="hold">
                            <p:stCondLst>
                              <p:cond delay="4500"/>
                            </p:stCondLst>
                            <p:childTnLst>
                              <p:par>
                                <p:cTn id="86" presetID="2" presetClass="entr" presetSubtype="8" fill="hold" nodeType="afterEffect">
                                  <p:stCondLst>
                                    <p:cond delay="0"/>
                                  </p:stCondLst>
                                  <p:childTnLst>
                                    <p:set>
                                      <p:cBhvr>
                                        <p:cTn id="87" dur="1" fill="hold">
                                          <p:stCondLst>
                                            <p:cond delay="0"/>
                                          </p:stCondLst>
                                        </p:cTn>
                                        <p:tgtEl>
                                          <p:spTgt spid="90"/>
                                        </p:tgtEl>
                                        <p:attrNameLst>
                                          <p:attrName>style.visibility</p:attrName>
                                        </p:attrNameLst>
                                      </p:cBhvr>
                                      <p:to>
                                        <p:strVal val="visible"/>
                                      </p:to>
                                    </p:set>
                                    <p:anim calcmode="lin" valueType="num">
                                      <p:cBhvr additive="base">
                                        <p:cTn id="88" dur="500" fill="hold"/>
                                        <p:tgtEl>
                                          <p:spTgt spid="90"/>
                                        </p:tgtEl>
                                        <p:attrNameLst>
                                          <p:attrName>ppt_x</p:attrName>
                                        </p:attrNameLst>
                                      </p:cBhvr>
                                      <p:tavLst>
                                        <p:tav tm="0">
                                          <p:val>
                                            <p:strVal val="0-#ppt_w/2"/>
                                          </p:val>
                                        </p:tav>
                                        <p:tav tm="100000">
                                          <p:val>
                                            <p:strVal val="#ppt_x"/>
                                          </p:val>
                                        </p:tav>
                                      </p:tavLst>
                                    </p:anim>
                                    <p:anim calcmode="lin" valueType="num">
                                      <p:cBhvr additive="base">
                                        <p:cTn id="89" dur="500" fill="hold"/>
                                        <p:tgtEl>
                                          <p:spTgt spid="90"/>
                                        </p:tgtEl>
                                        <p:attrNameLst>
                                          <p:attrName>ppt_y</p:attrName>
                                        </p:attrNameLst>
                                      </p:cBhvr>
                                      <p:tavLst>
                                        <p:tav tm="0">
                                          <p:val>
                                            <p:strVal val="#ppt_y"/>
                                          </p:val>
                                        </p:tav>
                                        <p:tav tm="100000">
                                          <p:val>
                                            <p:strVal val="#ppt_y"/>
                                          </p:val>
                                        </p:tav>
                                      </p:tavLst>
                                    </p:anim>
                                  </p:childTnLst>
                                </p:cTn>
                              </p:par>
                            </p:childTnLst>
                          </p:cTn>
                        </p:par>
                        <p:par>
                          <p:cTn id="90" fill="hold">
                            <p:stCondLst>
                              <p:cond delay="5000"/>
                            </p:stCondLst>
                            <p:childTnLst>
                              <p:par>
                                <p:cTn id="91" presetID="2" presetClass="entr" presetSubtype="1" fill="hold" nodeType="afterEffect">
                                  <p:stCondLst>
                                    <p:cond delay="0"/>
                                  </p:stCondLst>
                                  <p:childTnLst>
                                    <p:set>
                                      <p:cBhvr>
                                        <p:cTn id="92" dur="1" fill="hold">
                                          <p:stCondLst>
                                            <p:cond delay="0"/>
                                          </p:stCondLst>
                                        </p:cTn>
                                        <p:tgtEl>
                                          <p:spTgt spid="102"/>
                                        </p:tgtEl>
                                        <p:attrNameLst>
                                          <p:attrName>style.visibility</p:attrName>
                                        </p:attrNameLst>
                                      </p:cBhvr>
                                      <p:to>
                                        <p:strVal val="visible"/>
                                      </p:to>
                                    </p:set>
                                    <p:anim calcmode="lin" valueType="num">
                                      <p:cBhvr additive="base">
                                        <p:cTn id="93" dur="500" fill="hold"/>
                                        <p:tgtEl>
                                          <p:spTgt spid="102"/>
                                        </p:tgtEl>
                                        <p:attrNameLst>
                                          <p:attrName>ppt_x</p:attrName>
                                        </p:attrNameLst>
                                      </p:cBhvr>
                                      <p:tavLst>
                                        <p:tav tm="0">
                                          <p:val>
                                            <p:strVal val="#ppt_x"/>
                                          </p:val>
                                        </p:tav>
                                        <p:tav tm="100000">
                                          <p:val>
                                            <p:strVal val="#ppt_x"/>
                                          </p:val>
                                        </p:tav>
                                      </p:tavLst>
                                    </p:anim>
                                    <p:anim calcmode="lin" valueType="num">
                                      <p:cBhvr additive="base">
                                        <p:cTn id="94" dur="500" fill="hold"/>
                                        <p:tgtEl>
                                          <p:spTgt spid="102"/>
                                        </p:tgtEl>
                                        <p:attrNameLst>
                                          <p:attrName>ppt_y</p:attrName>
                                        </p:attrNameLst>
                                      </p:cBhvr>
                                      <p:tavLst>
                                        <p:tav tm="0">
                                          <p:val>
                                            <p:strVal val="0-#ppt_h/2"/>
                                          </p:val>
                                        </p:tav>
                                        <p:tav tm="100000">
                                          <p:val>
                                            <p:strVal val="#ppt_y"/>
                                          </p:val>
                                        </p:tav>
                                      </p:tavLst>
                                    </p:anim>
                                  </p:childTnLst>
                                </p:cTn>
                              </p:par>
                            </p:childTnLst>
                          </p:cTn>
                        </p:par>
                        <p:par>
                          <p:cTn id="95" fill="hold">
                            <p:stCondLst>
                              <p:cond delay="5500"/>
                            </p:stCondLst>
                            <p:childTnLst>
                              <p:par>
                                <p:cTn id="96" presetID="2" presetClass="entr" presetSubtype="2" fill="hold" nodeType="afterEffect">
                                  <p:stCondLst>
                                    <p:cond delay="0"/>
                                  </p:stCondLst>
                                  <p:childTnLst>
                                    <p:set>
                                      <p:cBhvr>
                                        <p:cTn id="97" dur="1" fill="hold">
                                          <p:stCondLst>
                                            <p:cond delay="0"/>
                                          </p:stCondLst>
                                        </p:cTn>
                                        <p:tgtEl>
                                          <p:spTgt spid="105"/>
                                        </p:tgtEl>
                                        <p:attrNameLst>
                                          <p:attrName>style.visibility</p:attrName>
                                        </p:attrNameLst>
                                      </p:cBhvr>
                                      <p:to>
                                        <p:strVal val="visible"/>
                                      </p:to>
                                    </p:set>
                                    <p:anim calcmode="lin" valueType="num">
                                      <p:cBhvr additive="base">
                                        <p:cTn id="98" dur="500" fill="hold"/>
                                        <p:tgtEl>
                                          <p:spTgt spid="105"/>
                                        </p:tgtEl>
                                        <p:attrNameLst>
                                          <p:attrName>ppt_x</p:attrName>
                                        </p:attrNameLst>
                                      </p:cBhvr>
                                      <p:tavLst>
                                        <p:tav tm="0">
                                          <p:val>
                                            <p:strVal val="1+#ppt_w/2"/>
                                          </p:val>
                                        </p:tav>
                                        <p:tav tm="100000">
                                          <p:val>
                                            <p:strVal val="#ppt_x"/>
                                          </p:val>
                                        </p:tav>
                                      </p:tavLst>
                                    </p:anim>
                                    <p:anim calcmode="lin" valueType="num">
                                      <p:cBhvr additive="base">
                                        <p:cTn id="99" dur="500" fill="hold"/>
                                        <p:tgtEl>
                                          <p:spTgt spid="105"/>
                                        </p:tgtEl>
                                        <p:attrNameLst>
                                          <p:attrName>ppt_y</p:attrName>
                                        </p:attrNameLst>
                                      </p:cBhvr>
                                      <p:tavLst>
                                        <p:tav tm="0">
                                          <p:val>
                                            <p:strVal val="#ppt_y"/>
                                          </p:val>
                                        </p:tav>
                                        <p:tav tm="100000">
                                          <p:val>
                                            <p:strVal val="#ppt_y"/>
                                          </p:val>
                                        </p:tav>
                                      </p:tavLst>
                                    </p:anim>
                                  </p:childTnLst>
                                </p:cTn>
                              </p:par>
                            </p:childTnLst>
                          </p:cTn>
                        </p:par>
                        <p:par>
                          <p:cTn id="100" fill="hold">
                            <p:stCondLst>
                              <p:cond delay="6000"/>
                            </p:stCondLst>
                            <p:childTnLst>
                              <p:par>
                                <p:cTn id="101" presetID="2" presetClass="entr" presetSubtype="2" fill="hold" nodeType="afterEffect">
                                  <p:stCondLst>
                                    <p:cond delay="0"/>
                                  </p:stCondLst>
                                  <p:childTnLst>
                                    <p:set>
                                      <p:cBhvr>
                                        <p:cTn id="102" dur="1" fill="hold">
                                          <p:stCondLst>
                                            <p:cond delay="0"/>
                                          </p:stCondLst>
                                        </p:cTn>
                                        <p:tgtEl>
                                          <p:spTgt spid="108"/>
                                        </p:tgtEl>
                                        <p:attrNameLst>
                                          <p:attrName>style.visibility</p:attrName>
                                        </p:attrNameLst>
                                      </p:cBhvr>
                                      <p:to>
                                        <p:strVal val="visible"/>
                                      </p:to>
                                    </p:set>
                                    <p:anim calcmode="lin" valueType="num">
                                      <p:cBhvr additive="base">
                                        <p:cTn id="103" dur="500" fill="hold"/>
                                        <p:tgtEl>
                                          <p:spTgt spid="108"/>
                                        </p:tgtEl>
                                        <p:attrNameLst>
                                          <p:attrName>ppt_x</p:attrName>
                                        </p:attrNameLst>
                                      </p:cBhvr>
                                      <p:tavLst>
                                        <p:tav tm="0">
                                          <p:val>
                                            <p:strVal val="1+#ppt_w/2"/>
                                          </p:val>
                                        </p:tav>
                                        <p:tav tm="100000">
                                          <p:val>
                                            <p:strVal val="#ppt_x"/>
                                          </p:val>
                                        </p:tav>
                                      </p:tavLst>
                                    </p:anim>
                                    <p:anim calcmode="lin" valueType="num">
                                      <p:cBhvr additive="base">
                                        <p:cTn id="104" dur="500" fill="hold"/>
                                        <p:tgtEl>
                                          <p:spTgt spid="108"/>
                                        </p:tgtEl>
                                        <p:attrNameLst>
                                          <p:attrName>ppt_y</p:attrName>
                                        </p:attrNameLst>
                                      </p:cBhvr>
                                      <p:tavLst>
                                        <p:tav tm="0">
                                          <p:val>
                                            <p:strVal val="#ppt_y"/>
                                          </p:val>
                                        </p:tav>
                                        <p:tav tm="100000">
                                          <p:val>
                                            <p:strVal val="#ppt_y"/>
                                          </p:val>
                                        </p:tav>
                                      </p:tavLst>
                                    </p:anim>
                                  </p:childTnLst>
                                </p:cTn>
                              </p:par>
                            </p:childTnLst>
                          </p:cTn>
                        </p:par>
                        <p:par>
                          <p:cTn id="105" fill="hold">
                            <p:stCondLst>
                              <p:cond delay="6500"/>
                            </p:stCondLst>
                            <p:childTnLst>
                              <p:par>
                                <p:cTn id="106" presetID="2" presetClass="entr" presetSubtype="2" fill="hold" nodeType="afterEffect">
                                  <p:stCondLst>
                                    <p:cond delay="0"/>
                                  </p:stCondLst>
                                  <p:childTnLst>
                                    <p:set>
                                      <p:cBhvr>
                                        <p:cTn id="107" dur="1" fill="hold">
                                          <p:stCondLst>
                                            <p:cond delay="0"/>
                                          </p:stCondLst>
                                        </p:cTn>
                                        <p:tgtEl>
                                          <p:spTgt spid="111"/>
                                        </p:tgtEl>
                                        <p:attrNameLst>
                                          <p:attrName>style.visibility</p:attrName>
                                        </p:attrNameLst>
                                      </p:cBhvr>
                                      <p:to>
                                        <p:strVal val="visible"/>
                                      </p:to>
                                    </p:set>
                                    <p:anim calcmode="lin" valueType="num">
                                      <p:cBhvr additive="base">
                                        <p:cTn id="108" dur="500" fill="hold"/>
                                        <p:tgtEl>
                                          <p:spTgt spid="111"/>
                                        </p:tgtEl>
                                        <p:attrNameLst>
                                          <p:attrName>ppt_x</p:attrName>
                                        </p:attrNameLst>
                                      </p:cBhvr>
                                      <p:tavLst>
                                        <p:tav tm="0">
                                          <p:val>
                                            <p:strVal val="1+#ppt_w/2"/>
                                          </p:val>
                                        </p:tav>
                                        <p:tav tm="100000">
                                          <p:val>
                                            <p:strVal val="#ppt_x"/>
                                          </p:val>
                                        </p:tav>
                                      </p:tavLst>
                                    </p:anim>
                                    <p:anim calcmode="lin" valueType="num">
                                      <p:cBhvr additive="base">
                                        <p:cTn id="109" dur="500" fill="hold"/>
                                        <p:tgtEl>
                                          <p:spTgt spid="111"/>
                                        </p:tgtEl>
                                        <p:attrNameLst>
                                          <p:attrName>ppt_y</p:attrName>
                                        </p:attrNameLst>
                                      </p:cBhvr>
                                      <p:tavLst>
                                        <p:tav tm="0">
                                          <p:val>
                                            <p:strVal val="#ppt_y"/>
                                          </p:val>
                                        </p:tav>
                                        <p:tav tm="100000">
                                          <p:val>
                                            <p:strVal val="#ppt_y"/>
                                          </p:val>
                                        </p:tav>
                                      </p:tavLst>
                                    </p:anim>
                                  </p:childTnLst>
                                </p:cTn>
                              </p:par>
                            </p:childTnLst>
                          </p:cTn>
                        </p:par>
                        <p:par>
                          <p:cTn id="110" fill="hold">
                            <p:stCondLst>
                              <p:cond delay="7000"/>
                            </p:stCondLst>
                            <p:childTnLst>
                              <p:par>
                                <p:cTn id="111" presetID="2" presetClass="entr" presetSubtype="2" fill="hold" nodeType="afterEffect">
                                  <p:stCondLst>
                                    <p:cond delay="0"/>
                                  </p:stCondLst>
                                  <p:childTnLst>
                                    <p:set>
                                      <p:cBhvr>
                                        <p:cTn id="112" dur="1" fill="hold">
                                          <p:stCondLst>
                                            <p:cond delay="0"/>
                                          </p:stCondLst>
                                        </p:cTn>
                                        <p:tgtEl>
                                          <p:spTgt spid="114"/>
                                        </p:tgtEl>
                                        <p:attrNameLst>
                                          <p:attrName>style.visibility</p:attrName>
                                        </p:attrNameLst>
                                      </p:cBhvr>
                                      <p:to>
                                        <p:strVal val="visible"/>
                                      </p:to>
                                    </p:set>
                                    <p:anim calcmode="lin" valueType="num">
                                      <p:cBhvr additive="base">
                                        <p:cTn id="113" dur="500" fill="hold"/>
                                        <p:tgtEl>
                                          <p:spTgt spid="114"/>
                                        </p:tgtEl>
                                        <p:attrNameLst>
                                          <p:attrName>ppt_x</p:attrName>
                                        </p:attrNameLst>
                                      </p:cBhvr>
                                      <p:tavLst>
                                        <p:tav tm="0">
                                          <p:val>
                                            <p:strVal val="1+#ppt_w/2"/>
                                          </p:val>
                                        </p:tav>
                                        <p:tav tm="100000">
                                          <p:val>
                                            <p:strVal val="#ppt_x"/>
                                          </p:val>
                                        </p:tav>
                                      </p:tavLst>
                                    </p:anim>
                                    <p:anim calcmode="lin" valueType="num">
                                      <p:cBhvr additive="base">
                                        <p:cTn id="114" dur="500" fill="hold"/>
                                        <p:tgtEl>
                                          <p:spTgt spid="114"/>
                                        </p:tgtEl>
                                        <p:attrNameLst>
                                          <p:attrName>ppt_y</p:attrName>
                                        </p:attrNameLst>
                                      </p:cBhvr>
                                      <p:tavLst>
                                        <p:tav tm="0">
                                          <p:val>
                                            <p:strVal val="#ppt_y"/>
                                          </p:val>
                                        </p:tav>
                                        <p:tav tm="100000">
                                          <p:val>
                                            <p:strVal val="#ppt_y"/>
                                          </p:val>
                                        </p:tav>
                                      </p:tavLst>
                                    </p:anim>
                                  </p:childTnLst>
                                </p:cTn>
                              </p:par>
                            </p:childTnLst>
                          </p:cTn>
                        </p:par>
                      </p:childTnLst>
                    </p:cTn>
                  </p:par>
                  <p:par>
                    <p:cTn id="115" fill="hold">
                      <p:stCondLst>
                        <p:cond delay="indefinite"/>
                      </p:stCondLst>
                      <p:childTnLst>
                        <p:par>
                          <p:cTn id="116" fill="hold">
                            <p:stCondLst>
                              <p:cond delay="0"/>
                            </p:stCondLst>
                            <p:childTnLst>
                              <p:par>
                                <p:cTn id="117" presetID="22" presetClass="entr" presetSubtype="4" fill="hold" grpId="0" nodeType="clickEffect">
                                  <p:stCondLst>
                                    <p:cond delay="0"/>
                                  </p:stCondLst>
                                  <p:childTnLst>
                                    <p:set>
                                      <p:cBhvr>
                                        <p:cTn id="118" dur="1" fill="hold">
                                          <p:stCondLst>
                                            <p:cond delay="0"/>
                                          </p:stCondLst>
                                        </p:cTn>
                                        <p:tgtEl>
                                          <p:spTgt spid="117"/>
                                        </p:tgtEl>
                                        <p:attrNameLst>
                                          <p:attrName>style.visibility</p:attrName>
                                        </p:attrNameLst>
                                      </p:cBhvr>
                                      <p:to>
                                        <p:strVal val="visible"/>
                                      </p:to>
                                    </p:set>
                                    <p:animEffect transition="in" filter="wipe(down)">
                                      <p:cBhvr>
                                        <p:cTn id="119"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6" grpId="0" animBg="1"/>
      <p:bldP spid="11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073771" y="3011870"/>
            <a:ext cx="2512862" cy="756646"/>
            <a:chOff x="6977188" y="1902560"/>
            <a:chExt cx="4158578" cy="998361"/>
          </a:xfrm>
        </p:grpSpPr>
        <p:sp>
          <p:nvSpPr>
            <p:cNvPr id="7" name="任意多边形 6"/>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8" name="任意多边形 7"/>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E87071"/>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grpSp>
        <p:nvGrpSpPr>
          <p:cNvPr id="9" name="组合 8"/>
          <p:cNvGrpSpPr/>
          <p:nvPr/>
        </p:nvGrpSpPr>
        <p:grpSpPr>
          <a:xfrm>
            <a:off x="4118596" y="2797356"/>
            <a:ext cx="1268148" cy="1123545"/>
            <a:chOff x="3491031" y="1926499"/>
            <a:chExt cx="1268148" cy="1123545"/>
          </a:xfrm>
        </p:grpSpPr>
        <p:grpSp>
          <p:nvGrpSpPr>
            <p:cNvPr id="10" name="组合 9"/>
            <p:cNvGrpSpPr/>
            <p:nvPr/>
          </p:nvGrpSpPr>
          <p:grpSpPr>
            <a:xfrm rot="16200000">
              <a:off x="3563332" y="1854198"/>
              <a:ext cx="1123545" cy="1268148"/>
              <a:chOff x="8439633" y="3544650"/>
              <a:chExt cx="1611146" cy="1817848"/>
            </a:xfrm>
          </p:grpSpPr>
          <p:sp>
            <p:nvSpPr>
              <p:cNvPr id="12" name="Freeform 5"/>
              <p:cNvSpPr>
                <a:spLocks/>
              </p:cNvSpPr>
              <p:nvPr/>
            </p:nvSpPr>
            <p:spPr bwMode="auto">
              <a:xfrm rot="5400000">
                <a:off x="8336282" y="3648001"/>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 name="Freeform 5"/>
              <p:cNvSpPr>
                <a:spLocks/>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87071"/>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11" name="文本框 10"/>
            <p:cNvSpPr txBox="1"/>
            <p:nvPr/>
          </p:nvSpPr>
          <p:spPr>
            <a:xfrm>
              <a:off x="3834641" y="2156740"/>
              <a:ext cx="646331" cy="646331"/>
            </a:xfrm>
            <a:prstGeom prst="rect">
              <a:avLst/>
            </a:prstGeom>
            <a:noFill/>
          </p:spPr>
          <p:txBody>
            <a:bodyPr wrap="none" rtlCol="0">
              <a:spAutoFit/>
            </a:bodyPr>
            <a:lstStyle/>
            <a:p>
              <a:r>
                <a:rPr lang="en-US" altLang="zh-CN" sz="3600" dirty="0" smtClean="0">
                  <a:solidFill>
                    <a:schemeClr val="bg1"/>
                  </a:solidFill>
                  <a:latin typeface="+mj-ea"/>
                  <a:ea typeface="+mj-ea"/>
                </a:rPr>
                <a:t>04</a:t>
              </a:r>
              <a:endParaRPr lang="zh-CN" altLang="en-US" sz="3600" dirty="0">
                <a:solidFill>
                  <a:schemeClr val="bg1"/>
                </a:solidFill>
                <a:latin typeface="+mj-ea"/>
                <a:ea typeface="+mj-ea"/>
              </a:endParaRPr>
            </a:p>
          </p:txBody>
        </p:sp>
      </p:grpSp>
      <p:sp>
        <p:nvSpPr>
          <p:cNvPr id="14" name="TextBox 6"/>
          <p:cNvSpPr txBox="1">
            <a:spLocks noChangeArrowheads="1"/>
          </p:cNvSpPr>
          <p:nvPr/>
        </p:nvSpPr>
        <p:spPr bwMode="auto">
          <a:xfrm>
            <a:off x="5389089" y="3035962"/>
            <a:ext cx="2087248"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600" dirty="0" smtClean="0">
                <a:solidFill>
                  <a:schemeClr val="bg1"/>
                </a:solidFill>
                <a:latin typeface="+mn-ea"/>
              </a:rPr>
              <a:t>目标规划</a:t>
            </a:r>
            <a:endParaRPr lang="zh-CN" altLang="en-US" sz="3600" dirty="0">
              <a:solidFill>
                <a:schemeClr val="bg1"/>
              </a:solidFill>
              <a:latin typeface="+mn-ea"/>
            </a:endParaRPr>
          </a:p>
        </p:txBody>
      </p:sp>
      <p:sp>
        <p:nvSpPr>
          <p:cNvPr id="15" name="文本框 14"/>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grpSp>
        <p:nvGrpSpPr>
          <p:cNvPr id="16" name="组合 15"/>
          <p:cNvGrpSpPr/>
          <p:nvPr/>
        </p:nvGrpSpPr>
        <p:grpSpPr>
          <a:xfrm rot="5400000">
            <a:off x="1930109" y="-2806218"/>
            <a:ext cx="2937093" cy="6787202"/>
            <a:chOff x="0" y="70798"/>
            <a:chExt cx="2937093" cy="6787202"/>
          </a:xfrm>
        </p:grpSpPr>
        <p:sp>
          <p:nvSpPr>
            <p:cNvPr id="17" name="矩形 16"/>
            <p:cNvSpPr/>
            <p:nvPr/>
          </p:nvSpPr>
          <p:spPr>
            <a:xfrm>
              <a:off x="0" y="4875301"/>
              <a:ext cx="2446986" cy="1982699"/>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490107" y="70798"/>
              <a:ext cx="2446986" cy="2150771"/>
            </a:xfrm>
            <a:prstGeom prst="rect">
              <a:avLst/>
            </a:prstGeom>
            <a:solidFill>
              <a:schemeClr val="bg1">
                <a:alpha val="0"/>
              </a:scheme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490107" y="3582522"/>
              <a:ext cx="2446986" cy="1982699"/>
            </a:xfrm>
            <a:prstGeom prst="rect">
              <a:avLst/>
            </a:prstGeom>
            <a:solidFill>
              <a:srgbClr val="FFB850">
                <a:alpha val="0"/>
              </a:srgb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0" y="1961633"/>
              <a:ext cx="2446986" cy="2150771"/>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rot="5400000">
            <a:off x="7311798" y="2907148"/>
            <a:ext cx="2937093" cy="6787202"/>
            <a:chOff x="9178140" y="0"/>
            <a:chExt cx="2937093" cy="6787202"/>
          </a:xfrm>
        </p:grpSpPr>
        <p:sp>
          <p:nvSpPr>
            <p:cNvPr id="22" name="矩形 21"/>
            <p:cNvSpPr/>
            <p:nvPr/>
          </p:nvSpPr>
          <p:spPr>
            <a:xfrm>
              <a:off x="9178140" y="4804503"/>
              <a:ext cx="2446986" cy="1982699"/>
            </a:xfrm>
            <a:prstGeom prst="rect">
              <a:avLst/>
            </a:prstGeom>
            <a:solidFill>
              <a:srgbClr val="E87071">
                <a:alpha val="0"/>
              </a:srgb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9668247" y="0"/>
              <a:ext cx="2446986" cy="2150771"/>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9668247" y="3511724"/>
              <a:ext cx="2446986" cy="1982699"/>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178140" y="1890835"/>
              <a:ext cx="2446986" cy="2150771"/>
            </a:xfrm>
            <a:prstGeom prst="rect">
              <a:avLst/>
            </a:prstGeom>
            <a:solidFill>
              <a:schemeClr val="bg1">
                <a:alpha val="0"/>
              </a:scheme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xmlns="" val="3041108521"/>
      </p:ext>
    </p:extLst>
  </p:cSld>
  <p:clrMapOvr>
    <a:masterClrMapping/>
  </p:clrMapOvr>
  <mc:AlternateContent xmlns:mc="http://schemas.openxmlformats.org/markup-compatibility/2006">
    <mc:Choice xmlns:p14="http://schemas.microsoft.com/office/powerpoint/2010/main" xmlns="" Requires="p14">
      <p:transition spd="slow" p14:dur="3900" advClick="0" advTm="0">
        <p14:glitter pattern="hexago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strVal val="4*#ppt_w"/>
                                          </p:val>
                                        </p:tav>
                                        <p:tav tm="100000">
                                          <p:val>
                                            <p:strVal val="#ppt_w"/>
                                          </p:val>
                                        </p:tav>
                                      </p:tavLst>
                                    </p:anim>
                                    <p:anim calcmode="lin" valueType="num">
                                      <p:cBhvr>
                                        <p:cTn id="8" dur="500" fill="hold"/>
                                        <p:tgtEl>
                                          <p:spTgt spid="9"/>
                                        </p:tgtEl>
                                        <p:attrNameLst>
                                          <p:attrName>ppt_h</p:attrName>
                                        </p:attrNameLst>
                                      </p:cBhvr>
                                      <p:tavLst>
                                        <p:tav tm="0">
                                          <p:val>
                                            <p:strVal val="4*#ppt_h"/>
                                          </p:val>
                                        </p:tav>
                                        <p:tav tm="100000">
                                          <p:val>
                                            <p:strVal val="#ppt_h"/>
                                          </p:val>
                                        </p:tav>
                                      </p:tavLst>
                                    </p:anim>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ppt_x</p:attrName>
                                        </p:attrNameLst>
                                      </p:cBhvr>
                                      <p:tavLst>
                                        <p:tav tm="0">
                                          <p:val>
                                            <p:strVal val="#ppt_x-#ppt_w*1.125000"/>
                                          </p:val>
                                        </p:tav>
                                        <p:tav tm="100000">
                                          <p:val>
                                            <p:strVal val="#ppt_x"/>
                                          </p:val>
                                        </p:tav>
                                      </p:tavLst>
                                    </p:anim>
                                    <p:animEffect transition="in" filter="wipe(right)">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fill="hold"/>
                                        <p:tgtEl>
                                          <p:spTgt spid="16"/>
                                        </p:tgtEl>
                                        <p:attrNameLst>
                                          <p:attrName>ppt_x</p:attrName>
                                        </p:attrNameLst>
                                      </p:cBhvr>
                                      <p:tavLst>
                                        <p:tav tm="0">
                                          <p:val>
                                            <p:strVal val="0-#ppt_w/2"/>
                                          </p:val>
                                        </p:tav>
                                        <p:tav tm="100000">
                                          <p:val>
                                            <p:strVal val="#ppt_x"/>
                                          </p:val>
                                        </p:tav>
                                      </p:tavLst>
                                    </p:anim>
                                    <p:anim calcmode="lin" valueType="num">
                                      <p:cBhvr additive="base">
                                        <p:cTn id="29" dur="500" fill="hold"/>
                                        <p:tgtEl>
                                          <p:spTgt spid="16"/>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500" fill="hold"/>
                                        <p:tgtEl>
                                          <p:spTgt spid="21"/>
                                        </p:tgtEl>
                                        <p:attrNameLst>
                                          <p:attrName>ppt_x</p:attrName>
                                        </p:attrNameLst>
                                      </p:cBhvr>
                                      <p:tavLst>
                                        <p:tav tm="0">
                                          <p:val>
                                            <p:strVal val="1+#ppt_w/2"/>
                                          </p:val>
                                        </p:tav>
                                        <p:tav tm="100000">
                                          <p:val>
                                            <p:strVal val="#ppt_x"/>
                                          </p:val>
                                        </p:tav>
                                      </p:tavLst>
                                    </p:anim>
                                    <p:anim calcmode="lin" valueType="num">
                                      <p:cBhvr additive="base">
                                        <p:cTn id="33"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E87071"/>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80331" y="144283"/>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目标规划</a:t>
            </a:r>
            <a:endParaRPr lang="zh-CN" altLang="en-US" sz="2667" spc="400" dirty="0">
              <a:solidFill>
                <a:schemeClr val="bg1"/>
              </a:solidFill>
              <a:latin typeface="+mj-ea"/>
              <a:ea typeface="+mj-ea"/>
            </a:endParaRPr>
          </a:p>
        </p:txBody>
      </p:sp>
      <p:grpSp>
        <p:nvGrpSpPr>
          <p:cNvPr id="8" name="组合 7"/>
          <p:cNvGrpSpPr/>
          <p:nvPr/>
        </p:nvGrpSpPr>
        <p:grpSpPr>
          <a:xfrm>
            <a:off x="4167578" y="2046795"/>
            <a:ext cx="3618999" cy="3617690"/>
            <a:chOff x="3603171" y="936171"/>
            <a:chExt cx="4985658" cy="4985658"/>
          </a:xfrm>
        </p:grpSpPr>
        <p:sp>
          <p:nvSpPr>
            <p:cNvPr id="9" name="椭圆 8"/>
            <p:cNvSpPr/>
            <p:nvPr/>
          </p:nvSpPr>
          <p:spPr>
            <a:xfrm>
              <a:off x="3852132" y="1185132"/>
              <a:ext cx="4487736" cy="4487736"/>
            </a:xfrm>
            <a:prstGeom prst="ellipse">
              <a:avLst/>
            </a:prstGeom>
            <a:noFill/>
            <a:ln w="25400">
              <a:gradFill flip="none" rotWithShape="1">
                <a:gsLst>
                  <a:gs pos="0">
                    <a:schemeClr val="bg1"/>
                  </a:gs>
                  <a:gs pos="10000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任意多边形 9"/>
            <p:cNvSpPr/>
            <p:nvPr/>
          </p:nvSpPr>
          <p:spPr>
            <a:xfrm>
              <a:off x="3603171" y="936171"/>
              <a:ext cx="4985658" cy="4985658"/>
            </a:xfrm>
            <a:custGeom>
              <a:avLst/>
              <a:gdLst>
                <a:gd name="connsiteX0" fmla="*/ 2492829 w 4985658"/>
                <a:gd name="connsiteY0" fmla="*/ 248961 h 4985658"/>
                <a:gd name="connsiteX1" fmla="*/ 248961 w 4985658"/>
                <a:gd name="connsiteY1" fmla="*/ 2492829 h 4985658"/>
                <a:gd name="connsiteX2" fmla="*/ 2492829 w 4985658"/>
                <a:gd name="connsiteY2" fmla="*/ 4736697 h 4985658"/>
                <a:gd name="connsiteX3" fmla="*/ 4736697 w 4985658"/>
                <a:gd name="connsiteY3" fmla="*/ 2492829 h 4985658"/>
                <a:gd name="connsiteX4" fmla="*/ 2492829 w 4985658"/>
                <a:gd name="connsiteY4" fmla="*/ 248961 h 4985658"/>
                <a:gd name="connsiteX5" fmla="*/ 2492829 w 4985658"/>
                <a:gd name="connsiteY5" fmla="*/ 0 h 4985658"/>
                <a:gd name="connsiteX6" fmla="*/ 4985658 w 4985658"/>
                <a:gd name="connsiteY6" fmla="*/ 2492829 h 4985658"/>
                <a:gd name="connsiteX7" fmla="*/ 2492829 w 4985658"/>
                <a:gd name="connsiteY7" fmla="*/ 4985658 h 4985658"/>
                <a:gd name="connsiteX8" fmla="*/ 0 w 4985658"/>
                <a:gd name="connsiteY8" fmla="*/ 2492829 h 4985658"/>
                <a:gd name="connsiteX9" fmla="*/ 2492829 w 4985658"/>
                <a:gd name="connsiteY9" fmla="*/ 0 h 4985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85658" h="4985658">
                  <a:moveTo>
                    <a:pt x="2492829" y="248961"/>
                  </a:moveTo>
                  <a:cubicBezTo>
                    <a:pt x="1253575" y="248961"/>
                    <a:pt x="248961" y="1253575"/>
                    <a:pt x="248961" y="2492829"/>
                  </a:cubicBezTo>
                  <a:cubicBezTo>
                    <a:pt x="248961" y="3732083"/>
                    <a:pt x="1253575" y="4736697"/>
                    <a:pt x="2492829" y="4736697"/>
                  </a:cubicBezTo>
                  <a:cubicBezTo>
                    <a:pt x="3732083" y="4736697"/>
                    <a:pt x="4736697" y="3732083"/>
                    <a:pt x="4736697" y="2492829"/>
                  </a:cubicBezTo>
                  <a:cubicBezTo>
                    <a:pt x="4736697" y="1253575"/>
                    <a:pt x="3732083" y="248961"/>
                    <a:pt x="2492829" y="248961"/>
                  </a:cubicBezTo>
                  <a:close/>
                  <a:moveTo>
                    <a:pt x="2492829" y="0"/>
                  </a:moveTo>
                  <a:cubicBezTo>
                    <a:pt x="3869580" y="0"/>
                    <a:pt x="4985658" y="1116078"/>
                    <a:pt x="4985658" y="2492829"/>
                  </a:cubicBezTo>
                  <a:cubicBezTo>
                    <a:pt x="4985658" y="3869580"/>
                    <a:pt x="3869580" y="4985658"/>
                    <a:pt x="2492829" y="4985658"/>
                  </a:cubicBezTo>
                  <a:cubicBezTo>
                    <a:pt x="1116078" y="4985658"/>
                    <a:pt x="0" y="3869580"/>
                    <a:pt x="0" y="2492829"/>
                  </a:cubicBezTo>
                  <a:cubicBezTo>
                    <a:pt x="0" y="1116078"/>
                    <a:pt x="1116078" y="0"/>
                    <a:pt x="2492829" y="0"/>
                  </a:cubicBezTo>
                  <a:close/>
                </a:path>
              </a:pathLst>
            </a:custGeom>
            <a:solidFill>
              <a:schemeClr val="bg1">
                <a:lumMod val="95000"/>
              </a:schemeClr>
            </a:soli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椭圆 10"/>
            <p:cNvSpPr/>
            <p:nvPr/>
          </p:nvSpPr>
          <p:spPr>
            <a:xfrm>
              <a:off x="3603171" y="936171"/>
              <a:ext cx="4985658" cy="4985658"/>
            </a:xfrm>
            <a:prstGeom prst="ellipse">
              <a:avLst/>
            </a:prstGeom>
            <a:noFill/>
            <a:ln w="25400">
              <a:gradFill flip="none" rotWithShape="1">
                <a:gsLst>
                  <a:gs pos="0">
                    <a:schemeClr val="bg1">
                      <a:lumMod val="7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2" name="组合 11"/>
          <p:cNvGrpSpPr/>
          <p:nvPr/>
        </p:nvGrpSpPr>
        <p:grpSpPr>
          <a:xfrm>
            <a:off x="4747039" y="2626046"/>
            <a:ext cx="2460076" cy="2459187"/>
            <a:chOff x="3860800" y="1193800"/>
            <a:chExt cx="4470400" cy="4470400"/>
          </a:xfrm>
        </p:grpSpPr>
        <p:sp>
          <p:nvSpPr>
            <p:cNvPr id="13" name="椭圆 12"/>
            <p:cNvSpPr/>
            <p:nvPr/>
          </p:nvSpPr>
          <p:spPr>
            <a:xfrm>
              <a:off x="3860800" y="1193800"/>
              <a:ext cx="4470400" cy="4470400"/>
            </a:xfrm>
            <a:prstGeom prst="ellipse">
              <a:avLst/>
            </a:prstGeom>
            <a:gradFill>
              <a:gsLst>
                <a:gs pos="100000">
                  <a:schemeClr val="bg1">
                    <a:lumMod val="97000"/>
                  </a:schemeClr>
                </a:gs>
                <a:gs pos="0">
                  <a:schemeClr val="bg1">
                    <a:lumMod val="85000"/>
                  </a:schemeClr>
                </a:gs>
              </a:gsLst>
              <a:lin ang="2700000" scaled="1"/>
            </a:gradFill>
            <a:ln w="25400">
              <a:gradFill flip="none" rotWithShape="1">
                <a:gsLst>
                  <a:gs pos="0">
                    <a:schemeClr val="bg1"/>
                  </a:gs>
                  <a:gs pos="100000">
                    <a:schemeClr val="bg1">
                      <a:lumMod val="75000"/>
                    </a:schemeClr>
                  </a:gs>
                </a:gsLst>
                <a:lin ang="2700000" scaled="1"/>
                <a:tileRect/>
              </a:gradFill>
            </a:ln>
            <a:effectLst>
              <a:outerShdw blurRad="292100" dist="114300" dir="2700000" algn="tl" rotWithShape="0">
                <a:prstClr val="black">
                  <a:alpha val="4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椭圆 13"/>
            <p:cNvSpPr/>
            <p:nvPr/>
          </p:nvSpPr>
          <p:spPr>
            <a:xfrm>
              <a:off x="4223657" y="1556657"/>
              <a:ext cx="3744686" cy="3744686"/>
            </a:xfrm>
            <a:prstGeom prst="ellipse">
              <a:avLst/>
            </a:prstGeom>
            <a:solidFill>
              <a:schemeClr val="bg1">
                <a:lumMod val="95000"/>
              </a:schemeClr>
            </a:solidFill>
            <a:ln>
              <a:noFill/>
            </a:ln>
            <a:effectLst>
              <a:innerShdw blurRad="1524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文本框 27"/>
            <p:cNvSpPr txBox="1"/>
            <p:nvPr/>
          </p:nvSpPr>
          <p:spPr>
            <a:xfrm>
              <a:off x="5684592" y="1756308"/>
              <a:ext cx="817556" cy="727335"/>
            </a:xfrm>
            <a:prstGeom prst="rect">
              <a:avLst/>
            </a:prstGeom>
            <a:noFill/>
          </p:spPr>
          <p:txBody>
            <a:bodyPr wrap="square" rtlCol="0">
              <a:spAutoFit/>
            </a:bodyPr>
            <a:lstStyle/>
            <a:p>
              <a:pPr algn="ctr"/>
              <a:r>
                <a:rPr lang="en-US" altLang="zh-CN" sz="2000" dirty="0">
                  <a:solidFill>
                    <a:prstClr val="black">
                      <a:lumMod val="75000"/>
                      <a:lumOff val="25000"/>
                    </a:prstClr>
                  </a:solidFill>
                  <a:latin typeface="Impact" panose="020B0806030902050204" pitchFamily="34" charset="0"/>
                </a:rPr>
                <a:t>12</a:t>
              </a:r>
              <a:endParaRPr lang="zh-CN" altLang="en-US" sz="2000" dirty="0">
                <a:solidFill>
                  <a:prstClr val="black">
                    <a:lumMod val="75000"/>
                    <a:lumOff val="25000"/>
                  </a:prstClr>
                </a:solidFill>
                <a:latin typeface="Impact" panose="020B0806030902050204" pitchFamily="34" charset="0"/>
              </a:endParaRPr>
            </a:p>
          </p:txBody>
        </p:sp>
        <p:sp>
          <p:nvSpPr>
            <p:cNvPr id="16" name="文本框 28"/>
            <p:cNvSpPr txBox="1"/>
            <p:nvPr/>
          </p:nvSpPr>
          <p:spPr>
            <a:xfrm>
              <a:off x="5788304" y="4454468"/>
              <a:ext cx="605484" cy="727335"/>
            </a:xfrm>
            <a:prstGeom prst="rect">
              <a:avLst/>
            </a:prstGeom>
            <a:noFill/>
          </p:spPr>
          <p:txBody>
            <a:bodyPr wrap="square" rtlCol="0">
              <a:spAutoFit/>
            </a:bodyPr>
            <a:lstStyle/>
            <a:p>
              <a:pPr algn="ctr"/>
              <a:r>
                <a:rPr lang="en-US" altLang="zh-CN" sz="2000" dirty="0">
                  <a:solidFill>
                    <a:prstClr val="black">
                      <a:lumMod val="75000"/>
                      <a:lumOff val="25000"/>
                    </a:prstClr>
                  </a:solidFill>
                  <a:latin typeface="Impact" panose="020B0806030902050204" pitchFamily="34" charset="0"/>
                </a:rPr>
                <a:t>6</a:t>
              </a:r>
              <a:endParaRPr lang="zh-CN" altLang="en-US" sz="2000" dirty="0">
                <a:solidFill>
                  <a:prstClr val="black">
                    <a:lumMod val="75000"/>
                    <a:lumOff val="25000"/>
                  </a:prstClr>
                </a:solidFill>
                <a:latin typeface="Impact" panose="020B0806030902050204" pitchFamily="34" charset="0"/>
              </a:endParaRPr>
            </a:p>
          </p:txBody>
        </p:sp>
        <p:sp>
          <p:nvSpPr>
            <p:cNvPr id="17" name="文本框 31"/>
            <p:cNvSpPr txBox="1"/>
            <p:nvPr/>
          </p:nvSpPr>
          <p:spPr>
            <a:xfrm>
              <a:off x="4416181" y="3084183"/>
              <a:ext cx="621999" cy="727335"/>
            </a:xfrm>
            <a:prstGeom prst="rect">
              <a:avLst/>
            </a:prstGeom>
            <a:noFill/>
          </p:spPr>
          <p:txBody>
            <a:bodyPr wrap="square" rtlCol="0">
              <a:spAutoFit/>
            </a:bodyPr>
            <a:lstStyle/>
            <a:p>
              <a:pPr algn="ctr"/>
              <a:r>
                <a:rPr lang="en-US" altLang="zh-CN" sz="2000" dirty="0">
                  <a:solidFill>
                    <a:prstClr val="black">
                      <a:lumMod val="75000"/>
                      <a:lumOff val="25000"/>
                    </a:prstClr>
                  </a:solidFill>
                  <a:latin typeface="Impact" panose="020B0806030902050204" pitchFamily="34" charset="0"/>
                </a:rPr>
                <a:t>9</a:t>
              </a:r>
              <a:endParaRPr lang="zh-CN" altLang="en-US" sz="2000" dirty="0">
                <a:solidFill>
                  <a:prstClr val="black">
                    <a:lumMod val="75000"/>
                    <a:lumOff val="25000"/>
                  </a:prstClr>
                </a:solidFill>
                <a:latin typeface="Impact" panose="020B0806030902050204" pitchFamily="34" charset="0"/>
              </a:endParaRPr>
            </a:p>
          </p:txBody>
        </p:sp>
        <p:sp>
          <p:nvSpPr>
            <p:cNvPr id="18" name="文本框 36"/>
            <p:cNvSpPr txBox="1"/>
            <p:nvPr/>
          </p:nvSpPr>
          <p:spPr>
            <a:xfrm>
              <a:off x="7218096" y="3097189"/>
              <a:ext cx="596771" cy="727335"/>
            </a:xfrm>
            <a:prstGeom prst="rect">
              <a:avLst/>
            </a:prstGeom>
            <a:noFill/>
          </p:spPr>
          <p:txBody>
            <a:bodyPr wrap="square" rtlCol="0">
              <a:spAutoFit/>
            </a:bodyPr>
            <a:lstStyle/>
            <a:p>
              <a:pPr algn="ctr"/>
              <a:r>
                <a:rPr lang="en-US" altLang="zh-CN" sz="2000" dirty="0">
                  <a:solidFill>
                    <a:prstClr val="black">
                      <a:lumMod val="75000"/>
                      <a:lumOff val="25000"/>
                    </a:prstClr>
                  </a:solidFill>
                  <a:latin typeface="Impact" panose="020B0806030902050204" pitchFamily="34" charset="0"/>
                </a:rPr>
                <a:t>3</a:t>
              </a:r>
              <a:endParaRPr lang="zh-CN" altLang="en-US" sz="2000" dirty="0">
                <a:solidFill>
                  <a:prstClr val="black">
                    <a:lumMod val="75000"/>
                    <a:lumOff val="25000"/>
                  </a:prstClr>
                </a:solidFill>
                <a:latin typeface="Impact" panose="020B0806030902050204" pitchFamily="34" charset="0"/>
              </a:endParaRPr>
            </a:p>
          </p:txBody>
        </p:sp>
        <p:sp>
          <p:nvSpPr>
            <p:cNvPr id="19" name="任意多边形 18"/>
            <p:cNvSpPr/>
            <p:nvPr/>
          </p:nvSpPr>
          <p:spPr>
            <a:xfrm rot="-900000">
              <a:off x="5915667" y="1984289"/>
              <a:ext cx="76000" cy="1862122"/>
            </a:xfrm>
            <a:custGeom>
              <a:avLst/>
              <a:gdLst>
                <a:gd name="connsiteX0" fmla="*/ 0 w 122399"/>
                <a:gd name="connsiteY0" fmla="*/ 2073869 h 2726332"/>
                <a:gd name="connsiteX1" fmla="*/ 4810 w 122399"/>
                <a:gd name="connsiteY1" fmla="*/ 1819901 h 2726332"/>
                <a:gd name="connsiteX2" fmla="*/ 8318 w 122399"/>
                <a:gd name="connsiteY2" fmla="*/ 1764433 h 2726332"/>
                <a:gd name="connsiteX3" fmla="*/ 61200 w 122399"/>
                <a:gd name="connsiteY3" fmla="*/ 0 h 2726332"/>
                <a:gd name="connsiteX4" fmla="*/ 114082 w 122399"/>
                <a:gd name="connsiteY4" fmla="*/ 1764436 h 2726332"/>
                <a:gd name="connsiteX5" fmla="*/ 117589 w 122399"/>
                <a:gd name="connsiteY5" fmla="*/ 1819901 h 2726332"/>
                <a:gd name="connsiteX6" fmla="*/ 122399 w 122399"/>
                <a:gd name="connsiteY6" fmla="*/ 2073869 h 2726332"/>
                <a:gd name="connsiteX7" fmla="*/ 61200 w 122399"/>
                <a:gd name="connsiteY7" fmla="*/ 2726332 h 2726332"/>
                <a:gd name="connsiteX8" fmla="*/ 0 w 122399"/>
                <a:gd name="connsiteY8" fmla="*/ 2073869 h 2726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399" h="2726332">
                  <a:moveTo>
                    <a:pt x="0" y="2073869"/>
                  </a:moveTo>
                  <a:cubicBezTo>
                    <a:pt x="0" y="1983782"/>
                    <a:pt x="1713" y="1897960"/>
                    <a:pt x="4810" y="1819901"/>
                  </a:cubicBezTo>
                  <a:lnTo>
                    <a:pt x="8318" y="1764433"/>
                  </a:lnTo>
                  <a:lnTo>
                    <a:pt x="61200" y="0"/>
                  </a:lnTo>
                  <a:lnTo>
                    <a:pt x="114082" y="1764436"/>
                  </a:lnTo>
                  <a:lnTo>
                    <a:pt x="117589" y="1819901"/>
                  </a:lnTo>
                  <a:cubicBezTo>
                    <a:pt x="120686" y="1897960"/>
                    <a:pt x="122399" y="1983782"/>
                    <a:pt x="122399" y="2073869"/>
                  </a:cubicBezTo>
                  <a:cubicBezTo>
                    <a:pt x="122399" y="2434214"/>
                    <a:pt x="94999" y="2726332"/>
                    <a:pt x="61200" y="2726332"/>
                  </a:cubicBezTo>
                  <a:cubicBezTo>
                    <a:pt x="27401" y="2726332"/>
                    <a:pt x="0" y="2434214"/>
                    <a:pt x="0" y="2073869"/>
                  </a:cubicBezTo>
                  <a:close/>
                </a:path>
              </a:pathLst>
            </a:custGeom>
            <a:solidFill>
              <a:schemeClr val="bg1"/>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0" name="任意多边形 19"/>
            <p:cNvSpPr/>
            <p:nvPr/>
          </p:nvSpPr>
          <p:spPr>
            <a:xfrm rot="5400000">
              <a:off x="6297925" y="2729480"/>
              <a:ext cx="69091" cy="1399040"/>
            </a:xfrm>
            <a:custGeom>
              <a:avLst/>
              <a:gdLst>
                <a:gd name="connsiteX0" fmla="*/ 0 w 122399"/>
                <a:gd name="connsiteY0" fmla="*/ 2073869 h 2726332"/>
                <a:gd name="connsiteX1" fmla="*/ 4810 w 122399"/>
                <a:gd name="connsiteY1" fmla="*/ 1819901 h 2726332"/>
                <a:gd name="connsiteX2" fmla="*/ 8318 w 122399"/>
                <a:gd name="connsiteY2" fmla="*/ 1764433 h 2726332"/>
                <a:gd name="connsiteX3" fmla="*/ 61200 w 122399"/>
                <a:gd name="connsiteY3" fmla="*/ 0 h 2726332"/>
                <a:gd name="connsiteX4" fmla="*/ 114082 w 122399"/>
                <a:gd name="connsiteY4" fmla="*/ 1764436 h 2726332"/>
                <a:gd name="connsiteX5" fmla="*/ 117589 w 122399"/>
                <a:gd name="connsiteY5" fmla="*/ 1819901 h 2726332"/>
                <a:gd name="connsiteX6" fmla="*/ 122399 w 122399"/>
                <a:gd name="connsiteY6" fmla="*/ 2073869 h 2726332"/>
                <a:gd name="connsiteX7" fmla="*/ 61200 w 122399"/>
                <a:gd name="connsiteY7" fmla="*/ 2726332 h 2726332"/>
                <a:gd name="connsiteX8" fmla="*/ 0 w 122399"/>
                <a:gd name="connsiteY8" fmla="*/ 2073869 h 2726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399" h="2726332">
                  <a:moveTo>
                    <a:pt x="0" y="2073869"/>
                  </a:moveTo>
                  <a:cubicBezTo>
                    <a:pt x="0" y="1983782"/>
                    <a:pt x="1713" y="1897960"/>
                    <a:pt x="4810" y="1819901"/>
                  </a:cubicBezTo>
                  <a:lnTo>
                    <a:pt x="8318" y="1764433"/>
                  </a:lnTo>
                  <a:lnTo>
                    <a:pt x="61200" y="0"/>
                  </a:lnTo>
                  <a:lnTo>
                    <a:pt x="114082" y="1764436"/>
                  </a:lnTo>
                  <a:lnTo>
                    <a:pt x="117589" y="1819901"/>
                  </a:lnTo>
                  <a:cubicBezTo>
                    <a:pt x="120686" y="1897960"/>
                    <a:pt x="122399" y="1983782"/>
                    <a:pt x="122399" y="2073869"/>
                  </a:cubicBezTo>
                  <a:cubicBezTo>
                    <a:pt x="122399" y="2434214"/>
                    <a:pt x="94999" y="2726332"/>
                    <a:pt x="61200" y="2726332"/>
                  </a:cubicBezTo>
                  <a:cubicBezTo>
                    <a:pt x="27401" y="2726332"/>
                    <a:pt x="0" y="2434214"/>
                    <a:pt x="0" y="2073869"/>
                  </a:cubicBezTo>
                  <a:close/>
                </a:path>
              </a:pathLst>
            </a:custGeom>
            <a:solidFill>
              <a:schemeClr val="bg1"/>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1" name="组合 20"/>
            <p:cNvGrpSpPr/>
            <p:nvPr/>
          </p:nvGrpSpPr>
          <p:grpSpPr>
            <a:xfrm>
              <a:off x="6029858" y="3362853"/>
              <a:ext cx="132297" cy="132297"/>
              <a:chOff x="8936533" y="2738955"/>
              <a:chExt cx="211667" cy="211667"/>
            </a:xfrm>
          </p:grpSpPr>
          <p:sp>
            <p:nvSpPr>
              <p:cNvPr id="25" name="椭圆 24"/>
              <p:cNvSpPr/>
              <p:nvPr/>
            </p:nvSpPr>
            <p:spPr>
              <a:xfrm>
                <a:off x="8936533" y="2738955"/>
                <a:ext cx="211667" cy="211667"/>
              </a:xfrm>
              <a:prstGeom prst="ellipse">
                <a:avLst/>
              </a:prstGeom>
              <a:solidFill>
                <a:srgbClr val="E4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椭圆 25"/>
              <p:cNvSpPr/>
              <p:nvPr/>
            </p:nvSpPr>
            <p:spPr>
              <a:xfrm>
                <a:off x="8982254" y="2786595"/>
                <a:ext cx="116410" cy="1164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22" name="椭圆 21"/>
            <p:cNvSpPr/>
            <p:nvPr/>
          </p:nvSpPr>
          <p:spPr>
            <a:xfrm rot="18000000">
              <a:off x="5335147" y="3019241"/>
              <a:ext cx="1991334" cy="16024"/>
            </a:xfrm>
            <a:prstGeom prst="ellipse">
              <a:avLst/>
            </a:prstGeom>
            <a:solidFill>
              <a:srgbClr val="E456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椭圆 22"/>
            <p:cNvSpPr/>
            <p:nvPr/>
          </p:nvSpPr>
          <p:spPr>
            <a:xfrm>
              <a:off x="4222642" y="1556657"/>
              <a:ext cx="3744343" cy="3751986"/>
            </a:xfrm>
            <a:prstGeom prst="ellipse">
              <a:avLst/>
            </a:prstGeom>
            <a:gradFill flip="none" rotWithShape="1">
              <a:gsLst>
                <a:gs pos="50000">
                  <a:schemeClr val="tx1">
                    <a:alpha val="4000"/>
                  </a:schemeClr>
                </a:gs>
                <a:gs pos="0">
                  <a:schemeClr val="bg1">
                    <a:lumMod val="95000"/>
                    <a:alpha val="0"/>
                  </a:schemeClr>
                </a:gs>
                <a:gs pos="100000">
                  <a:schemeClr val="tx1">
                    <a:alpha val="1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任意多边形 23"/>
            <p:cNvSpPr/>
            <p:nvPr/>
          </p:nvSpPr>
          <p:spPr>
            <a:xfrm rot="19800000" flipH="1">
              <a:off x="4224759" y="1557843"/>
              <a:ext cx="3742484" cy="3742315"/>
            </a:xfrm>
            <a:custGeom>
              <a:avLst/>
              <a:gdLst>
                <a:gd name="connsiteX0" fmla="*/ 2728883 w 3742484"/>
                <a:gd name="connsiteY0" fmla="*/ 3343109 h 3742315"/>
                <a:gd name="connsiteX1" fmla="*/ 2717169 w 3742484"/>
                <a:gd name="connsiteY1" fmla="*/ 3349872 h 3742315"/>
                <a:gd name="connsiteX2" fmla="*/ 2710573 w 3742484"/>
                <a:gd name="connsiteY2" fmla="*/ 3374489 h 3742315"/>
                <a:gd name="connsiteX3" fmla="*/ 2785153 w 3742484"/>
                <a:gd name="connsiteY3" fmla="*/ 3503665 h 3742315"/>
                <a:gd name="connsiteX4" fmla="*/ 2807242 w 3742484"/>
                <a:gd name="connsiteY4" fmla="*/ 3492357 h 3742315"/>
                <a:gd name="connsiteX5" fmla="*/ 2828080 w 3742484"/>
                <a:gd name="connsiteY5" fmla="*/ 3478881 h 3742315"/>
                <a:gd name="connsiteX6" fmla="*/ 2753500 w 3742484"/>
                <a:gd name="connsiteY6" fmla="*/ 3349705 h 3742315"/>
                <a:gd name="connsiteX7" fmla="*/ 2728883 w 3742484"/>
                <a:gd name="connsiteY7" fmla="*/ 3343109 h 3742315"/>
                <a:gd name="connsiteX8" fmla="*/ 3360899 w 3742484"/>
                <a:gd name="connsiteY8" fmla="*/ 2708687 h 3742315"/>
                <a:gd name="connsiteX9" fmla="*/ 3349956 w 3742484"/>
                <a:gd name="connsiteY9" fmla="*/ 2717084 h 3742315"/>
                <a:gd name="connsiteX10" fmla="*/ 3343194 w 3742484"/>
                <a:gd name="connsiteY10" fmla="*/ 2728797 h 3742315"/>
                <a:gd name="connsiteX11" fmla="*/ 3349790 w 3742484"/>
                <a:gd name="connsiteY11" fmla="*/ 2753415 h 3742315"/>
                <a:gd name="connsiteX12" fmla="*/ 3479320 w 3742484"/>
                <a:gd name="connsiteY12" fmla="*/ 2828199 h 3742315"/>
                <a:gd name="connsiteX13" fmla="*/ 3503148 w 3742484"/>
                <a:gd name="connsiteY13" fmla="*/ 2784719 h 3742315"/>
                <a:gd name="connsiteX14" fmla="*/ 3374574 w 3742484"/>
                <a:gd name="connsiteY14" fmla="*/ 2710487 h 3742315"/>
                <a:gd name="connsiteX15" fmla="*/ 3360899 w 3742484"/>
                <a:gd name="connsiteY15" fmla="*/ 2708687 h 3742315"/>
                <a:gd name="connsiteX16" fmla="*/ 1851736 w 3742484"/>
                <a:gd name="connsiteY16" fmla="*/ 3580002 h 3742315"/>
                <a:gd name="connsiteX17" fmla="*/ 1846458 w 3742484"/>
                <a:gd name="connsiteY17" fmla="*/ 3592745 h 3742315"/>
                <a:gd name="connsiteX18" fmla="*/ 1846458 w 3742484"/>
                <a:gd name="connsiteY18" fmla="*/ 3741210 h 3742315"/>
                <a:gd name="connsiteX19" fmla="*/ 1896026 w 3742484"/>
                <a:gd name="connsiteY19" fmla="*/ 3742315 h 3742315"/>
                <a:gd name="connsiteX20" fmla="*/ 1896026 w 3742484"/>
                <a:gd name="connsiteY20" fmla="*/ 3592745 h 3742315"/>
                <a:gd name="connsiteX21" fmla="*/ 1878005 w 3742484"/>
                <a:gd name="connsiteY21" fmla="*/ 3574724 h 3742315"/>
                <a:gd name="connsiteX22" fmla="*/ 1864480 w 3742484"/>
                <a:gd name="connsiteY22" fmla="*/ 3574724 h 3742315"/>
                <a:gd name="connsiteX23" fmla="*/ 1851736 w 3742484"/>
                <a:gd name="connsiteY23" fmla="*/ 3580002 h 3742315"/>
                <a:gd name="connsiteX24" fmla="*/ 999927 w 3742484"/>
                <a:gd name="connsiteY24" fmla="*/ 3341307 h 3742315"/>
                <a:gd name="connsiteX25" fmla="*/ 988985 w 3742484"/>
                <a:gd name="connsiteY25" fmla="*/ 3349703 h 3742315"/>
                <a:gd name="connsiteX26" fmla="*/ 914158 w 3742484"/>
                <a:gd name="connsiteY26" fmla="*/ 3479308 h 3742315"/>
                <a:gd name="connsiteX27" fmla="*/ 957640 w 3742484"/>
                <a:gd name="connsiteY27" fmla="*/ 3503132 h 3742315"/>
                <a:gd name="connsiteX28" fmla="*/ 1031912 w 3742484"/>
                <a:gd name="connsiteY28" fmla="*/ 3374488 h 3742315"/>
                <a:gd name="connsiteX29" fmla="*/ 1025316 w 3742484"/>
                <a:gd name="connsiteY29" fmla="*/ 3349870 h 3742315"/>
                <a:gd name="connsiteX30" fmla="*/ 1013602 w 3742484"/>
                <a:gd name="connsiteY30" fmla="*/ 3343108 h 3742315"/>
                <a:gd name="connsiteX31" fmla="*/ 999927 w 3742484"/>
                <a:gd name="connsiteY31" fmla="*/ 3341307 h 3742315"/>
                <a:gd name="connsiteX32" fmla="*/ 3580087 w 3742484"/>
                <a:gd name="connsiteY32" fmla="*/ 1851651 h 3742315"/>
                <a:gd name="connsiteX33" fmla="*/ 3574809 w 3742484"/>
                <a:gd name="connsiteY33" fmla="*/ 1864394 h 3742315"/>
                <a:gd name="connsiteX34" fmla="*/ 3574809 w 3742484"/>
                <a:gd name="connsiteY34" fmla="*/ 1877920 h 3742315"/>
                <a:gd name="connsiteX35" fmla="*/ 3592830 w 3742484"/>
                <a:gd name="connsiteY35" fmla="*/ 1895941 h 3742315"/>
                <a:gd name="connsiteX36" fmla="*/ 3741375 w 3742484"/>
                <a:gd name="connsiteY36" fmla="*/ 1895941 h 3742315"/>
                <a:gd name="connsiteX37" fmla="*/ 3742484 w 3742484"/>
                <a:gd name="connsiteY37" fmla="*/ 1846373 h 3742315"/>
                <a:gd name="connsiteX38" fmla="*/ 3592830 w 3742484"/>
                <a:gd name="connsiteY38" fmla="*/ 1846373 h 3742315"/>
                <a:gd name="connsiteX39" fmla="*/ 3580087 w 3742484"/>
                <a:gd name="connsiteY39" fmla="*/ 1851651 h 3742315"/>
                <a:gd name="connsiteX40" fmla="*/ 3349789 w 3742484"/>
                <a:gd name="connsiteY40" fmla="*/ 988899 h 3742315"/>
                <a:gd name="connsiteX41" fmla="*/ 3343193 w 3742484"/>
                <a:gd name="connsiteY41" fmla="*/ 1013517 h 3742315"/>
                <a:gd name="connsiteX42" fmla="*/ 3349956 w 3742484"/>
                <a:gd name="connsiteY42" fmla="*/ 1025230 h 3742315"/>
                <a:gd name="connsiteX43" fmla="*/ 3374573 w 3742484"/>
                <a:gd name="connsiteY43" fmla="*/ 1031827 h 3742315"/>
                <a:gd name="connsiteX44" fmla="*/ 3503899 w 3742484"/>
                <a:gd name="connsiteY44" fmla="*/ 957161 h 3742315"/>
                <a:gd name="connsiteX45" fmla="*/ 3492591 w 3742484"/>
                <a:gd name="connsiteY45" fmla="*/ 935071 h 3742315"/>
                <a:gd name="connsiteX46" fmla="*/ 3479115 w 3742484"/>
                <a:gd name="connsiteY46" fmla="*/ 914233 h 3742315"/>
                <a:gd name="connsiteX47" fmla="*/ 367911 w 3742484"/>
                <a:gd name="connsiteY47" fmla="*/ 2710487 h 3742315"/>
                <a:gd name="connsiteX48" fmla="*/ 238585 w 3742484"/>
                <a:gd name="connsiteY48" fmla="*/ 2785154 h 3742315"/>
                <a:gd name="connsiteX49" fmla="*/ 249894 w 3742484"/>
                <a:gd name="connsiteY49" fmla="*/ 2807243 h 3742315"/>
                <a:gd name="connsiteX50" fmla="*/ 263369 w 3742484"/>
                <a:gd name="connsiteY50" fmla="*/ 2828081 h 3742315"/>
                <a:gd name="connsiteX51" fmla="*/ 392695 w 3742484"/>
                <a:gd name="connsiteY51" fmla="*/ 2753415 h 3742315"/>
                <a:gd name="connsiteX52" fmla="*/ 399292 w 3742484"/>
                <a:gd name="connsiteY52" fmla="*/ 2728797 h 3742315"/>
                <a:gd name="connsiteX53" fmla="*/ 392529 w 3742484"/>
                <a:gd name="connsiteY53" fmla="*/ 2717084 h 3742315"/>
                <a:gd name="connsiteX54" fmla="*/ 367911 w 3742484"/>
                <a:gd name="connsiteY54" fmla="*/ 2710487 h 3742315"/>
                <a:gd name="connsiteX55" fmla="*/ 2784845 w 3742484"/>
                <a:gd name="connsiteY55" fmla="*/ 239183 h 3742315"/>
                <a:gd name="connsiteX56" fmla="*/ 2710573 w 3742484"/>
                <a:gd name="connsiteY56" fmla="*/ 367826 h 3742315"/>
                <a:gd name="connsiteX57" fmla="*/ 2717169 w 3742484"/>
                <a:gd name="connsiteY57" fmla="*/ 392443 h 3742315"/>
                <a:gd name="connsiteX58" fmla="*/ 2728883 w 3742484"/>
                <a:gd name="connsiteY58" fmla="*/ 399207 h 3742315"/>
                <a:gd name="connsiteX59" fmla="*/ 2753500 w 3742484"/>
                <a:gd name="connsiteY59" fmla="*/ 392610 h 3742315"/>
                <a:gd name="connsiteX60" fmla="*/ 2828327 w 3742484"/>
                <a:gd name="connsiteY60" fmla="*/ 263006 h 3742315"/>
                <a:gd name="connsiteX61" fmla="*/ 1109 w 3742484"/>
                <a:gd name="connsiteY61" fmla="*/ 1846373 h 3742315"/>
                <a:gd name="connsiteX62" fmla="*/ 0 w 3742484"/>
                <a:gd name="connsiteY62" fmla="*/ 1895941 h 3742315"/>
                <a:gd name="connsiteX63" fmla="*/ 149655 w 3742484"/>
                <a:gd name="connsiteY63" fmla="*/ 1895941 h 3742315"/>
                <a:gd name="connsiteX64" fmla="*/ 167676 w 3742484"/>
                <a:gd name="connsiteY64" fmla="*/ 1877920 h 3742315"/>
                <a:gd name="connsiteX65" fmla="*/ 167676 w 3742484"/>
                <a:gd name="connsiteY65" fmla="*/ 1864394 h 3742315"/>
                <a:gd name="connsiteX66" fmla="*/ 149655 w 3742484"/>
                <a:gd name="connsiteY66" fmla="*/ 1846373 h 3742315"/>
                <a:gd name="connsiteX67" fmla="*/ 1846459 w 3742484"/>
                <a:gd name="connsiteY67" fmla="*/ 0 h 3742315"/>
                <a:gd name="connsiteX68" fmla="*/ 1846459 w 3742484"/>
                <a:gd name="connsiteY68" fmla="*/ 149569 h 3742315"/>
                <a:gd name="connsiteX69" fmla="*/ 1864480 w 3742484"/>
                <a:gd name="connsiteY69" fmla="*/ 167590 h 3742315"/>
                <a:gd name="connsiteX70" fmla="*/ 1878005 w 3742484"/>
                <a:gd name="connsiteY70" fmla="*/ 167590 h 3742315"/>
                <a:gd name="connsiteX71" fmla="*/ 1896027 w 3742484"/>
                <a:gd name="connsiteY71" fmla="*/ 149569 h 3742315"/>
                <a:gd name="connsiteX72" fmla="*/ 1896027 w 3742484"/>
                <a:gd name="connsiteY72" fmla="*/ 1105 h 3742315"/>
                <a:gd name="connsiteX73" fmla="*/ 263165 w 3742484"/>
                <a:gd name="connsiteY73" fmla="*/ 914115 h 3742315"/>
                <a:gd name="connsiteX74" fmla="*/ 239337 w 3742484"/>
                <a:gd name="connsiteY74" fmla="*/ 957595 h 3742315"/>
                <a:gd name="connsiteX75" fmla="*/ 367911 w 3742484"/>
                <a:gd name="connsiteY75" fmla="*/ 1031827 h 3742315"/>
                <a:gd name="connsiteX76" fmla="*/ 392529 w 3742484"/>
                <a:gd name="connsiteY76" fmla="*/ 1025230 h 3742315"/>
                <a:gd name="connsiteX77" fmla="*/ 399291 w 3742484"/>
                <a:gd name="connsiteY77" fmla="*/ 1013517 h 3742315"/>
                <a:gd name="connsiteX78" fmla="*/ 392695 w 3742484"/>
                <a:gd name="connsiteY78" fmla="*/ 988899 h 3742315"/>
                <a:gd name="connsiteX79" fmla="*/ 935242 w 3742484"/>
                <a:gd name="connsiteY79" fmla="*/ 249958 h 3742315"/>
                <a:gd name="connsiteX80" fmla="*/ 914404 w 3742484"/>
                <a:gd name="connsiteY80" fmla="*/ 263434 h 3742315"/>
                <a:gd name="connsiteX81" fmla="*/ 988985 w 3742484"/>
                <a:gd name="connsiteY81" fmla="*/ 392612 h 3742315"/>
                <a:gd name="connsiteX82" fmla="*/ 1013602 w 3742484"/>
                <a:gd name="connsiteY82" fmla="*/ 399208 h 3742315"/>
                <a:gd name="connsiteX83" fmla="*/ 1025316 w 3742484"/>
                <a:gd name="connsiteY83" fmla="*/ 392445 h 3742315"/>
                <a:gd name="connsiteX84" fmla="*/ 1031912 w 3742484"/>
                <a:gd name="connsiteY84" fmla="*/ 367828 h 3742315"/>
                <a:gd name="connsiteX85" fmla="*/ 957331 w 3742484"/>
                <a:gd name="connsiteY85" fmla="*/ 238650 h 374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3742484" h="3742315">
                  <a:moveTo>
                    <a:pt x="2728883" y="3343109"/>
                  </a:moveTo>
                  <a:lnTo>
                    <a:pt x="2717169" y="3349872"/>
                  </a:lnTo>
                  <a:cubicBezTo>
                    <a:pt x="2708549" y="3354848"/>
                    <a:pt x="2705596" y="3365869"/>
                    <a:pt x="2710573" y="3374489"/>
                  </a:cubicBezTo>
                  <a:lnTo>
                    <a:pt x="2785153" y="3503665"/>
                  </a:lnTo>
                  <a:lnTo>
                    <a:pt x="2807242" y="3492357"/>
                  </a:lnTo>
                  <a:lnTo>
                    <a:pt x="2828080" y="3478881"/>
                  </a:lnTo>
                  <a:lnTo>
                    <a:pt x="2753500" y="3349705"/>
                  </a:lnTo>
                  <a:cubicBezTo>
                    <a:pt x="2748523" y="3341085"/>
                    <a:pt x="2737502" y="3338132"/>
                    <a:pt x="2728883" y="3343109"/>
                  </a:cubicBezTo>
                  <a:close/>
                  <a:moveTo>
                    <a:pt x="3360899" y="2708687"/>
                  </a:moveTo>
                  <a:cubicBezTo>
                    <a:pt x="3356444" y="2709881"/>
                    <a:pt x="3352445" y="2712774"/>
                    <a:pt x="3349956" y="2717084"/>
                  </a:cubicBezTo>
                  <a:lnTo>
                    <a:pt x="3343194" y="2728797"/>
                  </a:lnTo>
                  <a:cubicBezTo>
                    <a:pt x="3338217" y="2737417"/>
                    <a:pt x="3341170" y="2748438"/>
                    <a:pt x="3349790" y="2753415"/>
                  </a:cubicBezTo>
                  <a:lnTo>
                    <a:pt x="3479320" y="2828199"/>
                  </a:lnTo>
                  <a:lnTo>
                    <a:pt x="3503148" y="2784719"/>
                  </a:lnTo>
                  <a:lnTo>
                    <a:pt x="3374574" y="2710487"/>
                  </a:lnTo>
                  <a:cubicBezTo>
                    <a:pt x="3370264" y="2707999"/>
                    <a:pt x="3365354" y="2707493"/>
                    <a:pt x="3360899" y="2708687"/>
                  </a:cubicBezTo>
                  <a:close/>
                  <a:moveTo>
                    <a:pt x="1851736" y="3580002"/>
                  </a:moveTo>
                  <a:cubicBezTo>
                    <a:pt x="1848475" y="3583264"/>
                    <a:pt x="1846458" y="3587769"/>
                    <a:pt x="1846458" y="3592745"/>
                  </a:cubicBezTo>
                  <a:lnTo>
                    <a:pt x="1846458" y="3741210"/>
                  </a:lnTo>
                  <a:lnTo>
                    <a:pt x="1896026" y="3742315"/>
                  </a:lnTo>
                  <a:lnTo>
                    <a:pt x="1896026" y="3592745"/>
                  </a:lnTo>
                  <a:cubicBezTo>
                    <a:pt x="1896026" y="3582792"/>
                    <a:pt x="1887958" y="3574724"/>
                    <a:pt x="1878005" y="3574724"/>
                  </a:cubicBezTo>
                  <a:lnTo>
                    <a:pt x="1864480" y="3574724"/>
                  </a:lnTo>
                  <a:cubicBezTo>
                    <a:pt x="1859503" y="3574725"/>
                    <a:pt x="1854998" y="3576741"/>
                    <a:pt x="1851736" y="3580002"/>
                  </a:cubicBezTo>
                  <a:close/>
                  <a:moveTo>
                    <a:pt x="999927" y="3341307"/>
                  </a:moveTo>
                  <a:cubicBezTo>
                    <a:pt x="995473" y="3342501"/>
                    <a:pt x="991473" y="3345393"/>
                    <a:pt x="988985" y="3349703"/>
                  </a:cubicBezTo>
                  <a:lnTo>
                    <a:pt x="914158" y="3479308"/>
                  </a:lnTo>
                  <a:lnTo>
                    <a:pt x="957640" y="3503132"/>
                  </a:lnTo>
                  <a:lnTo>
                    <a:pt x="1031912" y="3374488"/>
                  </a:lnTo>
                  <a:cubicBezTo>
                    <a:pt x="1036889" y="3365868"/>
                    <a:pt x="1033935" y="3354847"/>
                    <a:pt x="1025316" y="3349870"/>
                  </a:cubicBezTo>
                  <a:lnTo>
                    <a:pt x="1013602" y="3343108"/>
                  </a:lnTo>
                  <a:cubicBezTo>
                    <a:pt x="1009292" y="3340620"/>
                    <a:pt x="1004382" y="3340113"/>
                    <a:pt x="999927" y="3341307"/>
                  </a:cubicBezTo>
                  <a:close/>
                  <a:moveTo>
                    <a:pt x="3580087" y="1851651"/>
                  </a:moveTo>
                  <a:cubicBezTo>
                    <a:pt x="3576826" y="1854912"/>
                    <a:pt x="3574809" y="1859417"/>
                    <a:pt x="3574809" y="1864394"/>
                  </a:cubicBezTo>
                  <a:lnTo>
                    <a:pt x="3574809" y="1877920"/>
                  </a:lnTo>
                  <a:cubicBezTo>
                    <a:pt x="3574809" y="1887873"/>
                    <a:pt x="3582877" y="1895941"/>
                    <a:pt x="3592830" y="1895941"/>
                  </a:cubicBezTo>
                  <a:lnTo>
                    <a:pt x="3741375" y="1895941"/>
                  </a:lnTo>
                  <a:lnTo>
                    <a:pt x="3742484" y="1846373"/>
                  </a:lnTo>
                  <a:lnTo>
                    <a:pt x="3592830" y="1846373"/>
                  </a:lnTo>
                  <a:cubicBezTo>
                    <a:pt x="3587854" y="1846373"/>
                    <a:pt x="3583348" y="1848390"/>
                    <a:pt x="3580087" y="1851651"/>
                  </a:cubicBezTo>
                  <a:close/>
                  <a:moveTo>
                    <a:pt x="3349789" y="988899"/>
                  </a:moveTo>
                  <a:cubicBezTo>
                    <a:pt x="3341170" y="993876"/>
                    <a:pt x="3338217" y="1004897"/>
                    <a:pt x="3343193" y="1013517"/>
                  </a:cubicBezTo>
                  <a:lnTo>
                    <a:pt x="3349956" y="1025230"/>
                  </a:lnTo>
                  <a:cubicBezTo>
                    <a:pt x="3354933" y="1033850"/>
                    <a:pt x="3365954" y="1036803"/>
                    <a:pt x="3374573" y="1031827"/>
                  </a:cubicBezTo>
                  <a:lnTo>
                    <a:pt x="3503899" y="957161"/>
                  </a:lnTo>
                  <a:lnTo>
                    <a:pt x="3492591" y="935071"/>
                  </a:lnTo>
                  <a:lnTo>
                    <a:pt x="3479115" y="914233"/>
                  </a:lnTo>
                  <a:close/>
                  <a:moveTo>
                    <a:pt x="367911" y="2710487"/>
                  </a:moveTo>
                  <a:lnTo>
                    <a:pt x="238585" y="2785154"/>
                  </a:lnTo>
                  <a:lnTo>
                    <a:pt x="249894" y="2807243"/>
                  </a:lnTo>
                  <a:lnTo>
                    <a:pt x="263369" y="2828081"/>
                  </a:lnTo>
                  <a:lnTo>
                    <a:pt x="392695" y="2753415"/>
                  </a:lnTo>
                  <a:cubicBezTo>
                    <a:pt x="401315" y="2748438"/>
                    <a:pt x="404268" y="2737417"/>
                    <a:pt x="399292" y="2728797"/>
                  </a:cubicBezTo>
                  <a:lnTo>
                    <a:pt x="392529" y="2717084"/>
                  </a:lnTo>
                  <a:cubicBezTo>
                    <a:pt x="387552" y="2708464"/>
                    <a:pt x="376531" y="2705511"/>
                    <a:pt x="367911" y="2710487"/>
                  </a:cubicBezTo>
                  <a:close/>
                  <a:moveTo>
                    <a:pt x="2784845" y="239183"/>
                  </a:moveTo>
                  <a:lnTo>
                    <a:pt x="2710573" y="367826"/>
                  </a:lnTo>
                  <a:cubicBezTo>
                    <a:pt x="2705596" y="376446"/>
                    <a:pt x="2708549" y="387467"/>
                    <a:pt x="2717169" y="392443"/>
                  </a:cubicBezTo>
                  <a:lnTo>
                    <a:pt x="2728883" y="399207"/>
                  </a:lnTo>
                  <a:cubicBezTo>
                    <a:pt x="2737502" y="404183"/>
                    <a:pt x="2748523" y="401230"/>
                    <a:pt x="2753500" y="392610"/>
                  </a:cubicBezTo>
                  <a:lnTo>
                    <a:pt x="2828327" y="263006"/>
                  </a:lnTo>
                  <a:close/>
                  <a:moveTo>
                    <a:pt x="1109" y="1846373"/>
                  </a:moveTo>
                  <a:lnTo>
                    <a:pt x="0" y="1895941"/>
                  </a:lnTo>
                  <a:lnTo>
                    <a:pt x="149655" y="1895941"/>
                  </a:lnTo>
                  <a:cubicBezTo>
                    <a:pt x="159608" y="1895941"/>
                    <a:pt x="167676" y="1887873"/>
                    <a:pt x="167676" y="1877920"/>
                  </a:cubicBezTo>
                  <a:lnTo>
                    <a:pt x="167676" y="1864394"/>
                  </a:lnTo>
                  <a:cubicBezTo>
                    <a:pt x="167676" y="1854441"/>
                    <a:pt x="159608" y="1846373"/>
                    <a:pt x="149655" y="1846373"/>
                  </a:cubicBezTo>
                  <a:close/>
                  <a:moveTo>
                    <a:pt x="1846459" y="0"/>
                  </a:moveTo>
                  <a:lnTo>
                    <a:pt x="1846459" y="149569"/>
                  </a:lnTo>
                  <a:cubicBezTo>
                    <a:pt x="1846459" y="159522"/>
                    <a:pt x="1854527" y="167590"/>
                    <a:pt x="1864480" y="167590"/>
                  </a:cubicBezTo>
                  <a:lnTo>
                    <a:pt x="1878005" y="167590"/>
                  </a:lnTo>
                  <a:cubicBezTo>
                    <a:pt x="1887958" y="167590"/>
                    <a:pt x="1896027" y="159522"/>
                    <a:pt x="1896027" y="149569"/>
                  </a:cubicBezTo>
                  <a:lnTo>
                    <a:pt x="1896027" y="1105"/>
                  </a:lnTo>
                  <a:close/>
                  <a:moveTo>
                    <a:pt x="263165" y="914115"/>
                  </a:moveTo>
                  <a:lnTo>
                    <a:pt x="239337" y="957595"/>
                  </a:lnTo>
                  <a:lnTo>
                    <a:pt x="367911" y="1031827"/>
                  </a:lnTo>
                  <a:cubicBezTo>
                    <a:pt x="376531" y="1036803"/>
                    <a:pt x="387552" y="1033850"/>
                    <a:pt x="392529" y="1025230"/>
                  </a:cubicBezTo>
                  <a:lnTo>
                    <a:pt x="399291" y="1013517"/>
                  </a:lnTo>
                  <a:cubicBezTo>
                    <a:pt x="404268" y="1004897"/>
                    <a:pt x="401315" y="993876"/>
                    <a:pt x="392695" y="988899"/>
                  </a:cubicBezTo>
                  <a:close/>
                  <a:moveTo>
                    <a:pt x="935242" y="249958"/>
                  </a:moveTo>
                  <a:lnTo>
                    <a:pt x="914404" y="263434"/>
                  </a:lnTo>
                  <a:lnTo>
                    <a:pt x="988985" y="392612"/>
                  </a:lnTo>
                  <a:cubicBezTo>
                    <a:pt x="993961" y="401230"/>
                    <a:pt x="1004983" y="404184"/>
                    <a:pt x="1013602" y="399208"/>
                  </a:cubicBezTo>
                  <a:lnTo>
                    <a:pt x="1025316" y="392445"/>
                  </a:lnTo>
                  <a:cubicBezTo>
                    <a:pt x="1033936" y="387468"/>
                    <a:pt x="1036888" y="376446"/>
                    <a:pt x="1031912" y="367828"/>
                  </a:cubicBezTo>
                  <a:lnTo>
                    <a:pt x="957331" y="23865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75000"/>
                    <a:lumOff val="25000"/>
                  </a:prstClr>
                </a:solidFill>
              </a:endParaRPr>
            </a:p>
          </p:txBody>
        </p:sp>
      </p:grpSp>
      <p:sp>
        <p:nvSpPr>
          <p:cNvPr id="27" name="文本框 235"/>
          <p:cNvSpPr txBox="1"/>
          <p:nvPr/>
        </p:nvSpPr>
        <p:spPr>
          <a:xfrm>
            <a:off x="5231792" y="5956845"/>
            <a:ext cx="1579912" cy="369332"/>
          </a:xfrm>
          <a:prstGeom prst="rect">
            <a:avLst/>
          </a:prstGeom>
          <a:noFill/>
        </p:spPr>
        <p:txBody>
          <a:bodyPr wrap="square" rtlCol="0">
            <a:spAutoFit/>
          </a:bodyPr>
          <a:lstStyle/>
          <a:p>
            <a:pPr algn="ctr"/>
            <a:r>
              <a:rPr lang="zh-CN" altLang="en-US" dirty="0">
                <a:solidFill>
                  <a:srgbClr val="663A77"/>
                </a:solidFill>
                <a:latin typeface="时尚中黑简体" panose="01010104010101010101" pitchFamily="2" charset="-122"/>
                <a:ea typeface="时尚中黑简体" panose="01010104010101010101" pitchFamily="2" charset="-122"/>
              </a:rPr>
              <a:t>在此添加标题</a:t>
            </a:r>
          </a:p>
        </p:txBody>
      </p:sp>
      <p:sp>
        <p:nvSpPr>
          <p:cNvPr id="28" name="文本框 238"/>
          <p:cNvSpPr txBox="1"/>
          <p:nvPr/>
        </p:nvSpPr>
        <p:spPr>
          <a:xfrm>
            <a:off x="1876944" y="3388413"/>
            <a:ext cx="1654247" cy="369332"/>
          </a:xfrm>
          <a:prstGeom prst="rect">
            <a:avLst/>
          </a:prstGeom>
          <a:noFill/>
        </p:spPr>
        <p:txBody>
          <a:bodyPr wrap="square" rtlCol="0">
            <a:spAutoFit/>
          </a:bodyPr>
          <a:lstStyle/>
          <a:p>
            <a:r>
              <a:rPr lang="zh-CN" altLang="en-US" dirty="0">
                <a:solidFill>
                  <a:srgbClr val="FBAE75"/>
                </a:solidFill>
                <a:latin typeface="时尚中黑简体" panose="01010104010101010101" pitchFamily="2" charset="-122"/>
                <a:ea typeface="时尚中黑简体" panose="01010104010101010101" pitchFamily="2" charset="-122"/>
              </a:rPr>
              <a:t>在此添加标题</a:t>
            </a:r>
          </a:p>
        </p:txBody>
      </p:sp>
      <p:sp>
        <p:nvSpPr>
          <p:cNvPr id="29" name="文本框 241"/>
          <p:cNvSpPr txBox="1"/>
          <p:nvPr/>
        </p:nvSpPr>
        <p:spPr>
          <a:xfrm>
            <a:off x="2278240" y="1587299"/>
            <a:ext cx="1659736" cy="369332"/>
          </a:xfrm>
          <a:prstGeom prst="rect">
            <a:avLst/>
          </a:prstGeom>
          <a:noFill/>
        </p:spPr>
        <p:txBody>
          <a:bodyPr wrap="square" rtlCol="0">
            <a:spAutoFit/>
          </a:bodyPr>
          <a:lstStyle/>
          <a:p>
            <a:r>
              <a:rPr lang="zh-CN" altLang="en-US" dirty="0">
                <a:solidFill>
                  <a:prstClr val="white">
                    <a:lumMod val="50000"/>
                  </a:prstClr>
                </a:solidFill>
                <a:latin typeface="时尚中黑简体" panose="01010104010101010101" pitchFamily="2" charset="-122"/>
                <a:ea typeface="时尚中黑简体" panose="01010104010101010101" pitchFamily="2" charset="-122"/>
              </a:rPr>
              <a:t>在此添加标题</a:t>
            </a:r>
          </a:p>
        </p:txBody>
      </p:sp>
      <p:sp>
        <p:nvSpPr>
          <p:cNvPr id="30" name="文本框 244"/>
          <p:cNvSpPr txBox="1"/>
          <p:nvPr/>
        </p:nvSpPr>
        <p:spPr>
          <a:xfrm>
            <a:off x="5223811" y="864249"/>
            <a:ext cx="1691183" cy="369332"/>
          </a:xfrm>
          <a:prstGeom prst="rect">
            <a:avLst/>
          </a:prstGeom>
          <a:noFill/>
        </p:spPr>
        <p:txBody>
          <a:bodyPr wrap="square" rtlCol="0">
            <a:spAutoFit/>
          </a:bodyPr>
          <a:lstStyle/>
          <a:p>
            <a:pPr algn="ctr"/>
            <a:r>
              <a:rPr lang="zh-CN" altLang="en-US" dirty="0">
                <a:solidFill>
                  <a:srgbClr val="FFB850"/>
                </a:solidFill>
                <a:latin typeface="时尚中黑简体" panose="01010104010101010101" pitchFamily="2" charset="-122"/>
                <a:ea typeface="时尚中黑简体" panose="01010104010101010101" pitchFamily="2" charset="-122"/>
              </a:rPr>
              <a:t>在此添加标题</a:t>
            </a:r>
          </a:p>
        </p:txBody>
      </p:sp>
      <p:sp>
        <p:nvSpPr>
          <p:cNvPr id="31" name="文本框 250"/>
          <p:cNvSpPr txBox="1"/>
          <p:nvPr/>
        </p:nvSpPr>
        <p:spPr>
          <a:xfrm>
            <a:off x="8328539" y="3318761"/>
            <a:ext cx="1584718" cy="369332"/>
          </a:xfrm>
          <a:prstGeom prst="rect">
            <a:avLst/>
          </a:prstGeom>
          <a:noFill/>
        </p:spPr>
        <p:txBody>
          <a:bodyPr wrap="square" rtlCol="0">
            <a:spAutoFit/>
          </a:bodyPr>
          <a:lstStyle/>
          <a:p>
            <a:r>
              <a:rPr lang="zh-CN" altLang="en-US" dirty="0">
                <a:solidFill>
                  <a:srgbClr val="E87071"/>
                </a:solidFill>
                <a:latin typeface="时尚中黑简体" panose="01010104010101010101" pitchFamily="2" charset="-122"/>
                <a:ea typeface="时尚中黑简体" panose="01010104010101010101" pitchFamily="2" charset="-122"/>
              </a:rPr>
              <a:t>在此添加标题</a:t>
            </a:r>
          </a:p>
        </p:txBody>
      </p:sp>
      <p:sp>
        <p:nvSpPr>
          <p:cNvPr id="32" name="文本框 256"/>
          <p:cNvSpPr txBox="1"/>
          <p:nvPr/>
        </p:nvSpPr>
        <p:spPr>
          <a:xfrm>
            <a:off x="7847441" y="1662960"/>
            <a:ext cx="1886526" cy="369332"/>
          </a:xfrm>
          <a:prstGeom prst="rect">
            <a:avLst/>
          </a:prstGeom>
          <a:noFill/>
        </p:spPr>
        <p:txBody>
          <a:bodyPr wrap="square" rtlCol="0">
            <a:spAutoFit/>
          </a:bodyPr>
          <a:lstStyle/>
          <a:p>
            <a:r>
              <a:rPr lang="zh-CN" altLang="en-US" dirty="0">
                <a:solidFill>
                  <a:srgbClr val="01ACBE"/>
                </a:solidFill>
                <a:latin typeface="时尚中黑简体" panose="01010104010101010101" pitchFamily="2" charset="-122"/>
                <a:ea typeface="时尚中黑简体" panose="01010104010101010101" pitchFamily="2" charset="-122"/>
              </a:rPr>
              <a:t>在此添加标题</a:t>
            </a:r>
          </a:p>
        </p:txBody>
      </p:sp>
      <p:sp>
        <p:nvSpPr>
          <p:cNvPr id="33" name="文本框 259"/>
          <p:cNvSpPr txBox="1"/>
          <p:nvPr/>
        </p:nvSpPr>
        <p:spPr>
          <a:xfrm>
            <a:off x="2249463" y="5288150"/>
            <a:ext cx="1592006" cy="369332"/>
          </a:xfrm>
          <a:prstGeom prst="rect">
            <a:avLst/>
          </a:prstGeom>
          <a:noFill/>
        </p:spPr>
        <p:txBody>
          <a:bodyPr wrap="square" rtlCol="0">
            <a:spAutoFit/>
          </a:bodyPr>
          <a:lstStyle/>
          <a:p>
            <a:r>
              <a:rPr lang="zh-CN" altLang="en-US" dirty="0">
                <a:solidFill>
                  <a:srgbClr val="C65885"/>
                </a:solidFill>
                <a:latin typeface="时尚中黑简体" panose="01010104010101010101" pitchFamily="2" charset="-122"/>
                <a:ea typeface="时尚中黑简体" panose="01010104010101010101" pitchFamily="2" charset="-122"/>
              </a:rPr>
              <a:t>在此添加标题</a:t>
            </a:r>
          </a:p>
        </p:txBody>
      </p:sp>
      <p:sp>
        <p:nvSpPr>
          <p:cNvPr id="34" name="文本框 262"/>
          <p:cNvSpPr txBox="1"/>
          <p:nvPr/>
        </p:nvSpPr>
        <p:spPr>
          <a:xfrm>
            <a:off x="7981304" y="5046552"/>
            <a:ext cx="1752663" cy="369332"/>
          </a:xfrm>
          <a:prstGeom prst="rect">
            <a:avLst/>
          </a:prstGeom>
          <a:noFill/>
        </p:spPr>
        <p:txBody>
          <a:bodyPr wrap="square" rtlCol="0">
            <a:spAutoFit/>
          </a:bodyPr>
          <a:lstStyle/>
          <a:p>
            <a:r>
              <a:rPr lang="zh-CN" altLang="en-US" dirty="0">
                <a:solidFill>
                  <a:srgbClr val="00AF92"/>
                </a:solidFill>
                <a:latin typeface="时尚中黑简体" panose="01010104010101010101" pitchFamily="2" charset="-122"/>
                <a:ea typeface="时尚中黑简体" panose="01010104010101010101" pitchFamily="2" charset="-122"/>
              </a:rPr>
              <a:t>在此添加标题</a:t>
            </a:r>
          </a:p>
        </p:txBody>
      </p:sp>
      <p:grpSp>
        <p:nvGrpSpPr>
          <p:cNvPr id="35" name="组合 34"/>
          <p:cNvGrpSpPr/>
          <p:nvPr/>
        </p:nvGrpSpPr>
        <p:grpSpPr>
          <a:xfrm>
            <a:off x="5686056" y="1654115"/>
            <a:ext cx="784855" cy="993367"/>
            <a:chOff x="5685315" y="1260706"/>
            <a:chExt cx="784753" cy="993597"/>
          </a:xfrm>
        </p:grpSpPr>
        <p:grpSp>
          <p:nvGrpSpPr>
            <p:cNvPr id="36" name="组合 35"/>
            <p:cNvGrpSpPr/>
            <p:nvPr/>
          </p:nvGrpSpPr>
          <p:grpSpPr>
            <a:xfrm>
              <a:off x="5685315" y="1260706"/>
              <a:ext cx="784753" cy="993597"/>
              <a:chOff x="4390176" y="890801"/>
              <a:chExt cx="1081244" cy="1368991"/>
            </a:xfrm>
          </p:grpSpPr>
          <p:grpSp>
            <p:nvGrpSpPr>
              <p:cNvPr id="40" name="组合 39"/>
              <p:cNvGrpSpPr/>
              <p:nvPr/>
            </p:nvGrpSpPr>
            <p:grpSpPr>
              <a:xfrm>
                <a:off x="4390176" y="890801"/>
                <a:ext cx="1081244" cy="1368991"/>
                <a:chOff x="4627786" y="1796539"/>
                <a:chExt cx="2675679" cy="3387753"/>
              </a:xfrm>
            </p:grpSpPr>
            <p:sp>
              <p:nvSpPr>
                <p:cNvPr id="44" name="圆角矩形 43"/>
                <p:cNvSpPr/>
                <p:nvPr/>
              </p:nvSpPr>
              <p:spPr>
                <a:xfrm rot="2760000">
                  <a:off x="4423176" y="2304004"/>
                  <a:ext cx="3387753" cy="2372824"/>
                </a:xfrm>
                <a:prstGeom prst="roundRect">
                  <a:avLst>
                    <a:gd name="adj" fmla="val 50000"/>
                  </a:avLst>
                </a:prstGeom>
                <a:gradFill>
                  <a:gsLst>
                    <a:gs pos="47000">
                      <a:schemeClr val="tx1">
                        <a:alpha val="19000"/>
                      </a:schemeClr>
                    </a:gs>
                    <a:gs pos="76000">
                      <a:srgbClr val="6C6C6C">
                        <a:alpha val="10000"/>
                      </a:srgbClr>
                    </a:gs>
                    <a:gs pos="0">
                      <a:schemeClr val="tx1">
                        <a:alpha val="61000"/>
                      </a:schemeClr>
                    </a:gs>
                    <a:gs pos="100000">
                      <a:srgbClr val="D8D8D8">
                        <a:alpha val="0"/>
                      </a:srgbClr>
                    </a:gs>
                  </a:gsLst>
                  <a:lin ang="0" scaled="0"/>
                </a:gra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椭圆 44"/>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304800" dist="1270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41" name="组合 40"/>
              <p:cNvGrpSpPr/>
              <p:nvPr/>
            </p:nvGrpSpPr>
            <p:grpSpPr>
              <a:xfrm>
                <a:off x="4489652" y="976692"/>
                <a:ext cx="873070" cy="1203161"/>
                <a:chOff x="4627786" y="1715908"/>
                <a:chExt cx="2875230" cy="3962302"/>
              </a:xfrm>
            </p:grpSpPr>
            <p:sp>
              <p:nvSpPr>
                <p:cNvPr id="42" name="圆角矩形 41"/>
                <p:cNvSpPr/>
                <p:nvPr/>
              </p:nvSpPr>
              <p:spPr>
                <a:xfrm rot="2760000">
                  <a:off x="4335454" y="2510647"/>
                  <a:ext cx="3962302" cy="2372823"/>
                </a:xfrm>
                <a:prstGeom prst="roundRect">
                  <a:avLst>
                    <a:gd name="adj" fmla="val 50000"/>
                  </a:avLst>
                </a:prstGeom>
                <a:gradFill>
                  <a:gsLst>
                    <a:gs pos="32000">
                      <a:schemeClr val="tx1">
                        <a:alpha val="13000"/>
                      </a:schemeClr>
                    </a:gs>
                    <a:gs pos="68000">
                      <a:srgbClr val="6C6C6C">
                        <a:alpha val="10000"/>
                      </a:srgbClr>
                    </a:gs>
                    <a:gs pos="0">
                      <a:schemeClr val="tx1">
                        <a:alpha val="61000"/>
                      </a:schemeClr>
                    </a:gs>
                    <a:gs pos="100000">
                      <a:srgbClr val="D8D8D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椭圆 42"/>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254000" dist="1143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37" name="Group 8"/>
            <p:cNvGrpSpPr>
              <a:grpSpLocks noChangeAspect="1"/>
            </p:cNvGrpSpPr>
            <p:nvPr/>
          </p:nvGrpSpPr>
          <p:grpSpPr bwMode="auto">
            <a:xfrm>
              <a:off x="5858420" y="1462384"/>
              <a:ext cx="226065" cy="247705"/>
              <a:chOff x="3437" y="2282"/>
              <a:chExt cx="679" cy="744"/>
            </a:xfrm>
            <a:solidFill>
              <a:srgbClr val="FFB850"/>
            </a:solidFill>
          </p:grpSpPr>
          <p:sp>
            <p:nvSpPr>
              <p:cNvPr id="38" name="Freeform 9"/>
              <p:cNvSpPr>
                <a:spLocks/>
              </p:cNvSpPr>
              <p:nvPr/>
            </p:nvSpPr>
            <p:spPr bwMode="auto">
              <a:xfrm>
                <a:off x="3595" y="2282"/>
                <a:ext cx="364" cy="379"/>
              </a:xfrm>
              <a:custGeom>
                <a:avLst/>
                <a:gdLst>
                  <a:gd name="T0" fmla="*/ 50 w 152"/>
                  <a:gd name="T1" fmla="*/ 147 h 159"/>
                  <a:gd name="T2" fmla="*/ 39 w 152"/>
                  <a:gd name="T3" fmla="*/ 147 h 159"/>
                  <a:gd name="T4" fmla="*/ 76 w 152"/>
                  <a:gd name="T5" fmla="*/ 159 h 159"/>
                  <a:gd name="T6" fmla="*/ 114 w 152"/>
                  <a:gd name="T7" fmla="*/ 147 h 159"/>
                  <a:gd name="T8" fmla="*/ 103 w 152"/>
                  <a:gd name="T9" fmla="*/ 147 h 159"/>
                  <a:gd name="T10" fmla="*/ 152 w 152"/>
                  <a:gd name="T11" fmla="*/ 76 h 159"/>
                  <a:gd name="T12" fmla="*/ 76 w 152"/>
                  <a:gd name="T13" fmla="*/ 0 h 159"/>
                  <a:gd name="T14" fmla="*/ 0 w 152"/>
                  <a:gd name="T15" fmla="*/ 76 h 159"/>
                  <a:gd name="T16" fmla="*/ 50 w 152"/>
                  <a:gd name="T1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159">
                    <a:moveTo>
                      <a:pt x="50" y="147"/>
                    </a:moveTo>
                    <a:cubicBezTo>
                      <a:pt x="39" y="147"/>
                      <a:pt x="39" y="147"/>
                      <a:pt x="39" y="147"/>
                    </a:cubicBezTo>
                    <a:cubicBezTo>
                      <a:pt x="39" y="152"/>
                      <a:pt x="53" y="159"/>
                      <a:pt x="76" y="159"/>
                    </a:cubicBezTo>
                    <a:cubicBezTo>
                      <a:pt x="99" y="159"/>
                      <a:pt x="113" y="152"/>
                      <a:pt x="114" y="147"/>
                    </a:cubicBezTo>
                    <a:cubicBezTo>
                      <a:pt x="103" y="147"/>
                      <a:pt x="103" y="147"/>
                      <a:pt x="103" y="147"/>
                    </a:cubicBezTo>
                    <a:cubicBezTo>
                      <a:pt x="131" y="136"/>
                      <a:pt x="152" y="108"/>
                      <a:pt x="152" y="76"/>
                    </a:cubicBezTo>
                    <a:cubicBezTo>
                      <a:pt x="152" y="34"/>
                      <a:pt x="118" y="0"/>
                      <a:pt x="76" y="0"/>
                    </a:cubicBezTo>
                    <a:cubicBezTo>
                      <a:pt x="34" y="0"/>
                      <a:pt x="0" y="34"/>
                      <a:pt x="0" y="76"/>
                    </a:cubicBezTo>
                    <a:cubicBezTo>
                      <a:pt x="0" y="108"/>
                      <a:pt x="21" y="136"/>
                      <a:pt x="50"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 name="Freeform 10"/>
              <p:cNvSpPr>
                <a:spLocks/>
              </p:cNvSpPr>
              <p:nvPr/>
            </p:nvSpPr>
            <p:spPr bwMode="auto">
              <a:xfrm>
                <a:off x="3437" y="2633"/>
                <a:ext cx="679" cy="393"/>
              </a:xfrm>
              <a:custGeom>
                <a:avLst/>
                <a:gdLst>
                  <a:gd name="T0" fmla="*/ 222 w 284"/>
                  <a:gd name="T1" fmla="*/ 0 h 165"/>
                  <a:gd name="T2" fmla="*/ 188 w 284"/>
                  <a:gd name="T3" fmla="*/ 0 h 165"/>
                  <a:gd name="T4" fmla="*/ 154 w 284"/>
                  <a:gd name="T5" fmla="*/ 19 h 165"/>
                  <a:gd name="T6" fmla="*/ 154 w 284"/>
                  <a:gd name="T7" fmla="*/ 134 h 165"/>
                  <a:gd name="T8" fmla="*/ 143 w 284"/>
                  <a:gd name="T9" fmla="*/ 146 h 165"/>
                  <a:gd name="T10" fmla="*/ 131 w 284"/>
                  <a:gd name="T11" fmla="*/ 134 h 165"/>
                  <a:gd name="T12" fmla="*/ 131 w 284"/>
                  <a:gd name="T13" fmla="*/ 19 h 165"/>
                  <a:gd name="T14" fmla="*/ 97 w 284"/>
                  <a:gd name="T15" fmla="*/ 0 h 165"/>
                  <a:gd name="T16" fmla="*/ 63 w 284"/>
                  <a:gd name="T17" fmla="*/ 0 h 165"/>
                  <a:gd name="T18" fmla="*/ 0 w 284"/>
                  <a:gd name="T19" fmla="*/ 86 h 165"/>
                  <a:gd name="T20" fmla="*/ 0 w 284"/>
                  <a:gd name="T21" fmla="*/ 165 h 165"/>
                  <a:gd name="T22" fmla="*/ 284 w 284"/>
                  <a:gd name="T23" fmla="*/ 165 h 165"/>
                  <a:gd name="T24" fmla="*/ 284 w 284"/>
                  <a:gd name="T25" fmla="*/ 86 h 165"/>
                  <a:gd name="T26" fmla="*/ 222 w 284"/>
                  <a:gd name="T2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165">
                    <a:moveTo>
                      <a:pt x="222" y="0"/>
                    </a:moveTo>
                    <a:cubicBezTo>
                      <a:pt x="188" y="0"/>
                      <a:pt x="188" y="0"/>
                      <a:pt x="188" y="0"/>
                    </a:cubicBezTo>
                    <a:cubicBezTo>
                      <a:pt x="188" y="10"/>
                      <a:pt x="172" y="17"/>
                      <a:pt x="154" y="19"/>
                    </a:cubicBezTo>
                    <a:cubicBezTo>
                      <a:pt x="154" y="134"/>
                      <a:pt x="154" y="134"/>
                      <a:pt x="154" y="134"/>
                    </a:cubicBezTo>
                    <a:cubicBezTo>
                      <a:pt x="154" y="140"/>
                      <a:pt x="149" y="146"/>
                      <a:pt x="143" y="146"/>
                    </a:cubicBezTo>
                    <a:cubicBezTo>
                      <a:pt x="136" y="146"/>
                      <a:pt x="131" y="140"/>
                      <a:pt x="131" y="134"/>
                    </a:cubicBezTo>
                    <a:cubicBezTo>
                      <a:pt x="131" y="19"/>
                      <a:pt x="131" y="19"/>
                      <a:pt x="131" y="19"/>
                    </a:cubicBezTo>
                    <a:cubicBezTo>
                      <a:pt x="113" y="17"/>
                      <a:pt x="97" y="11"/>
                      <a:pt x="97" y="0"/>
                    </a:cubicBezTo>
                    <a:cubicBezTo>
                      <a:pt x="63" y="0"/>
                      <a:pt x="63" y="0"/>
                      <a:pt x="63" y="0"/>
                    </a:cubicBezTo>
                    <a:cubicBezTo>
                      <a:pt x="28" y="0"/>
                      <a:pt x="0" y="39"/>
                      <a:pt x="0" y="86"/>
                    </a:cubicBezTo>
                    <a:cubicBezTo>
                      <a:pt x="0" y="165"/>
                      <a:pt x="0" y="165"/>
                      <a:pt x="0" y="165"/>
                    </a:cubicBezTo>
                    <a:cubicBezTo>
                      <a:pt x="284" y="165"/>
                      <a:pt x="284" y="165"/>
                      <a:pt x="284" y="165"/>
                    </a:cubicBezTo>
                    <a:cubicBezTo>
                      <a:pt x="284" y="86"/>
                      <a:pt x="284" y="86"/>
                      <a:pt x="284" y="86"/>
                    </a:cubicBezTo>
                    <a:cubicBezTo>
                      <a:pt x="284" y="39"/>
                      <a:pt x="256" y="0"/>
                      <a:pt x="22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46" name="组合 45"/>
          <p:cNvGrpSpPr/>
          <p:nvPr/>
        </p:nvGrpSpPr>
        <p:grpSpPr>
          <a:xfrm>
            <a:off x="6970221" y="2185841"/>
            <a:ext cx="784855" cy="993367"/>
            <a:chOff x="6969313" y="1792555"/>
            <a:chExt cx="784753" cy="993597"/>
          </a:xfrm>
        </p:grpSpPr>
        <p:grpSp>
          <p:nvGrpSpPr>
            <p:cNvPr id="47" name="组合 46"/>
            <p:cNvGrpSpPr/>
            <p:nvPr/>
          </p:nvGrpSpPr>
          <p:grpSpPr>
            <a:xfrm>
              <a:off x="6969313" y="1792555"/>
              <a:ext cx="784753" cy="993597"/>
              <a:chOff x="4390176" y="890801"/>
              <a:chExt cx="1081244" cy="1368991"/>
            </a:xfrm>
          </p:grpSpPr>
          <p:grpSp>
            <p:nvGrpSpPr>
              <p:cNvPr id="51" name="组合 50"/>
              <p:cNvGrpSpPr/>
              <p:nvPr/>
            </p:nvGrpSpPr>
            <p:grpSpPr>
              <a:xfrm>
                <a:off x="4390176" y="890801"/>
                <a:ext cx="1081244" cy="1368991"/>
                <a:chOff x="4627786" y="1796539"/>
                <a:chExt cx="2675679" cy="3387753"/>
              </a:xfrm>
            </p:grpSpPr>
            <p:sp>
              <p:nvSpPr>
                <p:cNvPr id="55" name="圆角矩形 54"/>
                <p:cNvSpPr/>
                <p:nvPr/>
              </p:nvSpPr>
              <p:spPr>
                <a:xfrm rot="2760000">
                  <a:off x="4423176" y="2304004"/>
                  <a:ext cx="3387753" cy="2372824"/>
                </a:xfrm>
                <a:prstGeom prst="roundRect">
                  <a:avLst>
                    <a:gd name="adj" fmla="val 50000"/>
                  </a:avLst>
                </a:prstGeom>
                <a:gradFill>
                  <a:gsLst>
                    <a:gs pos="47000">
                      <a:schemeClr val="tx1">
                        <a:alpha val="19000"/>
                      </a:schemeClr>
                    </a:gs>
                    <a:gs pos="76000">
                      <a:srgbClr val="6C6C6C">
                        <a:alpha val="10000"/>
                      </a:srgbClr>
                    </a:gs>
                    <a:gs pos="0">
                      <a:schemeClr val="tx1">
                        <a:alpha val="61000"/>
                      </a:schemeClr>
                    </a:gs>
                    <a:gs pos="100000">
                      <a:srgbClr val="D8D8D8">
                        <a:alpha val="0"/>
                      </a:srgbClr>
                    </a:gs>
                  </a:gsLst>
                  <a:lin ang="0" scaled="0"/>
                </a:gra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椭圆 55"/>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304800" dist="1270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2" name="组合 51"/>
              <p:cNvGrpSpPr/>
              <p:nvPr/>
            </p:nvGrpSpPr>
            <p:grpSpPr>
              <a:xfrm>
                <a:off x="4489652" y="976692"/>
                <a:ext cx="873070" cy="1203161"/>
                <a:chOff x="4627786" y="1715908"/>
                <a:chExt cx="2875230" cy="3962302"/>
              </a:xfrm>
            </p:grpSpPr>
            <p:sp>
              <p:nvSpPr>
                <p:cNvPr id="53" name="圆角矩形 52"/>
                <p:cNvSpPr/>
                <p:nvPr/>
              </p:nvSpPr>
              <p:spPr>
                <a:xfrm rot="2760000">
                  <a:off x="4335454" y="2510647"/>
                  <a:ext cx="3962302" cy="2372823"/>
                </a:xfrm>
                <a:prstGeom prst="roundRect">
                  <a:avLst>
                    <a:gd name="adj" fmla="val 50000"/>
                  </a:avLst>
                </a:prstGeom>
                <a:gradFill>
                  <a:gsLst>
                    <a:gs pos="32000">
                      <a:schemeClr val="tx1">
                        <a:alpha val="13000"/>
                      </a:schemeClr>
                    </a:gs>
                    <a:gs pos="68000">
                      <a:srgbClr val="6C6C6C">
                        <a:alpha val="10000"/>
                      </a:srgbClr>
                    </a:gs>
                    <a:gs pos="0">
                      <a:schemeClr val="tx1">
                        <a:alpha val="61000"/>
                      </a:schemeClr>
                    </a:gs>
                    <a:gs pos="100000">
                      <a:srgbClr val="D8D8D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椭圆 53"/>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254000" dist="1143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48" name="Group 13"/>
            <p:cNvGrpSpPr>
              <a:grpSpLocks noChangeAspect="1"/>
            </p:cNvGrpSpPr>
            <p:nvPr/>
          </p:nvGrpSpPr>
          <p:grpSpPr bwMode="auto">
            <a:xfrm>
              <a:off x="7132238" y="1994555"/>
              <a:ext cx="247896" cy="250823"/>
              <a:chOff x="2426" y="2781"/>
              <a:chExt cx="593" cy="600"/>
            </a:xfrm>
            <a:solidFill>
              <a:srgbClr val="01ACBE"/>
            </a:solidFill>
          </p:grpSpPr>
          <p:sp>
            <p:nvSpPr>
              <p:cNvPr id="49" name="Freeform 14"/>
              <p:cNvSpPr>
                <a:spLocks/>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57" name="组合 56"/>
          <p:cNvGrpSpPr/>
          <p:nvPr/>
        </p:nvGrpSpPr>
        <p:grpSpPr>
          <a:xfrm>
            <a:off x="7502139" y="3469541"/>
            <a:ext cx="784855" cy="993367"/>
            <a:chOff x="7501162" y="3076553"/>
            <a:chExt cx="784753" cy="993597"/>
          </a:xfrm>
        </p:grpSpPr>
        <p:grpSp>
          <p:nvGrpSpPr>
            <p:cNvPr id="58" name="组合 57"/>
            <p:cNvGrpSpPr/>
            <p:nvPr/>
          </p:nvGrpSpPr>
          <p:grpSpPr>
            <a:xfrm>
              <a:off x="7501162" y="3076553"/>
              <a:ext cx="784753" cy="993597"/>
              <a:chOff x="4390176" y="890801"/>
              <a:chExt cx="1081244" cy="1368991"/>
            </a:xfrm>
          </p:grpSpPr>
          <p:grpSp>
            <p:nvGrpSpPr>
              <p:cNvPr id="65" name="组合 64"/>
              <p:cNvGrpSpPr/>
              <p:nvPr/>
            </p:nvGrpSpPr>
            <p:grpSpPr>
              <a:xfrm>
                <a:off x="4390176" y="890801"/>
                <a:ext cx="1081244" cy="1368991"/>
                <a:chOff x="4627786" y="1796539"/>
                <a:chExt cx="2675679" cy="3387753"/>
              </a:xfrm>
            </p:grpSpPr>
            <p:sp>
              <p:nvSpPr>
                <p:cNvPr id="69" name="圆角矩形 68"/>
                <p:cNvSpPr/>
                <p:nvPr/>
              </p:nvSpPr>
              <p:spPr>
                <a:xfrm rot="2760000">
                  <a:off x="4423176" y="2304004"/>
                  <a:ext cx="3387753" cy="2372824"/>
                </a:xfrm>
                <a:prstGeom prst="roundRect">
                  <a:avLst>
                    <a:gd name="adj" fmla="val 50000"/>
                  </a:avLst>
                </a:prstGeom>
                <a:gradFill>
                  <a:gsLst>
                    <a:gs pos="47000">
                      <a:schemeClr val="tx1">
                        <a:alpha val="19000"/>
                      </a:schemeClr>
                    </a:gs>
                    <a:gs pos="76000">
                      <a:srgbClr val="6C6C6C">
                        <a:alpha val="10000"/>
                      </a:srgbClr>
                    </a:gs>
                    <a:gs pos="0">
                      <a:schemeClr val="tx1">
                        <a:alpha val="61000"/>
                      </a:schemeClr>
                    </a:gs>
                    <a:gs pos="100000">
                      <a:srgbClr val="D8D8D8">
                        <a:alpha val="0"/>
                      </a:srgbClr>
                    </a:gs>
                  </a:gsLst>
                  <a:lin ang="0" scaled="0"/>
                </a:gra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椭圆 69"/>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304800" dist="1270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66" name="组合 65"/>
              <p:cNvGrpSpPr/>
              <p:nvPr/>
            </p:nvGrpSpPr>
            <p:grpSpPr>
              <a:xfrm>
                <a:off x="4489652" y="976692"/>
                <a:ext cx="873070" cy="1203161"/>
                <a:chOff x="4627786" y="1715908"/>
                <a:chExt cx="2875230" cy="3962302"/>
              </a:xfrm>
            </p:grpSpPr>
            <p:sp>
              <p:nvSpPr>
                <p:cNvPr id="67" name="圆角矩形 66"/>
                <p:cNvSpPr/>
                <p:nvPr/>
              </p:nvSpPr>
              <p:spPr>
                <a:xfrm rot="2760000">
                  <a:off x="4335454" y="2510647"/>
                  <a:ext cx="3962302" cy="2372823"/>
                </a:xfrm>
                <a:prstGeom prst="roundRect">
                  <a:avLst>
                    <a:gd name="adj" fmla="val 50000"/>
                  </a:avLst>
                </a:prstGeom>
                <a:gradFill>
                  <a:gsLst>
                    <a:gs pos="32000">
                      <a:schemeClr val="tx1">
                        <a:alpha val="13000"/>
                      </a:schemeClr>
                    </a:gs>
                    <a:gs pos="68000">
                      <a:srgbClr val="6C6C6C">
                        <a:alpha val="10000"/>
                      </a:srgbClr>
                    </a:gs>
                    <a:gs pos="0">
                      <a:schemeClr val="tx1">
                        <a:alpha val="61000"/>
                      </a:schemeClr>
                    </a:gs>
                    <a:gs pos="100000">
                      <a:srgbClr val="D8D8D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8" name="椭圆 67"/>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254000" dist="1143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59" name="Group 18"/>
            <p:cNvGrpSpPr>
              <a:grpSpLocks noChangeAspect="1"/>
            </p:cNvGrpSpPr>
            <p:nvPr/>
          </p:nvGrpSpPr>
          <p:grpSpPr bwMode="auto">
            <a:xfrm>
              <a:off x="7662694" y="3283623"/>
              <a:ext cx="257512" cy="239954"/>
              <a:chOff x="3802" y="2858"/>
              <a:chExt cx="616" cy="574"/>
            </a:xfrm>
            <a:solidFill>
              <a:srgbClr val="E87071"/>
            </a:solidFill>
          </p:grpSpPr>
          <p:sp>
            <p:nvSpPr>
              <p:cNvPr id="60"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1"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2"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3"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4" name="Freeform 23"/>
              <p:cNvSpPr>
                <a:spLocks/>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71" name="组合 70"/>
          <p:cNvGrpSpPr/>
          <p:nvPr/>
        </p:nvGrpSpPr>
        <p:grpSpPr>
          <a:xfrm>
            <a:off x="6970221" y="4753242"/>
            <a:ext cx="784855" cy="993367"/>
            <a:chOff x="6969313" y="4360551"/>
            <a:chExt cx="784753" cy="993597"/>
          </a:xfrm>
        </p:grpSpPr>
        <p:grpSp>
          <p:nvGrpSpPr>
            <p:cNvPr id="72" name="组合 71"/>
            <p:cNvGrpSpPr/>
            <p:nvPr/>
          </p:nvGrpSpPr>
          <p:grpSpPr>
            <a:xfrm>
              <a:off x="6969313" y="4360551"/>
              <a:ext cx="784753" cy="993597"/>
              <a:chOff x="4390176" y="890801"/>
              <a:chExt cx="1081244" cy="1368991"/>
            </a:xfrm>
          </p:grpSpPr>
          <p:grpSp>
            <p:nvGrpSpPr>
              <p:cNvPr id="89" name="组合 88"/>
              <p:cNvGrpSpPr/>
              <p:nvPr/>
            </p:nvGrpSpPr>
            <p:grpSpPr>
              <a:xfrm>
                <a:off x="4390176" y="890801"/>
                <a:ext cx="1081244" cy="1368991"/>
                <a:chOff x="4627786" y="1796539"/>
                <a:chExt cx="2675679" cy="3387753"/>
              </a:xfrm>
            </p:grpSpPr>
            <p:sp>
              <p:nvSpPr>
                <p:cNvPr id="93" name="圆角矩形 92"/>
                <p:cNvSpPr/>
                <p:nvPr/>
              </p:nvSpPr>
              <p:spPr>
                <a:xfrm rot="2760000">
                  <a:off x="4423176" y="2304004"/>
                  <a:ext cx="3387753" cy="2372824"/>
                </a:xfrm>
                <a:prstGeom prst="roundRect">
                  <a:avLst>
                    <a:gd name="adj" fmla="val 50000"/>
                  </a:avLst>
                </a:prstGeom>
                <a:gradFill>
                  <a:gsLst>
                    <a:gs pos="47000">
                      <a:schemeClr val="tx1">
                        <a:alpha val="19000"/>
                      </a:schemeClr>
                    </a:gs>
                    <a:gs pos="76000">
                      <a:srgbClr val="6C6C6C">
                        <a:alpha val="10000"/>
                      </a:srgbClr>
                    </a:gs>
                    <a:gs pos="0">
                      <a:schemeClr val="tx1">
                        <a:alpha val="61000"/>
                      </a:schemeClr>
                    </a:gs>
                    <a:gs pos="100000">
                      <a:srgbClr val="D8D8D8">
                        <a:alpha val="0"/>
                      </a:srgbClr>
                    </a:gs>
                  </a:gsLst>
                  <a:lin ang="0" scaled="0"/>
                </a:gra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4" name="椭圆 93"/>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304800" dist="1270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90" name="组合 89"/>
              <p:cNvGrpSpPr/>
              <p:nvPr/>
            </p:nvGrpSpPr>
            <p:grpSpPr>
              <a:xfrm>
                <a:off x="4489652" y="976692"/>
                <a:ext cx="873070" cy="1203161"/>
                <a:chOff x="4627786" y="1715908"/>
                <a:chExt cx="2875230" cy="3962302"/>
              </a:xfrm>
            </p:grpSpPr>
            <p:sp>
              <p:nvSpPr>
                <p:cNvPr id="91" name="圆角矩形 90"/>
                <p:cNvSpPr/>
                <p:nvPr/>
              </p:nvSpPr>
              <p:spPr>
                <a:xfrm rot="2760000">
                  <a:off x="4335454" y="2510647"/>
                  <a:ext cx="3962302" cy="2372823"/>
                </a:xfrm>
                <a:prstGeom prst="roundRect">
                  <a:avLst>
                    <a:gd name="adj" fmla="val 50000"/>
                  </a:avLst>
                </a:prstGeom>
                <a:gradFill>
                  <a:gsLst>
                    <a:gs pos="32000">
                      <a:schemeClr val="tx1">
                        <a:alpha val="13000"/>
                      </a:schemeClr>
                    </a:gs>
                    <a:gs pos="68000">
                      <a:srgbClr val="6C6C6C">
                        <a:alpha val="10000"/>
                      </a:srgbClr>
                    </a:gs>
                    <a:gs pos="0">
                      <a:schemeClr val="tx1">
                        <a:alpha val="61000"/>
                      </a:schemeClr>
                    </a:gs>
                    <a:gs pos="100000">
                      <a:srgbClr val="D8D8D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2" name="椭圆 91"/>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254000" dist="1143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73" name="Group 26"/>
            <p:cNvGrpSpPr>
              <a:grpSpLocks noChangeAspect="1"/>
            </p:cNvGrpSpPr>
            <p:nvPr/>
          </p:nvGrpSpPr>
          <p:grpSpPr bwMode="auto">
            <a:xfrm>
              <a:off x="7091432" y="4610048"/>
              <a:ext cx="333237" cy="165205"/>
              <a:chOff x="5676" y="2597"/>
              <a:chExt cx="1061" cy="526"/>
            </a:xfrm>
            <a:solidFill>
              <a:srgbClr val="00AF92"/>
            </a:solidFill>
          </p:grpSpPr>
          <p:sp>
            <p:nvSpPr>
              <p:cNvPr id="74" name="Freeform 27"/>
              <p:cNvSpPr>
                <a:spLocks/>
              </p:cNvSpPr>
              <p:nvPr/>
            </p:nvSpPr>
            <p:spPr bwMode="auto">
              <a:xfrm>
                <a:off x="5747" y="2597"/>
                <a:ext cx="181" cy="115"/>
              </a:xfrm>
              <a:custGeom>
                <a:avLst/>
                <a:gdLst>
                  <a:gd name="T0" fmla="*/ 25 w 76"/>
                  <a:gd name="T1" fmla="*/ 48 h 48"/>
                  <a:gd name="T2" fmla="*/ 64 w 76"/>
                  <a:gd name="T3" fmla="*/ 44 h 48"/>
                  <a:gd name="T4" fmla="*/ 76 w 76"/>
                  <a:gd name="T5" fmla="*/ 13 h 48"/>
                  <a:gd name="T6" fmla="*/ 39 w 76"/>
                  <a:gd name="T7" fmla="*/ 15 h 48"/>
                  <a:gd name="T8" fmla="*/ 23 w 76"/>
                  <a:gd name="T9" fmla="*/ 10 h 48"/>
                  <a:gd name="T10" fmla="*/ 7 w 76"/>
                  <a:gd name="T11" fmla="*/ 20 h 48"/>
                  <a:gd name="T12" fmla="*/ 25 w 76"/>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76" h="48">
                    <a:moveTo>
                      <a:pt x="25" y="48"/>
                    </a:moveTo>
                    <a:cubicBezTo>
                      <a:pt x="64" y="44"/>
                      <a:pt x="64" y="44"/>
                      <a:pt x="64" y="44"/>
                    </a:cubicBezTo>
                    <a:cubicBezTo>
                      <a:pt x="66" y="36"/>
                      <a:pt x="69" y="26"/>
                      <a:pt x="76" y="13"/>
                    </a:cubicBezTo>
                    <a:cubicBezTo>
                      <a:pt x="76" y="13"/>
                      <a:pt x="70" y="0"/>
                      <a:pt x="39" y="15"/>
                    </a:cubicBezTo>
                    <a:cubicBezTo>
                      <a:pt x="39" y="15"/>
                      <a:pt x="32" y="14"/>
                      <a:pt x="23" y="10"/>
                    </a:cubicBezTo>
                    <a:cubicBezTo>
                      <a:pt x="23" y="10"/>
                      <a:pt x="0" y="4"/>
                      <a:pt x="7" y="20"/>
                    </a:cubicBezTo>
                    <a:lnTo>
                      <a:pt x="25"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5" name="Freeform 28"/>
              <p:cNvSpPr>
                <a:spLocks noEditPoints="1"/>
              </p:cNvSpPr>
              <p:nvPr/>
            </p:nvSpPr>
            <p:spPr bwMode="auto">
              <a:xfrm>
                <a:off x="5759" y="2613"/>
                <a:ext cx="169" cy="101"/>
              </a:xfrm>
              <a:custGeom>
                <a:avLst/>
                <a:gdLst>
                  <a:gd name="T0" fmla="*/ 20 w 71"/>
                  <a:gd name="T1" fmla="*/ 42 h 42"/>
                  <a:gd name="T2" fmla="*/ 2 w 71"/>
                  <a:gd name="T3" fmla="*/ 13 h 42"/>
                  <a:gd name="T4" fmla="*/ 1 w 71"/>
                  <a:gd name="T5" fmla="*/ 4 h 42"/>
                  <a:gd name="T6" fmla="*/ 10 w 71"/>
                  <a:gd name="T7" fmla="*/ 1 h 42"/>
                  <a:gd name="T8" fmla="*/ 18 w 71"/>
                  <a:gd name="T9" fmla="*/ 2 h 42"/>
                  <a:gd name="T10" fmla="*/ 18 w 71"/>
                  <a:gd name="T11" fmla="*/ 2 h 42"/>
                  <a:gd name="T12" fmla="*/ 34 w 71"/>
                  <a:gd name="T13" fmla="*/ 8 h 42"/>
                  <a:gd name="T14" fmla="*/ 59 w 71"/>
                  <a:gd name="T15" fmla="*/ 0 h 42"/>
                  <a:gd name="T16" fmla="*/ 71 w 71"/>
                  <a:gd name="T17" fmla="*/ 6 h 42"/>
                  <a:gd name="T18" fmla="*/ 71 w 71"/>
                  <a:gd name="T19" fmla="*/ 6 h 42"/>
                  <a:gd name="T20" fmla="*/ 71 w 71"/>
                  <a:gd name="T21" fmla="*/ 6 h 42"/>
                  <a:gd name="T22" fmla="*/ 60 w 71"/>
                  <a:gd name="T23" fmla="*/ 37 h 42"/>
                  <a:gd name="T24" fmla="*/ 60 w 71"/>
                  <a:gd name="T25" fmla="*/ 37 h 42"/>
                  <a:gd name="T26" fmla="*/ 20 w 71"/>
                  <a:gd name="T27" fmla="*/ 42 h 42"/>
                  <a:gd name="T28" fmla="*/ 10 w 71"/>
                  <a:gd name="T29" fmla="*/ 2 h 42"/>
                  <a:gd name="T30" fmla="*/ 2 w 71"/>
                  <a:gd name="T31" fmla="*/ 5 h 42"/>
                  <a:gd name="T32" fmla="*/ 3 w 71"/>
                  <a:gd name="T33" fmla="*/ 13 h 42"/>
                  <a:gd name="T34" fmla="*/ 20 w 71"/>
                  <a:gd name="T35" fmla="*/ 40 h 42"/>
                  <a:gd name="T36" fmla="*/ 59 w 71"/>
                  <a:gd name="T37" fmla="*/ 36 h 42"/>
                  <a:gd name="T38" fmla="*/ 70 w 71"/>
                  <a:gd name="T39" fmla="*/ 6 h 42"/>
                  <a:gd name="T40" fmla="*/ 59 w 71"/>
                  <a:gd name="T41" fmla="*/ 1 h 42"/>
                  <a:gd name="T42" fmla="*/ 34 w 71"/>
                  <a:gd name="T43" fmla="*/ 9 h 42"/>
                  <a:gd name="T44" fmla="*/ 34 w 71"/>
                  <a:gd name="T45" fmla="*/ 9 h 42"/>
                  <a:gd name="T46" fmla="*/ 34 w 71"/>
                  <a:gd name="T47" fmla="*/ 9 h 42"/>
                  <a:gd name="T48" fmla="*/ 18 w 71"/>
                  <a:gd name="T49" fmla="*/ 3 h 42"/>
                  <a:gd name="T50" fmla="*/ 10 w 71"/>
                  <a:gd name="T51"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42">
                    <a:moveTo>
                      <a:pt x="20" y="42"/>
                    </a:moveTo>
                    <a:cubicBezTo>
                      <a:pt x="2" y="13"/>
                      <a:pt x="2" y="13"/>
                      <a:pt x="2" y="13"/>
                    </a:cubicBezTo>
                    <a:cubicBezTo>
                      <a:pt x="0" y="9"/>
                      <a:pt x="0" y="6"/>
                      <a:pt x="1" y="4"/>
                    </a:cubicBezTo>
                    <a:cubicBezTo>
                      <a:pt x="3" y="2"/>
                      <a:pt x="6" y="1"/>
                      <a:pt x="10" y="1"/>
                    </a:cubicBezTo>
                    <a:cubicBezTo>
                      <a:pt x="14" y="1"/>
                      <a:pt x="18" y="2"/>
                      <a:pt x="18" y="2"/>
                    </a:cubicBezTo>
                    <a:cubicBezTo>
                      <a:pt x="18" y="2"/>
                      <a:pt x="18" y="2"/>
                      <a:pt x="18" y="2"/>
                    </a:cubicBezTo>
                    <a:cubicBezTo>
                      <a:pt x="26" y="6"/>
                      <a:pt x="33" y="7"/>
                      <a:pt x="34" y="8"/>
                    </a:cubicBezTo>
                    <a:cubicBezTo>
                      <a:pt x="44" y="3"/>
                      <a:pt x="52" y="0"/>
                      <a:pt x="59" y="0"/>
                    </a:cubicBezTo>
                    <a:cubicBezTo>
                      <a:pt x="69" y="0"/>
                      <a:pt x="71" y="6"/>
                      <a:pt x="71" y="6"/>
                    </a:cubicBezTo>
                    <a:cubicBezTo>
                      <a:pt x="71" y="6"/>
                      <a:pt x="71" y="6"/>
                      <a:pt x="71" y="6"/>
                    </a:cubicBezTo>
                    <a:cubicBezTo>
                      <a:pt x="71" y="6"/>
                      <a:pt x="71" y="6"/>
                      <a:pt x="71" y="6"/>
                    </a:cubicBezTo>
                    <a:cubicBezTo>
                      <a:pt x="66" y="17"/>
                      <a:pt x="62" y="28"/>
                      <a:pt x="60" y="37"/>
                    </a:cubicBezTo>
                    <a:cubicBezTo>
                      <a:pt x="60" y="37"/>
                      <a:pt x="60" y="37"/>
                      <a:pt x="60" y="37"/>
                    </a:cubicBezTo>
                    <a:lnTo>
                      <a:pt x="20" y="42"/>
                    </a:lnTo>
                    <a:close/>
                    <a:moveTo>
                      <a:pt x="10" y="2"/>
                    </a:moveTo>
                    <a:cubicBezTo>
                      <a:pt x="7" y="2"/>
                      <a:pt x="4" y="3"/>
                      <a:pt x="2" y="5"/>
                    </a:cubicBezTo>
                    <a:cubicBezTo>
                      <a:pt x="1" y="7"/>
                      <a:pt x="1" y="9"/>
                      <a:pt x="3" y="13"/>
                    </a:cubicBezTo>
                    <a:cubicBezTo>
                      <a:pt x="20" y="40"/>
                      <a:pt x="20" y="40"/>
                      <a:pt x="20" y="40"/>
                    </a:cubicBezTo>
                    <a:cubicBezTo>
                      <a:pt x="59" y="36"/>
                      <a:pt x="59" y="36"/>
                      <a:pt x="59" y="36"/>
                    </a:cubicBezTo>
                    <a:cubicBezTo>
                      <a:pt x="61" y="27"/>
                      <a:pt x="64" y="17"/>
                      <a:pt x="70" y="6"/>
                    </a:cubicBezTo>
                    <a:cubicBezTo>
                      <a:pt x="70" y="5"/>
                      <a:pt x="67" y="1"/>
                      <a:pt x="59" y="1"/>
                    </a:cubicBezTo>
                    <a:cubicBezTo>
                      <a:pt x="52" y="1"/>
                      <a:pt x="44" y="4"/>
                      <a:pt x="34" y="9"/>
                    </a:cubicBezTo>
                    <a:cubicBezTo>
                      <a:pt x="34" y="9"/>
                      <a:pt x="34" y="9"/>
                      <a:pt x="34" y="9"/>
                    </a:cubicBezTo>
                    <a:cubicBezTo>
                      <a:pt x="34" y="9"/>
                      <a:pt x="34" y="9"/>
                      <a:pt x="34" y="9"/>
                    </a:cubicBezTo>
                    <a:cubicBezTo>
                      <a:pt x="34" y="9"/>
                      <a:pt x="27" y="8"/>
                      <a:pt x="18" y="3"/>
                    </a:cubicBezTo>
                    <a:cubicBezTo>
                      <a:pt x="17" y="3"/>
                      <a:pt x="14" y="2"/>
                      <a:pt x="1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6" name="Freeform 29"/>
              <p:cNvSpPr>
                <a:spLocks/>
              </p:cNvSpPr>
              <p:nvPr/>
            </p:nvSpPr>
            <p:spPr bwMode="auto">
              <a:xfrm>
                <a:off x="5795" y="2709"/>
                <a:ext cx="119" cy="43"/>
              </a:xfrm>
              <a:custGeom>
                <a:avLst/>
                <a:gdLst>
                  <a:gd name="T0" fmla="*/ 41 w 50"/>
                  <a:gd name="T1" fmla="*/ 0 h 18"/>
                  <a:gd name="T2" fmla="*/ 7 w 50"/>
                  <a:gd name="T3" fmla="*/ 4 h 18"/>
                  <a:gd name="T4" fmla="*/ 1 w 50"/>
                  <a:gd name="T5" fmla="*/ 12 h 18"/>
                  <a:gd name="T6" fmla="*/ 8 w 50"/>
                  <a:gd name="T7" fmla="*/ 17 h 18"/>
                  <a:gd name="T8" fmla="*/ 43 w 50"/>
                  <a:gd name="T9" fmla="*/ 14 h 18"/>
                  <a:gd name="T10" fmla="*/ 49 w 50"/>
                  <a:gd name="T11" fmla="*/ 6 h 18"/>
                  <a:gd name="T12" fmla="*/ 41 w 50"/>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50" h="18">
                    <a:moveTo>
                      <a:pt x="41" y="0"/>
                    </a:moveTo>
                    <a:cubicBezTo>
                      <a:pt x="7" y="4"/>
                      <a:pt x="7" y="4"/>
                      <a:pt x="7" y="4"/>
                    </a:cubicBezTo>
                    <a:cubicBezTo>
                      <a:pt x="3" y="5"/>
                      <a:pt x="0" y="8"/>
                      <a:pt x="1" y="12"/>
                    </a:cubicBezTo>
                    <a:cubicBezTo>
                      <a:pt x="1" y="15"/>
                      <a:pt x="5" y="18"/>
                      <a:pt x="8" y="17"/>
                    </a:cubicBezTo>
                    <a:cubicBezTo>
                      <a:pt x="43" y="14"/>
                      <a:pt x="43" y="14"/>
                      <a:pt x="43" y="14"/>
                    </a:cubicBezTo>
                    <a:cubicBezTo>
                      <a:pt x="47" y="13"/>
                      <a:pt x="50" y="10"/>
                      <a:pt x="49" y="6"/>
                    </a:cubicBezTo>
                    <a:cubicBezTo>
                      <a:pt x="49" y="3"/>
                      <a:pt x="45" y="0"/>
                      <a:pt x="4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7" name="Freeform 30"/>
              <p:cNvSpPr>
                <a:spLocks noEditPoints="1"/>
              </p:cNvSpPr>
              <p:nvPr/>
            </p:nvSpPr>
            <p:spPr bwMode="auto">
              <a:xfrm>
                <a:off x="5795" y="2707"/>
                <a:ext cx="119" cy="45"/>
              </a:xfrm>
              <a:custGeom>
                <a:avLst/>
                <a:gdLst>
                  <a:gd name="T0" fmla="*/ 8 w 50"/>
                  <a:gd name="T1" fmla="*/ 19 h 19"/>
                  <a:gd name="T2" fmla="*/ 0 w 50"/>
                  <a:gd name="T3" fmla="*/ 13 h 19"/>
                  <a:gd name="T4" fmla="*/ 2 w 50"/>
                  <a:gd name="T5" fmla="*/ 7 h 19"/>
                  <a:gd name="T6" fmla="*/ 7 w 50"/>
                  <a:gd name="T7" fmla="*/ 5 h 19"/>
                  <a:gd name="T8" fmla="*/ 41 w 50"/>
                  <a:gd name="T9" fmla="*/ 1 h 19"/>
                  <a:gd name="T10" fmla="*/ 50 w 50"/>
                  <a:gd name="T11" fmla="*/ 7 h 19"/>
                  <a:gd name="T12" fmla="*/ 48 w 50"/>
                  <a:gd name="T13" fmla="*/ 12 h 19"/>
                  <a:gd name="T14" fmla="*/ 43 w 50"/>
                  <a:gd name="T15" fmla="*/ 15 h 19"/>
                  <a:gd name="T16" fmla="*/ 9 w 50"/>
                  <a:gd name="T17" fmla="*/ 19 h 19"/>
                  <a:gd name="T18" fmla="*/ 8 w 50"/>
                  <a:gd name="T19" fmla="*/ 19 h 19"/>
                  <a:gd name="T20" fmla="*/ 42 w 50"/>
                  <a:gd name="T21" fmla="*/ 2 h 19"/>
                  <a:gd name="T22" fmla="*/ 41 w 50"/>
                  <a:gd name="T23" fmla="*/ 2 h 19"/>
                  <a:gd name="T24" fmla="*/ 7 w 50"/>
                  <a:gd name="T25" fmla="*/ 6 h 19"/>
                  <a:gd name="T26" fmla="*/ 3 w 50"/>
                  <a:gd name="T27" fmla="*/ 8 h 19"/>
                  <a:gd name="T28" fmla="*/ 1 w 50"/>
                  <a:gd name="T29" fmla="*/ 12 h 19"/>
                  <a:gd name="T30" fmla="*/ 8 w 50"/>
                  <a:gd name="T31" fmla="*/ 18 h 19"/>
                  <a:gd name="T32" fmla="*/ 43 w 50"/>
                  <a:gd name="T33" fmla="*/ 14 h 19"/>
                  <a:gd name="T34" fmla="*/ 47 w 50"/>
                  <a:gd name="T35" fmla="*/ 12 h 19"/>
                  <a:gd name="T36" fmla="*/ 49 w 50"/>
                  <a:gd name="T37" fmla="*/ 7 h 19"/>
                  <a:gd name="T38" fmla="*/ 42 w 50"/>
                  <a:gd name="T39"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 h="19">
                    <a:moveTo>
                      <a:pt x="8" y="19"/>
                    </a:moveTo>
                    <a:cubicBezTo>
                      <a:pt x="4" y="19"/>
                      <a:pt x="0" y="16"/>
                      <a:pt x="0" y="13"/>
                    </a:cubicBezTo>
                    <a:cubicBezTo>
                      <a:pt x="0" y="11"/>
                      <a:pt x="0" y="9"/>
                      <a:pt x="2" y="7"/>
                    </a:cubicBezTo>
                    <a:cubicBezTo>
                      <a:pt x="3" y="6"/>
                      <a:pt x="5" y="5"/>
                      <a:pt x="7" y="5"/>
                    </a:cubicBezTo>
                    <a:cubicBezTo>
                      <a:pt x="41" y="1"/>
                      <a:pt x="41" y="1"/>
                      <a:pt x="41" y="1"/>
                    </a:cubicBezTo>
                    <a:cubicBezTo>
                      <a:pt x="45" y="0"/>
                      <a:pt x="49" y="3"/>
                      <a:pt x="50" y="7"/>
                    </a:cubicBezTo>
                    <a:cubicBezTo>
                      <a:pt x="50" y="9"/>
                      <a:pt x="49" y="11"/>
                      <a:pt x="48" y="12"/>
                    </a:cubicBezTo>
                    <a:cubicBezTo>
                      <a:pt x="47" y="14"/>
                      <a:pt x="45" y="15"/>
                      <a:pt x="43" y="15"/>
                    </a:cubicBezTo>
                    <a:cubicBezTo>
                      <a:pt x="9" y="19"/>
                      <a:pt x="9" y="19"/>
                      <a:pt x="9" y="19"/>
                    </a:cubicBezTo>
                    <a:cubicBezTo>
                      <a:pt x="8" y="19"/>
                      <a:pt x="8" y="19"/>
                      <a:pt x="8" y="19"/>
                    </a:cubicBezTo>
                    <a:close/>
                    <a:moveTo>
                      <a:pt x="42" y="2"/>
                    </a:moveTo>
                    <a:cubicBezTo>
                      <a:pt x="42" y="2"/>
                      <a:pt x="42" y="2"/>
                      <a:pt x="41" y="2"/>
                    </a:cubicBezTo>
                    <a:cubicBezTo>
                      <a:pt x="7" y="6"/>
                      <a:pt x="7" y="6"/>
                      <a:pt x="7" y="6"/>
                    </a:cubicBezTo>
                    <a:cubicBezTo>
                      <a:pt x="5" y="6"/>
                      <a:pt x="4" y="7"/>
                      <a:pt x="3" y="8"/>
                    </a:cubicBezTo>
                    <a:cubicBezTo>
                      <a:pt x="1" y="9"/>
                      <a:pt x="1" y="11"/>
                      <a:pt x="1" y="12"/>
                    </a:cubicBezTo>
                    <a:cubicBezTo>
                      <a:pt x="2" y="16"/>
                      <a:pt x="5" y="18"/>
                      <a:pt x="8" y="18"/>
                    </a:cubicBezTo>
                    <a:cubicBezTo>
                      <a:pt x="43" y="14"/>
                      <a:pt x="43" y="14"/>
                      <a:pt x="43" y="14"/>
                    </a:cubicBezTo>
                    <a:cubicBezTo>
                      <a:pt x="45" y="14"/>
                      <a:pt x="46" y="13"/>
                      <a:pt x="47" y="12"/>
                    </a:cubicBezTo>
                    <a:cubicBezTo>
                      <a:pt x="48" y="10"/>
                      <a:pt x="49" y="9"/>
                      <a:pt x="49" y="7"/>
                    </a:cubicBezTo>
                    <a:cubicBezTo>
                      <a:pt x="48" y="4"/>
                      <a:pt x="45" y="2"/>
                      <a:pt x="42"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8" name="Freeform 31"/>
              <p:cNvSpPr>
                <a:spLocks noEditPoints="1"/>
              </p:cNvSpPr>
              <p:nvPr/>
            </p:nvSpPr>
            <p:spPr bwMode="auto">
              <a:xfrm>
                <a:off x="5676" y="2752"/>
                <a:ext cx="424" cy="371"/>
              </a:xfrm>
              <a:custGeom>
                <a:avLst/>
                <a:gdLst>
                  <a:gd name="T0" fmla="*/ 153 w 178"/>
                  <a:gd name="T1" fmla="*/ 137 h 155"/>
                  <a:gd name="T2" fmla="*/ 157 w 178"/>
                  <a:gd name="T3" fmla="*/ 137 h 155"/>
                  <a:gd name="T4" fmla="*/ 165 w 178"/>
                  <a:gd name="T5" fmla="*/ 138 h 155"/>
                  <a:gd name="T6" fmla="*/ 168 w 178"/>
                  <a:gd name="T7" fmla="*/ 139 h 155"/>
                  <a:gd name="T8" fmla="*/ 176 w 178"/>
                  <a:gd name="T9" fmla="*/ 135 h 155"/>
                  <a:gd name="T10" fmla="*/ 172 w 178"/>
                  <a:gd name="T11" fmla="*/ 128 h 155"/>
                  <a:gd name="T12" fmla="*/ 166 w 178"/>
                  <a:gd name="T13" fmla="*/ 105 h 155"/>
                  <a:gd name="T14" fmla="*/ 134 w 178"/>
                  <a:gd name="T15" fmla="*/ 34 h 155"/>
                  <a:gd name="T16" fmla="*/ 95 w 178"/>
                  <a:gd name="T17" fmla="*/ 2 h 155"/>
                  <a:gd name="T18" fmla="*/ 94 w 178"/>
                  <a:gd name="T19" fmla="*/ 0 h 155"/>
                  <a:gd name="T20" fmla="*/ 58 w 178"/>
                  <a:gd name="T21" fmla="*/ 4 h 155"/>
                  <a:gd name="T22" fmla="*/ 35 w 178"/>
                  <a:gd name="T23" fmla="*/ 37 h 155"/>
                  <a:gd name="T24" fmla="*/ 21 w 178"/>
                  <a:gd name="T25" fmla="*/ 133 h 155"/>
                  <a:gd name="T26" fmla="*/ 15 w 178"/>
                  <a:gd name="T27" fmla="*/ 148 h 155"/>
                  <a:gd name="T28" fmla="*/ 15 w 178"/>
                  <a:gd name="T29" fmla="*/ 153 h 155"/>
                  <a:gd name="T30" fmla="*/ 24 w 178"/>
                  <a:gd name="T31" fmla="*/ 153 h 155"/>
                  <a:gd name="T32" fmla="*/ 36 w 178"/>
                  <a:gd name="T33" fmla="*/ 150 h 155"/>
                  <a:gd name="T34" fmla="*/ 36 w 178"/>
                  <a:gd name="T35" fmla="*/ 150 h 155"/>
                  <a:gd name="T36" fmla="*/ 36 w 178"/>
                  <a:gd name="T37" fmla="*/ 150 h 155"/>
                  <a:gd name="T38" fmla="*/ 68 w 178"/>
                  <a:gd name="T39" fmla="*/ 153 h 155"/>
                  <a:gd name="T40" fmla="*/ 153 w 178"/>
                  <a:gd name="T41" fmla="*/ 137 h 155"/>
                  <a:gd name="T42" fmla="*/ 67 w 178"/>
                  <a:gd name="T43" fmla="*/ 57 h 155"/>
                  <a:gd name="T44" fmla="*/ 81 w 178"/>
                  <a:gd name="T45" fmla="*/ 50 h 155"/>
                  <a:gd name="T46" fmla="*/ 80 w 178"/>
                  <a:gd name="T47" fmla="*/ 42 h 155"/>
                  <a:gd name="T48" fmla="*/ 86 w 178"/>
                  <a:gd name="T49" fmla="*/ 41 h 155"/>
                  <a:gd name="T50" fmla="*/ 88 w 178"/>
                  <a:gd name="T51" fmla="*/ 49 h 155"/>
                  <a:gd name="T52" fmla="*/ 102 w 178"/>
                  <a:gd name="T53" fmla="*/ 50 h 155"/>
                  <a:gd name="T54" fmla="*/ 100 w 178"/>
                  <a:gd name="T55" fmla="*/ 55 h 155"/>
                  <a:gd name="T56" fmla="*/ 75 w 178"/>
                  <a:gd name="T57" fmla="*/ 62 h 155"/>
                  <a:gd name="T58" fmla="*/ 92 w 178"/>
                  <a:gd name="T59" fmla="*/ 70 h 155"/>
                  <a:gd name="T60" fmla="*/ 106 w 178"/>
                  <a:gd name="T61" fmla="*/ 92 h 155"/>
                  <a:gd name="T62" fmla="*/ 93 w 178"/>
                  <a:gd name="T63" fmla="*/ 98 h 155"/>
                  <a:gd name="T64" fmla="*/ 94 w 178"/>
                  <a:gd name="T65" fmla="*/ 106 h 155"/>
                  <a:gd name="T66" fmla="*/ 87 w 178"/>
                  <a:gd name="T67" fmla="*/ 107 h 155"/>
                  <a:gd name="T68" fmla="*/ 86 w 178"/>
                  <a:gd name="T69" fmla="*/ 99 h 155"/>
                  <a:gd name="T70" fmla="*/ 69 w 178"/>
                  <a:gd name="T71" fmla="*/ 97 h 155"/>
                  <a:gd name="T72" fmla="*/ 70 w 178"/>
                  <a:gd name="T73" fmla="*/ 92 h 155"/>
                  <a:gd name="T74" fmla="*/ 97 w 178"/>
                  <a:gd name="T75" fmla="*/ 90 h 155"/>
                  <a:gd name="T76" fmla="*/ 93 w 178"/>
                  <a:gd name="T77" fmla="*/ 78 h 155"/>
                  <a:gd name="T78" fmla="*/ 78 w 178"/>
                  <a:gd name="T79" fmla="*/ 74 h 155"/>
                  <a:gd name="T80" fmla="*/ 67 w 178"/>
                  <a:gd name="T81" fmla="*/ 5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8" h="155">
                    <a:moveTo>
                      <a:pt x="153" y="137"/>
                    </a:moveTo>
                    <a:cubicBezTo>
                      <a:pt x="153" y="137"/>
                      <a:pt x="154" y="137"/>
                      <a:pt x="157" y="137"/>
                    </a:cubicBezTo>
                    <a:cubicBezTo>
                      <a:pt x="160" y="137"/>
                      <a:pt x="162" y="137"/>
                      <a:pt x="165" y="138"/>
                    </a:cubicBezTo>
                    <a:cubicBezTo>
                      <a:pt x="165" y="138"/>
                      <a:pt x="166" y="139"/>
                      <a:pt x="168" y="139"/>
                    </a:cubicBezTo>
                    <a:cubicBezTo>
                      <a:pt x="172" y="139"/>
                      <a:pt x="174" y="137"/>
                      <a:pt x="176" y="135"/>
                    </a:cubicBezTo>
                    <a:cubicBezTo>
                      <a:pt x="176" y="135"/>
                      <a:pt x="178" y="132"/>
                      <a:pt x="172" y="128"/>
                    </a:cubicBezTo>
                    <a:cubicBezTo>
                      <a:pt x="172" y="128"/>
                      <a:pt x="162" y="123"/>
                      <a:pt x="166" y="105"/>
                    </a:cubicBezTo>
                    <a:cubicBezTo>
                      <a:pt x="166" y="105"/>
                      <a:pt x="171" y="57"/>
                      <a:pt x="134" y="34"/>
                    </a:cubicBezTo>
                    <a:cubicBezTo>
                      <a:pt x="133" y="33"/>
                      <a:pt x="96" y="10"/>
                      <a:pt x="95" y="2"/>
                    </a:cubicBezTo>
                    <a:cubicBezTo>
                      <a:pt x="95" y="2"/>
                      <a:pt x="95" y="1"/>
                      <a:pt x="94" y="0"/>
                    </a:cubicBezTo>
                    <a:cubicBezTo>
                      <a:pt x="58" y="4"/>
                      <a:pt x="58" y="4"/>
                      <a:pt x="58" y="4"/>
                    </a:cubicBezTo>
                    <a:cubicBezTo>
                      <a:pt x="54" y="12"/>
                      <a:pt x="46" y="24"/>
                      <a:pt x="35" y="37"/>
                    </a:cubicBezTo>
                    <a:cubicBezTo>
                      <a:pt x="35" y="37"/>
                      <a:pt x="0" y="78"/>
                      <a:pt x="21" y="133"/>
                    </a:cubicBezTo>
                    <a:cubicBezTo>
                      <a:pt x="21" y="134"/>
                      <a:pt x="22" y="137"/>
                      <a:pt x="15" y="148"/>
                    </a:cubicBezTo>
                    <a:cubicBezTo>
                      <a:pt x="15" y="148"/>
                      <a:pt x="14" y="151"/>
                      <a:pt x="15" y="153"/>
                    </a:cubicBezTo>
                    <a:cubicBezTo>
                      <a:pt x="16" y="155"/>
                      <a:pt x="19" y="155"/>
                      <a:pt x="24" y="153"/>
                    </a:cubicBezTo>
                    <a:cubicBezTo>
                      <a:pt x="24" y="153"/>
                      <a:pt x="28" y="151"/>
                      <a:pt x="36" y="150"/>
                    </a:cubicBezTo>
                    <a:cubicBezTo>
                      <a:pt x="36" y="150"/>
                      <a:pt x="36" y="150"/>
                      <a:pt x="36" y="150"/>
                    </a:cubicBezTo>
                    <a:cubicBezTo>
                      <a:pt x="36" y="150"/>
                      <a:pt x="36" y="150"/>
                      <a:pt x="36" y="150"/>
                    </a:cubicBezTo>
                    <a:cubicBezTo>
                      <a:pt x="36" y="150"/>
                      <a:pt x="49" y="153"/>
                      <a:pt x="68" y="153"/>
                    </a:cubicBezTo>
                    <a:cubicBezTo>
                      <a:pt x="88" y="153"/>
                      <a:pt x="119" y="150"/>
                      <a:pt x="153" y="137"/>
                    </a:cubicBezTo>
                    <a:close/>
                    <a:moveTo>
                      <a:pt x="67" y="57"/>
                    </a:moveTo>
                    <a:cubicBezTo>
                      <a:pt x="67" y="57"/>
                      <a:pt x="69" y="52"/>
                      <a:pt x="81" y="50"/>
                    </a:cubicBezTo>
                    <a:cubicBezTo>
                      <a:pt x="80" y="42"/>
                      <a:pt x="80" y="42"/>
                      <a:pt x="80" y="42"/>
                    </a:cubicBezTo>
                    <a:cubicBezTo>
                      <a:pt x="86" y="41"/>
                      <a:pt x="86" y="41"/>
                      <a:pt x="86" y="41"/>
                    </a:cubicBezTo>
                    <a:cubicBezTo>
                      <a:pt x="88" y="49"/>
                      <a:pt x="88" y="49"/>
                      <a:pt x="88" y="49"/>
                    </a:cubicBezTo>
                    <a:cubicBezTo>
                      <a:pt x="88" y="49"/>
                      <a:pt x="96" y="48"/>
                      <a:pt x="102" y="50"/>
                    </a:cubicBezTo>
                    <a:cubicBezTo>
                      <a:pt x="100" y="55"/>
                      <a:pt x="100" y="55"/>
                      <a:pt x="100" y="55"/>
                    </a:cubicBezTo>
                    <a:cubicBezTo>
                      <a:pt x="100" y="55"/>
                      <a:pt x="78" y="52"/>
                      <a:pt x="75" y="62"/>
                    </a:cubicBezTo>
                    <a:cubicBezTo>
                      <a:pt x="75" y="62"/>
                      <a:pt x="73" y="69"/>
                      <a:pt x="92" y="70"/>
                    </a:cubicBezTo>
                    <a:cubicBezTo>
                      <a:pt x="92" y="70"/>
                      <a:pt x="119" y="73"/>
                      <a:pt x="106" y="92"/>
                    </a:cubicBezTo>
                    <a:cubicBezTo>
                      <a:pt x="106" y="92"/>
                      <a:pt x="102" y="97"/>
                      <a:pt x="93" y="98"/>
                    </a:cubicBezTo>
                    <a:cubicBezTo>
                      <a:pt x="94" y="106"/>
                      <a:pt x="94" y="106"/>
                      <a:pt x="94" y="106"/>
                    </a:cubicBezTo>
                    <a:cubicBezTo>
                      <a:pt x="87" y="107"/>
                      <a:pt x="87" y="107"/>
                      <a:pt x="87" y="107"/>
                    </a:cubicBezTo>
                    <a:cubicBezTo>
                      <a:pt x="86" y="99"/>
                      <a:pt x="86" y="99"/>
                      <a:pt x="86" y="99"/>
                    </a:cubicBezTo>
                    <a:cubicBezTo>
                      <a:pt x="86" y="99"/>
                      <a:pt x="75" y="100"/>
                      <a:pt x="69" y="97"/>
                    </a:cubicBezTo>
                    <a:cubicBezTo>
                      <a:pt x="70" y="92"/>
                      <a:pt x="70" y="92"/>
                      <a:pt x="70" y="92"/>
                    </a:cubicBezTo>
                    <a:cubicBezTo>
                      <a:pt x="70" y="92"/>
                      <a:pt x="84" y="98"/>
                      <a:pt x="97" y="90"/>
                    </a:cubicBezTo>
                    <a:cubicBezTo>
                      <a:pt x="97" y="90"/>
                      <a:pt x="108" y="82"/>
                      <a:pt x="93" y="78"/>
                    </a:cubicBezTo>
                    <a:cubicBezTo>
                      <a:pt x="93" y="78"/>
                      <a:pt x="85" y="76"/>
                      <a:pt x="78" y="74"/>
                    </a:cubicBezTo>
                    <a:cubicBezTo>
                      <a:pt x="78" y="74"/>
                      <a:pt x="60" y="70"/>
                      <a:pt x="67" y="5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9" name="Freeform 32"/>
              <p:cNvSpPr>
                <a:spLocks/>
              </p:cNvSpPr>
              <p:nvPr/>
            </p:nvSpPr>
            <p:spPr bwMode="auto">
              <a:xfrm>
                <a:off x="6433" y="2606"/>
                <a:ext cx="176" cy="108"/>
              </a:xfrm>
              <a:custGeom>
                <a:avLst/>
                <a:gdLst>
                  <a:gd name="T0" fmla="*/ 21 w 74"/>
                  <a:gd name="T1" fmla="*/ 45 h 45"/>
                  <a:gd name="T2" fmla="*/ 60 w 74"/>
                  <a:gd name="T3" fmla="*/ 44 h 45"/>
                  <a:gd name="T4" fmla="*/ 74 w 74"/>
                  <a:gd name="T5" fmla="*/ 15 h 45"/>
                  <a:gd name="T6" fmla="*/ 38 w 74"/>
                  <a:gd name="T7" fmla="*/ 14 h 45"/>
                  <a:gd name="T8" fmla="*/ 23 w 74"/>
                  <a:gd name="T9" fmla="*/ 8 h 45"/>
                  <a:gd name="T10" fmla="*/ 6 w 74"/>
                  <a:gd name="T11" fmla="*/ 17 h 45"/>
                  <a:gd name="T12" fmla="*/ 21 w 74"/>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74" h="45">
                    <a:moveTo>
                      <a:pt x="21" y="45"/>
                    </a:moveTo>
                    <a:cubicBezTo>
                      <a:pt x="60" y="44"/>
                      <a:pt x="60" y="44"/>
                      <a:pt x="60" y="44"/>
                    </a:cubicBezTo>
                    <a:cubicBezTo>
                      <a:pt x="62" y="37"/>
                      <a:pt x="66" y="27"/>
                      <a:pt x="74" y="15"/>
                    </a:cubicBezTo>
                    <a:cubicBezTo>
                      <a:pt x="74" y="15"/>
                      <a:pt x="69" y="2"/>
                      <a:pt x="38" y="14"/>
                    </a:cubicBezTo>
                    <a:cubicBezTo>
                      <a:pt x="38" y="14"/>
                      <a:pt x="31" y="13"/>
                      <a:pt x="23" y="8"/>
                    </a:cubicBezTo>
                    <a:cubicBezTo>
                      <a:pt x="23" y="8"/>
                      <a:pt x="0" y="0"/>
                      <a:pt x="6" y="17"/>
                    </a:cubicBezTo>
                    <a:lnTo>
                      <a:pt x="21" y="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0" name="Freeform 33"/>
              <p:cNvSpPr>
                <a:spLocks noEditPoints="1"/>
              </p:cNvSpPr>
              <p:nvPr/>
            </p:nvSpPr>
            <p:spPr bwMode="auto">
              <a:xfrm>
                <a:off x="6442" y="2621"/>
                <a:ext cx="167" cy="95"/>
              </a:xfrm>
              <a:custGeom>
                <a:avLst/>
                <a:gdLst>
                  <a:gd name="T0" fmla="*/ 17 w 70"/>
                  <a:gd name="T1" fmla="*/ 40 h 40"/>
                  <a:gd name="T2" fmla="*/ 2 w 70"/>
                  <a:gd name="T3" fmla="*/ 11 h 40"/>
                  <a:gd name="T4" fmla="*/ 2 w 70"/>
                  <a:gd name="T5" fmla="*/ 2 h 40"/>
                  <a:gd name="T6" fmla="*/ 9 w 70"/>
                  <a:gd name="T7" fmla="*/ 0 h 40"/>
                  <a:gd name="T8" fmla="*/ 19 w 70"/>
                  <a:gd name="T9" fmla="*/ 1 h 40"/>
                  <a:gd name="T10" fmla="*/ 19 w 70"/>
                  <a:gd name="T11" fmla="*/ 1 h 40"/>
                  <a:gd name="T12" fmla="*/ 34 w 70"/>
                  <a:gd name="T13" fmla="*/ 8 h 40"/>
                  <a:gd name="T14" fmla="*/ 56 w 70"/>
                  <a:gd name="T15" fmla="*/ 2 h 40"/>
                  <a:gd name="T16" fmla="*/ 70 w 70"/>
                  <a:gd name="T17" fmla="*/ 9 h 40"/>
                  <a:gd name="T18" fmla="*/ 70 w 70"/>
                  <a:gd name="T19" fmla="*/ 9 h 40"/>
                  <a:gd name="T20" fmla="*/ 70 w 70"/>
                  <a:gd name="T21" fmla="*/ 10 h 40"/>
                  <a:gd name="T22" fmla="*/ 56 w 70"/>
                  <a:gd name="T23" fmla="*/ 39 h 40"/>
                  <a:gd name="T24" fmla="*/ 56 w 70"/>
                  <a:gd name="T25" fmla="*/ 39 h 40"/>
                  <a:gd name="T26" fmla="*/ 17 w 70"/>
                  <a:gd name="T27" fmla="*/ 40 h 40"/>
                  <a:gd name="T28" fmla="*/ 9 w 70"/>
                  <a:gd name="T29" fmla="*/ 1 h 40"/>
                  <a:gd name="T30" fmla="*/ 3 w 70"/>
                  <a:gd name="T31" fmla="*/ 3 h 40"/>
                  <a:gd name="T32" fmla="*/ 3 w 70"/>
                  <a:gd name="T33" fmla="*/ 11 h 40"/>
                  <a:gd name="T34" fmla="*/ 17 w 70"/>
                  <a:gd name="T35" fmla="*/ 39 h 40"/>
                  <a:gd name="T36" fmla="*/ 55 w 70"/>
                  <a:gd name="T37" fmla="*/ 38 h 40"/>
                  <a:gd name="T38" fmla="*/ 69 w 70"/>
                  <a:gd name="T39" fmla="*/ 9 h 40"/>
                  <a:gd name="T40" fmla="*/ 56 w 70"/>
                  <a:gd name="T41" fmla="*/ 4 h 40"/>
                  <a:gd name="T42" fmla="*/ 34 w 70"/>
                  <a:gd name="T43" fmla="*/ 9 h 40"/>
                  <a:gd name="T44" fmla="*/ 34 w 70"/>
                  <a:gd name="T45" fmla="*/ 9 h 40"/>
                  <a:gd name="T46" fmla="*/ 34 w 70"/>
                  <a:gd name="T47" fmla="*/ 9 h 40"/>
                  <a:gd name="T48" fmla="*/ 18 w 70"/>
                  <a:gd name="T49" fmla="*/ 2 h 40"/>
                  <a:gd name="T50" fmla="*/ 9 w 70"/>
                  <a:gd name="T51" fmla="*/ 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0" h="40">
                    <a:moveTo>
                      <a:pt x="17" y="40"/>
                    </a:moveTo>
                    <a:cubicBezTo>
                      <a:pt x="2" y="11"/>
                      <a:pt x="2" y="11"/>
                      <a:pt x="2" y="11"/>
                    </a:cubicBezTo>
                    <a:cubicBezTo>
                      <a:pt x="0" y="7"/>
                      <a:pt x="0" y="4"/>
                      <a:pt x="2" y="2"/>
                    </a:cubicBezTo>
                    <a:cubicBezTo>
                      <a:pt x="3" y="0"/>
                      <a:pt x="5" y="0"/>
                      <a:pt x="9" y="0"/>
                    </a:cubicBezTo>
                    <a:cubicBezTo>
                      <a:pt x="14" y="0"/>
                      <a:pt x="19" y="1"/>
                      <a:pt x="19" y="1"/>
                    </a:cubicBezTo>
                    <a:cubicBezTo>
                      <a:pt x="19" y="1"/>
                      <a:pt x="19" y="1"/>
                      <a:pt x="19" y="1"/>
                    </a:cubicBezTo>
                    <a:cubicBezTo>
                      <a:pt x="26" y="6"/>
                      <a:pt x="33" y="8"/>
                      <a:pt x="34" y="8"/>
                    </a:cubicBezTo>
                    <a:cubicBezTo>
                      <a:pt x="43" y="4"/>
                      <a:pt x="50" y="2"/>
                      <a:pt x="56" y="2"/>
                    </a:cubicBezTo>
                    <a:cubicBezTo>
                      <a:pt x="68" y="2"/>
                      <a:pt x="70" y="9"/>
                      <a:pt x="70" y="9"/>
                    </a:cubicBezTo>
                    <a:cubicBezTo>
                      <a:pt x="70" y="9"/>
                      <a:pt x="70" y="9"/>
                      <a:pt x="70" y="9"/>
                    </a:cubicBezTo>
                    <a:cubicBezTo>
                      <a:pt x="70" y="10"/>
                      <a:pt x="70" y="10"/>
                      <a:pt x="70" y="10"/>
                    </a:cubicBezTo>
                    <a:cubicBezTo>
                      <a:pt x="64" y="20"/>
                      <a:pt x="59" y="30"/>
                      <a:pt x="56" y="39"/>
                    </a:cubicBezTo>
                    <a:cubicBezTo>
                      <a:pt x="56" y="39"/>
                      <a:pt x="56" y="39"/>
                      <a:pt x="56" y="39"/>
                    </a:cubicBezTo>
                    <a:lnTo>
                      <a:pt x="17" y="40"/>
                    </a:lnTo>
                    <a:close/>
                    <a:moveTo>
                      <a:pt x="9" y="1"/>
                    </a:moveTo>
                    <a:cubicBezTo>
                      <a:pt x="6" y="1"/>
                      <a:pt x="4" y="1"/>
                      <a:pt x="3" y="3"/>
                    </a:cubicBezTo>
                    <a:cubicBezTo>
                      <a:pt x="1" y="4"/>
                      <a:pt x="1" y="7"/>
                      <a:pt x="3" y="11"/>
                    </a:cubicBezTo>
                    <a:cubicBezTo>
                      <a:pt x="17" y="39"/>
                      <a:pt x="17" y="39"/>
                      <a:pt x="17" y="39"/>
                    </a:cubicBezTo>
                    <a:cubicBezTo>
                      <a:pt x="55" y="38"/>
                      <a:pt x="55" y="38"/>
                      <a:pt x="55" y="38"/>
                    </a:cubicBezTo>
                    <a:cubicBezTo>
                      <a:pt x="58" y="29"/>
                      <a:pt x="63" y="19"/>
                      <a:pt x="69" y="9"/>
                    </a:cubicBezTo>
                    <a:cubicBezTo>
                      <a:pt x="69" y="8"/>
                      <a:pt x="66" y="4"/>
                      <a:pt x="56" y="4"/>
                    </a:cubicBezTo>
                    <a:cubicBezTo>
                      <a:pt x="50" y="4"/>
                      <a:pt x="43" y="5"/>
                      <a:pt x="34" y="9"/>
                    </a:cubicBezTo>
                    <a:cubicBezTo>
                      <a:pt x="34" y="9"/>
                      <a:pt x="34" y="9"/>
                      <a:pt x="34" y="9"/>
                    </a:cubicBezTo>
                    <a:cubicBezTo>
                      <a:pt x="34" y="9"/>
                      <a:pt x="34" y="9"/>
                      <a:pt x="34" y="9"/>
                    </a:cubicBezTo>
                    <a:cubicBezTo>
                      <a:pt x="33" y="9"/>
                      <a:pt x="27" y="8"/>
                      <a:pt x="18" y="2"/>
                    </a:cubicBezTo>
                    <a:cubicBezTo>
                      <a:pt x="18" y="2"/>
                      <a:pt x="13" y="1"/>
                      <a:pt x="9"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1" name="Freeform 34"/>
              <p:cNvSpPr>
                <a:spLocks/>
              </p:cNvSpPr>
              <p:nvPr/>
            </p:nvSpPr>
            <p:spPr bwMode="auto">
              <a:xfrm>
                <a:off x="6471" y="2721"/>
                <a:ext cx="114" cy="34"/>
              </a:xfrm>
              <a:custGeom>
                <a:avLst/>
                <a:gdLst>
                  <a:gd name="T0" fmla="*/ 40 w 48"/>
                  <a:gd name="T1" fmla="*/ 0 h 14"/>
                  <a:gd name="T2" fmla="*/ 6 w 48"/>
                  <a:gd name="T3" fmla="*/ 1 h 14"/>
                  <a:gd name="T4" fmla="*/ 0 w 48"/>
                  <a:gd name="T5" fmla="*/ 7 h 14"/>
                  <a:gd name="T6" fmla="*/ 7 w 48"/>
                  <a:gd name="T7" fmla="*/ 14 h 14"/>
                  <a:gd name="T8" fmla="*/ 41 w 48"/>
                  <a:gd name="T9" fmla="*/ 13 h 14"/>
                  <a:gd name="T10" fmla="*/ 48 w 48"/>
                  <a:gd name="T11" fmla="*/ 6 h 14"/>
                  <a:gd name="T12" fmla="*/ 40 w 48"/>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48" h="14">
                    <a:moveTo>
                      <a:pt x="40" y="0"/>
                    </a:moveTo>
                    <a:cubicBezTo>
                      <a:pt x="6" y="1"/>
                      <a:pt x="6" y="1"/>
                      <a:pt x="6" y="1"/>
                    </a:cubicBezTo>
                    <a:cubicBezTo>
                      <a:pt x="3" y="1"/>
                      <a:pt x="0" y="4"/>
                      <a:pt x="0" y="7"/>
                    </a:cubicBezTo>
                    <a:cubicBezTo>
                      <a:pt x="0" y="11"/>
                      <a:pt x="3" y="14"/>
                      <a:pt x="7" y="14"/>
                    </a:cubicBezTo>
                    <a:cubicBezTo>
                      <a:pt x="41" y="13"/>
                      <a:pt x="41" y="13"/>
                      <a:pt x="41" y="13"/>
                    </a:cubicBezTo>
                    <a:cubicBezTo>
                      <a:pt x="45" y="12"/>
                      <a:pt x="48" y="10"/>
                      <a:pt x="48" y="6"/>
                    </a:cubicBezTo>
                    <a:cubicBezTo>
                      <a:pt x="47" y="2"/>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2" name="Freeform 35"/>
              <p:cNvSpPr>
                <a:spLocks noEditPoints="1"/>
              </p:cNvSpPr>
              <p:nvPr/>
            </p:nvSpPr>
            <p:spPr bwMode="auto">
              <a:xfrm>
                <a:off x="6468" y="2719"/>
                <a:ext cx="117" cy="36"/>
              </a:xfrm>
              <a:custGeom>
                <a:avLst/>
                <a:gdLst>
                  <a:gd name="T0" fmla="*/ 8 w 49"/>
                  <a:gd name="T1" fmla="*/ 15 h 15"/>
                  <a:gd name="T2" fmla="*/ 0 w 49"/>
                  <a:gd name="T3" fmla="*/ 8 h 15"/>
                  <a:gd name="T4" fmla="*/ 2 w 49"/>
                  <a:gd name="T5" fmla="*/ 3 h 15"/>
                  <a:gd name="T6" fmla="*/ 7 w 49"/>
                  <a:gd name="T7" fmla="*/ 1 h 15"/>
                  <a:gd name="T8" fmla="*/ 42 w 49"/>
                  <a:gd name="T9" fmla="*/ 0 h 15"/>
                  <a:gd name="T10" fmla="*/ 49 w 49"/>
                  <a:gd name="T11" fmla="*/ 7 h 15"/>
                  <a:gd name="T12" fmla="*/ 42 w 49"/>
                  <a:gd name="T13" fmla="*/ 14 h 15"/>
                  <a:gd name="T14" fmla="*/ 8 w 49"/>
                  <a:gd name="T15" fmla="*/ 15 h 15"/>
                  <a:gd name="T16" fmla="*/ 42 w 49"/>
                  <a:gd name="T17" fmla="*/ 1 h 15"/>
                  <a:gd name="T18" fmla="*/ 41 w 49"/>
                  <a:gd name="T19" fmla="*/ 1 h 15"/>
                  <a:gd name="T20" fmla="*/ 7 w 49"/>
                  <a:gd name="T21" fmla="*/ 2 h 15"/>
                  <a:gd name="T22" fmla="*/ 3 w 49"/>
                  <a:gd name="T23" fmla="*/ 4 h 15"/>
                  <a:gd name="T24" fmla="*/ 1 w 49"/>
                  <a:gd name="T25" fmla="*/ 8 h 15"/>
                  <a:gd name="T26" fmla="*/ 8 w 49"/>
                  <a:gd name="T27" fmla="*/ 14 h 15"/>
                  <a:gd name="T28" fmla="*/ 8 w 49"/>
                  <a:gd name="T29" fmla="*/ 14 h 15"/>
                  <a:gd name="T30" fmla="*/ 42 w 49"/>
                  <a:gd name="T31" fmla="*/ 13 h 15"/>
                  <a:gd name="T32" fmla="*/ 48 w 49"/>
                  <a:gd name="T33" fmla="*/ 7 h 15"/>
                  <a:gd name="T34" fmla="*/ 42 w 49"/>
                  <a:gd name="T35"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15">
                    <a:moveTo>
                      <a:pt x="8" y="15"/>
                    </a:moveTo>
                    <a:cubicBezTo>
                      <a:pt x="4" y="15"/>
                      <a:pt x="0" y="12"/>
                      <a:pt x="0" y="8"/>
                    </a:cubicBezTo>
                    <a:cubicBezTo>
                      <a:pt x="0" y="6"/>
                      <a:pt x="1" y="5"/>
                      <a:pt x="2" y="3"/>
                    </a:cubicBezTo>
                    <a:cubicBezTo>
                      <a:pt x="4" y="2"/>
                      <a:pt x="5" y="1"/>
                      <a:pt x="7" y="1"/>
                    </a:cubicBezTo>
                    <a:cubicBezTo>
                      <a:pt x="42" y="0"/>
                      <a:pt x="42" y="0"/>
                      <a:pt x="42" y="0"/>
                    </a:cubicBezTo>
                    <a:cubicBezTo>
                      <a:pt x="46" y="0"/>
                      <a:pt x="49" y="3"/>
                      <a:pt x="49" y="7"/>
                    </a:cubicBezTo>
                    <a:cubicBezTo>
                      <a:pt x="49" y="11"/>
                      <a:pt x="46" y="14"/>
                      <a:pt x="42" y="14"/>
                    </a:cubicBezTo>
                    <a:lnTo>
                      <a:pt x="8" y="15"/>
                    </a:lnTo>
                    <a:close/>
                    <a:moveTo>
                      <a:pt x="42" y="1"/>
                    </a:moveTo>
                    <a:cubicBezTo>
                      <a:pt x="41" y="1"/>
                      <a:pt x="41" y="1"/>
                      <a:pt x="41" y="1"/>
                    </a:cubicBezTo>
                    <a:cubicBezTo>
                      <a:pt x="7" y="2"/>
                      <a:pt x="7" y="2"/>
                      <a:pt x="7" y="2"/>
                    </a:cubicBezTo>
                    <a:cubicBezTo>
                      <a:pt x="6" y="2"/>
                      <a:pt x="4" y="3"/>
                      <a:pt x="3" y="4"/>
                    </a:cubicBezTo>
                    <a:cubicBezTo>
                      <a:pt x="2" y="5"/>
                      <a:pt x="1" y="7"/>
                      <a:pt x="1" y="8"/>
                    </a:cubicBezTo>
                    <a:cubicBezTo>
                      <a:pt x="1" y="12"/>
                      <a:pt x="4" y="14"/>
                      <a:pt x="8" y="14"/>
                    </a:cubicBezTo>
                    <a:cubicBezTo>
                      <a:pt x="8" y="14"/>
                      <a:pt x="8" y="14"/>
                      <a:pt x="8" y="14"/>
                    </a:cubicBezTo>
                    <a:cubicBezTo>
                      <a:pt x="42" y="13"/>
                      <a:pt x="42" y="13"/>
                      <a:pt x="42" y="13"/>
                    </a:cubicBezTo>
                    <a:cubicBezTo>
                      <a:pt x="45" y="13"/>
                      <a:pt x="48" y="10"/>
                      <a:pt x="48" y="7"/>
                    </a:cubicBezTo>
                    <a:cubicBezTo>
                      <a:pt x="48" y="4"/>
                      <a:pt x="45" y="1"/>
                      <a:pt x="4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3" name="Freeform 36"/>
              <p:cNvSpPr>
                <a:spLocks noEditPoints="1"/>
              </p:cNvSpPr>
              <p:nvPr/>
            </p:nvSpPr>
            <p:spPr bwMode="auto">
              <a:xfrm>
                <a:off x="6335" y="2762"/>
                <a:ext cx="402" cy="354"/>
              </a:xfrm>
              <a:custGeom>
                <a:avLst/>
                <a:gdLst>
                  <a:gd name="T0" fmla="*/ 163 w 169"/>
                  <a:gd name="T1" fmla="*/ 131 h 148"/>
                  <a:gd name="T2" fmla="*/ 159 w 169"/>
                  <a:gd name="T3" fmla="*/ 108 h 148"/>
                  <a:gd name="T4" fmla="*/ 135 w 169"/>
                  <a:gd name="T5" fmla="*/ 36 h 148"/>
                  <a:gd name="T6" fmla="*/ 99 w 169"/>
                  <a:gd name="T7" fmla="*/ 2 h 148"/>
                  <a:gd name="T8" fmla="*/ 99 w 169"/>
                  <a:gd name="T9" fmla="*/ 0 h 148"/>
                  <a:gd name="T10" fmla="*/ 63 w 169"/>
                  <a:gd name="T11" fmla="*/ 1 h 148"/>
                  <a:gd name="T12" fmla="*/ 38 w 169"/>
                  <a:gd name="T13" fmla="*/ 31 h 148"/>
                  <a:gd name="T14" fmla="*/ 15 w 169"/>
                  <a:gd name="T15" fmla="*/ 124 h 148"/>
                  <a:gd name="T16" fmla="*/ 8 w 169"/>
                  <a:gd name="T17" fmla="*/ 139 h 148"/>
                  <a:gd name="T18" fmla="*/ 8 w 169"/>
                  <a:gd name="T19" fmla="*/ 139 h 148"/>
                  <a:gd name="T20" fmla="*/ 7 w 169"/>
                  <a:gd name="T21" fmla="*/ 143 h 148"/>
                  <a:gd name="T22" fmla="*/ 16 w 169"/>
                  <a:gd name="T23" fmla="*/ 144 h 148"/>
                  <a:gd name="T24" fmla="*/ 28 w 169"/>
                  <a:gd name="T25" fmla="*/ 142 h 148"/>
                  <a:gd name="T26" fmla="*/ 28 w 169"/>
                  <a:gd name="T27" fmla="*/ 142 h 148"/>
                  <a:gd name="T28" fmla="*/ 29 w 169"/>
                  <a:gd name="T29" fmla="*/ 142 h 148"/>
                  <a:gd name="T30" fmla="*/ 78 w 169"/>
                  <a:gd name="T31" fmla="*/ 148 h 148"/>
                  <a:gd name="T32" fmla="*/ 143 w 169"/>
                  <a:gd name="T33" fmla="*/ 139 h 148"/>
                  <a:gd name="T34" fmla="*/ 155 w 169"/>
                  <a:gd name="T35" fmla="*/ 141 h 148"/>
                  <a:gd name="T36" fmla="*/ 159 w 169"/>
                  <a:gd name="T37" fmla="*/ 142 h 148"/>
                  <a:gd name="T38" fmla="*/ 167 w 169"/>
                  <a:gd name="T39" fmla="*/ 138 h 148"/>
                  <a:gd name="T40" fmla="*/ 163 w 169"/>
                  <a:gd name="T41" fmla="*/ 131 h 148"/>
                  <a:gd name="T42" fmla="*/ 107 w 169"/>
                  <a:gd name="T43" fmla="*/ 101 h 148"/>
                  <a:gd name="T44" fmla="*/ 56 w 169"/>
                  <a:gd name="T45" fmla="*/ 100 h 148"/>
                  <a:gd name="T46" fmla="*/ 56 w 169"/>
                  <a:gd name="T47" fmla="*/ 96 h 148"/>
                  <a:gd name="T48" fmla="*/ 70 w 169"/>
                  <a:gd name="T49" fmla="*/ 79 h 148"/>
                  <a:gd name="T50" fmla="*/ 70 w 169"/>
                  <a:gd name="T51" fmla="*/ 73 h 148"/>
                  <a:gd name="T52" fmla="*/ 57 w 169"/>
                  <a:gd name="T53" fmla="*/ 73 h 148"/>
                  <a:gd name="T54" fmla="*/ 57 w 169"/>
                  <a:gd name="T55" fmla="*/ 67 h 148"/>
                  <a:gd name="T56" fmla="*/ 68 w 169"/>
                  <a:gd name="T57" fmla="*/ 67 h 148"/>
                  <a:gd name="T58" fmla="*/ 67 w 169"/>
                  <a:gd name="T59" fmla="*/ 57 h 148"/>
                  <a:gd name="T60" fmla="*/ 91 w 169"/>
                  <a:gd name="T61" fmla="*/ 39 h 148"/>
                  <a:gd name="T62" fmla="*/ 104 w 169"/>
                  <a:gd name="T63" fmla="*/ 41 h 148"/>
                  <a:gd name="T64" fmla="*/ 102 w 169"/>
                  <a:gd name="T65" fmla="*/ 47 h 148"/>
                  <a:gd name="T66" fmla="*/ 91 w 169"/>
                  <a:gd name="T67" fmla="*/ 45 h 148"/>
                  <a:gd name="T68" fmla="*/ 77 w 169"/>
                  <a:gd name="T69" fmla="*/ 57 h 148"/>
                  <a:gd name="T70" fmla="*/ 79 w 169"/>
                  <a:gd name="T71" fmla="*/ 67 h 148"/>
                  <a:gd name="T72" fmla="*/ 97 w 169"/>
                  <a:gd name="T73" fmla="*/ 67 h 148"/>
                  <a:gd name="T74" fmla="*/ 96 w 169"/>
                  <a:gd name="T75" fmla="*/ 73 h 148"/>
                  <a:gd name="T76" fmla="*/ 80 w 169"/>
                  <a:gd name="T77" fmla="*/ 73 h 148"/>
                  <a:gd name="T78" fmla="*/ 79 w 169"/>
                  <a:gd name="T79" fmla="*/ 83 h 148"/>
                  <a:gd name="T80" fmla="*/ 71 w 169"/>
                  <a:gd name="T81" fmla="*/ 93 h 148"/>
                  <a:gd name="T82" fmla="*/ 71 w 169"/>
                  <a:gd name="T83" fmla="*/ 94 h 148"/>
                  <a:gd name="T84" fmla="*/ 107 w 169"/>
                  <a:gd name="T85" fmla="*/ 94 h 148"/>
                  <a:gd name="T86" fmla="*/ 107 w 169"/>
                  <a:gd name="T87" fmla="*/ 10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9" h="148">
                    <a:moveTo>
                      <a:pt x="163" y="131"/>
                    </a:moveTo>
                    <a:cubicBezTo>
                      <a:pt x="163" y="131"/>
                      <a:pt x="154" y="125"/>
                      <a:pt x="159" y="108"/>
                    </a:cubicBezTo>
                    <a:cubicBezTo>
                      <a:pt x="159" y="108"/>
                      <a:pt x="168" y="62"/>
                      <a:pt x="135" y="36"/>
                    </a:cubicBezTo>
                    <a:cubicBezTo>
                      <a:pt x="133" y="35"/>
                      <a:pt x="100" y="10"/>
                      <a:pt x="99" y="2"/>
                    </a:cubicBezTo>
                    <a:cubicBezTo>
                      <a:pt x="99" y="2"/>
                      <a:pt x="99" y="1"/>
                      <a:pt x="99" y="0"/>
                    </a:cubicBezTo>
                    <a:cubicBezTo>
                      <a:pt x="63" y="1"/>
                      <a:pt x="63" y="1"/>
                      <a:pt x="63" y="1"/>
                    </a:cubicBezTo>
                    <a:cubicBezTo>
                      <a:pt x="58" y="9"/>
                      <a:pt x="50" y="19"/>
                      <a:pt x="38" y="31"/>
                    </a:cubicBezTo>
                    <a:cubicBezTo>
                      <a:pt x="37" y="32"/>
                      <a:pt x="0" y="69"/>
                      <a:pt x="15" y="124"/>
                    </a:cubicBezTo>
                    <a:cubicBezTo>
                      <a:pt x="15" y="125"/>
                      <a:pt x="16" y="128"/>
                      <a:pt x="8" y="139"/>
                    </a:cubicBezTo>
                    <a:cubicBezTo>
                      <a:pt x="8" y="139"/>
                      <a:pt x="8" y="139"/>
                      <a:pt x="8" y="139"/>
                    </a:cubicBezTo>
                    <a:cubicBezTo>
                      <a:pt x="8" y="139"/>
                      <a:pt x="6" y="142"/>
                      <a:pt x="7" y="143"/>
                    </a:cubicBezTo>
                    <a:cubicBezTo>
                      <a:pt x="9" y="145"/>
                      <a:pt x="12" y="145"/>
                      <a:pt x="16" y="144"/>
                    </a:cubicBezTo>
                    <a:cubicBezTo>
                      <a:pt x="16" y="144"/>
                      <a:pt x="21" y="143"/>
                      <a:pt x="28" y="142"/>
                    </a:cubicBezTo>
                    <a:cubicBezTo>
                      <a:pt x="28" y="142"/>
                      <a:pt x="28" y="142"/>
                      <a:pt x="28" y="142"/>
                    </a:cubicBezTo>
                    <a:cubicBezTo>
                      <a:pt x="29" y="142"/>
                      <a:pt x="29" y="142"/>
                      <a:pt x="29" y="142"/>
                    </a:cubicBezTo>
                    <a:cubicBezTo>
                      <a:pt x="29" y="142"/>
                      <a:pt x="48" y="148"/>
                      <a:pt x="78" y="148"/>
                    </a:cubicBezTo>
                    <a:cubicBezTo>
                      <a:pt x="100" y="148"/>
                      <a:pt x="122" y="145"/>
                      <a:pt x="143" y="139"/>
                    </a:cubicBezTo>
                    <a:cubicBezTo>
                      <a:pt x="143" y="139"/>
                      <a:pt x="149" y="138"/>
                      <a:pt x="155" y="141"/>
                    </a:cubicBezTo>
                    <a:cubicBezTo>
                      <a:pt x="155" y="141"/>
                      <a:pt x="157" y="142"/>
                      <a:pt x="159" y="142"/>
                    </a:cubicBezTo>
                    <a:cubicBezTo>
                      <a:pt x="162" y="142"/>
                      <a:pt x="165" y="140"/>
                      <a:pt x="167" y="138"/>
                    </a:cubicBezTo>
                    <a:cubicBezTo>
                      <a:pt x="167" y="138"/>
                      <a:pt x="169" y="135"/>
                      <a:pt x="163" y="131"/>
                    </a:cubicBezTo>
                    <a:close/>
                    <a:moveTo>
                      <a:pt x="107" y="101"/>
                    </a:moveTo>
                    <a:cubicBezTo>
                      <a:pt x="56" y="100"/>
                      <a:pt x="56" y="100"/>
                      <a:pt x="56" y="100"/>
                    </a:cubicBezTo>
                    <a:cubicBezTo>
                      <a:pt x="56" y="96"/>
                      <a:pt x="56" y="96"/>
                      <a:pt x="56" y="96"/>
                    </a:cubicBezTo>
                    <a:cubicBezTo>
                      <a:pt x="64" y="93"/>
                      <a:pt x="70" y="86"/>
                      <a:pt x="70" y="79"/>
                    </a:cubicBezTo>
                    <a:cubicBezTo>
                      <a:pt x="70" y="77"/>
                      <a:pt x="70" y="75"/>
                      <a:pt x="70" y="73"/>
                    </a:cubicBezTo>
                    <a:cubicBezTo>
                      <a:pt x="57" y="73"/>
                      <a:pt x="57" y="73"/>
                      <a:pt x="57" y="73"/>
                    </a:cubicBezTo>
                    <a:cubicBezTo>
                      <a:pt x="57" y="67"/>
                      <a:pt x="57" y="67"/>
                      <a:pt x="57" y="67"/>
                    </a:cubicBezTo>
                    <a:cubicBezTo>
                      <a:pt x="68" y="67"/>
                      <a:pt x="68" y="67"/>
                      <a:pt x="68" y="67"/>
                    </a:cubicBezTo>
                    <a:cubicBezTo>
                      <a:pt x="68" y="64"/>
                      <a:pt x="67" y="61"/>
                      <a:pt x="67" y="57"/>
                    </a:cubicBezTo>
                    <a:cubicBezTo>
                      <a:pt x="67" y="46"/>
                      <a:pt x="77" y="39"/>
                      <a:pt x="91" y="39"/>
                    </a:cubicBezTo>
                    <a:cubicBezTo>
                      <a:pt x="97" y="39"/>
                      <a:pt x="102" y="40"/>
                      <a:pt x="104" y="41"/>
                    </a:cubicBezTo>
                    <a:cubicBezTo>
                      <a:pt x="102" y="47"/>
                      <a:pt x="102" y="47"/>
                      <a:pt x="102" y="47"/>
                    </a:cubicBezTo>
                    <a:cubicBezTo>
                      <a:pt x="100" y="46"/>
                      <a:pt x="96" y="45"/>
                      <a:pt x="91" y="45"/>
                    </a:cubicBezTo>
                    <a:cubicBezTo>
                      <a:pt x="81" y="45"/>
                      <a:pt x="77" y="50"/>
                      <a:pt x="77" y="57"/>
                    </a:cubicBezTo>
                    <a:cubicBezTo>
                      <a:pt x="77" y="61"/>
                      <a:pt x="78" y="64"/>
                      <a:pt x="79" y="67"/>
                    </a:cubicBezTo>
                    <a:cubicBezTo>
                      <a:pt x="97" y="67"/>
                      <a:pt x="97" y="67"/>
                      <a:pt x="97" y="67"/>
                    </a:cubicBezTo>
                    <a:cubicBezTo>
                      <a:pt x="96" y="73"/>
                      <a:pt x="96" y="73"/>
                      <a:pt x="96" y="73"/>
                    </a:cubicBezTo>
                    <a:cubicBezTo>
                      <a:pt x="80" y="73"/>
                      <a:pt x="80" y="73"/>
                      <a:pt x="80" y="73"/>
                    </a:cubicBezTo>
                    <a:cubicBezTo>
                      <a:pt x="80" y="76"/>
                      <a:pt x="80" y="80"/>
                      <a:pt x="79" y="83"/>
                    </a:cubicBezTo>
                    <a:cubicBezTo>
                      <a:pt x="78" y="87"/>
                      <a:pt x="75" y="91"/>
                      <a:pt x="71" y="93"/>
                    </a:cubicBezTo>
                    <a:cubicBezTo>
                      <a:pt x="71" y="94"/>
                      <a:pt x="71" y="94"/>
                      <a:pt x="71" y="94"/>
                    </a:cubicBezTo>
                    <a:cubicBezTo>
                      <a:pt x="107" y="94"/>
                      <a:pt x="107" y="94"/>
                      <a:pt x="107" y="94"/>
                    </a:cubicBezTo>
                    <a:lnTo>
                      <a:pt x="107" y="1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4" name="Freeform 37"/>
              <p:cNvSpPr>
                <a:spLocks/>
              </p:cNvSpPr>
              <p:nvPr/>
            </p:nvSpPr>
            <p:spPr bwMode="auto">
              <a:xfrm>
                <a:off x="6147" y="2633"/>
                <a:ext cx="129" cy="81"/>
              </a:xfrm>
              <a:custGeom>
                <a:avLst/>
                <a:gdLst>
                  <a:gd name="T0" fmla="*/ 14 w 54"/>
                  <a:gd name="T1" fmla="*/ 34 h 34"/>
                  <a:gd name="T2" fmla="*/ 43 w 54"/>
                  <a:gd name="T3" fmla="*/ 34 h 34"/>
                  <a:gd name="T4" fmla="*/ 54 w 54"/>
                  <a:gd name="T5" fmla="*/ 13 h 34"/>
                  <a:gd name="T6" fmla="*/ 28 w 54"/>
                  <a:gd name="T7" fmla="*/ 12 h 34"/>
                  <a:gd name="T8" fmla="*/ 16 w 54"/>
                  <a:gd name="T9" fmla="*/ 6 h 34"/>
                  <a:gd name="T10" fmla="*/ 4 w 54"/>
                  <a:gd name="T11" fmla="*/ 13 h 34"/>
                  <a:gd name="T12" fmla="*/ 14 w 5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54" h="34">
                    <a:moveTo>
                      <a:pt x="14" y="34"/>
                    </a:moveTo>
                    <a:cubicBezTo>
                      <a:pt x="43" y="34"/>
                      <a:pt x="43" y="34"/>
                      <a:pt x="43" y="34"/>
                    </a:cubicBezTo>
                    <a:cubicBezTo>
                      <a:pt x="45" y="29"/>
                      <a:pt x="48" y="22"/>
                      <a:pt x="54" y="13"/>
                    </a:cubicBezTo>
                    <a:cubicBezTo>
                      <a:pt x="54" y="13"/>
                      <a:pt x="51" y="3"/>
                      <a:pt x="28" y="12"/>
                    </a:cubicBezTo>
                    <a:cubicBezTo>
                      <a:pt x="28" y="12"/>
                      <a:pt x="22" y="11"/>
                      <a:pt x="16" y="6"/>
                    </a:cubicBezTo>
                    <a:cubicBezTo>
                      <a:pt x="16" y="6"/>
                      <a:pt x="0" y="0"/>
                      <a:pt x="4" y="13"/>
                    </a:cubicBezTo>
                    <a:lnTo>
                      <a:pt x="14" y="3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5" name="Freeform 38"/>
              <p:cNvSpPr>
                <a:spLocks noEditPoints="1"/>
              </p:cNvSpPr>
              <p:nvPr/>
            </p:nvSpPr>
            <p:spPr bwMode="auto">
              <a:xfrm>
                <a:off x="6152" y="2642"/>
                <a:ext cx="126" cy="74"/>
              </a:xfrm>
              <a:custGeom>
                <a:avLst/>
                <a:gdLst>
                  <a:gd name="T0" fmla="*/ 12 w 53"/>
                  <a:gd name="T1" fmla="*/ 31 h 31"/>
                  <a:gd name="T2" fmla="*/ 1 w 53"/>
                  <a:gd name="T3" fmla="*/ 9 h 31"/>
                  <a:gd name="T4" fmla="*/ 2 w 53"/>
                  <a:gd name="T5" fmla="*/ 2 h 31"/>
                  <a:gd name="T6" fmla="*/ 7 w 53"/>
                  <a:gd name="T7" fmla="*/ 0 h 31"/>
                  <a:gd name="T8" fmla="*/ 15 w 53"/>
                  <a:gd name="T9" fmla="*/ 2 h 31"/>
                  <a:gd name="T10" fmla="*/ 15 w 53"/>
                  <a:gd name="T11" fmla="*/ 2 h 31"/>
                  <a:gd name="T12" fmla="*/ 25 w 53"/>
                  <a:gd name="T13" fmla="*/ 7 h 31"/>
                  <a:gd name="T14" fmla="*/ 42 w 53"/>
                  <a:gd name="T15" fmla="*/ 3 h 31"/>
                  <a:gd name="T16" fmla="*/ 53 w 53"/>
                  <a:gd name="T17" fmla="*/ 9 h 31"/>
                  <a:gd name="T18" fmla="*/ 53 w 53"/>
                  <a:gd name="T19" fmla="*/ 9 h 31"/>
                  <a:gd name="T20" fmla="*/ 53 w 53"/>
                  <a:gd name="T21" fmla="*/ 9 h 31"/>
                  <a:gd name="T22" fmla="*/ 42 w 53"/>
                  <a:gd name="T23" fmla="*/ 31 h 31"/>
                  <a:gd name="T24" fmla="*/ 42 w 53"/>
                  <a:gd name="T25" fmla="*/ 31 h 31"/>
                  <a:gd name="T26" fmla="*/ 12 w 53"/>
                  <a:gd name="T27" fmla="*/ 31 h 31"/>
                  <a:gd name="T28" fmla="*/ 7 w 53"/>
                  <a:gd name="T29" fmla="*/ 1 h 31"/>
                  <a:gd name="T30" fmla="*/ 2 w 53"/>
                  <a:gd name="T31" fmla="*/ 3 h 31"/>
                  <a:gd name="T32" fmla="*/ 2 w 53"/>
                  <a:gd name="T33" fmla="*/ 9 h 31"/>
                  <a:gd name="T34" fmla="*/ 13 w 53"/>
                  <a:gd name="T35" fmla="*/ 30 h 31"/>
                  <a:gd name="T36" fmla="*/ 41 w 53"/>
                  <a:gd name="T37" fmla="*/ 30 h 31"/>
                  <a:gd name="T38" fmla="*/ 52 w 53"/>
                  <a:gd name="T39" fmla="*/ 9 h 31"/>
                  <a:gd name="T40" fmla="*/ 42 w 53"/>
                  <a:gd name="T41" fmla="*/ 4 h 31"/>
                  <a:gd name="T42" fmla="*/ 26 w 53"/>
                  <a:gd name="T43" fmla="*/ 8 h 31"/>
                  <a:gd name="T44" fmla="*/ 26 w 53"/>
                  <a:gd name="T45" fmla="*/ 8 h 31"/>
                  <a:gd name="T46" fmla="*/ 25 w 53"/>
                  <a:gd name="T47" fmla="*/ 8 h 31"/>
                  <a:gd name="T48" fmla="*/ 14 w 53"/>
                  <a:gd name="T49" fmla="*/ 3 h 31"/>
                  <a:gd name="T50" fmla="*/ 7 w 53"/>
                  <a:gd name="T51"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31">
                    <a:moveTo>
                      <a:pt x="12" y="31"/>
                    </a:moveTo>
                    <a:cubicBezTo>
                      <a:pt x="1" y="9"/>
                      <a:pt x="1" y="9"/>
                      <a:pt x="1" y="9"/>
                    </a:cubicBezTo>
                    <a:cubicBezTo>
                      <a:pt x="0" y="6"/>
                      <a:pt x="0" y="4"/>
                      <a:pt x="2" y="2"/>
                    </a:cubicBezTo>
                    <a:cubicBezTo>
                      <a:pt x="3" y="1"/>
                      <a:pt x="4" y="0"/>
                      <a:pt x="7" y="0"/>
                    </a:cubicBezTo>
                    <a:cubicBezTo>
                      <a:pt x="10" y="0"/>
                      <a:pt x="14" y="2"/>
                      <a:pt x="15" y="2"/>
                    </a:cubicBezTo>
                    <a:cubicBezTo>
                      <a:pt x="15" y="2"/>
                      <a:pt x="15" y="2"/>
                      <a:pt x="15" y="2"/>
                    </a:cubicBezTo>
                    <a:cubicBezTo>
                      <a:pt x="20" y="6"/>
                      <a:pt x="25" y="7"/>
                      <a:pt x="25" y="7"/>
                    </a:cubicBezTo>
                    <a:cubicBezTo>
                      <a:pt x="32" y="5"/>
                      <a:pt x="37" y="3"/>
                      <a:pt x="42" y="3"/>
                    </a:cubicBezTo>
                    <a:cubicBezTo>
                      <a:pt x="51" y="3"/>
                      <a:pt x="53" y="9"/>
                      <a:pt x="53" y="9"/>
                    </a:cubicBezTo>
                    <a:cubicBezTo>
                      <a:pt x="53" y="9"/>
                      <a:pt x="53" y="9"/>
                      <a:pt x="53" y="9"/>
                    </a:cubicBezTo>
                    <a:cubicBezTo>
                      <a:pt x="53" y="9"/>
                      <a:pt x="53" y="9"/>
                      <a:pt x="53" y="9"/>
                    </a:cubicBezTo>
                    <a:cubicBezTo>
                      <a:pt x="48" y="17"/>
                      <a:pt x="44" y="24"/>
                      <a:pt x="42" y="31"/>
                    </a:cubicBezTo>
                    <a:cubicBezTo>
                      <a:pt x="42" y="31"/>
                      <a:pt x="42" y="31"/>
                      <a:pt x="42" y="31"/>
                    </a:cubicBezTo>
                    <a:lnTo>
                      <a:pt x="12" y="31"/>
                    </a:lnTo>
                    <a:close/>
                    <a:moveTo>
                      <a:pt x="7" y="1"/>
                    </a:moveTo>
                    <a:cubicBezTo>
                      <a:pt x="5" y="1"/>
                      <a:pt x="3" y="2"/>
                      <a:pt x="2" y="3"/>
                    </a:cubicBezTo>
                    <a:cubicBezTo>
                      <a:pt x="1" y="4"/>
                      <a:pt x="1" y="6"/>
                      <a:pt x="2" y="9"/>
                    </a:cubicBezTo>
                    <a:cubicBezTo>
                      <a:pt x="13" y="30"/>
                      <a:pt x="13" y="30"/>
                      <a:pt x="13" y="30"/>
                    </a:cubicBezTo>
                    <a:cubicBezTo>
                      <a:pt x="41" y="30"/>
                      <a:pt x="41" y="30"/>
                      <a:pt x="41" y="30"/>
                    </a:cubicBezTo>
                    <a:cubicBezTo>
                      <a:pt x="43" y="23"/>
                      <a:pt x="47" y="16"/>
                      <a:pt x="52" y="9"/>
                    </a:cubicBezTo>
                    <a:cubicBezTo>
                      <a:pt x="51" y="8"/>
                      <a:pt x="49" y="4"/>
                      <a:pt x="42" y="4"/>
                    </a:cubicBezTo>
                    <a:cubicBezTo>
                      <a:pt x="37" y="4"/>
                      <a:pt x="32" y="6"/>
                      <a:pt x="26" y="8"/>
                    </a:cubicBezTo>
                    <a:cubicBezTo>
                      <a:pt x="26" y="8"/>
                      <a:pt x="26" y="8"/>
                      <a:pt x="26" y="8"/>
                    </a:cubicBezTo>
                    <a:cubicBezTo>
                      <a:pt x="25" y="8"/>
                      <a:pt x="25" y="8"/>
                      <a:pt x="25" y="8"/>
                    </a:cubicBezTo>
                    <a:cubicBezTo>
                      <a:pt x="25" y="8"/>
                      <a:pt x="20" y="7"/>
                      <a:pt x="14" y="3"/>
                    </a:cubicBezTo>
                    <a:cubicBezTo>
                      <a:pt x="14" y="3"/>
                      <a:pt x="10" y="1"/>
                      <a:pt x="7"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6" name="Freeform 39"/>
              <p:cNvSpPr>
                <a:spLocks/>
              </p:cNvSpPr>
              <p:nvPr/>
            </p:nvSpPr>
            <p:spPr bwMode="auto">
              <a:xfrm>
                <a:off x="6171" y="2721"/>
                <a:ext cx="86" cy="24"/>
              </a:xfrm>
              <a:custGeom>
                <a:avLst/>
                <a:gdLst>
                  <a:gd name="T0" fmla="*/ 31 w 36"/>
                  <a:gd name="T1" fmla="*/ 0 h 10"/>
                  <a:gd name="T2" fmla="*/ 5 w 36"/>
                  <a:gd name="T3" fmla="*/ 0 h 10"/>
                  <a:gd name="T4" fmla="*/ 0 w 36"/>
                  <a:gd name="T5" fmla="*/ 5 h 10"/>
                  <a:gd name="T6" fmla="*/ 5 w 36"/>
                  <a:gd name="T7" fmla="*/ 10 h 10"/>
                  <a:gd name="T8" fmla="*/ 31 w 36"/>
                  <a:gd name="T9" fmla="*/ 10 h 10"/>
                  <a:gd name="T10" fmla="*/ 36 w 36"/>
                  <a:gd name="T11" fmla="*/ 5 h 10"/>
                  <a:gd name="T12" fmla="*/ 31 w 36"/>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6" h="10">
                    <a:moveTo>
                      <a:pt x="31" y="0"/>
                    </a:moveTo>
                    <a:cubicBezTo>
                      <a:pt x="5" y="0"/>
                      <a:pt x="5" y="0"/>
                      <a:pt x="5" y="0"/>
                    </a:cubicBezTo>
                    <a:cubicBezTo>
                      <a:pt x="2" y="0"/>
                      <a:pt x="0" y="2"/>
                      <a:pt x="0" y="5"/>
                    </a:cubicBezTo>
                    <a:cubicBezTo>
                      <a:pt x="0" y="7"/>
                      <a:pt x="2" y="10"/>
                      <a:pt x="5" y="10"/>
                    </a:cubicBezTo>
                    <a:cubicBezTo>
                      <a:pt x="31" y="10"/>
                      <a:pt x="31" y="10"/>
                      <a:pt x="31" y="10"/>
                    </a:cubicBezTo>
                    <a:cubicBezTo>
                      <a:pt x="34" y="10"/>
                      <a:pt x="36" y="7"/>
                      <a:pt x="36" y="5"/>
                    </a:cubicBezTo>
                    <a:cubicBezTo>
                      <a:pt x="36" y="2"/>
                      <a:pt x="34" y="0"/>
                      <a:pt x="3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7" name="Freeform 40"/>
              <p:cNvSpPr>
                <a:spLocks noEditPoints="1"/>
              </p:cNvSpPr>
              <p:nvPr/>
            </p:nvSpPr>
            <p:spPr bwMode="auto">
              <a:xfrm>
                <a:off x="6171" y="2719"/>
                <a:ext cx="86" cy="26"/>
              </a:xfrm>
              <a:custGeom>
                <a:avLst/>
                <a:gdLst>
                  <a:gd name="T0" fmla="*/ 5 w 36"/>
                  <a:gd name="T1" fmla="*/ 11 h 11"/>
                  <a:gd name="T2" fmla="*/ 0 w 36"/>
                  <a:gd name="T3" fmla="*/ 6 h 11"/>
                  <a:gd name="T4" fmla="*/ 1 w 36"/>
                  <a:gd name="T5" fmla="*/ 2 h 11"/>
                  <a:gd name="T6" fmla="*/ 5 w 36"/>
                  <a:gd name="T7" fmla="*/ 0 h 11"/>
                  <a:gd name="T8" fmla="*/ 31 w 36"/>
                  <a:gd name="T9" fmla="*/ 0 h 11"/>
                  <a:gd name="T10" fmla="*/ 36 w 36"/>
                  <a:gd name="T11" fmla="*/ 6 h 11"/>
                  <a:gd name="T12" fmla="*/ 31 w 36"/>
                  <a:gd name="T13" fmla="*/ 11 h 11"/>
                  <a:gd name="T14" fmla="*/ 5 w 36"/>
                  <a:gd name="T15" fmla="*/ 11 h 11"/>
                  <a:gd name="T16" fmla="*/ 31 w 36"/>
                  <a:gd name="T17" fmla="*/ 1 h 11"/>
                  <a:gd name="T18" fmla="*/ 5 w 36"/>
                  <a:gd name="T19" fmla="*/ 1 h 11"/>
                  <a:gd name="T20" fmla="*/ 2 w 36"/>
                  <a:gd name="T21" fmla="*/ 3 h 11"/>
                  <a:gd name="T22" fmla="*/ 1 w 36"/>
                  <a:gd name="T23" fmla="*/ 6 h 11"/>
                  <a:gd name="T24" fmla="*/ 5 w 36"/>
                  <a:gd name="T25" fmla="*/ 10 h 11"/>
                  <a:gd name="T26" fmla="*/ 5 w 36"/>
                  <a:gd name="T27" fmla="*/ 11 h 11"/>
                  <a:gd name="T28" fmla="*/ 5 w 36"/>
                  <a:gd name="T29" fmla="*/ 10 h 11"/>
                  <a:gd name="T30" fmla="*/ 31 w 36"/>
                  <a:gd name="T31" fmla="*/ 10 h 11"/>
                  <a:gd name="T32" fmla="*/ 35 w 36"/>
                  <a:gd name="T33" fmla="*/ 6 h 11"/>
                  <a:gd name="T34" fmla="*/ 31 w 36"/>
                  <a:gd name="T3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11">
                    <a:moveTo>
                      <a:pt x="5" y="11"/>
                    </a:moveTo>
                    <a:cubicBezTo>
                      <a:pt x="2" y="11"/>
                      <a:pt x="0" y="9"/>
                      <a:pt x="0" y="6"/>
                    </a:cubicBezTo>
                    <a:cubicBezTo>
                      <a:pt x="0" y="4"/>
                      <a:pt x="0" y="3"/>
                      <a:pt x="1" y="2"/>
                    </a:cubicBezTo>
                    <a:cubicBezTo>
                      <a:pt x="2" y="1"/>
                      <a:pt x="4" y="0"/>
                      <a:pt x="5" y="0"/>
                    </a:cubicBezTo>
                    <a:cubicBezTo>
                      <a:pt x="31" y="0"/>
                      <a:pt x="31" y="0"/>
                      <a:pt x="31" y="0"/>
                    </a:cubicBezTo>
                    <a:cubicBezTo>
                      <a:pt x="34" y="0"/>
                      <a:pt x="36" y="3"/>
                      <a:pt x="36" y="6"/>
                    </a:cubicBezTo>
                    <a:cubicBezTo>
                      <a:pt x="36" y="9"/>
                      <a:pt x="34" y="11"/>
                      <a:pt x="31" y="11"/>
                    </a:cubicBezTo>
                    <a:lnTo>
                      <a:pt x="5" y="11"/>
                    </a:lnTo>
                    <a:close/>
                    <a:moveTo>
                      <a:pt x="31" y="1"/>
                    </a:moveTo>
                    <a:cubicBezTo>
                      <a:pt x="5" y="1"/>
                      <a:pt x="5" y="1"/>
                      <a:pt x="5" y="1"/>
                    </a:cubicBezTo>
                    <a:cubicBezTo>
                      <a:pt x="4" y="1"/>
                      <a:pt x="3" y="2"/>
                      <a:pt x="2" y="3"/>
                    </a:cubicBezTo>
                    <a:cubicBezTo>
                      <a:pt x="1" y="3"/>
                      <a:pt x="1" y="5"/>
                      <a:pt x="1" y="6"/>
                    </a:cubicBezTo>
                    <a:cubicBezTo>
                      <a:pt x="1" y="8"/>
                      <a:pt x="3" y="10"/>
                      <a:pt x="5" y="10"/>
                    </a:cubicBezTo>
                    <a:cubicBezTo>
                      <a:pt x="5" y="11"/>
                      <a:pt x="5" y="11"/>
                      <a:pt x="5" y="11"/>
                    </a:cubicBezTo>
                    <a:cubicBezTo>
                      <a:pt x="5" y="10"/>
                      <a:pt x="5" y="10"/>
                      <a:pt x="5" y="10"/>
                    </a:cubicBezTo>
                    <a:cubicBezTo>
                      <a:pt x="31" y="10"/>
                      <a:pt x="31" y="10"/>
                      <a:pt x="31" y="10"/>
                    </a:cubicBezTo>
                    <a:cubicBezTo>
                      <a:pt x="33" y="10"/>
                      <a:pt x="35" y="8"/>
                      <a:pt x="35" y="6"/>
                    </a:cubicBezTo>
                    <a:cubicBezTo>
                      <a:pt x="35" y="3"/>
                      <a:pt x="33" y="1"/>
                      <a:pt x="3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8" name="Freeform 41"/>
              <p:cNvSpPr>
                <a:spLocks noEditPoints="1"/>
              </p:cNvSpPr>
              <p:nvPr/>
            </p:nvSpPr>
            <p:spPr bwMode="auto">
              <a:xfrm>
                <a:off x="6066" y="2752"/>
                <a:ext cx="300" cy="264"/>
              </a:xfrm>
              <a:custGeom>
                <a:avLst/>
                <a:gdLst>
                  <a:gd name="T0" fmla="*/ 120 w 126"/>
                  <a:gd name="T1" fmla="*/ 99 h 110"/>
                  <a:gd name="T2" fmla="*/ 118 w 126"/>
                  <a:gd name="T3" fmla="*/ 82 h 110"/>
                  <a:gd name="T4" fmla="*/ 101 w 126"/>
                  <a:gd name="T5" fmla="*/ 28 h 110"/>
                  <a:gd name="T6" fmla="*/ 76 w 126"/>
                  <a:gd name="T7" fmla="*/ 2 h 110"/>
                  <a:gd name="T8" fmla="*/ 75 w 126"/>
                  <a:gd name="T9" fmla="*/ 0 h 110"/>
                  <a:gd name="T10" fmla="*/ 48 w 126"/>
                  <a:gd name="T11" fmla="*/ 0 h 110"/>
                  <a:gd name="T12" fmla="*/ 29 w 126"/>
                  <a:gd name="T13" fmla="*/ 22 h 110"/>
                  <a:gd name="T14" fmla="*/ 10 w 126"/>
                  <a:gd name="T15" fmla="*/ 91 h 110"/>
                  <a:gd name="T16" fmla="*/ 4 w 126"/>
                  <a:gd name="T17" fmla="*/ 102 h 110"/>
                  <a:gd name="T18" fmla="*/ 4 w 126"/>
                  <a:gd name="T19" fmla="*/ 105 h 110"/>
                  <a:gd name="T20" fmla="*/ 10 w 126"/>
                  <a:gd name="T21" fmla="*/ 106 h 110"/>
                  <a:gd name="T22" fmla="*/ 19 w 126"/>
                  <a:gd name="T23" fmla="*/ 105 h 110"/>
                  <a:gd name="T24" fmla="*/ 19 w 126"/>
                  <a:gd name="T25" fmla="*/ 105 h 110"/>
                  <a:gd name="T26" fmla="*/ 20 w 126"/>
                  <a:gd name="T27" fmla="*/ 105 h 110"/>
                  <a:gd name="T28" fmla="*/ 61 w 126"/>
                  <a:gd name="T29" fmla="*/ 110 h 110"/>
                  <a:gd name="T30" fmla="*/ 105 w 126"/>
                  <a:gd name="T31" fmla="*/ 104 h 110"/>
                  <a:gd name="T32" fmla="*/ 107 w 126"/>
                  <a:gd name="T33" fmla="*/ 104 h 110"/>
                  <a:gd name="T34" fmla="*/ 114 w 126"/>
                  <a:gd name="T35" fmla="*/ 106 h 110"/>
                  <a:gd name="T36" fmla="*/ 118 w 126"/>
                  <a:gd name="T37" fmla="*/ 107 h 110"/>
                  <a:gd name="T38" fmla="*/ 123 w 126"/>
                  <a:gd name="T39" fmla="*/ 104 h 110"/>
                  <a:gd name="T40" fmla="*/ 120 w 126"/>
                  <a:gd name="T41" fmla="*/ 99 h 110"/>
                  <a:gd name="T42" fmla="*/ 81 w 126"/>
                  <a:gd name="T43" fmla="*/ 55 h 110"/>
                  <a:gd name="T44" fmla="*/ 81 w 126"/>
                  <a:gd name="T45" fmla="*/ 58 h 110"/>
                  <a:gd name="T46" fmla="*/ 53 w 126"/>
                  <a:gd name="T47" fmla="*/ 57 h 110"/>
                  <a:gd name="T48" fmla="*/ 53 w 126"/>
                  <a:gd name="T49" fmla="*/ 62 h 110"/>
                  <a:gd name="T50" fmla="*/ 81 w 126"/>
                  <a:gd name="T51" fmla="*/ 62 h 110"/>
                  <a:gd name="T52" fmla="*/ 81 w 126"/>
                  <a:gd name="T53" fmla="*/ 66 h 110"/>
                  <a:gd name="T54" fmla="*/ 53 w 126"/>
                  <a:gd name="T55" fmla="*/ 65 h 110"/>
                  <a:gd name="T56" fmla="*/ 67 w 126"/>
                  <a:gd name="T57" fmla="*/ 80 h 110"/>
                  <a:gd name="T58" fmla="*/ 83 w 126"/>
                  <a:gd name="T59" fmla="*/ 78 h 110"/>
                  <a:gd name="T60" fmla="*/ 85 w 126"/>
                  <a:gd name="T61" fmla="*/ 83 h 110"/>
                  <a:gd name="T62" fmla="*/ 54 w 126"/>
                  <a:gd name="T63" fmla="*/ 81 h 110"/>
                  <a:gd name="T64" fmla="*/ 45 w 126"/>
                  <a:gd name="T65" fmla="*/ 65 h 110"/>
                  <a:gd name="T66" fmla="*/ 38 w 126"/>
                  <a:gd name="T67" fmla="*/ 65 h 110"/>
                  <a:gd name="T68" fmla="*/ 39 w 126"/>
                  <a:gd name="T69" fmla="*/ 61 h 110"/>
                  <a:gd name="T70" fmla="*/ 44 w 126"/>
                  <a:gd name="T71" fmla="*/ 61 h 110"/>
                  <a:gd name="T72" fmla="*/ 45 w 126"/>
                  <a:gd name="T73" fmla="*/ 58 h 110"/>
                  <a:gd name="T74" fmla="*/ 39 w 126"/>
                  <a:gd name="T75" fmla="*/ 57 h 110"/>
                  <a:gd name="T76" fmla="*/ 39 w 126"/>
                  <a:gd name="T77" fmla="*/ 53 h 110"/>
                  <a:gd name="T78" fmla="*/ 45 w 126"/>
                  <a:gd name="T79" fmla="*/ 53 h 110"/>
                  <a:gd name="T80" fmla="*/ 67 w 126"/>
                  <a:gd name="T81" fmla="*/ 35 h 110"/>
                  <a:gd name="T82" fmla="*/ 86 w 126"/>
                  <a:gd name="T83" fmla="*/ 38 h 110"/>
                  <a:gd name="T84" fmla="*/ 83 w 126"/>
                  <a:gd name="T85" fmla="*/ 43 h 110"/>
                  <a:gd name="T86" fmla="*/ 54 w 126"/>
                  <a:gd name="T87" fmla="*/ 54 h 110"/>
                  <a:gd name="T88" fmla="*/ 81 w 126"/>
                  <a:gd name="T89"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6" h="110">
                    <a:moveTo>
                      <a:pt x="120" y="99"/>
                    </a:moveTo>
                    <a:cubicBezTo>
                      <a:pt x="120" y="99"/>
                      <a:pt x="114" y="94"/>
                      <a:pt x="118" y="82"/>
                    </a:cubicBezTo>
                    <a:cubicBezTo>
                      <a:pt x="118" y="82"/>
                      <a:pt x="126" y="48"/>
                      <a:pt x="101" y="28"/>
                    </a:cubicBezTo>
                    <a:cubicBezTo>
                      <a:pt x="99" y="26"/>
                      <a:pt x="76" y="7"/>
                      <a:pt x="76" y="2"/>
                    </a:cubicBezTo>
                    <a:cubicBezTo>
                      <a:pt x="76" y="1"/>
                      <a:pt x="75" y="1"/>
                      <a:pt x="75" y="0"/>
                    </a:cubicBezTo>
                    <a:cubicBezTo>
                      <a:pt x="48" y="0"/>
                      <a:pt x="48" y="0"/>
                      <a:pt x="48" y="0"/>
                    </a:cubicBezTo>
                    <a:cubicBezTo>
                      <a:pt x="45" y="6"/>
                      <a:pt x="38" y="13"/>
                      <a:pt x="29" y="22"/>
                    </a:cubicBezTo>
                    <a:cubicBezTo>
                      <a:pt x="29" y="22"/>
                      <a:pt x="0" y="49"/>
                      <a:pt x="10" y="91"/>
                    </a:cubicBezTo>
                    <a:cubicBezTo>
                      <a:pt x="10" y="92"/>
                      <a:pt x="10" y="94"/>
                      <a:pt x="4" y="102"/>
                    </a:cubicBezTo>
                    <a:cubicBezTo>
                      <a:pt x="4" y="102"/>
                      <a:pt x="3" y="104"/>
                      <a:pt x="4" y="105"/>
                    </a:cubicBezTo>
                    <a:cubicBezTo>
                      <a:pt x="5" y="106"/>
                      <a:pt x="7" y="107"/>
                      <a:pt x="10" y="106"/>
                    </a:cubicBezTo>
                    <a:cubicBezTo>
                      <a:pt x="10" y="106"/>
                      <a:pt x="14" y="105"/>
                      <a:pt x="19" y="105"/>
                    </a:cubicBezTo>
                    <a:cubicBezTo>
                      <a:pt x="19" y="105"/>
                      <a:pt x="19" y="105"/>
                      <a:pt x="19" y="105"/>
                    </a:cubicBezTo>
                    <a:cubicBezTo>
                      <a:pt x="20" y="105"/>
                      <a:pt x="20" y="105"/>
                      <a:pt x="20" y="105"/>
                    </a:cubicBezTo>
                    <a:cubicBezTo>
                      <a:pt x="20" y="105"/>
                      <a:pt x="36" y="110"/>
                      <a:pt x="61" y="110"/>
                    </a:cubicBezTo>
                    <a:cubicBezTo>
                      <a:pt x="76" y="110"/>
                      <a:pt x="91" y="108"/>
                      <a:pt x="105" y="104"/>
                    </a:cubicBezTo>
                    <a:cubicBezTo>
                      <a:pt x="105" y="104"/>
                      <a:pt x="106" y="104"/>
                      <a:pt x="107" y="104"/>
                    </a:cubicBezTo>
                    <a:cubicBezTo>
                      <a:pt x="109" y="104"/>
                      <a:pt x="112" y="105"/>
                      <a:pt x="114" y="106"/>
                    </a:cubicBezTo>
                    <a:cubicBezTo>
                      <a:pt x="114" y="106"/>
                      <a:pt x="116" y="107"/>
                      <a:pt x="118" y="107"/>
                    </a:cubicBezTo>
                    <a:cubicBezTo>
                      <a:pt x="119" y="107"/>
                      <a:pt x="121" y="106"/>
                      <a:pt x="123" y="104"/>
                    </a:cubicBezTo>
                    <a:cubicBezTo>
                      <a:pt x="123" y="104"/>
                      <a:pt x="125" y="102"/>
                      <a:pt x="120" y="99"/>
                    </a:cubicBezTo>
                    <a:close/>
                    <a:moveTo>
                      <a:pt x="81" y="55"/>
                    </a:moveTo>
                    <a:cubicBezTo>
                      <a:pt x="81" y="58"/>
                      <a:pt x="81" y="58"/>
                      <a:pt x="81" y="58"/>
                    </a:cubicBezTo>
                    <a:cubicBezTo>
                      <a:pt x="53" y="57"/>
                      <a:pt x="53" y="57"/>
                      <a:pt x="53" y="57"/>
                    </a:cubicBezTo>
                    <a:cubicBezTo>
                      <a:pt x="53" y="57"/>
                      <a:pt x="52" y="61"/>
                      <a:pt x="53" y="62"/>
                    </a:cubicBezTo>
                    <a:cubicBezTo>
                      <a:pt x="81" y="62"/>
                      <a:pt x="81" y="62"/>
                      <a:pt x="81" y="62"/>
                    </a:cubicBezTo>
                    <a:cubicBezTo>
                      <a:pt x="81" y="66"/>
                      <a:pt x="81" y="66"/>
                      <a:pt x="81" y="66"/>
                    </a:cubicBezTo>
                    <a:cubicBezTo>
                      <a:pt x="53" y="65"/>
                      <a:pt x="53" y="65"/>
                      <a:pt x="53" y="65"/>
                    </a:cubicBezTo>
                    <a:cubicBezTo>
                      <a:pt x="53" y="65"/>
                      <a:pt x="54" y="78"/>
                      <a:pt x="67" y="80"/>
                    </a:cubicBezTo>
                    <a:cubicBezTo>
                      <a:pt x="67" y="80"/>
                      <a:pt x="76" y="82"/>
                      <a:pt x="83" y="78"/>
                    </a:cubicBezTo>
                    <a:cubicBezTo>
                      <a:pt x="85" y="83"/>
                      <a:pt x="85" y="83"/>
                      <a:pt x="85" y="83"/>
                    </a:cubicBezTo>
                    <a:cubicBezTo>
                      <a:pt x="85" y="83"/>
                      <a:pt x="71" y="91"/>
                      <a:pt x="54" y="81"/>
                    </a:cubicBezTo>
                    <a:cubicBezTo>
                      <a:pt x="54" y="81"/>
                      <a:pt x="46" y="76"/>
                      <a:pt x="45" y="65"/>
                    </a:cubicBezTo>
                    <a:cubicBezTo>
                      <a:pt x="38" y="65"/>
                      <a:pt x="38" y="65"/>
                      <a:pt x="38" y="65"/>
                    </a:cubicBezTo>
                    <a:cubicBezTo>
                      <a:pt x="39" y="61"/>
                      <a:pt x="39" y="61"/>
                      <a:pt x="39" y="61"/>
                    </a:cubicBezTo>
                    <a:cubicBezTo>
                      <a:pt x="44" y="61"/>
                      <a:pt x="44" y="61"/>
                      <a:pt x="44" y="61"/>
                    </a:cubicBezTo>
                    <a:cubicBezTo>
                      <a:pt x="44" y="61"/>
                      <a:pt x="44" y="60"/>
                      <a:pt x="45" y="58"/>
                    </a:cubicBezTo>
                    <a:cubicBezTo>
                      <a:pt x="39" y="57"/>
                      <a:pt x="39" y="57"/>
                      <a:pt x="39" y="57"/>
                    </a:cubicBezTo>
                    <a:cubicBezTo>
                      <a:pt x="39" y="53"/>
                      <a:pt x="39" y="53"/>
                      <a:pt x="39" y="53"/>
                    </a:cubicBezTo>
                    <a:cubicBezTo>
                      <a:pt x="45" y="53"/>
                      <a:pt x="45" y="53"/>
                      <a:pt x="45" y="53"/>
                    </a:cubicBezTo>
                    <a:cubicBezTo>
                      <a:pt x="45" y="53"/>
                      <a:pt x="48" y="37"/>
                      <a:pt x="67" y="35"/>
                    </a:cubicBezTo>
                    <a:cubicBezTo>
                      <a:pt x="67" y="35"/>
                      <a:pt x="81" y="33"/>
                      <a:pt x="86" y="38"/>
                    </a:cubicBezTo>
                    <a:cubicBezTo>
                      <a:pt x="83" y="43"/>
                      <a:pt x="83" y="43"/>
                      <a:pt x="83" y="43"/>
                    </a:cubicBezTo>
                    <a:cubicBezTo>
                      <a:pt x="83" y="43"/>
                      <a:pt x="61" y="33"/>
                      <a:pt x="54" y="54"/>
                    </a:cubicBezTo>
                    <a:lnTo>
                      <a:pt x="81" y="5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95" name="组合 94"/>
          <p:cNvGrpSpPr/>
          <p:nvPr/>
        </p:nvGrpSpPr>
        <p:grpSpPr>
          <a:xfrm>
            <a:off x="5686056" y="5284969"/>
            <a:ext cx="784855" cy="993367"/>
            <a:chOff x="5685315" y="4892401"/>
            <a:chExt cx="784753" cy="993597"/>
          </a:xfrm>
        </p:grpSpPr>
        <p:grpSp>
          <p:nvGrpSpPr>
            <p:cNvPr id="96" name="组合 95"/>
            <p:cNvGrpSpPr/>
            <p:nvPr/>
          </p:nvGrpSpPr>
          <p:grpSpPr>
            <a:xfrm>
              <a:off x="5685315" y="4892401"/>
              <a:ext cx="784753" cy="993597"/>
              <a:chOff x="4390176" y="890801"/>
              <a:chExt cx="1081244" cy="1368991"/>
            </a:xfrm>
          </p:grpSpPr>
          <p:grpSp>
            <p:nvGrpSpPr>
              <p:cNvPr id="98" name="组合 97"/>
              <p:cNvGrpSpPr/>
              <p:nvPr/>
            </p:nvGrpSpPr>
            <p:grpSpPr>
              <a:xfrm>
                <a:off x="4390176" y="890801"/>
                <a:ext cx="1081244" cy="1368991"/>
                <a:chOff x="4627786" y="1796539"/>
                <a:chExt cx="2675679" cy="3387753"/>
              </a:xfrm>
            </p:grpSpPr>
            <p:sp>
              <p:nvSpPr>
                <p:cNvPr id="102" name="圆角矩形 101"/>
                <p:cNvSpPr/>
                <p:nvPr/>
              </p:nvSpPr>
              <p:spPr>
                <a:xfrm rot="2760000">
                  <a:off x="4423176" y="2304004"/>
                  <a:ext cx="3387753" cy="2372824"/>
                </a:xfrm>
                <a:prstGeom prst="roundRect">
                  <a:avLst>
                    <a:gd name="adj" fmla="val 50000"/>
                  </a:avLst>
                </a:prstGeom>
                <a:gradFill>
                  <a:gsLst>
                    <a:gs pos="47000">
                      <a:schemeClr val="tx1">
                        <a:alpha val="19000"/>
                      </a:schemeClr>
                    </a:gs>
                    <a:gs pos="76000">
                      <a:srgbClr val="6C6C6C">
                        <a:alpha val="10000"/>
                      </a:srgbClr>
                    </a:gs>
                    <a:gs pos="0">
                      <a:schemeClr val="tx1">
                        <a:alpha val="61000"/>
                      </a:schemeClr>
                    </a:gs>
                    <a:gs pos="100000">
                      <a:srgbClr val="D8D8D8">
                        <a:alpha val="0"/>
                      </a:srgbClr>
                    </a:gs>
                  </a:gsLst>
                  <a:lin ang="0" scaled="0"/>
                </a:gra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3" name="椭圆 102"/>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304800" dist="1270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99" name="组合 98"/>
              <p:cNvGrpSpPr/>
              <p:nvPr/>
            </p:nvGrpSpPr>
            <p:grpSpPr>
              <a:xfrm>
                <a:off x="4489652" y="976692"/>
                <a:ext cx="873070" cy="1203161"/>
                <a:chOff x="4627786" y="1715908"/>
                <a:chExt cx="2875230" cy="3962302"/>
              </a:xfrm>
            </p:grpSpPr>
            <p:sp>
              <p:nvSpPr>
                <p:cNvPr id="100" name="圆角矩形 99"/>
                <p:cNvSpPr/>
                <p:nvPr/>
              </p:nvSpPr>
              <p:spPr>
                <a:xfrm rot="2760000">
                  <a:off x="4335454" y="2510647"/>
                  <a:ext cx="3962302" cy="2372823"/>
                </a:xfrm>
                <a:prstGeom prst="roundRect">
                  <a:avLst>
                    <a:gd name="adj" fmla="val 50000"/>
                  </a:avLst>
                </a:prstGeom>
                <a:gradFill>
                  <a:gsLst>
                    <a:gs pos="32000">
                      <a:schemeClr val="tx1">
                        <a:alpha val="13000"/>
                      </a:schemeClr>
                    </a:gs>
                    <a:gs pos="68000">
                      <a:srgbClr val="6C6C6C">
                        <a:alpha val="10000"/>
                      </a:srgbClr>
                    </a:gs>
                    <a:gs pos="0">
                      <a:schemeClr val="tx1">
                        <a:alpha val="61000"/>
                      </a:schemeClr>
                    </a:gs>
                    <a:gs pos="100000">
                      <a:srgbClr val="D8D8D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1" name="椭圆 100"/>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254000" dist="1143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97" name="Freeform 108"/>
            <p:cNvSpPr>
              <a:spLocks noEditPoints="1"/>
            </p:cNvSpPr>
            <p:nvPr/>
          </p:nvSpPr>
          <p:spPr bwMode="auto">
            <a:xfrm>
              <a:off x="5838421" y="5086977"/>
              <a:ext cx="276466" cy="277460"/>
            </a:xfrm>
            <a:custGeom>
              <a:avLst/>
              <a:gdLst>
                <a:gd name="T0" fmla="*/ 97 w 115"/>
                <a:gd name="T1" fmla="*/ 48 h 115"/>
                <a:gd name="T2" fmla="*/ 91 w 115"/>
                <a:gd name="T3" fmla="*/ 41 h 115"/>
                <a:gd name="T4" fmla="*/ 102 w 115"/>
                <a:gd name="T5" fmla="*/ 26 h 115"/>
                <a:gd name="T6" fmla="*/ 94 w 115"/>
                <a:gd name="T7" fmla="*/ 13 h 115"/>
                <a:gd name="T8" fmla="*/ 79 w 115"/>
                <a:gd name="T9" fmla="*/ 23 h 115"/>
                <a:gd name="T10" fmla="*/ 70 w 115"/>
                <a:gd name="T11" fmla="*/ 22 h 115"/>
                <a:gd name="T12" fmla="*/ 67 w 115"/>
                <a:gd name="T13" fmla="*/ 3 h 115"/>
                <a:gd name="T14" fmla="*/ 52 w 115"/>
                <a:gd name="T15" fmla="*/ 0 h 115"/>
                <a:gd name="T16" fmla="*/ 48 w 115"/>
                <a:gd name="T17" fmla="*/ 18 h 115"/>
                <a:gd name="T18" fmla="*/ 41 w 115"/>
                <a:gd name="T19" fmla="*/ 24 h 115"/>
                <a:gd name="T20" fmla="*/ 26 w 115"/>
                <a:gd name="T21" fmla="*/ 13 h 115"/>
                <a:gd name="T22" fmla="*/ 13 w 115"/>
                <a:gd name="T23" fmla="*/ 21 h 115"/>
                <a:gd name="T24" fmla="*/ 23 w 115"/>
                <a:gd name="T25" fmla="*/ 36 h 115"/>
                <a:gd name="T26" fmla="*/ 22 w 115"/>
                <a:gd name="T27" fmla="*/ 45 h 115"/>
                <a:gd name="T28" fmla="*/ 4 w 115"/>
                <a:gd name="T29" fmla="*/ 48 h 115"/>
                <a:gd name="T30" fmla="*/ 0 w 115"/>
                <a:gd name="T31" fmla="*/ 63 h 115"/>
                <a:gd name="T32" fmla="*/ 18 w 115"/>
                <a:gd name="T33" fmla="*/ 66 h 115"/>
                <a:gd name="T34" fmla="*/ 24 w 115"/>
                <a:gd name="T35" fmla="*/ 73 h 115"/>
                <a:gd name="T36" fmla="*/ 13 w 115"/>
                <a:gd name="T37" fmla="*/ 89 h 115"/>
                <a:gd name="T38" fmla="*/ 21 w 115"/>
                <a:gd name="T39" fmla="*/ 102 h 115"/>
                <a:gd name="T40" fmla="*/ 36 w 115"/>
                <a:gd name="T41" fmla="*/ 92 h 115"/>
                <a:gd name="T42" fmla="*/ 45 w 115"/>
                <a:gd name="T43" fmla="*/ 92 h 115"/>
                <a:gd name="T44" fmla="*/ 48 w 115"/>
                <a:gd name="T45" fmla="*/ 111 h 115"/>
                <a:gd name="T46" fmla="*/ 63 w 115"/>
                <a:gd name="T47" fmla="*/ 115 h 115"/>
                <a:gd name="T48" fmla="*/ 67 w 115"/>
                <a:gd name="T49" fmla="*/ 97 h 115"/>
                <a:gd name="T50" fmla="*/ 74 w 115"/>
                <a:gd name="T51" fmla="*/ 91 h 115"/>
                <a:gd name="T52" fmla="*/ 89 w 115"/>
                <a:gd name="T53" fmla="*/ 102 h 115"/>
                <a:gd name="T54" fmla="*/ 102 w 115"/>
                <a:gd name="T55" fmla="*/ 94 h 115"/>
                <a:gd name="T56" fmla="*/ 92 w 115"/>
                <a:gd name="T57" fmla="*/ 79 h 115"/>
                <a:gd name="T58" fmla="*/ 93 w 115"/>
                <a:gd name="T59" fmla="*/ 70 h 115"/>
                <a:gd name="T60" fmla="*/ 112 w 115"/>
                <a:gd name="T61" fmla="*/ 66 h 115"/>
                <a:gd name="T62" fmla="*/ 115 w 115"/>
                <a:gd name="T63" fmla="*/ 52 h 115"/>
                <a:gd name="T64" fmla="*/ 58 w 115"/>
                <a:gd name="T65" fmla="*/ 79 h 115"/>
                <a:gd name="T66" fmla="*/ 58 w 115"/>
                <a:gd name="T67" fmla="*/ 36 h 115"/>
                <a:gd name="T68" fmla="*/ 58 w 115"/>
                <a:gd name="T69" fmla="*/ 79 h 115"/>
                <a:gd name="T70" fmla="*/ 49 w 115"/>
                <a:gd name="T71" fmla="*/ 57 h 115"/>
                <a:gd name="T72" fmla="*/ 67 w 115"/>
                <a:gd name="T7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5" h="115">
                  <a:moveTo>
                    <a:pt x="112" y="48"/>
                  </a:moveTo>
                  <a:cubicBezTo>
                    <a:pt x="97" y="48"/>
                    <a:pt x="97" y="48"/>
                    <a:pt x="97" y="48"/>
                  </a:cubicBezTo>
                  <a:cubicBezTo>
                    <a:pt x="95" y="48"/>
                    <a:pt x="93" y="47"/>
                    <a:pt x="93" y="45"/>
                  </a:cubicBezTo>
                  <a:cubicBezTo>
                    <a:pt x="91" y="41"/>
                    <a:pt x="91" y="41"/>
                    <a:pt x="91" y="41"/>
                  </a:cubicBezTo>
                  <a:cubicBezTo>
                    <a:pt x="90" y="40"/>
                    <a:pt x="91" y="37"/>
                    <a:pt x="92" y="36"/>
                  </a:cubicBezTo>
                  <a:cubicBezTo>
                    <a:pt x="102" y="26"/>
                    <a:pt x="102" y="26"/>
                    <a:pt x="102" y="26"/>
                  </a:cubicBezTo>
                  <a:cubicBezTo>
                    <a:pt x="104" y="24"/>
                    <a:pt x="104" y="22"/>
                    <a:pt x="102" y="21"/>
                  </a:cubicBezTo>
                  <a:cubicBezTo>
                    <a:pt x="94" y="13"/>
                    <a:pt x="94" y="13"/>
                    <a:pt x="94" y="13"/>
                  </a:cubicBezTo>
                  <a:cubicBezTo>
                    <a:pt x="93" y="11"/>
                    <a:pt x="91" y="11"/>
                    <a:pt x="89" y="13"/>
                  </a:cubicBezTo>
                  <a:cubicBezTo>
                    <a:pt x="79" y="23"/>
                    <a:pt x="79" y="23"/>
                    <a:pt x="79" y="23"/>
                  </a:cubicBezTo>
                  <a:cubicBezTo>
                    <a:pt x="78" y="24"/>
                    <a:pt x="75" y="25"/>
                    <a:pt x="74" y="24"/>
                  </a:cubicBezTo>
                  <a:cubicBezTo>
                    <a:pt x="70" y="22"/>
                    <a:pt x="70" y="22"/>
                    <a:pt x="70" y="22"/>
                  </a:cubicBezTo>
                  <a:cubicBezTo>
                    <a:pt x="68" y="22"/>
                    <a:pt x="67" y="20"/>
                    <a:pt x="67" y="18"/>
                  </a:cubicBezTo>
                  <a:cubicBezTo>
                    <a:pt x="67" y="3"/>
                    <a:pt x="67" y="3"/>
                    <a:pt x="67" y="3"/>
                  </a:cubicBezTo>
                  <a:cubicBezTo>
                    <a:pt x="67" y="1"/>
                    <a:pt x="65" y="0"/>
                    <a:pt x="63" y="0"/>
                  </a:cubicBezTo>
                  <a:cubicBezTo>
                    <a:pt x="52" y="0"/>
                    <a:pt x="52" y="0"/>
                    <a:pt x="52" y="0"/>
                  </a:cubicBezTo>
                  <a:cubicBezTo>
                    <a:pt x="50" y="0"/>
                    <a:pt x="48" y="1"/>
                    <a:pt x="48" y="3"/>
                  </a:cubicBezTo>
                  <a:cubicBezTo>
                    <a:pt x="48" y="18"/>
                    <a:pt x="48" y="18"/>
                    <a:pt x="48" y="18"/>
                  </a:cubicBezTo>
                  <a:cubicBezTo>
                    <a:pt x="48" y="20"/>
                    <a:pt x="47" y="22"/>
                    <a:pt x="45" y="22"/>
                  </a:cubicBezTo>
                  <a:cubicBezTo>
                    <a:pt x="41" y="24"/>
                    <a:pt x="41" y="24"/>
                    <a:pt x="41" y="24"/>
                  </a:cubicBezTo>
                  <a:cubicBezTo>
                    <a:pt x="40" y="25"/>
                    <a:pt x="37" y="24"/>
                    <a:pt x="36" y="23"/>
                  </a:cubicBezTo>
                  <a:cubicBezTo>
                    <a:pt x="26" y="13"/>
                    <a:pt x="26" y="13"/>
                    <a:pt x="26" y="13"/>
                  </a:cubicBezTo>
                  <a:cubicBezTo>
                    <a:pt x="25" y="11"/>
                    <a:pt x="22" y="11"/>
                    <a:pt x="21" y="13"/>
                  </a:cubicBezTo>
                  <a:cubicBezTo>
                    <a:pt x="13" y="21"/>
                    <a:pt x="13" y="21"/>
                    <a:pt x="13" y="21"/>
                  </a:cubicBezTo>
                  <a:cubicBezTo>
                    <a:pt x="12" y="22"/>
                    <a:pt x="12" y="24"/>
                    <a:pt x="13" y="26"/>
                  </a:cubicBezTo>
                  <a:cubicBezTo>
                    <a:pt x="23" y="36"/>
                    <a:pt x="23" y="36"/>
                    <a:pt x="23" y="36"/>
                  </a:cubicBezTo>
                  <a:cubicBezTo>
                    <a:pt x="24" y="37"/>
                    <a:pt x="25" y="40"/>
                    <a:pt x="24" y="41"/>
                  </a:cubicBezTo>
                  <a:cubicBezTo>
                    <a:pt x="22" y="45"/>
                    <a:pt x="22" y="45"/>
                    <a:pt x="22" y="45"/>
                  </a:cubicBezTo>
                  <a:cubicBezTo>
                    <a:pt x="22" y="47"/>
                    <a:pt x="20" y="48"/>
                    <a:pt x="18" y="48"/>
                  </a:cubicBezTo>
                  <a:cubicBezTo>
                    <a:pt x="4" y="48"/>
                    <a:pt x="4" y="48"/>
                    <a:pt x="4" y="48"/>
                  </a:cubicBezTo>
                  <a:cubicBezTo>
                    <a:pt x="2" y="48"/>
                    <a:pt x="0" y="50"/>
                    <a:pt x="0" y="52"/>
                  </a:cubicBezTo>
                  <a:cubicBezTo>
                    <a:pt x="0" y="63"/>
                    <a:pt x="0" y="63"/>
                    <a:pt x="0" y="63"/>
                  </a:cubicBezTo>
                  <a:cubicBezTo>
                    <a:pt x="0" y="65"/>
                    <a:pt x="2" y="66"/>
                    <a:pt x="4" y="66"/>
                  </a:cubicBezTo>
                  <a:cubicBezTo>
                    <a:pt x="18" y="66"/>
                    <a:pt x="18" y="66"/>
                    <a:pt x="18" y="66"/>
                  </a:cubicBezTo>
                  <a:cubicBezTo>
                    <a:pt x="20" y="66"/>
                    <a:pt x="22" y="68"/>
                    <a:pt x="22" y="70"/>
                  </a:cubicBezTo>
                  <a:cubicBezTo>
                    <a:pt x="24" y="73"/>
                    <a:pt x="24" y="73"/>
                    <a:pt x="24" y="73"/>
                  </a:cubicBezTo>
                  <a:cubicBezTo>
                    <a:pt x="25" y="75"/>
                    <a:pt x="24" y="78"/>
                    <a:pt x="23" y="79"/>
                  </a:cubicBezTo>
                  <a:cubicBezTo>
                    <a:pt x="13" y="89"/>
                    <a:pt x="13" y="89"/>
                    <a:pt x="13" y="89"/>
                  </a:cubicBezTo>
                  <a:cubicBezTo>
                    <a:pt x="12" y="90"/>
                    <a:pt x="12" y="93"/>
                    <a:pt x="13" y="94"/>
                  </a:cubicBezTo>
                  <a:cubicBezTo>
                    <a:pt x="21" y="102"/>
                    <a:pt x="21" y="102"/>
                    <a:pt x="21" y="102"/>
                  </a:cubicBezTo>
                  <a:cubicBezTo>
                    <a:pt x="22" y="103"/>
                    <a:pt x="25" y="103"/>
                    <a:pt x="26" y="102"/>
                  </a:cubicBezTo>
                  <a:cubicBezTo>
                    <a:pt x="36" y="92"/>
                    <a:pt x="36" y="92"/>
                    <a:pt x="36" y="92"/>
                  </a:cubicBezTo>
                  <a:cubicBezTo>
                    <a:pt x="37" y="90"/>
                    <a:pt x="40" y="90"/>
                    <a:pt x="41" y="91"/>
                  </a:cubicBezTo>
                  <a:cubicBezTo>
                    <a:pt x="45" y="92"/>
                    <a:pt x="45" y="92"/>
                    <a:pt x="45" y="92"/>
                  </a:cubicBezTo>
                  <a:cubicBezTo>
                    <a:pt x="47" y="93"/>
                    <a:pt x="48" y="95"/>
                    <a:pt x="48" y="97"/>
                  </a:cubicBezTo>
                  <a:cubicBezTo>
                    <a:pt x="48" y="111"/>
                    <a:pt x="48" y="111"/>
                    <a:pt x="48" y="111"/>
                  </a:cubicBezTo>
                  <a:cubicBezTo>
                    <a:pt x="48" y="113"/>
                    <a:pt x="50" y="115"/>
                    <a:pt x="52" y="115"/>
                  </a:cubicBezTo>
                  <a:cubicBezTo>
                    <a:pt x="63" y="115"/>
                    <a:pt x="63" y="115"/>
                    <a:pt x="63" y="115"/>
                  </a:cubicBezTo>
                  <a:cubicBezTo>
                    <a:pt x="65" y="115"/>
                    <a:pt x="67" y="113"/>
                    <a:pt x="67" y="111"/>
                  </a:cubicBezTo>
                  <a:cubicBezTo>
                    <a:pt x="67" y="97"/>
                    <a:pt x="67" y="97"/>
                    <a:pt x="67" y="97"/>
                  </a:cubicBezTo>
                  <a:cubicBezTo>
                    <a:pt x="67" y="95"/>
                    <a:pt x="68" y="93"/>
                    <a:pt x="70" y="92"/>
                  </a:cubicBezTo>
                  <a:cubicBezTo>
                    <a:pt x="74" y="91"/>
                    <a:pt x="74" y="91"/>
                    <a:pt x="74" y="91"/>
                  </a:cubicBezTo>
                  <a:cubicBezTo>
                    <a:pt x="75" y="90"/>
                    <a:pt x="78" y="90"/>
                    <a:pt x="79" y="92"/>
                  </a:cubicBezTo>
                  <a:cubicBezTo>
                    <a:pt x="89" y="102"/>
                    <a:pt x="89" y="102"/>
                    <a:pt x="89" y="102"/>
                  </a:cubicBezTo>
                  <a:cubicBezTo>
                    <a:pt x="91" y="103"/>
                    <a:pt x="93" y="103"/>
                    <a:pt x="94" y="102"/>
                  </a:cubicBezTo>
                  <a:cubicBezTo>
                    <a:pt x="102" y="94"/>
                    <a:pt x="102" y="94"/>
                    <a:pt x="102" y="94"/>
                  </a:cubicBezTo>
                  <a:cubicBezTo>
                    <a:pt x="104" y="93"/>
                    <a:pt x="104" y="90"/>
                    <a:pt x="102" y="89"/>
                  </a:cubicBezTo>
                  <a:cubicBezTo>
                    <a:pt x="92" y="79"/>
                    <a:pt x="92" y="79"/>
                    <a:pt x="92" y="79"/>
                  </a:cubicBezTo>
                  <a:cubicBezTo>
                    <a:pt x="91" y="78"/>
                    <a:pt x="90" y="75"/>
                    <a:pt x="91" y="73"/>
                  </a:cubicBezTo>
                  <a:cubicBezTo>
                    <a:pt x="93" y="70"/>
                    <a:pt x="93" y="70"/>
                    <a:pt x="93" y="70"/>
                  </a:cubicBezTo>
                  <a:cubicBezTo>
                    <a:pt x="93" y="68"/>
                    <a:pt x="95" y="66"/>
                    <a:pt x="97" y="66"/>
                  </a:cubicBezTo>
                  <a:cubicBezTo>
                    <a:pt x="112" y="66"/>
                    <a:pt x="112" y="66"/>
                    <a:pt x="112" y="66"/>
                  </a:cubicBezTo>
                  <a:cubicBezTo>
                    <a:pt x="113" y="66"/>
                    <a:pt x="115" y="65"/>
                    <a:pt x="115" y="63"/>
                  </a:cubicBezTo>
                  <a:cubicBezTo>
                    <a:pt x="115" y="52"/>
                    <a:pt x="115" y="52"/>
                    <a:pt x="115" y="52"/>
                  </a:cubicBezTo>
                  <a:cubicBezTo>
                    <a:pt x="115" y="50"/>
                    <a:pt x="113" y="48"/>
                    <a:pt x="112" y="48"/>
                  </a:cubicBezTo>
                  <a:close/>
                  <a:moveTo>
                    <a:pt x="58" y="79"/>
                  </a:moveTo>
                  <a:cubicBezTo>
                    <a:pt x="46" y="79"/>
                    <a:pt x="36" y="69"/>
                    <a:pt x="36" y="57"/>
                  </a:cubicBezTo>
                  <a:cubicBezTo>
                    <a:pt x="36" y="46"/>
                    <a:pt x="46" y="36"/>
                    <a:pt x="58" y="36"/>
                  </a:cubicBezTo>
                  <a:cubicBezTo>
                    <a:pt x="69" y="36"/>
                    <a:pt x="79" y="46"/>
                    <a:pt x="79" y="57"/>
                  </a:cubicBezTo>
                  <a:cubicBezTo>
                    <a:pt x="79" y="69"/>
                    <a:pt x="69" y="79"/>
                    <a:pt x="58" y="79"/>
                  </a:cubicBezTo>
                  <a:close/>
                  <a:moveTo>
                    <a:pt x="58" y="48"/>
                  </a:moveTo>
                  <a:cubicBezTo>
                    <a:pt x="53" y="48"/>
                    <a:pt x="49" y="52"/>
                    <a:pt x="49" y="57"/>
                  </a:cubicBezTo>
                  <a:cubicBezTo>
                    <a:pt x="49" y="62"/>
                    <a:pt x="53" y="66"/>
                    <a:pt x="58" y="66"/>
                  </a:cubicBezTo>
                  <a:cubicBezTo>
                    <a:pt x="63" y="66"/>
                    <a:pt x="67" y="62"/>
                    <a:pt x="67" y="57"/>
                  </a:cubicBezTo>
                  <a:cubicBezTo>
                    <a:pt x="67" y="52"/>
                    <a:pt x="63" y="48"/>
                    <a:pt x="58" y="48"/>
                  </a:cubicBezTo>
                  <a:close/>
                </a:path>
              </a:pathLst>
            </a:custGeom>
            <a:solidFill>
              <a:srgbClr val="663A77"/>
            </a:solidFill>
            <a:ln>
              <a:noFill/>
            </a:ln>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04" name="组合 103"/>
          <p:cNvGrpSpPr/>
          <p:nvPr/>
        </p:nvGrpSpPr>
        <p:grpSpPr>
          <a:xfrm>
            <a:off x="4401890" y="4753242"/>
            <a:ext cx="784855" cy="993367"/>
            <a:chOff x="4401316" y="4360551"/>
            <a:chExt cx="784753" cy="993597"/>
          </a:xfrm>
        </p:grpSpPr>
        <p:grpSp>
          <p:nvGrpSpPr>
            <p:cNvPr id="105" name="组合 104"/>
            <p:cNvGrpSpPr/>
            <p:nvPr/>
          </p:nvGrpSpPr>
          <p:grpSpPr>
            <a:xfrm>
              <a:off x="4401316" y="4360551"/>
              <a:ext cx="784753" cy="993597"/>
              <a:chOff x="4390176" y="890801"/>
              <a:chExt cx="1081244" cy="1368991"/>
            </a:xfrm>
          </p:grpSpPr>
          <p:grpSp>
            <p:nvGrpSpPr>
              <p:cNvPr id="111" name="组合 110"/>
              <p:cNvGrpSpPr/>
              <p:nvPr/>
            </p:nvGrpSpPr>
            <p:grpSpPr>
              <a:xfrm>
                <a:off x="4390176" y="890801"/>
                <a:ext cx="1081244" cy="1368991"/>
                <a:chOff x="4627786" y="1796539"/>
                <a:chExt cx="2675679" cy="3387753"/>
              </a:xfrm>
            </p:grpSpPr>
            <p:sp>
              <p:nvSpPr>
                <p:cNvPr id="115" name="圆角矩形 114"/>
                <p:cNvSpPr/>
                <p:nvPr/>
              </p:nvSpPr>
              <p:spPr>
                <a:xfrm rot="2760000">
                  <a:off x="4423176" y="2304004"/>
                  <a:ext cx="3387753" cy="2372824"/>
                </a:xfrm>
                <a:prstGeom prst="roundRect">
                  <a:avLst>
                    <a:gd name="adj" fmla="val 50000"/>
                  </a:avLst>
                </a:prstGeom>
                <a:gradFill>
                  <a:gsLst>
                    <a:gs pos="47000">
                      <a:schemeClr val="tx1">
                        <a:alpha val="19000"/>
                      </a:schemeClr>
                    </a:gs>
                    <a:gs pos="76000">
                      <a:srgbClr val="6C6C6C">
                        <a:alpha val="10000"/>
                      </a:srgbClr>
                    </a:gs>
                    <a:gs pos="0">
                      <a:schemeClr val="tx1">
                        <a:alpha val="61000"/>
                      </a:schemeClr>
                    </a:gs>
                    <a:gs pos="100000">
                      <a:srgbClr val="D8D8D8">
                        <a:alpha val="0"/>
                      </a:srgbClr>
                    </a:gs>
                  </a:gsLst>
                  <a:lin ang="0" scaled="0"/>
                </a:gra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6" name="椭圆 115"/>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304800" dist="1270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12" name="组合 111"/>
              <p:cNvGrpSpPr/>
              <p:nvPr/>
            </p:nvGrpSpPr>
            <p:grpSpPr>
              <a:xfrm>
                <a:off x="4489652" y="976692"/>
                <a:ext cx="873070" cy="1203161"/>
                <a:chOff x="4627786" y="1715908"/>
                <a:chExt cx="2875230" cy="3962302"/>
              </a:xfrm>
            </p:grpSpPr>
            <p:sp>
              <p:nvSpPr>
                <p:cNvPr id="113" name="圆角矩形 112"/>
                <p:cNvSpPr/>
                <p:nvPr/>
              </p:nvSpPr>
              <p:spPr>
                <a:xfrm rot="2760000">
                  <a:off x="4335454" y="2510647"/>
                  <a:ext cx="3962302" cy="2372823"/>
                </a:xfrm>
                <a:prstGeom prst="roundRect">
                  <a:avLst>
                    <a:gd name="adj" fmla="val 50000"/>
                  </a:avLst>
                </a:prstGeom>
                <a:gradFill>
                  <a:gsLst>
                    <a:gs pos="32000">
                      <a:schemeClr val="tx1">
                        <a:alpha val="13000"/>
                      </a:schemeClr>
                    </a:gs>
                    <a:gs pos="68000">
                      <a:srgbClr val="6C6C6C">
                        <a:alpha val="10000"/>
                      </a:srgbClr>
                    </a:gs>
                    <a:gs pos="0">
                      <a:schemeClr val="tx1">
                        <a:alpha val="61000"/>
                      </a:schemeClr>
                    </a:gs>
                    <a:gs pos="100000">
                      <a:srgbClr val="D8D8D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4" name="椭圆 113"/>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254000" dist="1143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06" name="组合 105"/>
            <p:cNvGrpSpPr/>
            <p:nvPr/>
          </p:nvGrpSpPr>
          <p:grpSpPr>
            <a:xfrm>
              <a:off x="4578170" y="4573688"/>
              <a:ext cx="235385" cy="256153"/>
              <a:chOff x="4873626" y="1965325"/>
              <a:chExt cx="269876" cy="293688"/>
            </a:xfrm>
            <a:solidFill>
              <a:srgbClr val="C65885"/>
            </a:solidFill>
          </p:grpSpPr>
          <p:sp>
            <p:nvSpPr>
              <p:cNvPr id="107" name="Freeform 502"/>
              <p:cNvSpPr>
                <a:spLocks/>
              </p:cNvSpPr>
              <p:nvPr/>
            </p:nvSpPr>
            <p:spPr bwMode="auto">
              <a:xfrm>
                <a:off x="4873626"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8" name="Freeform 503"/>
              <p:cNvSpPr>
                <a:spLocks/>
              </p:cNvSpPr>
              <p:nvPr/>
            </p:nvSpPr>
            <p:spPr bwMode="auto">
              <a:xfrm>
                <a:off x="4884739"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9" name="Freeform 504"/>
              <p:cNvSpPr>
                <a:spLocks/>
              </p:cNvSpPr>
              <p:nvPr/>
            </p:nvSpPr>
            <p:spPr bwMode="auto">
              <a:xfrm>
                <a:off x="4940301"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0" name="Freeform 505"/>
              <p:cNvSpPr>
                <a:spLocks/>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117" name="组合 116"/>
          <p:cNvGrpSpPr/>
          <p:nvPr/>
        </p:nvGrpSpPr>
        <p:grpSpPr>
          <a:xfrm>
            <a:off x="3869971" y="3469541"/>
            <a:ext cx="784855" cy="993367"/>
            <a:chOff x="3869467" y="3076553"/>
            <a:chExt cx="784753" cy="993597"/>
          </a:xfrm>
        </p:grpSpPr>
        <p:grpSp>
          <p:nvGrpSpPr>
            <p:cNvPr id="118" name="组合 117"/>
            <p:cNvGrpSpPr/>
            <p:nvPr/>
          </p:nvGrpSpPr>
          <p:grpSpPr>
            <a:xfrm>
              <a:off x="3869467" y="3076553"/>
              <a:ext cx="784753" cy="993597"/>
              <a:chOff x="4390176" y="890801"/>
              <a:chExt cx="1081244" cy="1368991"/>
            </a:xfrm>
          </p:grpSpPr>
          <p:grpSp>
            <p:nvGrpSpPr>
              <p:cNvPr id="122" name="组合 121"/>
              <p:cNvGrpSpPr/>
              <p:nvPr/>
            </p:nvGrpSpPr>
            <p:grpSpPr>
              <a:xfrm>
                <a:off x="4390176" y="890801"/>
                <a:ext cx="1081244" cy="1368991"/>
                <a:chOff x="4627786" y="1796539"/>
                <a:chExt cx="2675679" cy="3387753"/>
              </a:xfrm>
            </p:grpSpPr>
            <p:sp>
              <p:nvSpPr>
                <p:cNvPr id="126" name="圆角矩形 125"/>
                <p:cNvSpPr/>
                <p:nvPr/>
              </p:nvSpPr>
              <p:spPr>
                <a:xfrm rot="2760000">
                  <a:off x="4423176" y="2304004"/>
                  <a:ext cx="3387753" cy="2372824"/>
                </a:xfrm>
                <a:prstGeom prst="roundRect">
                  <a:avLst>
                    <a:gd name="adj" fmla="val 50000"/>
                  </a:avLst>
                </a:prstGeom>
                <a:gradFill>
                  <a:gsLst>
                    <a:gs pos="47000">
                      <a:schemeClr val="tx1">
                        <a:alpha val="19000"/>
                      </a:schemeClr>
                    </a:gs>
                    <a:gs pos="76000">
                      <a:srgbClr val="6C6C6C">
                        <a:alpha val="10000"/>
                      </a:srgbClr>
                    </a:gs>
                    <a:gs pos="0">
                      <a:schemeClr val="tx1">
                        <a:alpha val="61000"/>
                      </a:schemeClr>
                    </a:gs>
                    <a:gs pos="100000">
                      <a:srgbClr val="D8D8D8">
                        <a:alpha val="0"/>
                      </a:srgbClr>
                    </a:gs>
                  </a:gsLst>
                  <a:lin ang="0" scaled="0"/>
                </a:gra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7" name="椭圆 126"/>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304800" dist="1270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23" name="组合 122"/>
              <p:cNvGrpSpPr/>
              <p:nvPr/>
            </p:nvGrpSpPr>
            <p:grpSpPr>
              <a:xfrm>
                <a:off x="4489652" y="976692"/>
                <a:ext cx="873070" cy="1203161"/>
                <a:chOff x="4627786" y="1715908"/>
                <a:chExt cx="2875230" cy="3962302"/>
              </a:xfrm>
            </p:grpSpPr>
            <p:sp>
              <p:nvSpPr>
                <p:cNvPr id="124" name="圆角矩形 123"/>
                <p:cNvSpPr/>
                <p:nvPr/>
              </p:nvSpPr>
              <p:spPr>
                <a:xfrm rot="2760000">
                  <a:off x="4335454" y="2510647"/>
                  <a:ext cx="3962302" cy="2372823"/>
                </a:xfrm>
                <a:prstGeom prst="roundRect">
                  <a:avLst>
                    <a:gd name="adj" fmla="val 50000"/>
                  </a:avLst>
                </a:prstGeom>
                <a:gradFill>
                  <a:gsLst>
                    <a:gs pos="32000">
                      <a:schemeClr val="tx1">
                        <a:alpha val="13000"/>
                      </a:schemeClr>
                    </a:gs>
                    <a:gs pos="68000">
                      <a:srgbClr val="6C6C6C">
                        <a:alpha val="10000"/>
                      </a:srgbClr>
                    </a:gs>
                    <a:gs pos="0">
                      <a:schemeClr val="tx1">
                        <a:alpha val="61000"/>
                      </a:schemeClr>
                    </a:gs>
                    <a:gs pos="100000">
                      <a:srgbClr val="D8D8D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5" name="椭圆 124"/>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254000" dist="1143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19" name="Group 17"/>
            <p:cNvGrpSpPr>
              <a:grpSpLocks noChangeAspect="1"/>
            </p:cNvGrpSpPr>
            <p:nvPr/>
          </p:nvGrpSpPr>
          <p:grpSpPr bwMode="auto">
            <a:xfrm>
              <a:off x="4052888" y="3285349"/>
              <a:ext cx="222715" cy="239071"/>
              <a:chOff x="231" y="1205"/>
              <a:chExt cx="640" cy="687"/>
            </a:xfrm>
            <a:solidFill>
              <a:srgbClr val="FBAE75"/>
            </a:solidFill>
            <a:effectLst/>
          </p:grpSpPr>
          <p:sp>
            <p:nvSpPr>
              <p:cNvPr id="120" name="Freeform 18"/>
              <p:cNvSpPr>
                <a:spLocks/>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FBAE75"/>
                  </a:solidFill>
                </a:endParaRPr>
              </a:p>
            </p:txBody>
          </p:sp>
          <p:sp>
            <p:nvSpPr>
              <p:cNvPr id="121"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FBAE75"/>
                  </a:solidFill>
                </a:endParaRPr>
              </a:p>
            </p:txBody>
          </p:sp>
        </p:grpSp>
      </p:grpSp>
      <p:grpSp>
        <p:nvGrpSpPr>
          <p:cNvPr id="128" name="组合 127"/>
          <p:cNvGrpSpPr/>
          <p:nvPr/>
        </p:nvGrpSpPr>
        <p:grpSpPr>
          <a:xfrm>
            <a:off x="4401890" y="2185841"/>
            <a:ext cx="784855" cy="993367"/>
            <a:chOff x="4401316" y="1792555"/>
            <a:chExt cx="784753" cy="993597"/>
          </a:xfrm>
        </p:grpSpPr>
        <p:grpSp>
          <p:nvGrpSpPr>
            <p:cNvPr id="129" name="组合 128"/>
            <p:cNvGrpSpPr/>
            <p:nvPr/>
          </p:nvGrpSpPr>
          <p:grpSpPr>
            <a:xfrm>
              <a:off x="4401316" y="1792555"/>
              <a:ext cx="784753" cy="993597"/>
              <a:chOff x="4390176" y="890801"/>
              <a:chExt cx="1081244" cy="1368991"/>
            </a:xfrm>
          </p:grpSpPr>
          <p:grpSp>
            <p:nvGrpSpPr>
              <p:cNvPr id="133" name="组合 132"/>
              <p:cNvGrpSpPr/>
              <p:nvPr/>
            </p:nvGrpSpPr>
            <p:grpSpPr>
              <a:xfrm>
                <a:off x="4390176" y="890801"/>
                <a:ext cx="1081244" cy="1368991"/>
                <a:chOff x="4627786" y="1796539"/>
                <a:chExt cx="2675679" cy="3387753"/>
              </a:xfrm>
            </p:grpSpPr>
            <p:sp>
              <p:nvSpPr>
                <p:cNvPr id="137" name="圆角矩形 136"/>
                <p:cNvSpPr/>
                <p:nvPr/>
              </p:nvSpPr>
              <p:spPr>
                <a:xfrm rot="2760000">
                  <a:off x="4423176" y="2304004"/>
                  <a:ext cx="3387753" cy="2372824"/>
                </a:xfrm>
                <a:prstGeom prst="roundRect">
                  <a:avLst>
                    <a:gd name="adj" fmla="val 50000"/>
                  </a:avLst>
                </a:prstGeom>
                <a:gradFill>
                  <a:gsLst>
                    <a:gs pos="47000">
                      <a:schemeClr val="tx1">
                        <a:alpha val="19000"/>
                      </a:schemeClr>
                    </a:gs>
                    <a:gs pos="76000">
                      <a:srgbClr val="6C6C6C">
                        <a:alpha val="10000"/>
                      </a:srgbClr>
                    </a:gs>
                    <a:gs pos="0">
                      <a:schemeClr val="tx1">
                        <a:alpha val="61000"/>
                      </a:schemeClr>
                    </a:gs>
                    <a:gs pos="100000">
                      <a:srgbClr val="D8D8D8">
                        <a:alpha val="0"/>
                      </a:srgbClr>
                    </a:gs>
                  </a:gsLst>
                  <a:lin ang="0" scaled="0"/>
                </a:gra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8" name="椭圆 137"/>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304800" dist="1270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34" name="组合 133"/>
              <p:cNvGrpSpPr/>
              <p:nvPr/>
            </p:nvGrpSpPr>
            <p:grpSpPr>
              <a:xfrm>
                <a:off x="4489652" y="976692"/>
                <a:ext cx="873070" cy="1203161"/>
                <a:chOff x="4627786" y="1715908"/>
                <a:chExt cx="2875230" cy="3962302"/>
              </a:xfrm>
            </p:grpSpPr>
            <p:sp>
              <p:nvSpPr>
                <p:cNvPr id="135" name="圆角矩形 134"/>
                <p:cNvSpPr/>
                <p:nvPr/>
              </p:nvSpPr>
              <p:spPr>
                <a:xfrm rot="2760000">
                  <a:off x="4335454" y="2510647"/>
                  <a:ext cx="3962302" cy="2372823"/>
                </a:xfrm>
                <a:prstGeom prst="roundRect">
                  <a:avLst>
                    <a:gd name="adj" fmla="val 50000"/>
                  </a:avLst>
                </a:prstGeom>
                <a:gradFill>
                  <a:gsLst>
                    <a:gs pos="32000">
                      <a:schemeClr val="tx1">
                        <a:alpha val="13000"/>
                      </a:schemeClr>
                    </a:gs>
                    <a:gs pos="68000">
                      <a:srgbClr val="6C6C6C">
                        <a:alpha val="10000"/>
                      </a:srgbClr>
                    </a:gs>
                    <a:gs pos="0">
                      <a:schemeClr val="tx1">
                        <a:alpha val="61000"/>
                      </a:schemeClr>
                    </a:gs>
                    <a:gs pos="100000">
                      <a:srgbClr val="D8D8D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6" name="椭圆 135"/>
                <p:cNvSpPr/>
                <p:nvPr/>
              </p:nvSpPr>
              <p:spPr>
                <a:xfrm>
                  <a:off x="4627786" y="1946965"/>
                  <a:ext cx="1963514" cy="1963514"/>
                </a:xfrm>
                <a:prstGeom prst="ellipse">
                  <a:avLst/>
                </a:prstGeom>
                <a:gradFill>
                  <a:gsLst>
                    <a:gs pos="0">
                      <a:srgbClr val="D3D3D3"/>
                    </a:gs>
                    <a:gs pos="100000">
                      <a:srgbClr val="F7F7F7"/>
                    </a:gs>
                  </a:gsLst>
                  <a:lin ang="2700000" scaled="1"/>
                </a:gradFill>
                <a:ln w="19050">
                  <a:gradFill flip="none" rotWithShape="1">
                    <a:gsLst>
                      <a:gs pos="0">
                        <a:schemeClr val="bg1"/>
                      </a:gs>
                      <a:gs pos="100000">
                        <a:schemeClr val="bg1">
                          <a:lumMod val="75000"/>
                        </a:schemeClr>
                      </a:gs>
                    </a:gsLst>
                    <a:lin ang="2700000" scaled="1"/>
                    <a:tileRect/>
                  </a:gradFill>
                </a:ln>
                <a:effectLst>
                  <a:outerShdw blurRad="254000" dist="1143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30" name="组合 129"/>
            <p:cNvGrpSpPr/>
            <p:nvPr/>
          </p:nvGrpSpPr>
          <p:grpSpPr>
            <a:xfrm>
              <a:off x="4577339" y="1995690"/>
              <a:ext cx="224532" cy="253393"/>
              <a:chOff x="10815638" y="1174750"/>
              <a:chExt cx="728663" cy="822325"/>
            </a:xfrm>
            <a:solidFill>
              <a:schemeClr val="bg1">
                <a:lumMod val="50000"/>
              </a:schemeClr>
            </a:solidFill>
          </p:grpSpPr>
          <p:sp>
            <p:nvSpPr>
              <p:cNvPr id="131" name="Freeform 33"/>
              <p:cNvSpPr>
                <a:spLocks noEditPoints="1"/>
              </p:cNvSpPr>
              <p:nvPr/>
            </p:nvSpPr>
            <p:spPr bwMode="auto">
              <a:xfrm>
                <a:off x="10815638" y="1174750"/>
                <a:ext cx="728663" cy="822325"/>
              </a:xfrm>
              <a:custGeom>
                <a:avLst/>
                <a:gdLst>
                  <a:gd name="T0" fmla="*/ 103 w 194"/>
                  <a:gd name="T1" fmla="*/ 26 h 219"/>
                  <a:gd name="T2" fmla="*/ 103 w 194"/>
                  <a:gd name="T3" fmla="*/ 18 h 219"/>
                  <a:gd name="T4" fmla="*/ 120 w 194"/>
                  <a:gd name="T5" fmla="*/ 18 h 219"/>
                  <a:gd name="T6" fmla="*/ 120 w 194"/>
                  <a:gd name="T7" fmla="*/ 0 h 219"/>
                  <a:gd name="T8" fmla="*/ 74 w 194"/>
                  <a:gd name="T9" fmla="*/ 0 h 219"/>
                  <a:gd name="T10" fmla="*/ 74 w 194"/>
                  <a:gd name="T11" fmla="*/ 18 h 219"/>
                  <a:gd name="T12" fmla="*/ 91 w 194"/>
                  <a:gd name="T13" fmla="*/ 18 h 219"/>
                  <a:gd name="T14" fmla="*/ 91 w 194"/>
                  <a:gd name="T15" fmla="*/ 26 h 219"/>
                  <a:gd name="T16" fmla="*/ 0 w 194"/>
                  <a:gd name="T17" fmla="*/ 122 h 219"/>
                  <a:gd name="T18" fmla="*/ 97 w 194"/>
                  <a:gd name="T19" fmla="*/ 219 h 219"/>
                  <a:gd name="T20" fmla="*/ 194 w 194"/>
                  <a:gd name="T21" fmla="*/ 122 h 219"/>
                  <a:gd name="T22" fmla="*/ 103 w 194"/>
                  <a:gd name="T23" fmla="*/ 26 h 219"/>
                  <a:gd name="T24" fmla="*/ 158 w 194"/>
                  <a:gd name="T25" fmla="*/ 180 h 219"/>
                  <a:gd name="T26" fmla="*/ 145 w 194"/>
                  <a:gd name="T27" fmla="*/ 167 h 219"/>
                  <a:gd name="T28" fmla="*/ 142 w 194"/>
                  <a:gd name="T29" fmla="*/ 171 h 219"/>
                  <a:gd name="T30" fmla="*/ 154 w 194"/>
                  <a:gd name="T31" fmla="*/ 183 h 219"/>
                  <a:gd name="T32" fmla="*/ 100 w 194"/>
                  <a:gd name="T33" fmla="*/ 206 h 219"/>
                  <a:gd name="T34" fmla="*/ 100 w 194"/>
                  <a:gd name="T35" fmla="*/ 188 h 219"/>
                  <a:gd name="T36" fmla="*/ 95 w 194"/>
                  <a:gd name="T37" fmla="*/ 188 h 219"/>
                  <a:gd name="T38" fmla="*/ 95 w 194"/>
                  <a:gd name="T39" fmla="*/ 206 h 219"/>
                  <a:gd name="T40" fmla="*/ 40 w 194"/>
                  <a:gd name="T41" fmla="*/ 183 h 219"/>
                  <a:gd name="T42" fmla="*/ 52 w 194"/>
                  <a:gd name="T43" fmla="*/ 171 h 219"/>
                  <a:gd name="T44" fmla="*/ 49 w 194"/>
                  <a:gd name="T45" fmla="*/ 167 h 219"/>
                  <a:gd name="T46" fmla="*/ 36 w 194"/>
                  <a:gd name="T47" fmla="*/ 180 h 219"/>
                  <a:gd name="T48" fmla="*/ 14 w 194"/>
                  <a:gd name="T49" fmla="*/ 125 h 219"/>
                  <a:gd name="T50" fmla="*/ 31 w 194"/>
                  <a:gd name="T51" fmla="*/ 125 h 219"/>
                  <a:gd name="T52" fmla="*/ 31 w 194"/>
                  <a:gd name="T53" fmla="*/ 120 h 219"/>
                  <a:gd name="T54" fmla="*/ 14 w 194"/>
                  <a:gd name="T55" fmla="*/ 120 h 219"/>
                  <a:gd name="T56" fmla="*/ 36 w 194"/>
                  <a:gd name="T57" fmla="*/ 65 h 219"/>
                  <a:gd name="T58" fmla="*/ 49 w 194"/>
                  <a:gd name="T59" fmla="*/ 78 h 219"/>
                  <a:gd name="T60" fmla="*/ 52 w 194"/>
                  <a:gd name="T61" fmla="*/ 74 h 219"/>
                  <a:gd name="T62" fmla="*/ 40 w 194"/>
                  <a:gd name="T63" fmla="*/ 62 h 219"/>
                  <a:gd name="T64" fmla="*/ 95 w 194"/>
                  <a:gd name="T65" fmla="*/ 39 h 219"/>
                  <a:gd name="T66" fmla="*/ 95 w 194"/>
                  <a:gd name="T67" fmla="*/ 56 h 219"/>
                  <a:gd name="T68" fmla="*/ 100 w 194"/>
                  <a:gd name="T69" fmla="*/ 56 h 219"/>
                  <a:gd name="T70" fmla="*/ 100 w 194"/>
                  <a:gd name="T71" fmla="*/ 39 h 219"/>
                  <a:gd name="T72" fmla="*/ 154 w 194"/>
                  <a:gd name="T73" fmla="*/ 62 h 219"/>
                  <a:gd name="T74" fmla="*/ 142 w 194"/>
                  <a:gd name="T75" fmla="*/ 74 h 219"/>
                  <a:gd name="T76" fmla="*/ 145 w 194"/>
                  <a:gd name="T77" fmla="*/ 78 h 219"/>
                  <a:gd name="T78" fmla="*/ 158 w 194"/>
                  <a:gd name="T79" fmla="*/ 65 h 219"/>
                  <a:gd name="T80" fmla="*/ 180 w 194"/>
                  <a:gd name="T81" fmla="*/ 120 h 219"/>
                  <a:gd name="T82" fmla="*/ 163 w 194"/>
                  <a:gd name="T83" fmla="*/ 120 h 219"/>
                  <a:gd name="T84" fmla="*/ 163 w 194"/>
                  <a:gd name="T85" fmla="*/ 125 h 219"/>
                  <a:gd name="T86" fmla="*/ 180 w 194"/>
                  <a:gd name="T87" fmla="*/ 125 h 219"/>
                  <a:gd name="T88" fmla="*/ 158 w 194"/>
                  <a:gd name="T89" fmla="*/ 18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4" h="219">
                    <a:moveTo>
                      <a:pt x="103" y="26"/>
                    </a:moveTo>
                    <a:cubicBezTo>
                      <a:pt x="103" y="18"/>
                      <a:pt x="103" y="18"/>
                      <a:pt x="103" y="18"/>
                    </a:cubicBezTo>
                    <a:cubicBezTo>
                      <a:pt x="120" y="18"/>
                      <a:pt x="120" y="18"/>
                      <a:pt x="120" y="18"/>
                    </a:cubicBezTo>
                    <a:cubicBezTo>
                      <a:pt x="120" y="0"/>
                      <a:pt x="120" y="0"/>
                      <a:pt x="120" y="0"/>
                    </a:cubicBezTo>
                    <a:cubicBezTo>
                      <a:pt x="74" y="0"/>
                      <a:pt x="74" y="0"/>
                      <a:pt x="74" y="0"/>
                    </a:cubicBezTo>
                    <a:cubicBezTo>
                      <a:pt x="74" y="18"/>
                      <a:pt x="74" y="18"/>
                      <a:pt x="74" y="18"/>
                    </a:cubicBezTo>
                    <a:cubicBezTo>
                      <a:pt x="91" y="18"/>
                      <a:pt x="91" y="18"/>
                      <a:pt x="91" y="18"/>
                    </a:cubicBezTo>
                    <a:cubicBezTo>
                      <a:pt x="91" y="26"/>
                      <a:pt x="91" y="26"/>
                      <a:pt x="91" y="26"/>
                    </a:cubicBezTo>
                    <a:cubicBezTo>
                      <a:pt x="41" y="29"/>
                      <a:pt x="0" y="71"/>
                      <a:pt x="0" y="122"/>
                    </a:cubicBezTo>
                    <a:cubicBezTo>
                      <a:pt x="0" y="176"/>
                      <a:pt x="44" y="219"/>
                      <a:pt x="97" y="219"/>
                    </a:cubicBezTo>
                    <a:cubicBezTo>
                      <a:pt x="150" y="219"/>
                      <a:pt x="194" y="176"/>
                      <a:pt x="194" y="122"/>
                    </a:cubicBezTo>
                    <a:cubicBezTo>
                      <a:pt x="194" y="71"/>
                      <a:pt x="154" y="29"/>
                      <a:pt x="103" y="26"/>
                    </a:cubicBezTo>
                    <a:close/>
                    <a:moveTo>
                      <a:pt x="158" y="180"/>
                    </a:moveTo>
                    <a:cubicBezTo>
                      <a:pt x="145" y="167"/>
                      <a:pt x="145" y="167"/>
                      <a:pt x="145" y="167"/>
                    </a:cubicBezTo>
                    <a:cubicBezTo>
                      <a:pt x="142" y="171"/>
                      <a:pt x="142" y="171"/>
                      <a:pt x="142" y="171"/>
                    </a:cubicBezTo>
                    <a:cubicBezTo>
                      <a:pt x="154" y="183"/>
                      <a:pt x="154" y="183"/>
                      <a:pt x="154" y="183"/>
                    </a:cubicBezTo>
                    <a:cubicBezTo>
                      <a:pt x="140" y="197"/>
                      <a:pt x="121" y="205"/>
                      <a:pt x="100" y="206"/>
                    </a:cubicBezTo>
                    <a:cubicBezTo>
                      <a:pt x="100" y="188"/>
                      <a:pt x="100" y="188"/>
                      <a:pt x="100" y="188"/>
                    </a:cubicBezTo>
                    <a:cubicBezTo>
                      <a:pt x="95" y="188"/>
                      <a:pt x="95" y="188"/>
                      <a:pt x="95" y="188"/>
                    </a:cubicBezTo>
                    <a:cubicBezTo>
                      <a:pt x="95" y="206"/>
                      <a:pt x="95" y="206"/>
                      <a:pt x="95" y="206"/>
                    </a:cubicBezTo>
                    <a:cubicBezTo>
                      <a:pt x="73" y="205"/>
                      <a:pt x="54" y="197"/>
                      <a:pt x="40" y="183"/>
                    </a:cubicBezTo>
                    <a:cubicBezTo>
                      <a:pt x="52" y="171"/>
                      <a:pt x="52" y="171"/>
                      <a:pt x="52" y="171"/>
                    </a:cubicBezTo>
                    <a:cubicBezTo>
                      <a:pt x="49" y="167"/>
                      <a:pt x="49" y="167"/>
                      <a:pt x="49" y="167"/>
                    </a:cubicBezTo>
                    <a:cubicBezTo>
                      <a:pt x="36" y="180"/>
                      <a:pt x="36" y="180"/>
                      <a:pt x="36" y="180"/>
                    </a:cubicBezTo>
                    <a:cubicBezTo>
                      <a:pt x="23" y="165"/>
                      <a:pt x="14" y="146"/>
                      <a:pt x="14" y="125"/>
                    </a:cubicBezTo>
                    <a:cubicBezTo>
                      <a:pt x="31" y="125"/>
                      <a:pt x="31" y="125"/>
                      <a:pt x="31" y="125"/>
                    </a:cubicBezTo>
                    <a:cubicBezTo>
                      <a:pt x="31" y="120"/>
                      <a:pt x="31" y="120"/>
                      <a:pt x="31" y="120"/>
                    </a:cubicBezTo>
                    <a:cubicBezTo>
                      <a:pt x="14" y="120"/>
                      <a:pt x="14" y="120"/>
                      <a:pt x="14" y="120"/>
                    </a:cubicBezTo>
                    <a:cubicBezTo>
                      <a:pt x="14" y="99"/>
                      <a:pt x="23" y="80"/>
                      <a:pt x="36" y="65"/>
                    </a:cubicBezTo>
                    <a:cubicBezTo>
                      <a:pt x="49" y="78"/>
                      <a:pt x="49" y="78"/>
                      <a:pt x="49" y="78"/>
                    </a:cubicBezTo>
                    <a:cubicBezTo>
                      <a:pt x="52" y="74"/>
                      <a:pt x="52" y="74"/>
                      <a:pt x="52" y="74"/>
                    </a:cubicBezTo>
                    <a:cubicBezTo>
                      <a:pt x="40" y="62"/>
                      <a:pt x="40" y="62"/>
                      <a:pt x="40" y="62"/>
                    </a:cubicBezTo>
                    <a:cubicBezTo>
                      <a:pt x="54" y="48"/>
                      <a:pt x="73" y="40"/>
                      <a:pt x="95" y="39"/>
                    </a:cubicBezTo>
                    <a:cubicBezTo>
                      <a:pt x="95" y="56"/>
                      <a:pt x="95" y="56"/>
                      <a:pt x="95" y="56"/>
                    </a:cubicBezTo>
                    <a:cubicBezTo>
                      <a:pt x="100" y="56"/>
                      <a:pt x="100" y="56"/>
                      <a:pt x="100" y="56"/>
                    </a:cubicBezTo>
                    <a:cubicBezTo>
                      <a:pt x="100" y="39"/>
                      <a:pt x="100" y="39"/>
                      <a:pt x="100" y="39"/>
                    </a:cubicBezTo>
                    <a:cubicBezTo>
                      <a:pt x="121" y="40"/>
                      <a:pt x="140" y="48"/>
                      <a:pt x="154" y="62"/>
                    </a:cubicBezTo>
                    <a:cubicBezTo>
                      <a:pt x="142" y="74"/>
                      <a:pt x="142" y="74"/>
                      <a:pt x="142" y="74"/>
                    </a:cubicBezTo>
                    <a:cubicBezTo>
                      <a:pt x="145" y="78"/>
                      <a:pt x="145" y="78"/>
                      <a:pt x="145" y="78"/>
                    </a:cubicBezTo>
                    <a:cubicBezTo>
                      <a:pt x="158" y="65"/>
                      <a:pt x="158" y="65"/>
                      <a:pt x="158" y="65"/>
                    </a:cubicBezTo>
                    <a:cubicBezTo>
                      <a:pt x="171" y="80"/>
                      <a:pt x="180" y="99"/>
                      <a:pt x="180" y="120"/>
                    </a:cubicBezTo>
                    <a:cubicBezTo>
                      <a:pt x="163" y="120"/>
                      <a:pt x="163" y="120"/>
                      <a:pt x="163" y="120"/>
                    </a:cubicBezTo>
                    <a:cubicBezTo>
                      <a:pt x="163" y="125"/>
                      <a:pt x="163" y="125"/>
                      <a:pt x="163" y="125"/>
                    </a:cubicBezTo>
                    <a:cubicBezTo>
                      <a:pt x="180" y="125"/>
                      <a:pt x="180" y="125"/>
                      <a:pt x="180" y="125"/>
                    </a:cubicBezTo>
                    <a:cubicBezTo>
                      <a:pt x="180" y="146"/>
                      <a:pt x="171" y="165"/>
                      <a:pt x="158" y="1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2" name="Freeform 34"/>
              <p:cNvSpPr>
                <a:spLocks/>
              </p:cNvSpPr>
              <p:nvPr/>
            </p:nvSpPr>
            <p:spPr bwMode="auto">
              <a:xfrm>
                <a:off x="11153775" y="1404937"/>
                <a:ext cx="160338" cy="273050"/>
              </a:xfrm>
              <a:custGeom>
                <a:avLst/>
                <a:gdLst>
                  <a:gd name="T0" fmla="*/ 101 w 101"/>
                  <a:gd name="T1" fmla="*/ 66 h 172"/>
                  <a:gd name="T2" fmla="*/ 94 w 101"/>
                  <a:gd name="T3" fmla="*/ 59 h 172"/>
                  <a:gd name="T4" fmla="*/ 21 w 101"/>
                  <a:gd name="T5" fmla="*/ 132 h 172"/>
                  <a:gd name="T6" fmla="*/ 21 w 101"/>
                  <a:gd name="T7" fmla="*/ 0 h 172"/>
                  <a:gd name="T8" fmla="*/ 11 w 101"/>
                  <a:gd name="T9" fmla="*/ 0 h 172"/>
                  <a:gd name="T10" fmla="*/ 11 w 101"/>
                  <a:gd name="T11" fmla="*/ 141 h 172"/>
                  <a:gd name="T12" fmla="*/ 0 w 101"/>
                  <a:gd name="T13" fmla="*/ 153 h 172"/>
                  <a:gd name="T14" fmla="*/ 7 w 101"/>
                  <a:gd name="T15" fmla="*/ 163 h 172"/>
                  <a:gd name="T16" fmla="*/ 11 w 101"/>
                  <a:gd name="T17" fmla="*/ 158 h 172"/>
                  <a:gd name="T18" fmla="*/ 11 w 101"/>
                  <a:gd name="T19" fmla="*/ 172 h 172"/>
                  <a:gd name="T20" fmla="*/ 21 w 101"/>
                  <a:gd name="T21" fmla="*/ 172 h 172"/>
                  <a:gd name="T22" fmla="*/ 21 w 101"/>
                  <a:gd name="T23" fmla="*/ 146 h 172"/>
                  <a:gd name="T24" fmla="*/ 101 w 101"/>
                  <a:gd name="T25" fmla="*/ 66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 h="172">
                    <a:moveTo>
                      <a:pt x="101" y="66"/>
                    </a:moveTo>
                    <a:lnTo>
                      <a:pt x="94" y="59"/>
                    </a:lnTo>
                    <a:lnTo>
                      <a:pt x="21" y="132"/>
                    </a:lnTo>
                    <a:lnTo>
                      <a:pt x="21" y="0"/>
                    </a:lnTo>
                    <a:lnTo>
                      <a:pt x="11" y="0"/>
                    </a:lnTo>
                    <a:lnTo>
                      <a:pt x="11" y="141"/>
                    </a:lnTo>
                    <a:lnTo>
                      <a:pt x="0" y="153"/>
                    </a:lnTo>
                    <a:lnTo>
                      <a:pt x="7" y="163"/>
                    </a:lnTo>
                    <a:lnTo>
                      <a:pt x="11" y="158"/>
                    </a:lnTo>
                    <a:lnTo>
                      <a:pt x="11" y="172"/>
                    </a:lnTo>
                    <a:lnTo>
                      <a:pt x="21" y="172"/>
                    </a:lnTo>
                    <a:lnTo>
                      <a:pt x="21" y="146"/>
                    </a:lnTo>
                    <a:lnTo>
                      <a:pt x="101" y="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sp>
        <p:nvSpPr>
          <p:cNvPr id="139" name="文本框 129"/>
          <p:cNvSpPr txBox="1"/>
          <p:nvPr/>
        </p:nvSpPr>
        <p:spPr>
          <a:xfrm>
            <a:off x="5052667" y="1231013"/>
            <a:ext cx="1905790" cy="498598"/>
          </a:xfrm>
          <a:prstGeom prst="rect">
            <a:avLst/>
          </a:prstGeom>
          <a:noFill/>
        </p:spPr>
        <p:txBody>
          <a:bodyPr wrap="square" rtlCol="0">
            <a:spAutoFit/>
          </a:bodyPr>
          <a:lstStyle/>
          <a:p>
            <a:pPr algn="ctr">
              <a:lnSpc>
                <a:spcPct val="12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40" name="文本框 129"/>
          <p:cNvSpPr txBox="1"/>
          <p:nvPr/>
        </p:nvSpPr>
        <p:spPr>
          <a:xfrm>
            <a:off x="5054418" y="6311788"/>
            <a:ext cx="1905790" cy="498598"/>
          </a:xfrm>
          <a:prstGeom prst="rect">
            <a:avLst/>
          </a:prstGeom>
          <a:noFill/>
        </p:spPr>
        <p:txBody>
          <a:bodyPr wrap="square" rtlCol="0">
            <a:spAutoFit/>
          </a:bodyPr>
          <a:lstStyle/>
          <a:p>
            <a:pPr algn="ctr">
              <a:lnSpc>
                <a:spcPct val="12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41" name="文本框 129"/>
          <p:cNvSpPr txBox="1"/>
          <p:nvPr/>
        </p:nvSpPr>
        <p:spPr>
          <a:xfrm>
            <a:off x="1126801" y="1921316"/>
            <a:ext cx="2664643" cy="1084912"/>
          </a:xfrm>
          <a:prstGeom prst="rect">
            <a:avLst/>
          </a:prstGeom>
          <a:noFill/>
        </p:spPr>
        <p:txBody>
          <a:bodyPr wrap="square" rtlCol="0">
            <a:spAutoFit/>
          </a:bodyPr>
          <a:lstStyle/>
          <a:p>
            <a:pPr algn="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a:p>
            <a:pPr algn="r">
              <a:lnSpc>
                <a:spcPct val="150000"/>
              </a:lnSpc>
            </a:pPr>
            <a:endParaRPr lang="zh-CN" altLang="en-US" sz="10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42" name="文本框 129"/>
          <p:cNvSpPr txBox="1"/>
          <p:nvPr/>
        </p:nvSpPr>
        <p:spPr>
          <a:xfrm>
            <a:off x="766714" y="3737436"/>
            <a:ext cx="2664643" cy="1084912"/>
          </a:xfrm>
          <a:prstGeom prst="rect">
            <a:avLst/>
          </a:prstGeom>
          <a:noFill/>
        </p:spPr>
        <p:txBody>
          <a:bodyPr wrap="square" rtlCol="0">
            <a:spAutoFit/>
          </a:bodyPr>
          <a:lstStyle/>
          <a:p>
            <a:pPr algn="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a:p>
            <a:pPr algn="r">
              <a:lnSpc>
                <a:spcPct val="150000"/>
              </a:lnSpc>
            </a:pPr>
            <a:endParaRPr lang="zh-CN" altLang="en-US" sz="10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43" name="文本框 129"/>
          <p:cNvSpPr txBox="1"/>
          <p:nvPr/>
        </p:nvSpPr>
        <p:spPr>
          <a:xfrm>
            <a:off x="1136972" y="5686926"/>
            <a:ext cx="2664643" cy="1084912"/>
          </a:xfrm>
          <a:prstGeom prst="rect">
            <a:avLst/>
          </a:prstGeom>
          <a:noFill/>
        </p:spPr>
        <p:txBody>
          <a:bodyPr wrap="square" rtlCol="0">
            <a:spAutoFit/>
          </a:bodyPr>
          <a:lstStyle/>
          <a:p>
            <a:pPr algn="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a:t>
            </a: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击亮亮图文旗舰店</a:t>
            </a:r>
            <a:r>
              <a:rPr lang="en-US" altLang="zh-CN" sz="1100" dirty="0" smtClean="0">
                <a:solidFill>
                  <a:schemeClr val="tx1">
                    <a:lumMod val="75000"/>
                    <a:lumOff val="25000"/>
                  </a:schemeClr>
                </a:solidFill>
                <a:latin typeface="微软雅黑" panose="020B0503020204020204" pitchFamily="34" charset="-122"/>
                <a:ea typeface="微软雅黑" panose="020B0503020204020204" pitchFamily="34" charset="-122"/>
              </a:rPr>
              <a:t>https://liangliangtuwen.tmall.com</a:t>
            </a: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说</a:t>
            </a: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明详情介绍点击添加文字说明详情介绍</a:t>
            </a:r>
          </a:p>
          <a:p>
            <a:pPr algn="r">
              <a:lnSpc>
                <a:spcPct val="150000"/>
              </a:lnSpc>
            </a:pPr>
            <a:endParaRPr lang="zh-CN" altLang="en-US" sz="10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44" name="文本框 129"/>
          <p:cNvSpPr txBox="1"/>
          <p:nvPr/>
        </p:nvSpPr>
        <p:spPr>
          <a:xfrm>
            <a:off x="7824416" y="2025060"/>
            <a:ext cx="2664643" cy="1084912"/>
          </a:xfrm>
          <a:prstGeom prst="rect">
            <a:avLst/>
          </a:prstGeom>
          <a:noFill/>
        </p:spPr>
        <p:txBody>
          <a:bodyPr wrap="square" rtlCol="0">
            <a:spAutoFit/>
          </a:bodyPr>
          <a:lstStyle/>
          <a:p>
            <a:pP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a:p>
            <a:pPr>
              <a:lnSpc>
                <a:spcPct val="150000"/>
              </a:lnSpc>
            </a:pPr>
            <a:endParaRPr lang="zh-CN" altLang="en-US" sz="10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45" name="文本框 129"/>
          <p:cNvSpPr txBox="1"/>
          <p:nvPr/>
        </p:nvSpPr>
        <p:spPr>
          <a:xfrm>
            <a:off x="8328538" y="3690059"/>
            <a:ext cx="2664643" cy="1084912"/>
          </a:xfrm>
          <a:prstGeom prst="rect">
            <a:avLst/>
          </a:prstGeom>
          <a:noFill/>
        </p:spPr>
        <p:txBody>
          <a:bodyPr wrap="square" rtlCol="0">
            <a:spAutoFit/>
          </a:bodyPr>
          <a:lstStyle/>
          <a:p>
            <a:pP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a:p>
            <a:pPr>
              <a:lnSpc>
                <a:spcPct val="150000"/>
              </a:lnSpc>
            </a:pPr>
            <a:endParaRPr lang="zh-CN" altLang="en-US" sz="10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46" name="文本框 129"/>
          <p:cNvSpPr txBox="1"/>
          <p:nvPr/>
        </p:nvSpPr>
        <p:spPr>
          <a:xfrm>
            <a:off x="7968451" y="5398960"/>
            <a:ext cx="2664643" cy="1084912"/>
          </a:xfrm>
          <a:prstGeom prst="rect">
            <a:avLst/>
          </a:prstGeom>
          <a:noFill/>
        </p:spPr>
        <p:txBody>
          <a:bodyPr wrap="square" rtlCol="0">
            <a:spAutoFit/>
          </a:bodyPr>
          <a:lstStyle/>
          <a:p>
            <a:pP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a:p>
            <a:pPr>
              <a:lnSpc>
                <a:spcPct val="150000"/>
              </a:lnSpc>
            </a:pPr>
            <a:endParaRPr lang="zh-CN" altLang="en-US" sz="10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47" name="文本框 146"/>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4030208445"/>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21" presetClass="entr" presetSubtype="1"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heel(1)">
                                      <p:cBhvr>
                                        <p:cTn id="17" dur="1000"/>
                                        <p:tgtEl>
                                          <p:spTgt spid="8"/>
                                        </p:tgtEl>
                                      </p:cBhvr>
                                    </p:animEffect>
                                  </p:childTnLst>
                                </p:cTn>
                              </p:par>
                            </p:childTnLst>
                          </p:cTn>
                        </p:par>
                        <p:par>
                          <p:cTn id="18" fill="hold">
                            <p:stCondLst>
                              <p:cond delay="2000"/>
                            </p:stCondLst>
                            <p:childTnLst>
                              <p:par>
                                <p:cTn id="19" presetID="21" presetClass="entr" presetSubtype="1"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wheel(1)">
                                      <p:cBhvr>
                                        <p:cTn id="21" dur="1000"/>
                                        <p:tgtEl>
                                          <p:spTgt spid="12"/>
                                        </p:tgtEl>
                                      </p:cBhvr>
                                    </p:animEffect>
                                  </p:childTnLst>
                                </p:cTn>
                              </p:par>
                            </p:childTnLst>
                          </p:cTn>
                        </p:par>
                        <p:par>
                          <p:cTn id="22" fill="hold">
                            <p:stCondLst>
                              <p:cond delay="3000"/>
                            </p:stCondLst>
                            <p:childTnLst>
                              <p:par>
                                <p:cTn id="23" presetID="10" presetClass="entr" presetSubtype="0" fill="hold" nodeType="afterEffect">
                                  <p:stCondLst>
                                    <p:cond delay="0"/>
                                  </p:stCondLst>
                                  <p:childTnLst>
                                    <p:set>
                                      <p:cBhvr>
                                        <p:cTn id="24" dur="1" fill="hold">
                                          <p:stCondLst>
                                            <p:cond delay="0"/>
                                          </p:stCondLst>
                                        </p:cTn>
                                        <p:tgtEl>
                                          <p:spTgt spid="128"/>
                                        </p:tgtEl>
                                        <p:attrNameLst>
                                          <p:attrName>style.visibility</p:attrName>
                                        </p:attrNameLst>
                                      </p:cBhvr>
                                      <p:to>
                                        <p:strVal val="visible"/>
                                      </p:to>
                                    </p:set>
                                    <p:animEffect transition="in" filter="fade">
                                      <p:cBhvr>
                                        <p:cTn id="25" dur="250"/>
                                        <p:tgtEl>
                                          <p:spTgt spid="128"/>
                                        </p:tgtEl>
                                      </p:cBhvr>
                                    </p:animEffect>
                                  </p:childTnLst>
                                </p:cTn>
                              </p:par>
                            </p:childTnLst>
                          </p:cTn>
                        </p:par>
                        <p:par>
                          <p:cTn id="26" fill="hold">
                            <p:stCondLst>
                              <p:cond delay="3250"/>
                            </p:stCondLst>
                            <p:childTnLst>
                              <p:par>
                                <p:cTn id="27" presetID="10" presetClass="entr" presetSubtype="0" fill="hold" nodeType="after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250"/>
                                        <p:tgtEl>
                                          <p:spTgt spid="35"/>
                                        </p:tgtEl>
                                      </p:cBhvr>
                                    </p:animEffect>
                                  </p:childTnLst>
                                </p:cTn>
                              </p:par>
                            </p:childTnLst>
                          </p:cTn>
                        </p:par>
                        <p:par>
                          <p:cTn id="30" fill="hold">
                            <p:stCondLst>
                              <p:cond delay="3500"/>
                            </p:stCondLst>
                            <p:childTnLst>
                              <p:par>
                                <p:cTn id="31" presetID="10" presetClass="entr" presetSubtype="0" fill="hold" nodeType="after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fade">
                                      <p:cBhvr>
                                        <p:cTn id="33" dur="250"/>
                                        <p:tgtEl>
                                          <p:spTgt spid="46"/>
                                        </p:tgtEl>
                                      </p:cBhvr>
                                    </p:animEffect>
                                  </p:childTnLst>
                                </p:cTn>
                              </p:par>
                            </p:childTnLst>
                          </p:cTn>
                        </p:par>
                        <p:par>
                          <p:cTn id="34" fill="hold">
                            <p:stCondLst>
                              <p:cond delay="3750"/>
                            </p:stCondLst>
                            <p:childTnLst>
                              <p:par>
                                <p:cTn id="35" presetID="10" presetClass="entr" presetSubtype="0" fill="hold" nodeType="afterEffect">
                                  <p:stCondLst>
                                    <p:cond delay="0"/>
                                  </p:stCondLst>
                                  <p:childTnLst>
                                    <p:set>
                                      <p:cBhvr>
                                        <p:cTn id="36" dur="1" fill="hold">
                                          <p:stCondLst>
                                            <p:cond delay="0"/>
                                          </p:stCondLst>
                                        </p:cTn>
                                        <p:tgtEl>
                                          <p:spTgt spid="117"/>
                                        </p:tgtEl>
                                        <p:attrNameLst>
                                          <p:attrName>style.visibility</p:attrName>
                                        </p:attrNameLst>
                                      </p:cBhvr>
                                      <p:to>
                                        <p:strVal val="visible"/>
                                      </p:to>
                                    </p:set>
                                    <p:animEffect transition="in" filter="fade">
                                      <p:cBhvr>
                                        <p:cTn id="37" dur="250"/>
                                        <p:tgtEl>
                                          <p:spTgt spid="117"/>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57"/>
                                        </p:tgtEl>
                                        <p:attrNameLst>
                                          <p:attrName>style.visibility</p:attrName>
                                        </p:attrNameLst>
                                      </p:cBhvr>
                                      <p:to>
                                        <p:strVal val="visible"/>
                                      </p:to>
                                    </p:set>
                                    <p:animEffect transition="in" filter="fade">
                                      <p:cBhvr>
                                        <p:cTn id="41" dur="250"/>
                                        <p:tgtEl>
                                          <p:spTgt spid="57"/>
                                        </p:tgtEl>
                                      </p:cBhvr>
                                    </p:animEffect>
                                  </p:childTnLst>
                                </p:cTn>
                              </p:par>
                            </p:childTnLst>
                          </p:cTn>
                        </p:par>
                        <p:par>
                          <p:cTn id="42" fill="hold">
                            <p:stCondLst>
                              <p:cond delay="4250"/>
                            </p:stCondLst>
                            <p:childTnLst>
                              <p:par>
                                <p:cTn id="43" presetID="10" presetClass="entr" presetSubtype="0" fill="hold" nodeType="afterEffect">
                                  <p:stCondLst>
                                    <p:cond delay="0"/>
                                  </p:stCondLst>
                                  <p:childTnLst>
                                    <p:set>
                                      <p:cBhvr>
                                        <p:cTn id="44" dur="1" fill="hold">
                                          <p:stCondLst>
                                            <p:cond delay="0"/>
                                          </p:stCondLst>
                                        </p:cTn>
                                        <p:tgtEl>
                                          <p:spTgt spid="104"/>
                                        </p:tgtEl>
                                        <p:attrNameLst>
                                          <p:attrName>style.visibility</p:attrName>
                                        </p:attrNameLst>
                                      </p:cBhvr>
                                      <p:to>
                                        <p:strVal val="visible"/>
                                      </p:to>
                                    </p:set>
                                    <p:animEffect transition="in" filter="fade">
                                      <p:cBhvr>
                                        <p:cTn id="45" dur="250"/>
                                        <p:tgtEl>
                                          <p:spTgt spid="104"/>
                                        </p:tgtEl>
                                      </p:cBhvr>
                                    </p:animEffect>
                                  </p:childTnLst>
                                </p:cTn>
                              </p:par>
                            </p:childTnLst>
                          </p:cTn>
                        </p:par>
                        <p:par>
                          <p:cTn id="46" fill="hold">
                            <p:stCondLst>
                              <p:cond delay="4500"/>
                            </p:stCondLst>
                            <p:childTnLst>
                              <p:par>
                                <p:cTn id="47" presetID="10" presetClass="entr" presetSubtype="0" fill="hold" nodeType="afterEffect">
                                  <p:stCondLst>
                                    <p:cond delay="0"/>
                                  </p:stCondLst>
                                  <p:childTnLst>
                                    <p:set>
                                      <p:cBhvr>
                                        <p:cTn id="48" dur="1" fill="hold">
                                          <p:stCondLst>
                                            <p:cond delay="0"/>
                                          </p:stCondLst>
                                        </p:cTn>
                                        <p:tgtEl>
                                          <p:spTgt spid="95"/>
                                        </p:tgtEl>
                                        <p:attrNameLst>
                                          <p:attrName>style.visibility</p:attrName>
                                        </p:attrNameLst>
                                      </p:cBhvr>
                                      <p:to>
                                        <p:strVal val="visible"/>
                                      </p:to>
                                    </p:set>
                                    <p:animEffect transition="in" filter="fade">
                                      <p:cBhvr>
                                        <p:cTn id="49" dur="250"/>
                                        <p:tgtEl>
                                          <p:spTgt spid="95"/>
                                        </p:tgtEl>
                                      </p:cBhvr>
                                    </p:animEffect>
                                  </p:childTnLst>
                                </p:cTn>
                              </p:par>
                            </p:childTnLst>
                          </p:cTn>
                        </p:par>
                        <p:par>
                          <p:cTn id="50" fill="hold">
                            <p:stCondLst>
                              <p:cond delay="4750"/>
                            </p:stCondLst>
                            <p:childTnLst>
                              <p:par>
                                <p:cTn id="51" presetID="10" presetClass="entr" presetSubtype="0" fill="hold" nodeType="afterEffect">
                                  <p:stCondLst>
                                    <p:cond delay="0"/>
                                  </p:stCondLst>
                                  <p:childTnLst>
                                    <p:set>
                                      <p:cBhvr>
                                        <p:cTn id="52" dur="1" fill="hold">
                                          <p:stCondLst>
                                            <p:cond delay="0"/>
                                          </p:stCondLst>
                                        </p:cTn>
                                        <p:tgtEl>
                                          <p:spTgt spid="71"/>
                                        </p:tgtEl>
                                        <p:attrNameLst>
                                          <p:attrName>style.visibility</p:attrName>
                                        </p:attrNameLst>
                                      </p:cBhvr>
                                      <p:to>
                                        <p:strVal val="visible"/>
                                      </p:to>
                                    </p:set>
                                    <p:animEffect transition="in" filter="fade">
                                      <p:cBhvr>
                                        <p:cTn id="53" dur="250"/>
                                        <p:tgtEl>
                                          <p:spTgt spid="71"/>
                                        </p:tgtEl>
                                      </p:cBhvr>
                                    </p:animEffect>
                                  </p:childTnLst>
                                </p:cTn>
                              </p:par>
                            </p:childTnLst>
                          </p:cTn>
                        </p:par>
                        <p:par>
                          <p:cTn id="54" fill="hold">
                            <p:stCondLst>
                              <p:cond delay="5000"/>
                            </p:stCondLst>
                            <p:childTnLst>
                              <p:par>
                                <p:cTn id="55" presetID="14" presetClass="entr" presetSubtype="5" fill="hold" grpId="0" nodeType="after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randombar(vertical)">
                                      <p:cBhvr>
                                        <p:cTn id="57" dur="500"/>
                                        <p:tgtEl>
                                          <p:spTgt spid="28"/>
                                        </p:tgtEl>
                                      </p:cBhvr>
                                    </p:animEffect>
                                  </p:childTnLst>
                                </p:cTn>
                              </p:par>
                              <p:par>
                                <p:cTn id="58" presetID="14" presetClass="entr" presetSubtype="5" fill="hold" grpId="0" nodeType="withEffect">
                                  <p:stCondLst>
                                    <p:cond delay="0"/>
                                  </p:stCondLst>
                                  <p:childTnLst>
                                    <p:set>
                                      <p:cBhvr>
                                        <p:cTn id="59" dur="1" fill="hold">
                                          <p:stCondLst>
                                            <p:cond delay="0"/>
                                          </p:stCondLst>
                                        </p:cTn>
                                        <p:tgtEl>
                                          <p:spTgt spid="29"/>
                                        </p:tgtEl>
                                        <p:attrNameLst>
                                          <p:attrName>style.visibility</p:attrName>
                                        </p:attrNameLst>
                                      </p:cBhvr>
                                      <p:to>
                                        <p:strVal val="visible"/>
                                      </p:to>
                                    </p:set>
                                    <p:animEffect transition="in" filter="randombar(vertical)">
                                      <p:cBhvr>
                                        <p:cTn id="60" dur="500"/>
                                        <p:tgtEl>
                                          <p:spTgt spid="29"/>
                                        </p:tgtEl>
                                      </p:cBhvr>
                                    </p:animEffect>
                                  </p:childTnLst>
                                </p:cTn>
                              </p:par>
                              <p:par>
                                <p:cTn id="61" presetID="14" presetClass="entr" presetSubtype="5"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randombar(vertical)">
                                      <p:cBhvr>
                                        <p:cTn id="63" dur="500"/>
                                        <p:tgtEl>
                                          <p:spTgt spid="33"/>
                                        </p:tgtEl>
                                      </p:cBhvr>
                                    </p:animEffect>
                                  </p:childTnLst>
                                </p:cTn>
                              </p:par>
                              <p:par>
                                <p:cTn id="64" presetID="14" presetClass="entr" presetSubtype="5" fill="hold" grpId="0" nodeType="withEffect">
                                  <p:stCondLst>
                                    <p:cond delay="0"/>
                                  </p:stCondLst>
                                  <p:childTnLst>
                                    <p:set>
                                      <p:cBhvr>
                                        <p:cTn id="65" dur="1" fill="hold">
                                          <p:stCondLst>
                                            <p:cond delay="0"/>
                                          </p:stCondLst>
                                        </p:cTn>
                                        <p:tgtEl>
                                          <p:spTgt spid="141"/>
                                        </p:tgtEl>
                                        <p:attrNameLst>
                                          <p:attrName>style.visibility</p:attrName>
                                        </p:attrNameLst>
                                      </p:cBhvr>
                                      <p:to>
                                        <p:strVal val="visible"/>
                                      </p:to>
                                    </p:set>
                                    <p:animEffect transition="in" filter="randombar(vertical)">
                                      <p:cBhvr>
                                        <p:cTn id="66" dur="500"/>
                                        <p:tgtEl>
                                          <p:spTgt spid="141"/>
                                        </p:tgtEl>
                                      </p:cBhvr>
                                    </p:animEffect>
                                  </p:childTnLst>
                                </p:cTn>
                              </p:par>
                              <p:par>
                                <p:cTn id="67" presetID="14" presetClass="entr" presetSubtype="5" fill="hold" grpId="0" nodeType="withEffect">
                                  <p:stCondLst>
                                    <p:cond delay="0"/>
                                  </p:stCondLst>
                                  <p:childTnLst>
                                    <p:set>
                                      <p:cBhvr>
                                        <p:cTn id="68" dur="1" fill="hold">
                                          <p:stCondLst>
                                            <p:cond delay="0"/>
                                          </p:stCondLst>
                                        </p:cTn>
                                        <p:tgtEl>
                                          <p:spTgt spid="142"/>
                                        </p:tgtEl>
                                        <p:attrNameLst>
                                          <p:attrName>style.visibility</p:attrName>
                                        </p:attrNameLst>
                                      </p:cBhvr>
                                      <p:to>
                                        <p:strVal val="visible"/>
                                      </p:to>
                                    </p:set>
                                    <p:animEffect transition="in" filter="randombar(vertical)">
                                      <p:cBhvr>
                                        <p:cTn id="69" dur="500"/>
                                        <p:tgtEl>
                                          <p:spTgt spid="142"/>
                                        </p:tgtEl>
                                      </p:cBhvr>
                                    </p:animEffect>
                                  </p:childTnLst>
                                </p:cTn>
                              </p:par>
                              <p:par>
                                <p:cTn id="70" presetID="14" presetClass="entr" presetSubtype="5" fill="hold" grpId="0" nodeType="withEffect">
                                  <p:stCondLst>
                                    <p:cond delay="0"/>
                                  </p:stCondLst>
                                  <p:childTnLst>
                                    <p:set>
                                      <p:cBhvr>
                                        <p:cTn id="71" dur="1" fill="hold">
                                          <p:stCondLst>
                                            <p:cond delay="0"/>
                                          </p:stCondLst>
                                        </p:cTn>
                                        <p:tgtEl>
                                          <p:spTgt spid="143"/>
                                        </p:tgtEl>
                                        <p:attrNameLst>
                                          <p:attrName>style.visibility</p:attrName>
                                        </p:attrNameLst>
                                      </p:cBhvr>
                                      <p:to>
                                        <p:strVal val="visible"/>
                                      </p:to>
                                    </p:set>
                                    <p:animEffect transition="in" filter="randombar(vertical)">
                                      <p:cBhvr>
                                        <p:cTn id="72" dur="500"/>
                                        <p:tgtEl>
                                          <p:spTgt spid="143"/>
                                        </p:tgtEl>
                                      </p:cBhvr>
                                    </p:animEffect>
                                  </p:childTnLst>
                                </p:cTn>
                              </p:par>
                              <p:par>
                                <p:cTn id="73" presetID="14" presetClass="entr" presetSubtype="5" fill="hold" grpId="0" nodeType="withEffect">
                                  <p:stCondLst>
                                    <p:cond delay="0"/>
                                  </p:stCondLst>
                                  <p:childTnLst>
                                    <p:set>
                                      <p:cBhvr>
                                        <p:cTn id="74" dur="1" fill="hold">
                                          <p:stCondLst>
                                            <p:cond delay="0"/>
                                          </p:stCondLst>
                                        </p:cTn>
                                        <p:tgtEl>
                                          <p:spTgt spid="30"/>
                                        </p:tgtEl>
                                        <p:attrNameLst>
                                          <p:attrName>style.visibility</p:attrName>
                                        </p:attrNameLst>
                                      </p:cBhvr>
                                      <p:to>
                                        <p:strVal val="visible"/>
                                      </p:to>
                                    </p:set>
                                    <p:animEffect transition="in" filter="randombar(vertical)">
                                      <p:cBhvr>
                                        <p:cTn id="75" dur="500"/>
                                        <p:tgtEl>
                                          <p:spTgt spid="30"/>
                                        </p:tgtEl>
                                      </p:cBhvr>
                                    </p:animEffect>
                                  </p:childTnLst>
                                </p:cTn>
                              </p:par>
                              <p:par>
                                <p:cTn id="76" presetID="14" presetClass="entr" presetSubtype="5" fill="hold" grpId="0" nodeType="withEffect">
                                  <p:stCondLst>
                                    <p:cond delay="0"/>
                                  </p:stCondLst>
                                  <p:childTnLst>
                                    <p:set>
                                      <p:cBhvr>
                                        <p:cTn id="77" dur="1" fill="hold">
                                          <p:stCondLst>
                                            <p:cond delay="0"/>
                                          </p:stCondLst>
                                        </p:cTn>
                                        <p:tgtEl>
                                          <p:spTgt spid="139"/>
                                        </p:tgtEl>
                                        <p:attrNameLst>
                                          <p:attrName>style.visibility</p:attrName>
                                        </p:attrNameLst>
                                      </p:cBhvr>
                                      <p:to>
                                        <p:strVal val="visible"/>
                                      </p:to>
                                    </p:set>
                                    <p:animEffect transition="in" filter="randombar(vertical)">
                                      <p:cBhvr>
                                        <p:cTn id="78" dur="500"/>
                                        <p:tgtEl>
                                          <p:spTgt spid="139"/>
                                        </p:tgtEl>
                                      </p:cBhvr>
                                    </p:animEffect>
                                  </p:childTnLst>
                                </p:cTn>
                              </p:par>
                              <p:par>
                                <p:cTn id="79" presetID="14" presetClass="entr" presetSubtype="5" fill="hold" grpId="0" nodeType="withEffect">
                                  <p:stCondLst>
                                    <p:cond delay="0"/>
                                  </p:stCondLst>
                                  <p:childTnLst>
                                    <p:set>
                                      <p:cBhvr>
                                        <p:cTn id="80" dur="1" fill="hold">
                                          <p:stCondLst>
                                            <p:cond delay="0"/>
                                          </p:stCondLst>
                                        </p:cTn>
                                        <p:tgtEl>
                                          <p:spTgt spid="32"/>
                                        </p:tgtEl>
                                        <p:attrNameLst>
                                          <p:attrName>style.visibility</p:attrName>
                                        </p:attrNameLst>
                                      </p:cBhvr>
                                      <p:to>
                                        <p:strVal val="visible"/>
                                      </p:to>
                                    </p:set>
                                    <p:animEffect transition="in" filter="randombar(vertical)">
                                      <p:cBhvr>
                                        <p:cTn id="81" dur="500"/>
                                        <p:tgtEl>
                                          <p:spTgt spid="32"/>
                                        </p:tgtEl>
                                      </p:cBhvr>
                                    </p:animEffect>
                                  </p:childTnLst>
                                </p:cTn>
                              </p:par>
                              <p:par>
                                <p:cTn id="82" presetID="14" presetClass="entr" presetSubtype="5" fill="hold" grpId="0" nodeType="withEffect">
                                  <p:stCondLst>
                                    <p:cond delay="0"/>
                                  </p:stCondLst>
                                  <p:childTnLst>
                                    <p:set>
                                      <p:cBhvr>
                                        <p:cTn id="83" dur="1" fill="hold">
                                          <p:stCondLst>
                                            <p:cond delay="0"/>
                                          </p:stCondLst>
                                        </p:cTn>
                                        <p:tgtEl>
                                          <p:spTgt spid="144"/>
                                        </p:tgtEl>
                                        <p:attrNameLst>
                                          <p:attrName>style.visibility</p:attrName>
                                        </p:attrNameLst>
                                      </p:cBhvr>
                                      <p:to>
                                        <p:strVal val="visible"/>
                                      </p:to>
                                    </p:set>
                                    <p:animEffect transition="in" filter="randombar(vertical)">
                                      <p:cBhvr>
                                        <p:cTn id="84" dur="500"/>
                                        <p:tgtEl>
                                          <p:spTgt spid="144"/>
                                        </p:tgtEl>
                                      </p:cBhvr>
                                    </p:animEffect>
                                  </p:childTnLst>
                                </p:cTn>
                              </p:par>
                              <p:par>
                                <p:cTn id="85" presetID="14" presetClass="entr" presetSubtype="5" fill="hold" grpId="0" nodeType="withEffect">
                                  <p:stCondLst>
                                    <p:cond delay="0"/>
                                  </p:stCondLst>
                                  <p:childTnLst>
                                    <p:set>
                                      <p:cBhvr>
                                        <p:cTn id="86" dur="1" fill="hold">
                                          <p:stCondLst>
                                            <p:cond delay="0"/>
                                          </p:stCondLst>
                                        </p:cTn>
                                        <p:tgtEl>
                                          <p:spTgt spid="31"/>
                                        </p:tgtEl>
                                        <p:attrNameLst>
                                          <p:attrName>style.visibility</p:attrName>
                                        </p:attrNameLst>
                                      </p:cBhvr>
                                      <p:to>
                                        <p:strVal val="visible"/>
                                      </p:to>
                                    </p:set>
                                    <p:animEffect transition="in" filter="randombar(vertical)">
                                      <p:cBhvr>
                                        <p:cTn id="87" dur="500"/>
                                        <p:tgtEl>
                                          <p:spTgt spid="31"/>
                                        </p:tgtEl>
                                      </p:cBhvr>
                                    </p:animEffect>
                                  </p:childTnLst>
                                </p:cTn>
                              </p:par>
                              <p:par>
                                <p:cTn id="88" presetID="14" presetClass="entr" presetSubtype="5" fill="hold" grpId="0" nodeType="withEffect">
                                  <p:stCondLst>
                                    <p:cond delay="0"/>
                                  </p:stCondLst>
                                  <p:childTnLst>
                                    <p:set>
                                      <p:cBhvr>
                                        <p:cTn id="89" dur="1" fill="hold">
                                          <p:stCondLst>
                                            <p:cond delay="0"/>
                                          </p:stCondLst>
                                        </p:cTn>
                                        <p:tgtEl>
                                          <p:spTgt spid="145"/>
                                        </p:tgtEl>
                                        <p:attrNameLst>
                                          <p:attrName>style.visibility</p:attrName>
                                        </p:attrNameLst>
                                      </p:cBhvr>
                                      <p:to>
                                        <p:strVal val="visible"/>
                                      </p:to>
                                    </p:set>
                                    <p:animEffect transition="in" filter="randombar(vertical)">
                                      <p:cBhvr>
                                        <p:cTn id="90" dur="500"/>
                                        <p:tgtEl>
                                          <p:spTgt spid="145"/>
                                        </p:tgtEl>
                                      </p:cBhvr>
                                    </p:animEffect>
                                  </p:childTnLst>
                                </p:cTn>
                              </p:par>
                              <p:par>
                                <p:cTn id="91" presetID="14" presetClass="entr" presetSubtype="5" fill="hold" grpId="0" nodeType="withEffect">
                                  <p:stCondLst>
                                    <p:cond delay="0"/>
                                  </p:stCondLst>
                                  <p:childTnLst>
                                    <p:set>
                                      <p:cBhvr>
                                        <p:cTn id="92" dur="1" fill="hold">
                                          <p:stCondLst>
                                            <p:cond delay="0"/>
                                          </p:stCondLst>
                                        </p:cTn>
                                        <p:tgtEl>
                                          <p:spTgt spid="34"/>
                                        </p:tgtEl>
                                        <p:attrNameLst>
                                          <p:attrName>style.visibility</p:attrName>
                                        </p:attrNameLst>
                                      </p:cBhvr>
                                      <p:to>
                                        <p:strVal val="visible"/>
                                      </p:to>
                                    </p:set>
                                    <p:animEffect transition="in" filter="randombar(vertical)">
                                      <p:cBhvr>
                                        <p:cTn id="93" dur="500"/>
                                        <p:tgtEl>
                                          <p:spTgt spid="34"/>
                                        </p:tgtEl>
                                      </p:cBhvr>
                                    </p:animEffect>
                                  </p:childTnLst>
                                </p:cTn>
                              </p:par>
                              <p:par>
                                <p:cTn id="94" presetID="14" presetClass="entr" presetSubtype="5" fill="hold" grpId="0" nodeType="withEffect">
                                  <p:stCondLst>
                                    <p:cond delay="0"/>
                                  </p:stCondLst>
                                  <p:childTnLst>
                                    <p:set>
                                      <p:cBhvr>
                                        <p:cTn id="95" dur="1" fill="hold">
                                          <p:stCondLst>
                                            <p:cond delay="0"/>
                                          </p:stCondLst>
                                        </p:cTn>
                                        <p:tgtEl>
                                          <p:spTgt spid="146"/>
                                        </p:tgtEl>
                                        <p:attrNameLst>
                                          <p:attrName>style.visibility</p:attrName>
                                        </p:attrNameLst>
                                      </p:cBhvr>
                                      <p:to>
                                        <p:strVal val="visible"/>
                                      </p:to>
                                    </p:set>
                                    <p:animEffect transition="in" filter="randombar(vertical)">
                                      <p:cBhvr>
                                        <p:cTn id="96" dur="500"/>
                                        <p:tgtEl>
                                          <p:spTgt spid="146"/>
                                        </p:tgtEl>
                                      </p:cBhvr>
                                    </p:animEffect>
                                  </p:childTnLst>
                                </p:cTn>
                              </p:par>
                              <p:par>
                                <p:cTn id="97" presetID="14" presetClass="entr" presetSubtype="5" fill="hold" grpId="0" nodeType="withEffect">
                                  <p:stCondLst>
                                    <p:cond delay="0"/>
                                  </p:stCondLst>
                                  <p:childTnLst>
                                    <p:set>
                                      <p:cBhvr>
                                        <p:cTn id="98" dur="1" fill="hold">
                                          <p:stCondLst>
                                            <p:cond delay="0"/>
                                          </p:stCondLst>
                                        </p:cTn>
                                        <p:tgtEl>
                                          <p:spTgt spid="27"/>
                                        </p:tgtEl>
                                        <p:attrNameLst>
                                          <p:attrName>style.visibility</p:attrName>
                                        </p:attrNameLst>
                                      </p:cBhvr>
                                      <p:to>
                                        <p:strVal val="visible"/>
                                      </p:to>
                                    </p:set>
                                    <p:animEffect transition="in" filter="randombar(vertical)">
                                      <p:cBhvr>
                                        <p:cTn id="99" dur="500"/>
                                        <p:tgtEl>
                                          <p:spTgt spid="27"/>
                                        </p:tgtEl>
                                      </p:cBhvr>
                                    </p:animEffect>
                                  </p:childTnLst>
                                </p:cTn>
                              </p:par>
                              <p:par>
                                <p:cTn id="100" presetID="14" presetClass="entr" presetSubtype="5" fill="hold" grpId="0" nodeType="withEffect">
                                  <p:stCondLst>
                                    <p:cond delay="0"/>
                                  </p:stCondLst>
                                  <p:childTnLst>
                                    <p:set>
                                      <p:cBhvr>
                                        <p:cTn id="101" dur="1" fill="hold">
                                          <p:stCondLst>
                                            <p:cond delay="0"/>
                                          </p:stCondLst>
                                        </p:cTn>
                                        <p:tgtEl>
                                          <p:spTgt spid="140"/>
                                        </p:tgtEl>
                                        <p:attrNameLst>
                                          <p:attrName>style.visibility</p:attrName>
                                        </p:attrNameLst>
                                      </p:cBhvr>
                                      <p:to>
                                        <p:strVal val="visible"/>
                                      </p:to>
                                    </p:set>
                                    <p:animEffect transition="in" filter="randombar(vertical)">
                                      <p:cBhvr>
                                        <p:cTn id="102" dur="500"/>
                                        <p:tgtEl>
                                          <p:spTgt spid="140"/>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147"/>
                                        </p:tgtEl>
                                        <p:attrNameLst>
                                          <p:attrName>style.visibility</p:attrName>
                                        </p:attrNameLst>
                                      </p:cBhvr>
                                      <p:to>
                                        <p:strVal val="visible"/>
                                      </p:to>
                                    </p:set>
                                    <p:animEffect transition="in" filter="wipe(down)">
                                      <p:cBhvr>
                                        <p:cTn id="107" dur="5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7" grpId="0"/>
      <p:bldP spid="28" grpId="0"/>
      <p:bldP spid="29" grpId="0"/>
      <p:bldP spid="30" grpId="0"/>
      <p:bldP spid="31" grpId="0"/>
      <p:bldP spid="32" grpId="0"/>
      <p:bldP spid="33" grpId="0"/>
      <p:bldP spid="34" grpId="0"/>
      <p:bldP spid="139" grpId="0"/>
      <p:bldP spid="140" grpId="0"/>
      <p:bldP spid="141" grpId="0"/>
      <p:bldP spid="142" grpId="0"/>
      <p:bldP spid="143" grpId="0"/>
      <p:bldP spid="144" grpId="0"/>
      <p:bldP spid="145" grpId="0"/>
      <p:bldP spid="146" grpId="0"/>
      <p:bldP spid="14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E87071"/>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80331" y="144283"/>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完成步骤</a:t>
            </a:r>
            <a:endParaRPr lang="zh-CN" altLang="en-US" sz="2667" spc="400" dirty="0">
              <a:solidFill>
                <a:schemeClr val="bg1"/>
              </a:solidFill>
              <a:latin typeface="+mj-ea"/>
              <a:ea typeface="+mj-ea"/>
            </a:endParaRPr>
          </a:p>
        </p:txBody>
      </p:sp>
      <p:grpSp>
        <p:nvGrpSpPr>
          <p:cNvPr id="147" name="组合 146"/>
          <p:cNvGrpSpPr/>
          <p:nvPr/>
        </p:nvGrpSpPr>
        <p:grpSpPr>
          <a:xfrm flipH="1">
            <a:off x="6208131" y="5099595"/>
            <a:ext cx="4434440" cy="149731"/>
            <a:chOff x="7872142" y="1716173"/>
            <a:chExt cx="4433863" cy="149766"/>
          </a:xfrm>
        </p:grpSpPr>
        <p:cxnSp>
          <p:nvCxnSpPr>
            <p:cNvPr id="148" name="直接连接符 147"/>
            <p:cNvCxnSpPr>
              <a:endCxn id="149" idx="6"/>
            </p:cNvCxnSpPr>
            <p:nvPr/>
          </p:nvCxnSpPr>
          <p:spPr>
            <a:xfrm flipH="1" flipV="1">
              <a:off x="8021908" y="1791056"/>
              <a:ext cx="4284097" cy="22276"/>
            </a:xfrm>
            <a:prstGeom prst="line">
              <a:avLst/>
            </a:prstGeom>
            <a:ln w="254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49" name="椭圆 148"/>
            <p:cNvSpPr/>
            <p:nvPr/>
          </p:nvSpPr>
          <p:spPr>
            <a:xfrm>
              <a:off x="7872142" y="1716173"/>
              <a:ext cx="149766" cy="149766"/>
            </a:xfrm>
            <a:prstGeom prst="ellipse">
              <a:avLst/>
            </a:prstGeom>
            <a:solidFill>
              <a:srgbClr val="7B46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50" name="组合 149"/>
          <p:cNvGrpSpPr/>
          <p:nvPr/>
        </p:nvGrpSpPr>
        <p:grpSpPr>
          <a:xfrm flipH="1">
            <a:off x="6723850" y="3116424"/>
            <a:ext cx="3918720" cy="149731"/>
            <a:chOff x="7872142" y="1716173"/>
            <a:chExt cx="3918210" cy="149766"/>
          </a:xfrm>
        </p:grpSpPr>
        <p:cxnSp>
          <p:nvCxnSpPr>
            <p:cNvPr id="151" name="直接连接符 150"/>
            <p:cNvCxnSpPr>
              <a:endCxn id="152" idx="6"/>
            </p:cNvCxnSpPr>
            <p:nvPr/>
          </p:nvCxnSpPr>
          <p:spPr>
            <a:xfrm flipH="1" flipV="1">
              <a:off x="8021908" y="1791056"/>
              <a:ext cx="3768444" cy="19595"/>
            </a:xfrm>
            <a:prstGeom prst="line">
              <a:avLst/>
            </a:prstGeom>
            <a:ln w="254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52" name="椭圆 151"/>
            <p:cNvSpPr/>
            <p:nvPr/>
          </p:nvSpPr>
          <p:spPr>
            <a:xfrm>
              <a:off x="7872142" y="1716173"/>
              <a:ext cx="149766" cy="149766"/>
            </a:xfrm>
            <a:prstGeom prst="ellipse">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53" name="任意多边形 152"/>
          <p:cNvSpPr/>
          <p:nvPr/>
        </p:nvSpPr>
        <p:spPr>
          <a:xfrm>
            <a:off x="4978376" y="1430079"/>
            <a:ext cx="1946549" cy="888109"/>
          </a:xfrm>
          <a:custGeom>
            <a:avLst/>
            <a:gdLst>
              <a:gd name="connsiteX0" fmla="*/ 1289422 w 2578844"/>
              <a:gd name="connsiteY0" fmla="*/ 0 h 1177018"/>
              <a:gd name="connsiteX1" fmla="*/ 2578134 w 2578844"/>
              <a:gd name="connsiteY1" fmla="*/ 1162953 h 1177018"/>
              <a:gd name="connsiteX2" fmla="*/ 2578844 w 2578844"/>
              <a:gd name="connsiteY2" fmla="*/ 1177018 h 1177018"/>
              <a:gd name="connsiteX3" fmla="*/ 0 w 2578844"/>
              <a:gd name="connsiteY3" fmla="*/ 1177018 h 1177018"/>
              <a:gd name="connsiteX4" fmla="*/ 710 w 2578844"/>
              <a:gd name="connsiteY4" fmla="*/ 1162953 h 1177018"/>
              <a:gd name="connsiteX5" fmla="*/ 1289422 w 2578844"/>
              <a:gd name="connsiteY5" fmla="*/ 0 h 1177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8844" h="1177018">
                <a:moveTo>
                  <a:pt x="1289422" y="0"/>
                </a:moveTo>
                <a:cubicBezTo>
                  <a:pt x="1960138" y="0"/>
                  <a:pt x="2511797" y="509739"/>
                  <a:pt x="2578134" y="1162953"/>
                </a:cubicBezTo>
                <a:lnTo>
                  <a:pt x="2578844" y="1177018"/>
                </a:lnTo>
                <a:lnTo>
                  <a:pt x="0" y="1177018"/>
                </a:lnTo>
                <a:lnTo>
                  <a:pt x="710" y="1162953"/>
                </a:lnTo>
                <a:cubicBezTo>
                  <a:pt x="67048" y="509739"/>
                  <a:pt x="618707" y="0"/>
                  <a:pt x="1289422" y="0"/>
                </a:cubicBezTo>
                <a:close/>
              </a:path>
            </a:pathLst>
          </a:custGeom>
          <a:gradFill>
            <a:gsLst>
              <a:gs pos="100000">
                <a:schemeClr val="bg1">
                  <a:lumMod val="95000"/>
                </a:schemeClr>
              </a:gs>
              <a:gs pos="0">
                <a:schemeClr val="bg1">
                  <a:lumMod val="80000"/>
                </a:schemeClr>
              </a:gs>
            </a:gsLst>
            <a:lin ang="2700000" scaled="1"/>
          </a:gradFill>
          <a:ln w="25400">
            <a:gradFill flip="none" rotWithShape="1">
              <a:gsLst>
                <a:gs pos="0">
                  <a:schemeClr val="bg1"/>
                </a:gs>
                <a:gs pos="100000">
                  <a:schemeClr val="bg1">
                    <a:lumMod val="75000"/>
                  </a:schemeClr>
                </a:gs>
              </a:gsLst>
              <a:lin ang="2700000" scaled="1"/>
              <a:tileRect/>
            </a:gradFill>
          </a:ln>
          <a:effectLst>
            <a:outerShdw blurRad="127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4" name="梯形 153"/>
          <p:cNvSpPr/>
          <p:nvPr/>
        </p:nvSpPr>
        <p:spPr>
          <a:xfrm flipV="1">
            <a:off x="4978376" y="2399081"/>
            <a:ext cx="1946549" cy="806190"/>
          </a:xfrm>
          <a:prstGeom prst="trapezoid">
            <a:avLst/>
          </a:prstGeom>
          <a:gradFill flip="none" rotWithShape="1">
            <a:gsLst>
              <a:gs pos="100000">
                <a:schemeClr val="bg1">
                  <a:lumMod val="95000"/>
                </a:schemeClr>
              </a:gs>
              <a:gs pos="0">
                <a:schemeClr val="bg1">
                  <a:lumMod val="80000"/>
                </a:schemeClr>
              </a:gs>
            </a:gsLst>
            <a:lin ang="18900000" scaled="1"/>
            <a:tileRect/>
          </a:gradFill>
          <a:ln w="25400">
            <a:gradFill flip="none" rotWithShape="1">
              <a:gsLst>
                <a:gs pos="0">
                  <a:schemeClr val="bg1">
                    <a:lumMod val="96000"/>
                  </a:schemeClr>
                </a:gs>
                <a:gs pos="100000">
                  <a:schemeClr val="bg1">
                    <a:lumMod val="75000"/>
                  </a:schemeClr>
                </a:gs>
              </a:gsLst>
              <a:lin ang="18900000" scaled="1"/>
              <a:tileRect/>
            </a:gradFill>
          </a:ln>
          <a:effectLst>
            <a:outerShdw blurRad="127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5" name="梯形 154"/>
          <p:cNvSpPr/>
          <p:nvPr/>
        </p:nvSpPr>
        <p:spPr>
          <a:xfrm flipV="1">
            <a:off x="5195922" y="3286163"/>
            <a:ext cx="1519404" cy="806190"/>
          </a:xfrm>
          <a:prstGeom prst="trapezoid">
            <a:avLst/>
          </a:prstGeom>
          <a:gradFill flip="none" rotWithShape="1">
            <a:gsLst>
              <a:gs pos="100000">
                <a:schemeClr val="bg1">
                  <a:lumMod val="95000"/>
                </a:schemeClr>
              </a:gs>
              <a:gs pos="0">
                <a:schemeClr val="bg1">
                  <a:lumMod val="80000"/>
                </a:schemeClr>
              </a:gs>
            </a:gsLst>
            <a:lin ang="18900000" scaled="1"/>
            <a:tileRect/>
          </a:gradFill>
          <a:ln w="25400">
            <a:gradFill flip="none" rotWithShape="1">
              <a:gsLst>
                <a:gs pos="0">
                  <a:schemeClr val="bg1">
                    <a:lumMod val="96000"/>
                  </a:schemeClr>
                </a:gs>
                <a:gs pos="100000">
                  <a:schemeClr val="bg1">
                    <a:lumMod val="75000"/>
                  </a:schemeClr>
                </a:gs>
              </a:gsLst>
              <a:lin ang="18900000" scaled="1"/>
              <a:tileRect/>
            </a:gradFill>
          </a:ln>
          <a:effectLst>
            <a:outerShdw blurRad="127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6" name="任意多边形 155"/>
          <p:cNvSpPr/>
          <p:nvPr/>
        </p:nvSpPr>
        <p:spPr>
          <a:xfrm flipV="1">
            <a:off x="5409214" y="4173245"/>
            <a:ext cx="1092820" cy="1076082"/>
          </a:xfrm>
          <a:custGeom>
            <a:avLst/>
            <a:gdLst>
              <a:gd name="connsiteX0" fmla="*/ 0 w 1447800"/>
              <a:gd name="connsiteY0" fmla="*/ 1426140 h 1426140"/>
              <a:gd name="connsiteX1" fmla="*/ 1447800 w 1447800"/>
              <a:gd name="connsiteY1" fmla="*/ 1426140 h 1426140"/>
              <a:gd name="connsiteX2" fmla="*/ 1180688 w 1447800"/>
              <a:gd name="connsiteY2" fmla="*/ 357690 h 1426140"/>
              <a:gd name="connsiteX3" fmla="*/ 1177247 w 1447800"/>
              <a:gd name="connsiteY3" fmla="*/ 357690 h 1426140"/>
              <a:gd name="connsiteX4" fmla="*/ 1174880 w 1447800"/>
              <a:gd name="connsiteY4" fmla="*/ 336305 h 1426140"/>
              <a:gd name="connsiteX5" fmla="*/ 721810 w 1447800"/>
              <a:gd name="connsiteY5" fmla="*/ 0 h 1426140"/>
              <a:gd name="connsiteX6" fmla="*/ 268741 w 1447800"/>
              <a:gd name="connsiteY6" fmla="*/ 336305 h 1426140"/>
              <a:gd name="connsiteX7" fmla="*/ 265786 w 1447800"/>
              <a:gd name="connsiteY7" fmla="*/ 362997 h 1426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800" h="1426140">
                <a:moveTo>
                  <a:pt x="0" y="1426140"/>
                </a:moveTo>
                <a:lnTo>
                  <a:pt x="1447800" y="1426140"/>
                </a:lnTo>
                <a:lnTo>
                  <a:pt x="1180688" y="357690"/>
                </a:lnTo>
                <a:lnTo>
                  <a:pt x="1177247" y="357690"/>
                </a:lnTo>
                <a:lnTo>
                  <a:pt x="1174880" y="336305"/>
                </a:lnTo>
                <a:cubicBezTo>
                  <a:pt x="1131756" y="144376"/>
                  <a:pt x="945296" y="0"/>
                  <a:pt x="721810" y="0"/>
                </a:cubicBezTo>
                <a:cubicBezTo>
                  <a:pt x="498325" y="0"/>
                  <a:pt x="311864" y="144376"/>
                  <a:pt x="268741" y="336305"/>
                </a:cubicBezTo>
                <a:lnTo>
                  <a:pt x="265786" y="362997"/>
                </a:lnTo>
                <a:close/>
              </a:path>
            </a:pathLst>
          </a:custGeom>
          <a:gradFill flip="none" rotWithShape="1">
            <a:gsLst>
              <a:gs pos="100000">
                <a:schemeClr val="bg1">
                  <a:lumMod val="95000"/>
                </a:schemeClr>
              </a:gs>
              <a:gs pos="0">
                <a:schemeClr val="bg1">
                  <a:lumMod val="75000"/>
                </a:schemeClr>
              </a:gs>
            </a:gsLst>
            <a:lin ang="18900000" scaled="1"/>
            <a:tileRect/>
          </a:gradFill>
          <a:ln w="25400">
            <a:gradFill flip="none" rotWithShape="1">
              <a:gsLst>
                <a:gs pos="0">
                  <a:schemeClr val="bg1">
                    <a:lumMod val="96000"/>
                  </a:schemeClr>
                </a:gs>
                <a:gs pos="100000">
                  <a:schemeClr val="bg1">
                    <a:lumMod val="75000"/>
                  </a:schemeClr>
                </a:gs>
              </a:gsLst>
              <a:lin ang="18900000" scaled="1"/>
              <a:tileRect/>
            </a:gradFill>
          </a:ln>
          <a:effectLst>
            <a:outerShdw blurRad="127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57" name="组合 156"/>
          <p:cNvGrpSpPr/>
          <p:nvPr/>
        </p:nvGrpSpPr>
        <p:grpSpPr>
          <a:xfrm>
            <a:off x="5380605" y="5396862"/>
            <a:ext cx="1142091" cy="1045384"/>
            <a:chOff x="5525029" y="5078724"/>
            <a:chExt cx="1141942" cy="1045626"/>
          </a:xfrm>
        </p:grpSpPr>
        <p:sp>
          <p:nvSpPr>
            <p:cNvPr id="158" name="椭圆 157"/>
            <p:cNvSpPr/>
            <p:nvPr/>
          </p:nvSpPr>
          <p:spPr>
            <a:xfrm>
              <a:off x="5573188" y="5078724"/>
              <a:ext cx="1045626" cy="1045626"/>
            </a:xfrm>
            <a:prstGeom prst="ellipse">
              <a:avLst/>
            </a:prstGeom>
            <a:gradFill>
              <a:gsLst>
                <a:gs pos="100000">
                  <a:schemeClr val="bg1">
                    <a:lumMod val="95000"/>
                  </a:schemeClr>
                </a:gs>
                <a:gs pos="0">
                  <a:schemeClr val="bg1">
                    <a:lumMod val="75000"/>
                  </a:schemeClr>
                </a:gs>
              </a:gsLst>
              <a:lin ang="2700000" scaled="1"/>
            </a:gradFill>
            <a:ln w="25400">
              <a:gradFill flip="none" rotWithShape="1">
                <a:gsLst>
                  <a:gs pos="0">
                    <a:schemeClr val="bg1"/>
                  </a:gs>
                  <a:gs pos="100000">
                    <a:schemeClr val="bg1">
                      <a:lumMod val="75000"/>
                    </a:schemeClr>
                  </a:gs>
                </a:gsLst>
                <a:lin ang="2700000" scaled="1"/>
                <a:tileRect/>
              </a:gradFill>
            </a:ln>
            <a:effectLst>
              <a:outerShdw blurRad="1270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9" name="文本框 17"/>
            <p:cNvSpPr txBox="1"/>
            <p:nvPr/>
          </p:nvSpPr>
          <p:spPr>
            <a:xfrm>
              <a:off x="5525029" y="5370704"/>
              <a:ext cx="1141942" cy="523220"/>
            </a:xfrm>
            <a:prstGeom prst="rect">
              <a:avLst/>
            </a:prstGeom>
            <a:noFill/>
          </p:spPr>
          <p:txBody>
            <a:bodyPr wrap="square" rtlCol="0">
              <a:spAutoFit/>
            </a:bodyPr>
            <a:lstStyle/>
            <a:p>
              <a:pPr algn="ctr"/>
              <a:r>
                <a:rPr lang="zh-CN" altLang="en-US" sz="2800" dirty="0" smtClean="0">
                  <a:solidFill>
                    <a:schemeClr val="tx1">
                      <a:lumMod val="75000"/>
                      <a:lumOff val="25000"/>
                    </a:schemeClr>
                  </a:solidFill>
                  <a:latin typeface="LiHei Pro" panose="020B0500000000000000" pitchFamily="34" charset="-122"/>
                  <a:ea typeface="LiHei Pro" panose="020B0500000000000000" pitchFamily="34" charset="-122"/>
                </a:rPr>
                <a:t>标题</a:t>
              </a:r>
              <a:endParaRPr lang="zh-CN" altLang="en-US" sz="2800" dirty="0">
                <a:solidFill>
                  <a:schemeClr val="tx1">
                    <a:lumMod val="75000"/>
                    <a:lumOff val="25000"/>
                  </a:schemeClr>
                </a:solidFill>
                <a:latin typeface="LiHei Pro" panose="020B0500000000000000" pitchFamily="34" charset="-122"/>
                <a:ea typeface="LiHei Pro" panose="020B0500000000000000" pitchFamily="34" charset="-122"/>
              </a:endParaRPr>
            </a:p>
          </p:txBody>
        </p:sp>
      </p:grpSp>
      <p:grpSp>
        <p:nvGrpSpPr>
          <p:cNvPr id="160" name="Group 4"/>
          <p:cNvGrpSpPr>
            <a:grpSpLocks noChangeAspect="1"/>
          </p:cNvGrpSpPr>
          <p:nvPr/>
        </p:nvGrpSpPr>
        <p:grpSpPr bwMode="auto">
          <a:xfrm>
            <a:off x="5717585" y="1664045"/>
            <a:ext cx="420641" cy="492765"/>
            <a:chOff x="1776" y="1776"/>
            <a:chExt cx="64" cy="75"/>
          </a:xfrm>
          <a:solidFill>
            <a:srgbClr val="01ACBE"/>
          </a:solidFill>
        </p:grpSpPr>
        <p:sp>
          <p:nvSpPr>
            <p:cNvPr id="161" name="Freeform 5"/>
            <p:cNvSpPr>
              <a:spLocks/>
            </p:cNvSpPr>
            <p:nvPr/>
          </p:nvSpPr>
          <p:spPr bwMode="auto">
            <a:xfrm>
              <a:off x="1795" y="1779"/>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2" name="Freeform 6"/>
            <p:cNvSpPr>
              <a:spLocks/>
            </p:cNvSpPr>
            <p:nvPr/>
          </p:nvSpPr>
          <p:spPr bwMode="auto">
            <a:xfrm>
              <a:off x="1776" y="1810"/>
              <a:ext cx="64" cy="41"/>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3" name="Freeform 7"/>
            <p:cNvSpPr>
              <a:spLocks/>
            </p:cNvSpPr>
            <p:nvPr/>
          </p:nvSpPr>
          <p:spPr bwMode="auto">
            <a:xfrm>
              <a:off x="1795" y="1776"/>
              <a:ext cx="29" cy="26"/>
            </a:xfrm>
            <a:custGeom>
              <a:avLst/>
              <a:gdLst>
                <a:gd name="T0" fmla="*/ 5 w 11"/>
                <a:gd name="T1" fmla="*/ 10 h 10"/>
                <a:gd name="T2" fmla="*/ 5 w 11"/>
                <a:gd name="T3" fmla="*/ 10 h 10"/>
                <a:gd name="T4" fmla="*/ 11 w 11"/>
                <a:gd name="T5" fmla="*/ 5 h 10"/>
                <a:gd name="T6" fmla="*/ 5 w 11"/>
                <a:gd name="T7" fmla="*/ 0 h 10"/>
                <a:gd name="T8" fmla="*/ 5 w 11"/>
                <a:gd name="T9" fmla="*/ 0 h 10"/>
                <a:gd name="T10" fmla="*/ 0 w 11"/>
                <a:gd name="T11" fmla="*/ 5 h 10"/>
                <a:gd name="T12" fmla="*/ 5 w 11"/>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1" h="10">
                  <a:moveTo>
                    <a:pt x="5" y="10"/>
                  </a:moveTo>
                  <a:cubicBezTo>
                    <a:pt x="5" y="10"/>
                    <a:pt x="5" y="10"/>
                    <a:pt x="5" y="10"/>
                  </a:cubicBezTo>
                  <a:cubicBezTo>
                    <a:pt x="8" y="10"/>
                    <a:pt x="11" y="8"/>
                    <a:pt x="11" y="5"/>
                  </a:cubicBezTo>
                  <a:cubicBezTo>
                    <a:pt x="11" y="2"/>
                    <a:pt x="8" y="0"/>
                    <a:pt x="5" y="0"/>
                  </a:cubicBezTo>
                  <a:cubicBezTo>
                    <a:pt x="5" y="0"/>
                    <a:pt x="5" y="0"/>
                    <a:pt x="5" y="0"/>
                  </a:cubicBezTo>
                  <a:cubicBezTo>
                    <a:pt x="2" y="1"/>
                    <a:pt x="0" y="3"/>
                    <a:pt x="0" y="5"/>
                  </a:cubicBezTo>
                  <a:cubicBezTo>
                    <a:pt x="0" y="8"/>
                    <a:pt x="2" y="10"/>
                    <a:pt x="5"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4" name="Freeform 8"/>
            <p:cNvSpPr>
              <a:spLocks/>
            </p:cNvSpPr>
            <p:nvPr/>
          </p:nvSpPr>
          <p:spPr bwMode="auto">
            <a:xfrm>
              <a:off x="1776" y="1807"/>
              <a:ext cx="64" cy="42"/>
            </a:xfrm>
            <a:custGeom>
              <a:avLst/>
              <a:gdLst>
                <a:gd name="T0" fmla="*/ 23 w 24"/>
                <a:gd name="T1" fmla="*/ 3 h 16"/>
                <a:gd name="T2" fmla="*/ 19 w 24"/>
                <a:gd name="T3" fmla="*/ 0 h 16"/>
                <a:gd name="T4" fmla="*/ 19 w 24"/>
                <a:gd name="T5" fmla="*/ 0 h 16"/>
                <a:gd name="T6" fmla="*/ 17 w 24"/>
                <a:gd name="T7" fmla="*/ 0 h 16"/>
                <a:gd name="T8" fmla="*/ 15 w 24"/>
                <a:gd name="T9" fmla="*/ 5 h 16"/>
                <a:gd name="T10" fmla="*/ 12 w 24"/>
                <a:gd name="T11" fmla="*/ 11 h 16"/>
                <a:gd name="T12" fmla="*/ 14 w 24"/>
                <a:gd name="T13" fmla="*/ 7 h 16"/>
                <a:gd name="T14" fmla="*/ 13 w 24"/>
                <a:gd name="T15" fmla="*/ 1 h 16"/>
                <a:gd name="T16" fmla="*/ 13 w 24"/>
                <a:gd name="T17" fmla="*/ 1 h 16"/>
                <a:gd name="T18" fmla="*/ 12 w 24"/>
                <a:gd name="T19" fmla="*/ 0 h 16"/>
                <a:gd name="T20" fmla="*/ 12 w 24"/>
                <a:gd name="T21" fmla="*/ 0 h 16"/>
                <a:gd name="T22" fmla="*/ 12 w 24"/>
                <a:gd name="T23" fmla="*/ 1 h 16"/>
                <a:gd name="T24" fmla="*/ 12 w 24"/>
                <a:gd name="T25" fmla="*/ 1 h 16"/>
                <a:gd name="T26" fmla="*/ 11 w 24"/>
                <a:gd name="T27" fmla="*/ 7 h 16"/>
                <a:gd name="T28" fmla="*/ 10 w 24"/>
                <a:gd name="T29" fmla="*/ 5 h 16"/>
                <a:gd name="T30" fmla="*/ 8 w 24"/>
                <a:gd name="T31" fmla="*/ 0 h 16"/>
                <a:gd name="T32" fmla="*/ 5 w 24"/>
                <a:gd name="T33" fmla="*/ 0 h 16"/>
                <a:gd name="T34" fmla="*/ 5 w 24"/>
                <a:gd name="T35" fmla="*/ 0 h 16"/>
                <a:gd name="T36" fmla="*/ 1 w 24"/>
                <a:gd name="T37" fmla="*/ 3 h 16"/>
                <a:gd name="T38" fmla="*/ 0 w 24"/>
                <a:gd name="T39" fmla="*/ 16 h 16"/>
                <a:gd name="T40" fmla="*/ 4 w 24"/>
                <a:gd name="T41" fmla="*/ 16 h 16"/>
                <a:gd name="T42" fmla="*/ 4 w 24"/>
                <a:gd name="T43" fmla="*/ 6 h 16"/>
                <a:gd name="T44" fmla="*/ 5 w 24"/>
                <a:gd name="T45" fmla="*/ 6 h 16"/>
                <a:gd name="T46" fmla="*/ 5 w 24"/>
                <a:gd name="T47" fmla="*/ 16 h 16"/>
                <a:gd name="T48" fmla="*/ 12 w 24"/>
                <a:gd name="T49" fmla="*/ 16 h 16"/>
                <a:gd name="T50" fmla="*/ 19 w 24"/>
                <a:gd name="T51" fmla="*/ 16 h 16"/>
                <a:gd name="T52" fmla="*/ 19 w 24"/>
                <a:gd name="T53" fmla="*/ 6 h 16"/>
                <a:gd name="T54" fmla="*/ 19 w 24"/>
                <a:gd name="T55" fmla="*/ 6 h 16"/>
                <a:gd name="T56" fmla="*/ 20 w 24"/>
                <a:gd name="T57" fmla="*/ 6 h 16"/>
                <a:gd name="T58" fmla="*/ 20 w 24"/>
                <a:gd name="T59" fmla="*/ 16 h 16"/>
                <a:gd name="T60" fmla="*/ 23 w 24"/>
                <a:gd name="T61" fmla="*/ 16 h 16"/>
                <a:gd name="T62" fmla="*/ 23 w 24"/>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16">
                  <a:moveTo>
                    <a:pt x="23" y="3"/>
                  </a:moveTo>
                  <a:cubicBezTo>
                    <a:pt x="22" y="1"/>
                    <a:pt x="20" y="0"/>
                    <a:pt x="19" y="0"/>
                  </a:cubicBezTo>
                  <a:cubicBezTo>
                    <a:pt x="19" y="0"/>
                    <a:pt x="19" y="0"/>
                    <a:pt x="19" y="0"/>
                  </a:cubicBezTo>
                  <a:cubicBezTo>
                    <a:pt x="17" y="0"/>
                    <a:pt x="17" y="0"/>
                    <a:pt x="17" y="0"/>
                  </a:cubicBezTo>
                  <a:cubicBezTo>
                    <a:pt x="15" y="5"/>
                    <a:pt x="15" y="5"/>
                    <a:pt x="15" y="5"/>
                  </a:cubicBezTo>
                  <a:cubicBezTo>
                    <a:pt x="12" y="11"/>
                    <a:pt x="12" y="11"/>
                    <a:pt x="12" y="11"/>
                  </a:cubicBezTo>
                  <a:cubicBezTo>
                    <a:pt x="14" y="7"/>
                    <a:pt x="14" y="7"/>
                    <a:pt x="14" y="7"/>
                  </a:cubicBezTo>
                  <a:cubicBezTo>
                    <a:pt x="13" y="1"/>
                    <a:pt x="13" y="1"/>
                    <a:pt x="13" y="1"/>
                  </a:cubicBezTo>
                  <a:cubicBezTo>
                    <a:pt x="13" y="1"/>
                    <a:pt x="13" y="1"/>
                    <a:pt x="13" y="1"/>
                  </a:cubicBezTo>
                  <a:cubicBezTo>
                    <a:pt x="13" y="0"/>
                    <a:pt x="13" y="0"/>
                    <a:pt x="12" y="0"/>
                  </a:cubicBezTo>
                  <a:cubicBezTo>
                    <a:pt x="12" y="0"/>
                    <a:pt x="12" y="0"/>
                    <a:pt x="12" y="0"/>
                  </a:cubicBezTo>
                  <a:cubicBezTo>
                    <a:pt x="12" y="0"/>
                    <a:pt x="12" y="0"/>
                    <a:pt x="12" y="1"/>
                  </a:cubicBezTo>
                  <a:cubicBezTo>
                    <a:pt x="12" y="1"/>
                    <a:pt x="12" y="1"/>
                    <a:pt x="12" y="1"/>
                  </a:cubicBezTo>
                  <a:cubicBezTo>
                    <a:pt x="11" y="7"/>
                    <a:pt x="11" y="7"/>
                    <a:pt x="11" y="7"/>
                  </a:cubicBezTo>
                  <a:cubicBezTo>
                    <a:pt x="10" y="5"/>
                    <a:pt x="10" y="5"/>
                    <a:pt x="10" y="5"/>
                  </a:cubicBezTo>
                  <a:cubicBezTo>
                    <a:pt x="8" y="0"/>
                    <a:pt x="8" y="0"/>
                    <a:pt x="8" y="0"/>
                  </a:cubicBezTo>
                  <a:cubicBezTo>
                    <a:pt x="5" y="0"/>
                    <a:pt x="5" y="0"/>
                    <a:pt x="5" y="0"/>
                  </a:cubicBezTo>
                  <a:cubicBezTo>
                    <a:pt x="5" y="0"/>
                    <a:pt x="5" y="0"/>
                    <a:pt x="5" y="0"/>
                  </a:cubicBezTo>
                  <a:cubicBezTo>
                    <a:pt x="3" y="0"/>
                    <a:pt x="2" y="1"/>
                    <a:pt x="1" y="3"/>
                  </a:cubicBezTo>
                  <a:cubicBezTo>
                    <a:pt x="0" y="5"/>
                    <a:pt x="0" y="11"/>
                    <a:pt x="0" y="16"/>
                  </a:cubicBezTo>
                  <a:cubicBezTo>
                    <a:pt x="4" y="16"/>
                    <a:pt x="4" y="16"/>
                    <a:pt x="4" y="16"/>
                  </a:cubicBezTo>
                  <a:cubicBezTo>
                    <a:pt x="4" y="6"/>
                    <a:pt x="4" y="6"/>
                    <a:pt x="4" y="6"/>
                  </a:cubicBezTo>
                  <a:cubicBezTo>
                    <a:pt x="4" y="6"/>
                    <a:pt x="4" y="6"/>
                    <a:pt x="5" y="6"/>
                  </a:cubicBezTo>
                  <a:cubicBezTo>
                    <a:pt x="5" y="16"/>
                    <a:pt x="5" y="16"/>
                    <a:pt x="5" y="16"/>
                  </a:cubicBezTo>
                  <a:cubicBezTo>
                    <a:pt x="12" y="16"/>
                    <a:pt x="12" y="16"/>
                    <a:pt x="12" y="16"/>
                  </a:cubicBezTo>
                  <a:cubicBezTo>
                    <a:pt x="19" y="16"/>
                    <a:pt x="19" y="16"/>
                    <a:pt x="19" y="16"/>
                  </a:cubicBezTo>
                  <a:cubicBezTo>
                    <a:pt x="19" y="6"/>
                    <a:pt x="19" y="6"/>
                    <a:pt x="19" y="6"/>
                  </a:cubicBezTo>
                  <a:cubicBezTo>
                    <a:pt x="19" y="6"/>
                    <a:pt x="19" y="6"/>
                    <a:pt x="19" y="6"/>
                  </a:cubicBezTo>
                  <a:cubicBezTo>
                    <a:pt x="19" y="6"/>
                    <a:pt x="20" y="6"/>
                    <a:pt x="20" y="6"/>
                  </a:cubicBezTo>
                  <a:cubicBezTo>
                    <a:pt x="20" y="16"/>
                    <a:pt x="20" y="16"/>
                    <a:pt x="20" y="16"/>
                  </a:cubicBezTo>
                  <a:cubicBezTo>
                    <a:pt x="23" y="16"/>
                    <a:pt x="23" y="16"/>
                    <a:pt x="23" y="16"/>
                  </a:cubicBezTo>
                  <a:cubicBezTo>
                    <a:pt x="24" y="11"/>
                    <a:pt x="24" y="5"/>
                    <a:pt x="23"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65" name="Group 18"/>
          <p:cNvGrpSpPr>
            <a:grpSpLocks noChangeAspect="1"/>
          </p:cNvGrpSpPr>
          <p:nvPr/>
        </p:nvGrpSpPr>
        <p:grpSpPr bwMode="auto">
          <a:xfrm>
            <a:off x="5740382" y="4434444"/>
            <a:ext cx="427197" cy="397924"/>
            <a:chOff x="3802" y="2858"/>
            <a:chExt cx="616" cy="574"/>
          </a:xfrm>
          <a:solidFill>
            <a:srgbClr val="7B4690"/>
          </a:solidFill>
        </p:grpSpPr>
        <p:sp>
          <p:nvSpPr>
            <p:cNvPr id="166"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7"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8"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9"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0" name="Freeform 23"/>
            <p:cNvSpPr>
              <a:spLocks/>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71" name="Group 13"/>
          <p:cNvGrpSpPr>
            <a:grpSpLocks noChangeAspect="1"/>
          </p:cNvGrpSpPr>
          <p:nvPr/>
        </p:nvGrpSpPr>
        <p:grpSpPr bwMode="auto">
          <a:xfrm>
            <a:off x="5695171" y="2554549"/>
            <a:ext cx="512959" cy="518826"/>
            <a:chOff x="2426" y="2781"/>
            <a:chExt cx="593" cy="600"/>
          </a:xfrm>
          <a:solidFill>
            <a:srgbClr val="FFB850"/>
          </a:solidFill>
        </p:grpSpPr>
        <p:sp>
          <p:nvSpPr>
            <p:cNvPr id="172" name="Freeform 14"/>
            <p:cNvSpPr>
              <a:spLocks/>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3"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74" name="组合 173"/>
          <p:cNvGrpSpPr/>
          <p:nvPr/>
        </p:nvGrpSpPr>
        <p:grpSpPr>
          <a:xfrm>
            <a:off x="5738166" y="3452020"/>
            <a:ext cx="440809" cy="479529"/>
            <a:chOff x="4873626" y="1965325"/>
            <a:chExt cx="269876" cy="293688"/>
          </a:xfrm>
          <a:solidFill>
            <a:srgbClr val="E87071"/>
          </a:solidFill>
        </p:grpSpPr>
        <p:sp>
          <p:nvSpPr>
            <p:cNvPr id="175" name="Freeform 502"/>
            <p:cNvSpPr>
              <a:spLocks/>
            </p:cNvSpPr>
            <p:nvPr/>
          </p:nvSpPr>
          <p:spPr bwMode="auto">
            <a:xfrm>
              <a:off x="4873626" y="2127250"/>
              <a:ext cx="112713" cy="131763"/>
            </a:xfrm>
            <a:custGeom>
              <a:avLst/>
              <a:gdLst>
                <a:gd name="T0" fmla="*/ 2 w 30"/>
                <a:gd name="T1" fmla="*/ 0 h 35"/>
                <a:gd name="T2" fmla="*/ 28 w 30"/>
                <a:gd name="T3" fmla="*/ 0 h 35"/>
                <a:gd name="T4" fmla="*/ 30 w 30"/>
                <a:gd name="T5" fmla="*/ 1 h 35"/>
                <a:gd name="T6" fmla="*/ 28 w 30"/>
                <a:gd name="T7" fmla="*/ 3 h 35"/>
                <a:gd name="T8" fmla="*/ 3 w 30"/>
                <a:gd name="T9" fmla="*/ 3 h 35"/>
                <a:gd name="T10" fmla="*/ 3 w 30"/>
                <a:gd name="T11" fmla="*/ 33 h 35"/>
                <a:gd name="T12" fmla="*/ 2 w 30"/>
                <a:gd name="T13" fmla="*/ 35 h 35"/>
                <a:gd name="T14" fmla="*/ 0 w 30"/>
                <a:gd name="T15" fmla="*/ 33 h 35"/>
                <a:gd name="T16" fmla="*/ 0 w 30"/>
                <a:gd name="T17" fmla="*/ 1 h 35"/>
                <a:gd name="T18" fmla="*/ 2 w 3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5">
                  <a:moveTo>
                    <a:pt x="2" y="0"/>
                  </a:moveTo>
                  <a:cubicBezTo>
                    <a:pt x="28" y="0"/>
                    <a:pt x="28" y="0"/>
                    <a:pt x="28" y="0"/>
                  </a:cubicBezTo>
                  <a:cubicBezTo>
                    <a:pt x="29" y="0"/>
                    <a:pt x="30" y="1"/>
                    <a:pt x="30" y="1"/>
                  </a:cubicBezTo>
                  <a:cubicBezTo>
                    <a:pt x="30" y="2"/>
                    <a:pt x="29" y="3"/>
                    <a:pt x="28" y="3"/>
                  </a:cubicBezTo>
                  <a:cubicBezTo>
                    <a:pt x="3" y="3"/>
                    <a:pt x="3" y="3"/>
                    <a:pt x="3" y="3"/>
                  </a:cubicBezTo>
                  <a:cubicBezTo>
                    <a:pt x="3" y="33"/>
                    <a:pt x="3" y="33"/>
                    <a:pt x="3" y="33"/>
                  </a:cubicBezTo>
                  <a:cubicBezTo>
                    <a:pt x="3" y="34"/>
                    <a:pt x="3" y="35"/>
                    <a:pt x="2" y="35"/>
                  </a:cubicBezTo>
                  <a:cubicBezTo>
                    <a:pt x="1" y="35"/>
                    <a:pt x="0" y="34"/>
                    <a:pt x="0" y="33"/>
                  </a:cubicBezTo>
                  <a:cubicBezTo>
                    <a:pt x="0" y="1"/>
                    <a:pt x="0" y="1"/>
                    <a:pt x="0" y="1"/>
                  </a:cubicBezTo>
                  <a:cubicBezTo>
                    <a:pt x="0" y="1"/>
                    <a:pt x="1" y="0"/>
                    <a:pt x="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6" name="Freeform 503"/>
            <p:cNvSpPr>
              <a:spLocks/>
            </p:cNvSpPr>
            <p:nvPr/>
          </p:nvSpPr>
          <p:spPr bwMode="auto">
            <a:xfrm>
              <a:off x="4884739" y="1973263"/>
              <a:ext cx="41275" cy="146050"/>
            </a:xfrm>
            <a:custGeom>
              <a:avLst/>
              <a:gdLst>
                <a:gd name="T0" fmla="*/ 11 w 11"/>
                <a:gd name="T1" fmla="*/ 34 h 39"/>
                <a:gd name="T2" fmla="*/ 11 w 11"/>
                <a:gd name="T3" fmla="*/ 6 h 39"/>
                <a:gd name="T4" fmla="*/ 5 w 11"/>
                <a:gd name="T5" fmla="*/ 0 h 39"/>
                <a:gd name="T6" fmla="*/ 0 w 11"/>
                <a:gd name="T7" fmla="*/ 6 h 39"/>
                <a:gd name="T8" fmla="*/ 0 w 11"/>
                <a:gd name="T9" fmla="*/ 34 h 39"/>
                <a:gd name="T10" fmla="*/ 5 w 11"/>
                <a:gd name="T11" fmla="*/ 39 h 39"/>
                <a:gd name="T12" fmla="*/ 11 w 11"/>
                <a:gd name="T13" fmla="*/ 34 h 39"/>
              </a:gdLst>
              <a:ahLst/>
              <a:cxnLst>
                <a:cxn ang="0">
                  <a:pos x="T0" y="T1"/>
                </a:cxn>
                <a:cxn ang="0">
                  <a:pos x="T2" y="T3"/>
                </a:cxn>
                <a:cxn ang="0">
                  <a:pos x="T4" y="T5"/>
                </a:cxn>
                <a:cxn ang="0">
                  <a:pos x="T6" y="T7"/>
                </a:cxn>
                <a:cxn ang="0">
                  <a:pos x="T8" y="T9"/>
                </a:cxn>
                <a:cxn ang="0">
                  <a:pos x="T10" y="T11"/>
                </a:cxn>
                <a:cxn ang="0">
                  <a:pos x="T12" y="T13"/>
                </a:cxn>
              </a:cxnLst>
              <a:rect l="0" t="0" r="r" b="b"/>
              <a:pathLst>
                <a:path w="11" h="39">
                  <a:moveTo>
                    <a:pt x="11" y="34"/>
                  </a:moveTo>
                  <a:cubicBezTo>
                    <a:pt x="11" y="6"/>
                    <a:pt x="11" y="6"/>
                    <a:pt x="11" y="6"/>
                  </a:cubicBezTo>
                  <a:cubicBezTo>
                    <a:pt x="11" y="3"/>
                    <a:pt x="9" y="0"/>
                    <a:pt x="5" y="0"/>
                  </a:cubicBezTo>
                  <a:cubicBezTo>
                    <a:pt x="2" y="0"/>
                    <a:pt x="0" y="3"/>
                    <a:pt x="0" y="6"/>
                  </a:cubicBezTo>
                  <a:cubicBezTo>
                    <a:pt x="0" y="34"/>
                    <a:pt x="0" y="34"/>
                    <a:pt x="0" y="34"/>
                  </a:cubicBezTo>
                  <a:cubicBezTo>
                    <a:pt x="0" y="37"/>
                    <a:pt x="2" y="39"/>
                    <a:pt x="5" y="39"/>
                  </a:cubicBezTo>
                  <a:cubicBezTo>
                    <a:pt x="9" y="39"/>
                    <a:pt x="11" y="37"/>
                    <a:pt x="11" y="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7" name="Freeform 504"/>
            <p:cNvSpPr>
              <a:spLocks/>
            </p:cNvSpPr>
            <p:nvPr/>
          </p:nvSpPr>
          <p:spPr bwMode="auto">
            <a:xfrm>
              <a:off x="4940301" y="1965325"/>
              <a:ext cx="177800" cy="293688"/>
            </a:xfrm>
            <a:custGeom>
              <a:avLst/>
              <a:gdLst>
                <a:gd name="T0" fmla="*/ 5 w 47"/>
                <a:gd name="T1" fmla="*/ 69 h 78"/>
                <a:gd name="T2" fmla="*/ 6 w 47"/>
                <a:gd name="T3" fmla="*/ 77 h 78"/>
                <a:gd name="T4" fmla="*/ 9 w 47"/>
                <a:gd name="T5" fmla="*/ 78 h 78"/>
                <a:gd name="T6" fmla="*/ 14 w 47"/>
                <a:gd name="T7" fmla="*/ 76 h 78"/>
                <a:gd name="T8" fmla="*/ 26 w 47"/>
                <a:gd name="T9" fmla="*/ 57 h 78"/>
                <a:gd name="T10" fmla="*/ 46 w 47"/>
                <a:gd name="T11" fmla="*/ 57 h 78"/>
                <a:gd name="T12" fmla="*/ 47 w 47"/>
                <a:gd name="T13" fmla="*/ 56 h 78"/>
                <a:gd name="T14" fmla="*/ 47 w 47"/>
                <a:gd name="T15" fmla="*/ 42 h 78"/>
                <a:gd name="T16" fmla="*/ 32 w 47"/>
                <a:gd name="T17" fmla="*/ 19 h 78"/>
                <a:gd name="T18" fmla="*/ 30 w 47"/>
                <a:gd name="T19" fmla="*/ 20 h 78"/>
                <a:gd name="T20" fmla="*/ 35 w 47"/>
                <a:gd name="T21" fmla="*/ 10 h 78"/>
                <a:gd name="T22" fmla="*/ 24 w 47"/>
                <a:gd name="T23" fmla="*/ 0 h 78"/>
                <a:gd name="T24" fmla="*/ 14 w 47"/>
                <a:gd name="T25" fmla="*/ 10 h 78"/>
                <a:gd name="T26" fmla="*/ 24 w 47"/>
                <a:gd name="T27" fmla="*/ 21 h 78"/>
                <a:gd name="T28" fmla="*/ 27 w 47"/>
                <a:gd name="T29" fmla="*/ 20 h 78"/>
                <a:gd name="T30" fmla="*/ 21 w 47"/>
                <a:gd name="T31" fmla="*/ 27 h 78"/>
                <a:gd name="T32" fmla="*/ 5 w 47"/>
                <a:gd name="T33" fmla="*/ 31 h 78"/>
                <a:gd name="T34" fmla="*/ 1 w 47"/>
                <a:gd name="T35" fmla="*/ 34 h 78"/>
                <a:gd name="T36" fmla="*/ 1 w 47"/>
                <a:gd name="T37" fmla="*/ 38 h 78"/>
                <a:gd name="T38" fmla="*/ 6 w 47"/>
                <a:gd name="T39" fmla="*/ 42 h 78"/>
                <a:gd name="T40" fmla="*/ 8 w 47"/>
                <a:gd name="T41" fmla="*/ 42 h 78"/>
                <a:gd name="T42" fmla="*/ 17 w 47"/>
                <a:gd name="T43" fmla="*/ 40 h 78"/>
                <a:gd name="T44" fmla="*/ 17 w 47"/>
                <a:gd name="T45" fmla="*/ 43 h 78"/>
                <a:gd name="T46" fmla="*/ 17 w 47"/>
                <a:gd name="T47" fmla="*/ 47 h 78"/>
                <a:gd name="T48" fmla="*/ 5 w 47"/>
                <a:gd name="T49"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78">
                  <a:moveTo>
                    <a:pt x="5" y="69"/>
                  </a:moveTo>
                  <a:cubicBezTo>
                    <a:pt x="3" y="72"/>
                    <a:pt x="3" y="76"/>
                    <a:pt x="6" y="77"/>
                  </a:cubicBezTo>
                  <a:cubicBezTo>
                    <a:pt x="7" y="78"/>
                    <a:pt x="8" y="78"/>
                    <a:pt x="9" y="78"/>
                  </a:cubicBezTo>
                  <a:cubicBezTo>
                    <a:pt x="11" y="78"/>
                    <a:pt x="13" y="77"/>
                    <a:pt x="14" y="76"/>
                  </a:cubicBezTo>
                  <a:cubicBezTo>
                    <a:pt x="26" y="57"/>
                    <a:pt x="26" y="57"/>
                    <a:pt x="26" y="57"/>
                  </a:cubicBezTo>
                  <a:cubicBezTo>
                    <a:pt x="46" y="57"/>
                    <a:pt x="46" y="57"/>
                    <a:pt x="46" y="57"/>
                  </a:cubicBezTo>
                  <a:cubicBezTo>
                    <a:pt x="47" y="57"/>
                    <a:pt x="47" y="57"/>
                    <a:pt x="47" y="56"/>
                  </a:cubicBezTo>
                  <a:cubicBezTo>
                    <a:pt x="47" y="42"/>
                    <a:pt x="47" y="42"/>
                    <a:pt x="47" y="42"/>
                  </a:cubicBezTo>
                  <a:cubicBezTo>
                    <a:pt x="47" y="29"/>
                    <a:pt x="41" y="19"/>
                    <a:pt x="32" y="19"/>
                  </a:cubicBezTo>
                  <a:cubicBezTo>
                    <a:pt x="31" y="19"/>
                    <a:pt x="30" y="19"/>
                    <a:pt x="30" y="20"/>
                  </a:cubicBezTo>
                  <a:cubicBezTo>
                    <a:pt x="33" y="18"/>
                    <a:pt x="35" y="14"/>
                    <a:pt x="35" y="10"/>
                  </a:cubicBezTo>
                  <a:cubicBezTo>
                    <a:pt x="35" y="5"/>
                    <a:pt x="30" y="0"/>
                    <a:pt x="24" y="0"/>
                  </a:cubicBezTo>
                  <a:cubicBezTo>
                    <a:pt x="19" y="0"/>
                    <a:pt x="14" y="5"/>
                    <a:pt x="14" y="10"/>
                  </a:cubicBezTo>
                  <a:cubicBezTo>
                    <a:pt x="14" y="16"/>
                    <a:pt x="19" y="21"/>
                    <a:pt x="24" y="21"/>
                  </a:cubicBezTo>
                  <a:cubicBezTo>
                    <a:pt x="25" y="21"/>
                    <a:pt x="26" y="21"/>
                    <a:pt x="27" y="20"/>
                  </a:cubicBezTo>
                  <a:cubicBezTo>
                    <a:pt x="25" y="22"/>
                    <a:pt x="23" y="24"/>
                    <a:pt x="21" y="27"/>
                  </a:cubicBezTo>
                  <a:cubicBezTo>
                    <a:pt x="5" y="31"/>
                    <a:pt x="5" y="31"/>
                    <a:pt x="5" y="31"/>
                  </a:cubicBezTo>
                  <a:cubicBezTo>
                    <a:pt x="3" y="32"/>
                    <a:pt x="2" y="32"/>
                    <a:pt x="1" y="34"/>
                  </a:cubicBezTo>
                  <a:cubicBezTo>
                    <a:pt x="1" y="35"/>
                    <a:pt x="0" y="37"/>
                    <a:pt x="1" y="38"/>
                  </a:cubicBezTo>
                  <a:cubicBezTo>
                    <a:pt x="1" y="41"/>
                    <a:pt x="4" y="42"/>
                    <a:pt x="6" y="42"/>
                  </a:cubicBezTo>
                  <a:cubicBezTo>
                    <a:pt x="7" y="42"/>
                    <a:pt x="7" y="42"/>
                    <a:pt x="8" y="42"/>
                  </a:cubicBezTo>
                  <a:cubicBezTo>
                    <a:pt x="17" y="40"/>
                    <a:pt x="17" y="40"/>
                    <a:pt x="17" y="40"/>
                  </a:cubicBezTo>
                  <a:cubicBezTo>
                    <a:pt x="17" y="41"/>
                    <a:pt x="17" y="42"/>
                    <a:pt x="17" y="43"/>
                  </a:cubicBezTo>
                  <a:cubicBezTo>
                    <a:pt x="17" y="47"/>
                    <a:pt x="17" y="47"/>
                    <a:pt x="17" y="47"/>
                  </a:cubicBezTo>
                  <a:lnTo>
                    <a:pt x="5" y="6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8" name="Freeform 505"/>
            <p:cNvSpPr>
              <a:spLocks/>
            </p:cNvSpPr>
            <p:nvPr/>
          </p:nvSpPr>
          <p:spPr bwMode="auto">
            <a:xfrm>
              <a:off x="5046664" y="2093913"/>
              <a:ext cx="96838" cy="112713"/>
            </a:xfrm>
            <a:custGeom>
              <a:avLst/>
              <a:gdLst>
                <a:gd name="T0" fmla="*/ 1 w 26"/>
                <a:gd name="T1" fmla="*/ 27 h 30"/>
                <a:gd name="T2" fmla="*/ 23 w 26"/>
                <a:gd name="T3" fmla="*/ 27 h 30"/>
                <a:gd name="T4" fmla="*/ 23 w 26"/>
                <a:gd name="T5" fmla="*/ 2 h 30"/>
                <a:gd name="T6" fmla="*/ 24 w 26"/>
                <a:gd name="T7" fmla="*/ 0 h 30"/>
                <a:gd name="T8" fmla="*/ 26 w 26"/>
                <a:gd name="T9" fmla="*/ 2 h 30"/>
                <a:gd name="T10" fmla="*/ 26 w 26"/>
                <a:gd name="T11" fmla="*/ 28 h 30"/>
                <a:gd name="T12" fmla="*/ 24 w 26"/>
                <a:gd name="T13" fmla="*/ 30 h 30"/>
                <a:gd name="T14" fmla="*/ 1 w 26"/>
                <a:gd name="T15" fmla="*/ 30 h 30"/>
                <a:gd name="T16" fmla="*/ 0 w 26"/>
                <a:gd name="T17" fmla="*/ 28 h 30"/>
                <a:gd name="T18" fmla="*/ 1 w 26"/>
                <a:gd name="T1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30">
                  <a:moveTo>
                    <a:pt x="1" y="27"/>
                  </a:moveTo>
                  <a:cubicBezTo>
                    <a:pt x="23" y="27"/>
                    <a:pt x="23" y="27"/>
                    <a:pt x="23" y="27"/>
                  </a:cubicBezTo>
                  <a:cubicBezTo>
                    <a:pt x="23" y="2"/>
                    <a:pt x="23" y="2"/>
                    <a:pt x="23" y="2"/>
                  </a:cubicBezTo>
                  <a:cubicBezTo>
                    <a:pt x="23" y="1"/>
                    <a:pt x="23" y="0"/>
                    <a:pt x="24" y="0"/>
                  </a:cubicBezTo>
                  <a:cubicBezTo>
                    <a:pt x="25" y="0"/>
                    <a:pt x="26" y="1"/>
                    <a:pt x="26" y="2"/>
                  </a:cubicBezTo>
                  <a:cubicBezTo>
                    <a:pt x="26" y="28"/>
                    <a:pt x="26" y="28"/>
                    <a:pt x="26" y="28"/>
                  </a:cubicBezTo>
                  <a:cubicBezTo>
                    <a:pt x="26" y="29"/>
                    <a:pt x="25" y="30"/>
                    <a:pt x="24" y="30"/>
                  </a:cubicBezTo>
                  <a:cubicBezTo>
                    <a:pt x="1" y="30"/>
                    <a:pt x="1" y="30"/>
                    <a:pt x="1" y="30"/>
                  </a:cubicBezTo>
                  <a:cubicBezTo>
                    <a:pt x="0" y="30"/>
                    <a:pt x="0" y="29"/>
                    <a:pt x="0" y="28"/>
                  </a:cubicBezTo>
                  <a:cubicBezTo>
                    <a:pt x="0" y="27"/>
                    <a:pt x="0" y="27"/>
                    <a:pt x="1" y="2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79" name="组合 178"/>
          <p:cNvGrpSpPr/>
          <p:nvPr/>
        </p:nvGrpSpPr>
        <p:grpSpPr>
          <a:xfrm>
            <a:off x="1471190" y="1962545"/>
            <a:ext cx="3480772" cy="413770"/>
            <a:chOff x="1497409" y="1904859"/>
            <a:chExt cx="3480319" cy="413867"/>
          </a:xfrm>
        </p:grpSpPr>
        <p:cxnSp>
          <p:nvCxnSpPr>
            <p:cNvPr id="180" name="直接连接符 179"/>
            <p:cNvCxnSpPr>
              <a:stCxn id="153" idx="3"/>
            </p:cNvCxnSpPr>
            <p:nvPr/>
          </p:nvCxnSpPr>
          <p:spPr>
            <a:xfrm flipH="1">
              <a:off x="1497409" y="2318726"/>
              <a:ext cx="3480319" cy="0"/>
            </a:xfrm>
            <a:prstGeom prst="line">
              <a:avLst/>
            </a:prstGeom>
            <a:ln w="254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81" name="椭圆 180"/>
            <p:cNvSpPr/>
            <p:nvPr/>
          </p:nvSpPr>
          <p:spPr>
            <a:xfrm>
              <a:off x="1557067" y="1904859"/>
              <a:ext cx="149766" cy="149766"/>
            </a:xfrm>
            <a:prstGeom prst="ellipse">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82" name="组合 181"/>
          <p:cNvGrpSpPr/>
          <p:nvPr/>
        </p:nvGrpSpPr>
        <p:grpSpPr>
          <a:xfrm>
            <a:off x="1412127" y="4000659"/>
            <a:ext cx="3997088" cy="149731"/>
            <a:chOff x="1557067" y="3682197"/>
            <a:chExt cx="3996568" cy="149766"/>
          </a:xfrm>
        </p:grpSpPr>
        <p:cxnSp>
          <p:nvCxnSpPr>
            <p:cNvPr id="183" name="直接连接符 182"/>
            <p:cNvCxnSpPr/>
            <p:nvPr/>
          </p:nvCxnSpPr>
          <p:spPr>
            <a:xfrm flipH="1">
              <a:off x="1642533" y="3773912"/>
              <a:ext cx="3911102" cy="0"/>
            </a:xfrm>
            <a:prstGeom prst="line">
              <a:avLst/>
            </a:prstGeom>
            <a:ln w="254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84" name="椭圆 183"/>
            <p:cNvSpPr/>
            <p:nvPr/>
          </p:nvSpPr>
          <p:spPr>
            <a:xfrm>
              <a:off x="1557067" y="3682197"/>
              <a:ext cx="149766" cy="149766"/>
            </a:xfrm>
            <a:prstGeom prst="ellipse">
              <a:avLst/>
            </a:prstGeom>
            <a:solidFill>
              <a:srgbClr val="E87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85" name="文本框 52"/>
          <p:cNvSpPr txBox="1"/>
          <p:nvPr/>
        </p:nvSpPr>
        <p:spPr>
          <a:xfrm>
            <a:off x="1680641" y="1853782"/>
            <a:ext cx="1815947" cy="400017"/>
          </a:xfrm>
          <a:prstGeom prst="rect">
            <a:avLst/>
          </a:prstGeom>
          <a:noFill/>
        </p:spPr>
        <p:txBody>
          <a:bodyPr wrap="square" rtlCol="0">
            <a:spAutoFit/>
          </a:bodyPr>
          <a:lstStyle/>
          <a:p>
            <a:r>
              <a:rPr lang="zh-CN" altLang="en-US" sz="2000" dirty="0" smtClean="0">
                <a:solidFill>
                  <a:srgbClr val="01ACBE"/>
                </a:solidFill>
                <a:latin typeface="微软雅黑" panose="020B0503020204020204" pitchFamily="34" charset="-122"/>
                <a:ea typeface="微软雅黑" panose="020B0503020204020204" pitchFamily="34" charset="-122"/>
              </a:rPr>
              <a:t>添加标题一</a:t>
            </a:r>
            <a:endParaRPr lang="zh-CN" altLang="en-US" sz="2000" dirty="0">
              <a:solidFill>
                <a:srgbClr val="01ACBE"/>
              </a:solidFill>
              <a:latin typeface="微软雅黑" panose="020B0503020204020204" pitchFamily="34" charset="-122"/>
              <a:ea typeface="微软雅黑" panose="020B0503020204020204" pitchFamily="34" charset="-122"/>
            </a:endParaRPr>
          </a:p>
        </p:txBody>
      </p:sp>
      <p:sp>
        <p:nvSpPr>
          <p:cNvPr id="186" name="文本框 53"/>
          <p:cNvSpPr txBox="1"/>
          <p:nvPr/>
        </p:nvSpPr>
        <p:spPr>
          <a:xfrm>
            <a:off x="1542284" y="3611488"/>
            <a:ext cx="1815947" cy="400017"/>
          </a:xfrm>
          <a:prstGeom prst="rect">
            <a:avLst/>
          </a:prstGeom>
          <a:noFill/>
        </p:spPr>
        <p:txBody>
          <a:bodyPr wrap="square" rtlCol="0">
            <a:spAutoFit/>
          </a:bodyPr>
          <a:lstStyle/>
          <a:p>
            <a:r>
              <a:rPr lang="zh-CN" altLang="en-US" sz="2000" dirty="0" smtClean="0">
                <a:solidFill>
                  <a:srgbClr val="E87071"/>
                </a:solidFill>
                <a:latin typeface="微软雅黑" panose="020B0503020204020204" pitchFamily="34" charset="-122"/>
                <a:ea typeface="微软雅黑" panose="020B0503020204020204" pitchFamily="34" charset="-122"/>
              </a:rPr>
              <a:t>添加标题三</a:t>
            </a:r>
            <a:endParaRPr lang="zh-CN" altLang="en-US" sz="2000" dirty="0">
              <a:solidFill>
                <a:srgbClr val="E87071"/>
              </a:solidFill>
              <a:latin typeface="微软雅黑" panose="020B0503020204020204" pitchFamily="34" charset="-122"/>
              <a:ea typeface="微软雅黑" panose="020B0503020204020204" pitchFamily="34" charset="-122"/>
            </a:endParaRPr>
          </a:p>
        </p:txBody>
      </p:sp>
      <p:sp>
        <p:nvSpPr>
          <p:cNvPr id="187" name="文本框 54"/>
          <p:cNvSpPr txBox="1"/>
          <p:nvPr/>
        </p:nvSpPr>
        <p:spPr>
          <a:xfrm>
            <a:off x="9010815" y="2727149"/>
            <a:ext cx="1765206" cy="400017"/>
          </a:xfrm>
          <a:prstGeom prst="rect">
            <a:avLst/>
          </a:prstGeom>
          <a:noFill/>
        </p:spPr>
        <p:txBody>
          <a:bodyPr wrap="square" rtlCol="0">
            <a:spAutoFit/>
          </a:bodyPr>
          <a:lstStyle/>
          <a:p>
            <a:r>
              <a:rPr lang="zh-CN" altLang="en-US" sz="2000" dirty="0" smtClean="0">
                <a:solidFill>
                  <a:srgbClr val="FF9A05"/>
                </a:solidFill>
                <a:latin typeface="微软雅黑" panose="020B0503020204020204" pitchFamily="34" charset="-122"/>
                <a:ea typeface="微软雅黑" panose="020B0503020204020204" pitchFamily="34" charset="-122"/>
              </a:rPr>
              <a:t>添加标题二</a:t>
            </a:r>
            <a:endParaRPr lang="zh-CN" altLang="en-US" sz="2000" dirty="0">
              <a:solidFill>
                <a:srgbClr val="FF9A05"/>
              </a:solidFill>
              <a:latin typeface="微软雅黑" panose="020B0503020204020204" pitchFamily="34" charset="-122"/>
              <a:ea typeface="微软雅黑" panose="020B0503020204020204" pitchFamily="34" charset="-122"/>
            </a:endParaRPr>
          </a:p>
        </p:txBody>
      </p:sp>
      <p:sp>
        <p:nvSpPr>
          <p:cNvPr id="188" name="文本框 55"/>
          <p:cNvSpPr txBox="1"/>
          <p:nvPr/>
        </p:nvSpPr>
        <p:spPr>
          <a:xfrm>
            <a:off x="8506693" y="4716132"/>
            <a:ext cx="1765206" cy="400017"/>
          </a:xfrm>
          <a:prstGeom prst="rect">
            <a:avLst/>
          </a:prstGeom>
          <a:noFill/>
        </p:spPr>
        <p:txBody>
          <a:bodyPr wrap="square" rtlCol="0">
            <a:spAutoFit/>
          </a:bodyPr>
          <a:lstStyle/>
          <a:p>
            <a:r>
              <a:rPr lang="zh-CN" altLang="en-US" sz="2000" dirty="0" smtClean="0">
                <a:solidFill>
                  <a:srgbClr val="7B4690"/>
                </a:solidFill>
                <a:latin typeface="微软雅黑" panose="020B0503020204020204" pitchFamily="34" charset="-122"/>
                <a:ea typeface="微软雅黑" panose="020B0503020204020204" pitchFamily="34" charset="-122"/>
              </a:rPr>
              <a:t>添加标题四</a:t>
            </a:r>
            <a:endParaRPr lang="zh-CN" altLang="en-US" sz="2000" dirty="0">
              <a:solidFill>
                <a:srgbClr val="7B4690"/>
              </a:solidFill>
              <a:latin typeface="微软雅黑" panose="020B0503020204020204" pitchFamily="34" charset="-122"/>
              <a:ea typeface="微软雅黑" panose="020B0503020204020204" pitchFamily="34" charset="-122"/>
            </a:endParaRPr>
          </a:p>
        </p:txBody>
      </p:sp>
      <p:sp>
        <p:nvSpPr>
          <p:cNvPr id="189" name="文本框 129"/>
          <p:cNvSpPr txBox="1"/>
          <p:nvPr/>
        </p:nvSpPr>
        <p:spPr>
          <a:xfrm>
            <a:off x="1533148" y="2347966"/>
            <a:ext cx="2664643" cy="1084912"/>
          </a:xfrm>
          <a:prstGeom prst="rect">
            <a:avLst/>
          </a:prstGeom>
          <a:noFill/>
        </p:spPr>
        <p:txBody>
          <a:bodyPr wrap="square" rtlCol="0">
            <a:spAutoFit/>
          </a:bodyPr>
          <a:lstStyle/>
          <a:p>
            <a:pP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a:p>
            <a:pPr>
              <a:lnSpc>
                <a:spcPct val="150000"/>
              </a:lnSpc>
            </a:pPr>
            <a:endParaRPr lang="zh-CN" altLang="en-US" sz="10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90" name="文本框 129"/>
          <p:cNvSpPr txBox="1"/>
          <p:nvPr/>
        </p:nvSpPr>
        <p:spPr>
          <a:xfrm>
            <a:off x="1584413" y="4201949"/>
            <a:ext cx="2664643" cy="1592744"/>
          </a:xfrm>
          <a:prstGeom prst="rect">
            <a:avLst/>
          </a:prstGeom>
          <a:noFill/>
        </p:spPr>
        <p:txBody>
          <a:bodyPr wrap="square" rtlCol="0">
            <a:spAutoFit/>
          </a:bodyPr>
          <a:lstStyle/>
          <a:p>
            <a:pP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a:t>
            </a: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绍亮亮图文旗舰店</a:t>
            </a:r>
            <a:r>
              <a:rPr lang="en-US" altLang="zh-CN" sz="1100" dirty="0" smtClean="0">
                <a:solidFill>
                  <a:schemeClr val="tx1">
                    <a:lumMod val="75000"/>
                    <a:lumOff val="25000"/>
                  </a:schemeClr>
                </a:solidFill>
                <a:latin typeface="微软雅黑" panose="020B0503020204020204" pitchFamily="34" charset="-122"/>
                <a:ea typeface="微软雅黑" panose="020B0503020204020204" pitchFamily="34" charset="-122"/>
              </a:rPr>
              <a:t>https://liangliangtuwen.tmall.com</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endParaRPr lang="zh-CN" altLang="en-US" sz="10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91" name="文本框 129"/>
          <p:cNvSpPr txBox="1"/>
          <p:nvPr/>
        </p:nvSpPr>
        <p:spPr>
          <a:xfrm>
            <a:off x="7796691" y="3275571"/>
            <a:ext cx="2664643" cy="1084912"/>
          </a:xfrm>
          <a:prstGeom prst="rect">
            <a:avLst/>
          </a:prstGeom>
          <a:noFill/>
        </p:spPr>
        <p:txBody>
          <a:bodyPr wrap="square" rtlCol="0">
            <a:spAutoFit/>
          </a:bodyPr>
          <a:lstStyle/>
          <a:p>
            <a:pPr algn="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a:p>
            <a:pPr algn="r">
              <a:lnSpc>
                <a:spcPct val="150000"/>
              </a:lnSpc>
            </a:pPr>
            <a:endParaRPr lang="zh-CN" altLang="en-US" sz="10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92" name="文本框 129"/>
          <p:cNvSpPr txBox="1"/>
          <p:nvPr/>
        </p:nvSpPr>
        <p:spPr>
          <a:xfrm>
            <a:off x="7535238" y="5188141"/>
            <a:ext cx="2664643" cy="1084912"/>
          </a:xfrm>
          <a:prstGeom prst="rect">
            <a:avLst/>
          </a:prstGeom>
          <a:noFill/>
        </p:spPr>
        <p:txBody>
          <a:bodyPr wrap="square" rtlCol="0">
            <a:spAutoFit/>
          </a:bodyPr>
          <a:lstStyle/>
          <a:p>
            <a:pPr algn="r">
              <a:lnSpc>
                <a:spcPct val="15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p>
          <a:p>
            <a:pPr algn="r">
              <a:lnSpc>
                <a:spcPct val="150000"/>
              </a:lnSpc>
            </a:pPr>
            <a:endParaRPr lang="zh-CN" altLang="en-US" sz="1000" dirty="0">
              <a:solidFill>
                <a:prstClr val="black">
                  <a:lumMod val="50000"/>
                  <a:lumOff val="50000"/>
                </a:prstClr>
              </a:solidFill>
              <a:latin typeface="微软雅黑" panose="020B0503020204020204" pitchFamily="34" charset="-122"/>
              <a:ea typeface="微软雅黑" panose="020B0503020204020204" pitchFamily="34" charset="-122"/>
            </a:endParaRPr>
          </a:p>
        </p:txBody>
      </p:sp>
      <p:sp>
        <p:nvSpPr>
          <p:cNvPr id="193" name="文本框 192"/>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1991080587"/>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157"/>
                                        </p:tgtEl>
                                        <p:attrNameLst>
                                          <p:attrName>style.visibility</p:attrName>
                                        </p:attrNameLst>
                                      </p:cBhvr>
                                      <p:to>
                                        <p:strVal val="visible"/>
                                      </p:to>
                                    </p:set>
                                    <p:anim calcmode="lin" valueType="num">
                                      <p:cBhvr>
                                        <p:cTn id="17" dur="100" fill="hold"/>
                                        <p:tgtEl>
                                          <p:spTgt spid="157"/>
                                        </p:tgtEl>
                                        <p:attrNameLst>
                                          <p:attrName>ppt_w</p:attrName>
                                        </p:attrNameLst>
                                      </p:cBhvr>
                                      <p:tavLst>
                                        <p:tav tm="0">
                                          <p:val>
                                            <p:fltVal val="0"/>
                                          </p:val>
                                        </p:tav>
                                        <p:tav tm="100000">
                                          <p:val>
                                            <p:strVal val="#ppt_w"/>
                                          </p:val>
                                        </p:tav>
                                      </p:tavLst>
                                    </p:anim>
                                    <p:anim calcmode="lin" valueType="num">
                                      <p:cBhvr>
                                        <p:cTn id="18" dur="100" fill="hold"/>
                                        <p:tgtEl>
                                          <p:spTgt spid="157"/>
                                        </p:tgtEl>
                                        <p:attrNameLst>
                                          <p:attrName>ppt_h</p:attrName>
                                        </p:attrNameLst>
                                      </p:cBhvr>
                                      <p:tavLst>
                                        <p:tav tm="0">
                                          <p:val>
                                            <p:fltVal val="0"/>
                                          </p:val>
                                        </p:tav>
                                        <p:tav tm="100000">
                                          <p:val>
                                            <p:strVal val="#ppt_h"/>
                                          </p:val>
                                        </p:tav>
                                      </p:tavLst>
                                    </p:anim>
                                    <p:animEffect transition="in" filter="fade">
                                      <p:cBhvr>
                                        <p:cTn id="19" dur="100"/>
                                        <p:tgtEl>
                                          <p:spTgt spid="157"/>
                                        </p:tgtEl>
                                      </p:cBhvr>
                                    </p:animEffect>
                                  </p:childTnLst>
                                </p:cTn>
                              </p:par>
                              <p:par>
                                <p:cTn id="20" presetID="6" presetClass="emph" presetSubtype="0" fill="hold" nodeType="withEffect">
                                  <p:stCondLst>
                                    <p:cond delay="100"/>
                                  </p:stCondLst>
                                  <p:childTnLst>
                                    <p:animScale>
                                      <p:cBhvr>
                                        <p:cTn id="21" dur="100" fill="hold"/>
                                        <p:tgtEl>
                                          <p:spTgt spid="157"/>
                                        </p:tgtEl>
                                      </p:cBhvr>
                                      <p:by x="110000" y="110000"/>
                                    </p:animScale>
                                  </p:childTnLst>
                                </p:cTn>
                              </p:par>
                              <p:par>
                                <p:cTn id="22" presetID="6" presetClass="emph" presetSubtype="0" fill="hold" nodeType="withEffect">
                                  <p:stCondLst>
                                    <p:cond delay="200"/>
                                  </p:stCondLst>
                                  <p:childTnLst>
                                    <p:animScale>
                                      <p:cBhvr>
                                        <p:cTn id="23" dur="200" fill="hold"/>
                                        <p:tgtEl>
                                          <p:spTgt spid="157"/>
                                        </p:tgtEl>
                                      </p:cBhvr>
                                      <p:by x="90000" y="90000"/>
                                    </p:animScale>
                                  </p:childTnLst>
                                </p:cTn>
                              </p:par>
                              <p:par>
                                <p:cTn id="24" presetID="6" presetClass="emph" presetSubtype="0" fill="hold" nodeType="withEffect">
                                  <p:stCondLst>
                                    <p:cond delay="400"/>
                                  </p:stCondLst>
                                  <p:childTnLst>
                                    <p:animScale>
                                      <p:cBhvr>
                                        <p:cTn id="25" dur="100" fill="hold"/>
                                        <p:tgtEl>
                                          <p:spTgt spid="157"/>
                                        </p:tgtEl>
                                      </p:cBhvr>
                                      <p:by x="105000" y="105000"/>
                                    </p:animScale>
                                  </p:childTnLst>
                                </p:cTn>
                              </p:par>
                              <p:par>
                                <p:cTn id="26" presetID="6" presetClass="emph" presetSubtype="0" fill="hold" nodeType="withEffect">
                                  <p:stCondLst>
                                    <p:cond delay="500"/>
                                  </p:stCondLst>
                                  <p:childTnLst>
                                    <p:animScale>
                                      <p:cBhvr>
                                        <p:cTn id="27" dur="200" fill="hold"/>
                                        <p:tgtEl>
                                          <p:spTgt spid="157"/>
                                        </p:tgtEl>
                                      </p:cBhvr>
                                      <p:by x="95000" y="95000"/>
                                    </p:animScale>
                                  </p:childTnLst>
                                </p:cTn>
                              </p:par>
                            </p:childTnLst>
                          </p:cTn>
                        </p:par>
                        <p:par>
                          <p:cTn id="28" fill="hold">
                            <p:stCondLst>
                              <p:cond delay="1700"/>
                            </p:stCondLst>
                            <p:childTnLst>
                              <p:par>
                                <p:cTn id="29" presetID="2" presetClass="entr" presetSubtype="4" fill="hold" grpId="0" nodeType="afterEffect">
                                  <p:stCondLst>
                                    <p:cond delay="0"/>
                                  </p:stCondLst>
                                  <p:childTnLst>
                                    <p:set>
                                      <p:cBhvr>
                                        <p:cTn id="30" dur="1" fill="hold">
                                          <p:stCondLst>
                                            <p:cond delay="0"/>
                                          </p:stCondLst>
                                        </p:cTn>
                                        <p:tgtEl>
                                          <p:spTgt spid="156"/>
                                        </p:tgtEl>
                                        <p:attrNameLst>
                                          <p:attrName>style.visibility</p:attrName>
                                        </p:attrNameLst>
                                      </p:cBhvr>
                                      <p:to>
                                        <p:strVal val="visible"/>
                                      </p:to>
                                    </p:set>
                                    <p:anim calcmode="lin" valueType="num">
                                      <p:cBhvr additive="base">
                                        <p:cTn id="31" dur="500" fill="hold"/>
                                        <p:tgtEl>
                                          <p:spTgt spid="156"/>
                                        </p:tgtEl>
                                        <p:attrNameLst>
                                          <p:attrName>ppt_x</p:attrName>
                                        </p:attrNameLst>
                                      </p:cBhvr>
                                      <p:tavLst>
                                        <p:tav tm="0">
                                          <p:val>
                                            <p:strVal val="#ppt_x"/>
                                          </p:val>
                                        </p:tav>
                                        <p:tav tm="100000">
                                          <p:val>
                                            <p:strVal val="#ppt_x"/>
                                          </p:val>
                                        </p:tav>
                                      </p:tavLst>
                                    </p:anim>
                                    <p:anim calcmode="lin" valueType="num">
                                      <p:cBhvr additive="base">
                                        <p:cTn id="32" dur="500" fill="hold"/>
                                        <p:tgtEl>
                                          <p:spTgt spid="156"/>
                                        </p:tgtEl>
                                        <p:attrNameLst>
                                          <p:attrName>ppt_y</p:attrName>
                                        </p:attrNameLst>
                                      </p:cBhvr>
                                      <p:tavLst>
                                        <p:tav tm="0">
                                          <p:val>
                                            <p:strVal val="1+#ppt_h/2"/>
                                          </p:val>
                                        </p:tav>
                                        <p:tav tm="100000">
                                          <p:val>
                                            <p:strVal val="#ppt_y"/>
                                          </p:val>
                                        </p:tav>
                                      </p:tavLst>
                                    </p:anim>
                                  </p:childTnLst>
                                </p:cTn>
                              </p:par>
                            </p:childTnLst>
                          </p:cTn>
                        </p:par>
                        <p:par>
                          <p:cTn id="33" fill="hold">
                            <p:stCondLst>
                              <p:cond delay="2200"/>
                            </p:stCondLst>
                            <p:childTnLst>
                              <p:par>
                                <p:cTn id="34" presetID="2" presetClass="entr" presetSubtype="4" fill="hold" grpId="0" nodeType="afterEffect">
                                  <p:stCondLst>
                                    <p:cond delay="0"/>
                                  </p:stCondLst>
                                  <p:childTnLst>
                                    <p:set>
                                      <p:cBhvr>
                                        <p:cTn id="35" dur="1" fill="hold">
                                          <p:stCondLst>
                                            <p:cond delay="0"/>
                                          </p:stCondLst>
                                        </p:cTn>
                                        <p:tgtEl>
                                          <p:spTgt spid="155"/>
                                        </p:tgtEl>
                                        <p:attrNameLst>
                                          <p:attrName>style.visibility</p:attrName>
                                        </p:attrNameLst>
                                      </p:cBhvr>
                                      <p:to>
                                        <p:strVal val="visible"/>
                                      </p:to>
                                    </p:set>
                                    <p:anim calcmode="lin" valueType="num">
                                      <p:cBhvr additive="base">
                                        <p:cTn id="36" dur="500" fill="hold"/>
                                        <p:tgtEl>
                                          <p:spTgt spid="155"/>
                                        </p:tgtEl>
                                        <p:attrNameLst>
                                          <p:attrName>ppt_x</p:attrName>
                                        </p:attrNameLst>
                                      </p:cBhvr>
                                      <p:tavLst>
                                        <p:tav tm="0">
                                          <p:val>
                                            <p:strVal val="#ppt_x"/>
                                          </p:val>
                                        </p:tav>
                                        <p:tav tm="100000">
                                          <p:val>
                                            <p:strVal val="#ppt_x"/>
                                          </p:val>
                                        </p:tav>
                                      </p:tavLst>
                                    </p:anim>
                                    <p:anim calcmode="lin" valueType="num">
                                      <p:cBhvr additive="base">
                                        <p:cTn id="37" dur="500" fill="hold"/>
                                        <p:tgtEl>
                                          <p:spTgt spid="155"/>
                                        </p:tgtEl>
                                        <p:attrNameLst>
                                          <p:attrName>ppt_y</p:attrName>
                                        </p:attrNameLst>
                                      </p:cBhvr>
                                      <p:tavLst>
                                        <p:tav tm="0">
                                          <p:val>
                                            <p:strVal val="1+#ppt_h/2"/>
                                          </p:val>
                                        </p:tav>
                                        <p:tav tm="100000">
                                          <p:val>
                                            <p:strVal val="#ppt_y"/>
                                          </p:val>
                                        </p:tav>
                                      </p:tavLst>
                                    </p:anim>
                                  </p:childTnLst>
                                </p:cTn>
                              </p:par>
                            </p:childTnLst>
                          </p:cTn>
                        </p:par>
                        <p:par>
                          <p:cTn id="38" fill="hold">
                            <p:stCondLst>
                              <p:cond delay="2700"/>
                            </p:stCondLst>
                            <p:childTnLst>
                              <p:par>
                                <p:cTn id="39" presetID="2" presetClass="entr" presetSubtype="4" fill="hold" grpId="0" nodeType="afterEffect">
                                  <p:stCondLst>
                                    <p:cond delay="0"/>
                                  </p:stCondLst>
                                  <p:childTnLst>
                                    <p:set>
                                      <p:cBhvr>
                                        <p:cTn id="40" dur="1" fill="hold">
                                          <p:stCondLst>
                                            <p:cond delay="0"/>
                                          </p:stCondLst>
                                        </p:cTn>
                                        <p:tgtEl>
                                          <p:spTgt spid="154"/>
                                        </p:tgtEl>
                                        <p:attrNameLst>
                                          <p:attrName>style.visibility</p:attrName>
                                        </p:attrNameLst>
                                      </p:cBhvr>
                                      <p:to>
                                        <p:strVal val="visible"/>
                                      </p:to>
                                    </p:set>
                                    <p:anim calcmode="lin" valueType="num">
                                      <p:cBhvr additive="base">
                                        <p:cTn id="41" dur="500" fill="hold"/>
                                        <p:tgtEl>
                                          <p:spTgt spid="154"/>
                                        </p:tgtEl>
                                        <p:attrNameLst>
                                          <p:attrName>ppt_x</p:attrName>
                                        </p:attrNameLst>
                                      </p:cBhvr>
                                      <p:tavLst>
                                        <p:tav tm="0">
                                          <p:val>
                                            <p:strVal val="#ppt_x"/>
                                          </p:val>
                                        </p:tav>
                                        <p:tav tm="100000">
                                          <p:val>
                                            <p:strVal val="#ppt_x"/>
                                          </p:val>
                                        </p:tav>
                                      </p:tavLst>
                                    </p:anim>
                                    <p:anim calcmode="lin" valueType="num">
                                      <p:cBhvr additive="base">
                                        <p:cTn id="42" dur="500" fill="hold"/>
                                        <p:tgtEl>
                                          <p:spTgt spid="154"/>
                                        </p:tgtEl>
                                        <p:attrNameLst>
                                          <p:attrName>ppt_y</p:attrName>
                                        </p:attrNameLst>
                                      </p:cBhvr>
                                      <p:tavLst>
                                        <p:tav tm="0">
                                          <p:val>
                                            <p:strVal val="1+#ppt_h/2"/>
                                          </p:val>
                                        </p:tav>
                                        <p:tav tm="100000">
                                          <p:val>
                                            <p:strVal val="#ppt_y"/>
                                          </p:val>
                                        </p:tav>
                                      </p:tavLst>
                                    </p:anim>
                                  </p:childTnLst>
                                </p:cTn>
                              </p:par>
                            </p:childTnLst>
                          </p:cTn>
                        </p:par>
                        <p:par>
                          <p:cTn id="43" fill="hold">
                            <p:stCondLst>
                              <p:cond delay="3200"/>
                            </p:stCondLst>
                            <p:childTnLst>
                              <p:par>
                                <p:cTn id="44" presetID="2" presetClass="entr" presetSubtype="4" fill="hold" grpId="0" nodeType="afterEffect">
                                  <p:stCondLst>
                                    <p:cond delay="0"/>
                                  </p:stCondLst>
                                  <p:childTnLst>
                                    <p:set>
                                      <p:cBhvr>
                                        <p:cTn id="45" dur="1" fill="hold">
                                          <p:stCondLst>
                                            <p:cond delay="0"/>
                                          </p:stCondLst>
                                        </p:cTn>
                                        <p:tgtEl>
                                          <p:spTgt spid="153"/>
                                        </p:tgtEl>
                                        <p:attrNameLst>
                                          <p:attrName>style.visibility</p:attrName>
                                        </p:attrNameLst>
                                      </p:cBhvr>
                                      <p:to>
                                        <p:strVal val="visible"/>
                                      </p:to>
                                    </p:set>
                                    <p:anim calcmode="lin" valueType="num">
                                      <p:cBhvr additive="base">
                                        <p:cTn id="46" dur="500" fill="hold"/>
                                        <p:tgtEl>
                                          <p:spTgt spid="153"/>
                                        </p:tgtEl>
                                        <p:attrNameLst>
                                          <p:attrName>ppt_x</p:attrName>
                                        </p:attrNameLst>
                                      </p:cBhvr>
                                      <p:tavLst>
                                        <p:tav tm="0">
                                          <p:val>
                                            <p:strVal val="#ppt_x"/>
                                          </p:val>
                                        </p:tav>
                                        <p:tav tm="100000">
                                          <p:val>
                                            <p:strVal val="#ppt_x"/>
                                          </p:val>
                                        </p:tav>
                                      </p:tavLst>
                                    </p:anim>
                                    <p:anim calcmode="lin" valueType="num">
                                      <p:cBhvr additive="base">
                                        <p:cTn id="47" dur="500" fill="hold"/>
                                        <p:tgtEl>
                                          <p:spTgt spid="153"/>
                                        </p:tgtEl>
                                        <p:attrNameLst>
                                          <p:attrName>ppt_y</p:attrName>
                                        </p:attrNameLst>
                                      </p:cBhvr>
                                      <p:tavLst>
                                        <p:tav tm="0">
                                          <p:val>
                                            <p:strVal val="1+#ppt_h/2"/>
                                          </p:val>
                                        </p:tav>
                                        <p:tav tm="100000">
                                          <p:val>
                                            <p:strVal val="#ppt_y"/>
                                          </p:val>
                                        </p:tav>
                                      </p:tavLst>
                                    </p:anim>
                                  </p:childTnLst>
                                </p:cTn>
                              </p:par>
                            </p:childTnLst>
                          </p:cTn>
                        </p:par>
                        <p:par>
                          <p:cTn id="48" fill="hold">
                            <p:stCondLst>
                              <p:cond delay="3700"/>
                            </p:stCondLst>
                            <p:childTnLst>
                              <p:par>
                                <p:cTn id="49" presetID="14" presetClass="entr" presetSubtype="10" fill="hold" nodeType="afterEffect">
                                  <p:stCondLst>
                                    <p:cond delay="0"/>
                                  </p:stCondLst>
                                  <p:childTnLst>
                                    <p:set>
                                      <p:cBhvr>
                                        <p:cTn id="50" dur="1" fill="hold">
                                          <p:stCondLst>
                                            <p:cond delay="0"/>
                                          </p:stCondLst>
                                        </p:cTn>
                                        <p:tgtEl>
                                          <p:spTgt spid="160"/>
                                        </p:tgtEl>
                                        <p:attrNameLst>
                                          <p:attrName>style.visibility</p:attrName>
                                        </p:attrNameLst>
                                      </p:cBhvr>
                                      <p:to>
                                        <p:strVal val="visible"/>
                                      </p:to>
                                    </p:set>
                                    <p:animEffect transition="in" filter="randombar(horizontal)">
                                      <p:cBhvr>
                                        <p:cTn id="51" dur="500"/>
                                        <p:tgtEl>
                                          <p:spTgt spid="160"/>
                                        </p:tgtEl>
                                      </p:cBhvr>
                                    </p:animEffect>
                                  </p:childTnLst>
                                </p:cTn>
                              </p:par>
                            </p:childTnLst>
                          </p:cTn>
                        </p:par>
                        <p:par>
                          <p:cTn id="52" fill="hold">
                            <p:stCondLst>
                              <p:cond delay="4200"/>
                            </p:stCondLst>
                            <p:childTnLst>
                              <p:par>
                                <p:cTn id="53" presetID="14" presetClass="entr" presetSubtype="10" fill="hold" nodeType="afterEffect">
                                  <p:stCondLst>
                                    <p:cond delay="0"/>
                                  </p:stCondLst>
                                  <p:childTnLst>
                                    <p:set>
                                      <p:cBhvr>
                                        <p:cTn id="54" dur="1" fill="hold">
                                          <p:stCondLst>
                                            <p:cond delay="0"/>
                                          </p:stCondLst>
                                        </p:cTn>
                                        <p:tgtEl>
                                          <p:spTgt spid="171"/>
                                        </p:tgtEl>
                                        <p:attrNameLst>
                                          <p:attrName>style.visibility</p:attrName>
                                        </p:attrNameLst>
                                      </p:cBhvr>
                                      <p:to>
                                        <p:strVal val="visible"/>
                                      </p:to>
                                    </p:set>
                                    <p:animEffect transition="in" filter="randombar(horizontal)">
                                      <p:cBhvr>
                                        <p:cTn id="55" dur="500"/>
                                        <p:tgtEl>
                                          <p:spTgt spid="171"/>
                                        </p:tgtEl>
                                      </p:cBhvr>
                                    </p:animEffect>
                                  </p:childTnLst>
                                </p:cTn>
                              </p:par>
                            </p:childTnLst>
                          </p:cTn>
                        </p:par>
                        <p:par>
                          <p:cTn id="56" fill="hold">
                            <p:stCondLst>
                              <p:cond delay="4700"/>
                            </p:stCondLst>
                            <p:childTnLst>
                              <p:par>
                                <p:cTn id="57" presetID="14" presetClass="entr" presetSubtype="10" fill="hold" nodeType="afterEffect">
                                  <p:stCondLst>
                                    <p:cond delay="0"/>
                                  </p:stCondLst>
                                  <p:childTnLst>
                                    <p:set>
                                      <p:cBhvr>
                                        <p:cTn id="58" dur="1" fill="hold">
                                          <p:stCondLst>
                                            <p:cond delay="0"/>
                                          </p:stCondLst>
                                        </p:cTn>
                                        <p:tgtEl>
                                          <p:spTgt spid="174"/>
                                        </p:tgtEl>
                                        <p:attrNameLst>
                                          <p:attrName>style.visibility</p:attrName>
                                        </p:attrNameLst>
                                      </p:cBhvr>
                                      <p:to>
                                        <p:strVal val="visible"/>
                                      </p:to>
                                    </p:set>
                                    <p:animEffect transition="in" filter="randombar(horizontal)">
                                      <p:cBhvr>
                                        <p:cTn id="59" dur="500"/>
                                        <p:tgtEl>
                                          <p:spTgt spid="174"/>
                                        </p:tgtEl>
                                      </p:cBhvr>
                                    </p:animEffect>
                                  </p:childTnLst>
                                </p:cTn>
                              </p:par>
                            </p:childTnLst>
                          </p:cTn>
                        </p:par>
                        <p:par>
                          <p:cTn id="60" fill="hold">
                            <p:stCondLst>
                              <p:cond delay="5200"/>
                            </p:stCondLst>
                            <p:childTnLst>
                              <p:par>
                                <p:cTn id="61" presetID="14" presetClass="entr" presetSubtype="10" fill="hold" nodeType="afterEffect">
                                  <p:stCondLst>
                                    <p:cond delay="0"/>
                                  </p:stCondLst>
                                  <p:childTnLst>
                                    <p:set>
                                      <p:cBhvr>
                                        <p:cTn id="62" dur="1" fill="hold">
                                          <p:stCondLst>
                                            <p:cond delay="0"/>
                                          </p:stCondLst>
                                        </p:cTn>
                                        <p:tgtEl>
                                          <p:spTgt spid="165"/>
                                        </p:tgtEl>
                                        <p:attrNameLst>
                                          <p:attrName>style.visibility</p:attrName>
                                        </p:attrNameLst>
                                      </p:cBhvr>
                                      <p:to>
                                        <p:strVal val="visible"/>
                                      </p:to>
                                    </p:set>
                                    <p:animEffect transition="in" filter="randombar(horizontal)">
                                      <p:cBhvr>
                                        <p:cTn id="63" dur="500"/>
                                        <p:tgtEl>
                                          <p:spTgt spid="165"/>
                                        </p:tgtEl>
                                      </p:cBhvr>
                                    </p:animEffect>
                                  </p:childTnLst>
                                </p:cTn>
                              </p:par>
                            </p:childTnLst>
                          </p:cTn>
                        </p:par>
                        <p:par>
                          <p:cTn id="64" fill="hold">
                            <p:stCondLst>
                              <p:cond delay="5700"/>
                            </p:stCondLst>
                            <p:childTnLst>
                              <p:par>
                                <p:cTn id="65" presetID="22" presetClass="entr" presetSubtype="2" fill="hold" nodeType="afterEffect">
                                  <p:stCondLst>
                                    <p:cond delay="0"/>
                                  </p:stCondLst>
                                  <p:childTnLst>
                                    <p:set>
                                      <p:cBhvr>
                                        <p:cTn id="66" dur="1" fill="hold">
                                          <p:stCondLst>
                                            <p:cond delay="0"/>
                                          </p:stCondLst>
                                        </p:cTn>
                                        <p:tgtEl>
                                          <p:spTgt spid="179"/>
                                        </p:tgtEl>
                                        <p:attrNameLst>
                                          <p:attrName>style.visibility</p:attrName>
                                        </p:attrNameLst>
                                      </p:cBhvr>
                                      <p:to>
                                        <p:strVal val="visible"/>
                                      </p:to>
                                    </p:set>
                                    <p:animEffect transition="in" filter="wipe(right)">
                                      <p:cBhvr>
                                        <p:cTn id="67" dur="500"/>
                                        <p:tgtEl>
                                          <p:spTgt spid="179"/>
                                        </p:tgtEl>
                                      </p:cBhvr>
                                    </p:animEffect>
                                  </p:childTnLst>
                                </p:cTn>
                              </p:par>
                            </p:childTnLst>
                          </p:cTn>
                        </p:par>
                        <p:par>
                          <p:cTn id="68" fill="hold">
                            <p:stCondLst>
                              <p:cond delay="6200"/>
                            </p:stCondLst>
                            <p:childTnLst>
                              <p:par>
                                <p:cTn id="69" presetID="42" presetClass="entr" presetSubtype="0" fill="hold" grpId="0" nodeType="afterEffect">
                                  <p:stCondLst>
                                    <p:cond delay="0"/>
                                  </p:stCondLst>
                                  <p:childTnLst>
                                    <p:set>
                                      <p:cBhvr>
                                        <p:cTn id="70" dur="1" fill="hold">
                                          <p:stCondLst>
                                            <p:cond delay="0"/>
                                          </p:stCondLst>
                                        </p:cTn>
                                        <p:tgtEl>
                                          <p:spTgt spid="185"/>
                                        </p:tgtEl>
                                        <p:attrNameLst>
                                          <p:attrName>style.visibility</p:attrName>
                                        </p:attrNameLst>
                                      </p:cBhvr>
                                      <p:to>
                                        <p:strVal val="visible"/>
                                      </p:to>
                                    </p:set>
                                    <p:animEffect transition="in" filter="fade">
                                      <p:cBhvr>
                                        <p:cTn id="71" dur="500"/>
                                        <p:tgtEl>
                                          <p:spTgt spid="185"/>
                                        </p:tgtEl>
                                      </p:cBhvr>
                                    </p:animEffect>
                                    <p:anim calcmode="lin" valueType="num">
                                      <p:cBhvr>
                                        <p:cTn id="72" dur="500" fill="hold"/>
                                        <p:tgtEl>
                                          <p:spTgt spid="185"/>
                                        </p:tgtEl>
                                        <p:attrNameLst>
                                          <p:attrName>ppt_x</p:attrName>
                                        </p:attrNameLst>
                                      </p:cBhvr>
                                      <p:tavLst>
                                        <p:tav tm="0">
                                          <p:val>
                                            <p:strVal val="#ppt_x"/>
                                          </p:val>
                                        </p:tav>
                                        <p:tav tm="100000">
                                          <p:val>
                                            <p:strVal val="#ppt_x"/>
                                          </p:val>
                                        </p:tav>
                                      </p:tavLst>
                                    </p:anim>
                                    <p:anim calcmode="lin" valueType="num">
                                      <p:cBhvr>
                                        <p:cTn id="73" dur="500" fill="hold"/>
                                        <p:tgtEl>
                                          <p:spTgt spid="185"/>
                                        </p:tgtEl>
                                        <p:attrNameLst>
                                          <p:attrName>ppt_y</p:attrName>
                                        </p:attrNameLst>
                                      </p:cBhvr>
                                      <p:tavLst>
                                        <p:tav tm="0">
                                          <p:val>
                                            <p:strVal val="#ppt_y+.1"/>
                                          </p:val>
                                        </p:tav>
                                        <p:tav tm="100000">
                                          <p:val>
                                            <p:strVal val="#ppt_y"/>
                                          </p:val>
                                        </p:tav>
                                      </p:tavLst>
                                    </p:anim>
                                  </p:childTnLst>
                                </p:cTn>
                              </p:par>
                              <p:par>
                                <p:cTn id="74" presetID="47" presetClass="entr" presetSubtype="0" fill="hold" grpId="0" nodeType="withEffect">
                                  <p:stCondLst>
                                    <p:cond delay="0"/>
                                  </p:stCondLst>
                                  <p:childTnLst>
                                    <p:set>
                                      <p:cBhvr>
                                        <p:cTn id="75" dur="1" fill="hold">
                                          <p:stCondLst>
                                            <p:cond delay="0"/>
                                          </p:stCondLst>
                                        </p:cTn>
                                        <p:tgtEl>
                                          <p:spTgt spid="189"/>
                                        </p:tgtEl>
                                        <p:attrNameLst>
                                          <p:attrName>style.visibility</p:attrName>
                                        </p:attrNameLst>
                                      </p:cBhvr>
                                      <p:to>
                                        <p:strVal val="visible"/>
                                      </p:to>
                                    </p:set>
                                    <p:animEffect transition="in" filter="fade">
                                      <p:cBhvr>
                                        <p:cTn id="76" dur="500"/>
                                        <p:tgtEl>
                                          <p:spTgt spid="189"/>
                                        </p:tgtEl>
                                      </p:cBhvr>
                                    </p:animEffect>
                                    <p:anim calcmode="lin" valueType="num">
                                      <p:cBhvr>
                                        <p:cTn id="77" dur="500" fill="hold"/>
                                        <p:tgtEl>
                                          <p:spTgt spid="189"/>
                                        </p:tgtEl>
                                        <p:attrNameLst>
                                          <p:attrName>ppt_x</p:attrName>
                                        </p:attrNameLst>
                                      </p:cBhvr>
                                      <p:tavLst>
                                        <p:tav tm="0">
                                          <p:val>
                                            <p:strVal val="#ppt_x"/>
                                          </p:val>
                                        </p:tav>
                                        <p:tav tm="100000">
                                          <p:val>
                                            <p:strVal val="#ppt_x"/>
                                          </p:val>
                                        </p:tav>
                                      </p:tavLst>
                                    </p:anim>
                                    <p:anim calcmode="lin" valueType="num">
                                      <p:cBhvr>
                                        <p:cTn id="78" dur="500" fill="hold"/>
                                        <p:tgtEl>
                                          <p:spTgt spid="189"/>
                                        </p:tgtEl>
                                        <p:attrNameLst>
                                          <p:attrName>ppt_y</p:attrName>
                                        </p:attrNameLst>
                                      </p:cBhvr>
                                      <p:tavLst>
                                        <p:tav tm="0">
                                          <p:val>
                                            <p:strVal val="#ppt_y-.1"/>
                                          </p:val>
                                        </p:tav>
                                        <p:tav tm="100000">
                                          <p:val>
                                            <p:strVal val="#ppt_y"/>
                                          </p:val>
                                        </p:tav>
                                      </p:tavLst>
                                    </p:anim>
                                  </p:childTnLst>
                                </p:cTn>
                              </p:par>
                            </p:childTnLst>
                          </p:cTn>
                        </p:par>
                        <p:par>
                          <p:cTn id="79" fill="hold">
                            <p:stCondLst>
                              <p:cond delay="6700"/>
                            </p:stCondLst>
                            <p:childTnLst>
                              <p:par>
                                <p:cTn id="80" presetID="22" presetClass="entr" presetSubtype="8" fill="hold" nodeType="afterEffect">
                                  <p:stCondLst>
                                    <p:cond delay="0"/>
                                  </p:stCondLst>
                                  <p:childTnLst>
                                    <p:set>
                                      <p:cBhvr>
                                        <p:cTn id="81" dur="1" fill="hold">
                                          <p:stCondLst>
                                            <p:cond delay="0"/>
                                          </p:stCondLst>
                                        </p:cTn>
                                        <p:tgtEl>
                                          <p:spTgt spid="150"/>
                                        </p:tgtEl>
                                        <p:attrNameLst>
                                          <p:attrName>style.visibility</p:attrName>
                                        </p:attrNameLst>
                                      </p:cBhvr>
                                      <p:to>
                                        <p:strVal val="visible"/>
                                      </p:to>
                                    </p:set>
                                    <p:animEffect transition="in" filter="wipe(left)">
                                      <p:cBhvr>
                                        <p:cTn id="82" dur="500"/>
                                        <p:tgtEl>
                                          <p:spTgt spid="150"/>
                                        </p:tgtEl>
                                      </p:cBhvr>
                                    </p:animEffect>
                                  </p:childTnLst>
                                </p:cTn>
                              </p:par>
                            </p:childTnLst>
                          </p:cTn>
                        </p:par>
                        <p:par>
                          <p:cTn id="83" fill="hold">
                            <p:stCondLst>
                              <p:cond delay="7200"/>
                            </p:stCondLst>
                            <p:childTnLst>
                              <p:par>
                                <p:cTn id="84" presetID="42" presetClass="entr" presetSubtype="0" fill="hold" grpId="0" nodeType="afterEffect">
                                  <p:stCondLst>
                                    <p:cond delay="0"/>
                                  </p:stCondLst>
                                  <p:childTnLst>
                                    <p:set>
                                      <p:cBhvr>
                                        <p:cTn id="85" dur="1" fill="hold">
                                          <p:stCondLst>
                                            <p:cond delay="0"/>
                                          </p:stCondLst>
                                        </p:cTn>
                                        <p:tgtEl>
                                          <p:spTgt spid="187"/>
                                        </p:tgtEl>
                                        <p:attrNameLst>
                                          <p:attrName>style.visibility</p:attrName>
                                        </p:attrNameLst>
                                      </p:cBhvr>
                                      <p:to>
                                        <p:strVal val="visible"/>
                                      </p:to>
                                    </p:set>
                                    <p:animEffect transition="in" filter="fade">
                                      <p:cBhvr>
                                        <p:cTn id="86" dur="500"/>
                                        <p:tgtEl>
                                          <p:spTgt spid="187"/>
                                        </p:tgtEl>
                                      </p:cBhvr>
                                    </p:animEffect>
                                    <p:anim calcmode="lin" valueType="num">
                                      <p:cBhvr>
                                        <p:cTn id="87" dur="500" fill="hold"/>
                                        <p:tgtEl>
                                          <p:spTgt spid="187"/>
                                        </p:tgtEl>
                                        <p:attrNameLst>
                                          <p:attrName>ppt_x</p:attrName>
                                        </p:attrNameLst>
                                      </p:cBhvr>
                                      <p:tavLst>
                                        <p:tav tm="0">
                                          <p:val>
                                            <p:strVal val="#ppt_x"/>
                                          </p:val>
                                        </p:tav>
                                        <p:tav tm="100000">
                                          <p:val>
                                            <p:strVal val="#ppt_x"/>
                                          </p:val>
                                        </p:tav>
                                      </p:tavLst>
                                    </p:anim>
                                    <p:anim calcmode="lin" valueType="num">
                                      <p:cBhvr>
                                        <p:cTn id="88" dur="500" fill="hold"/>
                                        <p:tgtEl>
                                          <p:spTgt spid="187"/>
                                        </p:tgtEl>
                                        <p:attrNameLst>
                                          <p:attrName>ppt_y</p:attrName>
                                        </p:attrNameLst>
                                      </p:cBhvr>
                                      <p:tavLst>
                                        <p:tav tm="0">
                                          <p:val>
                                            <p:strVal val="#ppt_y+.1"/>
                                          </p:val>
                                        </p:tav>
                                        <p:tav tm="100000">
                                          <p:val>
                                            <p:strVal val="#ppt_y"/>
                                          </p:val>
                                        </p:tav>
                                      </p:tavLst>
                                    </p:anim>
                                  </p:childTnLst>
                                </p:cTn>
                              </p:par>
                              <p:par>
                                <p:cTn id="89" presetID="47" presetClass="entr" presetSubtype="0" fill="hold" grpId="0" nodeType="withEffect">
                                  <p:stCondLst>
                                    <p:cond delay="0"/>
                                  </p:stCondLst>
                                  <p:childTnLst>
                                    <p:set>
                                      <p:cBhvr>
                                        <p:cTn id="90" dur="1" fill="hold">
                                          <p:stCondLst>
                                            <p:cond delay="0"/>
                                          </p:stCondLst>
                                        </p:cTn>
                                        <p:tgtEl>
                                          <p:spTgt spid="191"/>
                                        </p:tgtEl>
                                        <p:attrNameLst>
                                          <p:attrName>style.visibility</p:attrName>
                                        </p:attrNameLst>
                                      </p:cBhvr>
                                      <p:to>
                                        <p:strVal val="visible"/>
                                      </p:to>
                                    </p:set>
                                    <p:animEffect transition="in" filter="fade">
                                      <p:cBhvr>
                                        <p:cTn id="91" dur="500"/>
                                        <p:tgtEl>
                                          <p:spTgt spid="191"/>
                                        </p:tgtEl>
                                      </p:cBhvr>
                                    </p:animEffect>
                                    <p:anim calcmode="lin" valueType="num">
                                      <p:cBhvr>
                                        <p:cTn id="92" dur="500" fill="hold"/>
                                        <p:tgtEl>
                                          <p:spTgt spid="191"/>
                                        </p:tgtEl>
                                        <p:attrNameLst>
                                          <p:attrName>ppt_x</p:attrName>
                                        </p:attrNameLst>
                                      </p:cBhvr>
                                      <p:tavLst>
                                        <p:tav tm="0">
                                          <p:val>
                                            <p:strVal val="#ppt_x"/>
                                          </p:val>
                                        </p:tav>
                                        <p:tav tm="100000">
                                          <p:val>
                                            <p:strVal val="#ppt_x"/>
                                          </p:val>
                                        </p:tav>
                                      </p:tavLst>
                                    </p:anim>
                                    <p:anim calcmode="lin" valueType="num">
                                      <p:cBhvr>
                                        <p:cTn id="93" dur="500" fill="hold"/>
                                        <p:tgtEl>
                                          <p:spTgt spid="191"/>
                                        </p:tgtEl>
                                        <p:attrNameLst>
                                          <p:attrName>ppt_y</p:attrName>
                                        </p:attrNameLst>
                                      </p:cBhvr>
                                      <p:tavLst>
                                        <p:tav tm="0">
                                          <p:val>
                                            <p:strVal val="#ppt_y-.1"/>
                                          </p:val>
                                        </p:tav>
                                        <p:tav tm="100000">
                                          <p:val>
                                            <p:strVal val="#ppt_y"/>
                                          </p:val>
                                        </p:tav>
                                      </p:tavLst>
                                    </p:anim>
                                  </p:childTnLst>
                                </p:cTn>
                              </p:par>
                            </p:childTnLst>
                          </p:cTn>
                        </p:par>
                        <p:par>
                          <p:cTn id="94" fill="hold">
                            <p:stCondLst>
                              <p:cond delay="7700"/>
                            </p:stCondLst>
                            <p:childTnLst>
                              <p:par>
                                <p:cTn id="95" presetID="22" presetClass="entr" presetSubtype="2" fill="hold" nodeType="afterEffect">
                                  <p:stCondLst>
                                    <p:cond delay="0"/>
                                  </p:stCondLst>
                                  <p:childTnLst>
                                    <p:set>
                                      <p:cBhvr>
                                        <p:cTn id="96" dur="1" fill="hold">
                                          <p:stCondLst>
                                            <p:cond delay="0"/>
                                          </p:stCondLst>
                                        </p:cTn>
                                        <p:tgtEl>
                                          <p:spTgt spid="182"/>
                                        </p:tgtEl>
                                        <p:attrNameLst>
                                          <p:attrName>style.visibility</p:attrName>
                                        </p:attrNameLst>
                                      </p:cBhvr>
                                      <p:to>
                                        <p:strVal val="visible"/>
                                      </p:to>
                                    </p:set>
                                    <p:animEffect transition="in" filter="wipe(right)">
                                      <p:cBhvr>
                                        <p:cTn id="97" dur="500"/>
                                        <p:tgtEl>
                                          <p:spTgt spid="182"/>
                                        </p:tgtEl>
                                      </p:cBhvr>
                                    </p:animEffect>
                                  </p:childTnLst>
                                </p:cTn>
                              </p:par>
                            </p:childTnLst>
                          </p:cTn>
                        </p:par>
                        <p:par>
                          <p:cTn id="98" fill="hold">
                            <p:stCondLst>
                              <p:cond delay="8200"/>
                            </p:stCondLst>
                            <p:childTnLst>
                              <p:par>
                                <p:cTn id="99" presetID="42" presetClass="entr" presetSubtype="0" fill="hold" grpId="0" nodeType="afterEffect">
                                  <p:stCondLst>
                                    <p:cond delay="0"/>
                                  </p:stCondLst>
                                  <p:childTnLst>
                                    <p:set>
                                      <p:cBhvr>
                                        <p:cTn id="100" dur="1" fill="hold">
                                          <p:stCondLst>
                                            <p:cond delay="0"/>
                                          </p:stCondLst>
                                        </p:cTn>
                                        <p:tgtEl>
                                          <p:spTgt spid="186"/>
                                        </p:tgtEl>
                                        <p:attrNameLst>
                                          <p:attrName>style.visibility</p:attrName>
                                        </p:attrNameLst>
                                      </p:cBhvr>
                                      <p:to>
                                        <p:strVal val="visible"/>
                                      </p:to>
                                    </p:set>
                                    <p:animEffect transition="in" filter="fade">
                                      <p:cBhvr>
                                        <p:cTn id="101" dur="500"/>
                                        <p:tgtEl>
                                          <p:spTgt spid="186"/>
                                        </p:tgtEl>
                                      </p:cBhvr>
                                    </p:animEffect>
                                    <p:anim calcmode="lin" valueType="num">
                                      <p:cBhvr>
                                        <p:cTn id="102" dur="500" fill="hold"/>
                                        <p:tgtEl>
                                          <p:spTgt spid="186"/>
                                        </p:tgtEl>
                                        <p:attrNameLst>
                                          <p:attrName>ppt_x</p:attrName>
                                        </p:attrNameLst>
                                      </p:cBhvr>
                                      <p:tavLst>
                                        <p:tav tm="0">
                                          <p:val>
                                            <p:strVal val="#ppt_x"/>
                                          </p:val>
                                        </p:tav>
                                        <p:tav tm="100000">
                                          <p:val>
                                            <p:strVal val="#ppt_x"/>
                                          </p:val>
                                        </p:tav>
                                      </p:tavLst>
                                    </p:anim>
                                    <p:anim calcmode="lin" valueType="num">
                                      <p:cBhvr>
                                        <p:cTn id="103" dur="500" fill="hold"/>
                                        <p:tgtEl>
                                          <p:spTgt spid="186"/>
                                        </p:tgtEl>
                                        <p:attrNameLst>
                                          <p:attrName>ppt_y</p:attrName>
                                        </p:attrNameLst>
                                      </p:cBhvr>
                                      <p:tavLst>
                                        <p:tav tm="0">
                                          <p:val>
                                            <p:strVal val="#ppt_y+.1"/>
                                          </p:val>
                                        </p:tav>
                                        <p:tav tm="100000">
                                          <p:val>
                                            <p:strVal val="#ppt_y"/>
                                          </p:val>
                                        </p:tav>
                                      </p:tavLst>
                                    </p:anim>
                                  </p:childTnLst>
                                </p:cTn>
                              </p:par>
                              <p:par>
                                <p:cTn id="104" presetID="47" presetClass="entr" presetSubtype="0" fill="hold" grpId="0" nodeType="withEffect">
                                  <p:stCondLst>
                                    <p:cond delay="0"/>
                                  </p:stCondLst>
                                  <p:childTnLst>
                                    <p:set>
                                      <p:cBhvr>
                                        <p:cTn id="105" dur="1" fill="hold">
                                          <p:stCondLst>
                                            <p:cond delay="0"/>
                                          </p:stCondLst>
                                        </p:cTn>
                                        <p:tgtEl>
                                          <p:spTgt spid="190"/>
                                        </p:tgtEl>
                                        <p:attrNameLst>
                                          <p:attrName>style.visibility</p:attrName>
                                        </p:attrNameLst>
                                      </p:cBhvr>
                                      <p:to>
                                        <p:strVal val="visible"/>
                                      </p:to>
                                    </p:set>
                                    <p:animEffect transition="in" filter="fade">
                                      <p:cBhvr>
                                        <p:cTn id="106" dur="500"/>
                                        <p:tgtEl>
                                          <p:spTgt spid="190"/>
                                        </p:tgtEl>
                                      </p:cBhvr>
                                    </p:animEffect>
                                    <p:anim calcmode="lin" valueType="num">
                                      <p:cBhvr>
                                        <p:cTn id="107" dur="500" fill="hold"/>
                                        <p:tgtEl>
                                          <p:spTgt spid="190"/>
                                        </p:tgtEl>
                                        <p:attrNameLst>
                                          <p:attrName>ppt_x</p:attrName>
                                        </p:attrNameLst>
                                      </p:cBhvr>
                                      <p:tavLst>
                                        <p:tav tm="0">
                                          <p:val>
                                            <p:strVal val="#ppt_x"/>
                                          </p:val>
                                        </p:tav>
                                        <p:tav tm="100000">
                                          <p:val>
                                            <p:strVal val="#ppt_x"/>
                                          </p:val>
                                        </p:tav>
                                      </p:tavLst>
                                    </p:anim>
                                    <p:anim calcmode="lin" valueType="num">
                                      <p:cBhvr>
                                        <p:cTn id="108" dur="500" fill="hold"/>
                                        <p:tgtEl>
                                          <p:spTgt spid="190"/>
                                        </p:tgtEl>
                                        <p:attrNameLst>
                                          <p:attrName>ppt_y</p:attrName>
                                        </p:attrNameLst>
                                      </p:cBhvr>
                                      <p:tavLst>
                                        <p:tav tm="0">
                                          <p:val>
                                            <p:strVal val="#ppt_y-.1"/>
                                          </p:val>
                                        </p:tav>
                                        <p:tav tm="100000">
                                          <p:val>
                                            <p:strVal val="#ppt_y"/>
                                          </p:val>
                                        </p:tav>
                                      </p:tavLst>
                                    </p:anim>
                                  </p:childTnLst>
                                </p:cTn>
                              </p:par>
                            </p:childTnLst>
                          </p:cTn>
                        </p:par>
                        <p:par>
                          <p:cTn id="109" fill="hold">
                            <p:stCondLst>
                              <p:cond delay="8700"/>
                            </p:stCondLst>
                            <p:childTnLst>
                              <p:par>
                                <p:cTn id="110" presetID="22" presetClass="entr" presetSubtype="8" fill="hold" nodeType="afterEffect">
                                  <p:stCondLst>
                                    <p:cond delay="0"/>
                                  </p:stCondLst>
                                  <p:childTnLst>
                                    <p:set>
                                      <p:cBhvr>
                                        <p:cTn id="111" dur="1" fill="hold">
                                          <p:stCondLst>
                                            <p:cond delay="0"/>
                                          </p:stCondLst>
                                        </p:cTn>
                                        <p:tgtEl>
                                          <p:spTgt spid="147"/>
                                        </p:tgtEl>
                                        <p:attrNameLst>
                                          <p:attrName>style.visibility</p:attrName>
                                        </p:attrNameLst>
                                      </p:cBhvr>
                                      <p:to>
                                        <p:strVal val="visible"/>
                                      </p:to>
                                    </p:set>
                                    <p:animEffect transition="in" filter="wipe(left)">
                                      <p:cBhvr>
                                        <p:cTn id="112" dur="500"/>
                                        <p:tgtEl>
                                          <p:spTgt spid="147"/>
                                        </p:tgtEl>
                                      </p:cBhvr>
                                    </p:animEffect>
                                  </p:childTnLst>
                                </p:cTn>
                              </p:par>
                            </p:childTnLst>
                          </p:cTn>
                        </p:par>
                        <p:par>
                          <p:cTn id="113" fill="hold">
                            <p:stCondLst>
                              <p:cond delay="9200"/>
                            </p:stCondLst>
                            <p:childTnLst>
                              <p:par>
                                <p:cTn id="114" presetID="42" presetClass="entr" presetSubtype="0" fill="hold" grpId="0" nodeType="afterEffect">
                                  <p:stCondLst>
                                    <p:cond delay="0"/>
                                  </p:stCondLst>
                                  <p:childTnLst>
                                    <p:set>
                                      <p:cBhvr>
                                        <p:cTn id="115" dur="1" fill="hold">
                                          <p:stCondLst>
                                            <p:cond delay="0"/>
                                          </p:stCondLst>
                                        </p:cTn>
                                        <p:tgtEl>
                                          <p:spTgt spid="188"/>
                                        </p:tgtEl>
                                        <p:attrNameLst>
                                          <p:attrName>style.visibility</p:attrName>
                                        </p:attrNameLst>
                                      </p:cBhvr>
                                      <p:to>
                                        <p:strVal val="visible"/>
                                      </p:to>
                                    </p:set>
                                    <p:animEffect transition="in" filter="fade">
                                      <p:cBhvr>
                                        <p:cTn id="116" dur="500"/>
                                        <p:tgtEl>
                                          <p:spTgt spid="188"/>
                                        </p:tgtEl>
                                      </p:cBhvr>
                                    </p:animEffect>
                                    <p:anim calcmode="lin" valueType="num">
                                      <p:cBhvr>
                                        <p:cTn id="117" dur="500" fill="hold"/>
                                        <p:tgtEl>
                                          <p:spTgt spid="188"/>
                                        </p:tgtEl>
                                        <p:attrNameLst>
                                          <p:attrName>ppt_x</p:attrName>
                                        </p:attrNameLst>
                                      </p:cBhvr>
                                      <p:tavLst>
                                        <p:tav tm="0">
                                          <p:val>
                                            <p:strVal val="#ppt_x"/>
                                          </p:val>
                                        </p:tav>
                                        <p:tav tm="100000">
                                          <p:val>
                                            <p:strVal val="#ppt_x"/>
                                          </p:val>
                                        </p:tav>
                                      </p:tavLst>
                                    </p:anim>
                                    <p:anim calcmode="lin" valueType="num">
                                      <p:cBhvr>
                                        <p:cTn id="118" dur="500" fill="hold"/>
                                        <p:tgtEl>
                                          <p:spTgt spid="188"/>
                                        </p:tgtEl>
                                        <p:attrNameLst>
                                          <p:attrName>ppt_y</p:attrName>
                                        </p:attrNameLst>
                                      </p:cBhvr>
                                      <p:tavLst>
                                        <p:tav tm="0">
                                          <p:val>
                                            <p:strVal val="#ppt_y+.1"/>
                                          </p:val>
                                        </p:tav>
                                        <p:tav tm="100000">
                                          <p:val>
                                            <p:strVal val="#ppt_y"/>
                                          </p:val>
                                        </p:tav>
                                      </p:tavLst>
                                    </p:anim>
                                  </p:childTnLst>
                                </p:cTn>
                              </p:par>
                              <p:par>
                                <p:cTn id="119" presetID="47" presetClass="entr" presetSubtype="0" fill="hold" grpId="0" nodeType="withEffect">
                                  <p:stCondLst>
                                    <p:cond delay="0"/>
                                  </p:stCondLst>
                                  <p:childTnLst>
                                    <p:set>
                                      <p:cBhvr>
                                        <p:cTn id="120" dur="1" fill="hold">
                                          <p:stCondLst>
                                            <p:cond delay="0"/>
                                          </p:stCondLst>
                                        </p:cTn>
                                        <p:tgtEl>
                                          <p:spTgt spid="192"/>
                                        </p:tgtEl>
                                        <p:attrNameLst>
                                          <p:attrName>style.visibility</p:attrName>
                                        </p:attrNameLst>
                                      </p:cBhvr>
                                      <p:to>
                                        <p:strVal val="visible"/>
                                      </p:to>
                                    </p:set>
                                    <p:animEffect transition="in" filter="fade">
                                      <p:cBhvr>
                                        <p:cTn id="121" dur="500"/>
                                        <p:tgtEl>
                                          <p:spTgt spid="192"/>
                                        </p:tgtEl>
                                      </p:cBhvr>
                                    </p:animEffect>
                                    <p:anim calcmode="lin" valueType="num">
                                      <p:cBhvr>
                                        <p:cTn id="122" dur="500" fill="hold"/>
                                        <p:tgtEl>
                                          <p:spTgt spid="192"/>
                                        </p:tgtEl>
                                        <p:attrNameLst>
                                          <p:attrName>ppt_x</p:attrName>
                                        </p:attrNameLst>
                                      </p:cBhvr>
                                      <p:tavLst>
                                        <p:tav tm="0">
                                          <p:val>
                                            <p:strVal val="#ppt_x"/>
                                          </p:val>
                                        </p:tav>
                                        <p:tav tm="100000">
                                          <p:val>
                                            <p:strVal val="#ppt_x"/>
                                          </p:val>
                                        </p:tav>
                                      </p:tavLst>
                                    </p:anim>
                                    <p:anim calcmode="lin" valueType="num">
                                      <p:cBhvr>
                                        <p:cTn id="123" dur="500" fill="hold"/>
                                        <p:tgtEl>
                                          <p:spTgt spid="192"/>
                                        </p:tgtEl>
                                        <p:attrNameLst>
                                          <p:attrName>ppt_y</p:attrName>
                                        </p:attrNameLst>
                                      </p:cBhvr>
                                      <p:tavLst>
                                        <p:tav tm="0">
                                          <p:val>
                                            <p:strVal val="#ppt_y-.1"/>
                                          </p:val>
                                        </p:tav>
                                        <p:tav tm="100000">
                                          <p:val>
                                            <p:strVal val="#ppt_y"/>
                                          </p:val>
                                        </p:tav>
                                      </p:tavLst>
                                    </p:anim>
                                  </p:childTnLst>
                                </p:cTn>
                              </p:par>
                            </p:childTnLst>
                          </p:cTn>
                        </p:par>
                      </p:childTnLst>
                    </p:cTn>
                  </p:par>
                  <p:par>
                    <p:cTn id="124" fill="hold">
                      <p:stCondLst>
                        <p:cond delay="indefinite"/>
                      </p:stCondLst>
                      <p:childTnLst>
                        <p:par>
                          <p:cTn id="125" fill="hold">
                            <p:stCondLst>
                              <p:cond delay="0"/>
                            </p:stCondLst>
                            <p:childTnLst>
                              <p:par>
                                <p:cTn id="126" presetID="22" presetClass="entr" presetSubtype="4" fill="hold" grpId="0" nodeType="clickEffect">
                                  <p:stCondLst>
                                    <p:cond delay="0"/>
                                  </p:stCondLst>
                                  <p:childTnLst>
                                    <p:set>
                                      <p:cBhvr>
                                        <p:cTn id="127" dur="1" fill="hold">
                                          <p:stCondLst>
                                            <p:cond delay="0"/>
                                          </p:stCondLst>
                                        </p:cTn>
                                        <p:tgtEl>
                                          <p:spTgt spid="193"/>
                                        </p:tgtEl>
                                        <p:attrNameLst>
                                          <p:attrName>style.visibility</p:attrName>
                                        </p:attrNameLst>
                                      </p:cBhvr>
                                      <p:to>
                                        <p:strVal val="visible"/>
                                      </p:to>
                                    </p:set>
                                    <p:animEffect transition="in" filter="wipe(down)">
                                      <p:cBhvr>
                                        <p:cTn id="128" dur="50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3" grpId="0" animBg="1"/>
      <p:bldP spid="154" grpId="0" animBg="1"/>
      <p:bldP spid="155" grpId="0" animBg="1"/>
      <p:bldP spid="156" grpId="0" animBg="1"/>
      <p:bldP spid="185" grpId="0"/>
      <p:bldP spid="186" grpId="0"/>
      <p:bldP spid="187" grpId="0"/>
      <p:bldP spid="188" grpId="0"/>
      <p:bldP spid="189" grpId="0"/>
      <p:bldP spid="190" grpId="0"/>
      <p:bldP spid="191" grpId="0"/>
      <p:bldP spid="192" grpId="0"/>
      <p:bldP spid="19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组合 50"/>
          <p:cNvGrpSpPr/>
          <p:nvPr/>
        </p:nvGrpSpPr>
        <p:grpSpPr>
          <a:xfrm>
            <a:off x="3268185" y="2855522"/>
            <a:ext cx="1124142" cy="1267906"/>
            <a:chOff x="3268185" y="2855522"/>
            <a:chExt cx="1124142" cy="1267906"/>
          </a:xfrm>
        </p:grpSpPr>
        <p:sp>
          <p:nvSpPr>
            <p:cNvPr id="8" name="Freeform 5"/>
            <p:cNvSpPr>
              <a:spLocks/>
            </p:cNvSpPr>
            <p:nvPr/>
          </p:nvSpPr>
          <p:spPr bwMode="auto">
            <a:xfrm rot="5400000">
              <a:off x="3196303" y="2927404"/>
              <a:ext cx="1267906" cy="112414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 name="Freeform 5"/>
            <p:cNvSpPr>
              <a:spLocks/>
            </p:cNvSpPr>
            <p:nvPr/>
          </p:nvSpPr>
          <p:spPr bwMode="auto">
            <a:xfrm rot="5400000">
              <a:off x="3341945" y="3056531"/>
              <a:ext cx="976622" cy="8658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AF92"/>
            </a:solidFill>
            <a:ln w="15875">
              <a:noFill/>
            </a:ln>
            <a:effectLst>
              <a:innerShdw blurRad="38100" dist="25400" dir="81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52" name="组合 51"/>
          <p:cNvGrpSpPr/>
          <p:nvPr/>
        </p:nvGrpSpPr>
        <p:grpSpPr>
          <a:xfrm>
            <a:off x="4775778" y="2221569"/>
            <a:ext cx="1124142" cy="1267906"/>
            <a:chOff x="4775778" y="2221569"/>
            <a:chExt cx="1124142" cy="1267906"/>
          </a:xfrm>
        </p:grpSpPr>
        <p:sp>
          <p:nvSpPr>
            <p:cNvPr id="10" name="Freeform 5"/>
            <p:cNvSpPr>
              <a:spLocks/>
            </p:cNvSpPr>
            <p:nvPr/>
          </p:nvSpPr>
          <p:spPr bwMode="auto">
            <a:xfrm rot="5400000">
              <a:off x="4703896" y="2293451"/>
              <a:ext cx="1267906" cy="112414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 name="Freeform 5"/>
            <p:cNvSpPr>
              <a:spLocks/>
            </p:cNvSpPr>
            <p:nvPr/>
          </p:nvSpPr>
          <p:spPr bwMode="auto">
            <a:xfrm rot="5400000">
              <a:off x="4849538" y="2438802"/>
              <a:ext cx="976622" cy="8658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FFB850"/>
            </a:solidFill>
            <a:ln w="15875">
              <a:noFill/>
            </a:ln>
            <a:effectLst>
              <a:innerShdw blurRad="38100" dist="25400" dir="81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53" name="组合 52"/>
          <p:cNvGrpSpPr/>
          <p:nvPr/>
        </p:nvGrpSpPr>
        <p:grpSpPr>
          <a:xfrm>
            <a:off x="6283370" y="2221569"/>
            <a:ext cx="1124142" cy="1267906"/>
            <a:chOff x="6283370" y="2221569"/>
            <a:chExt cx="1124142" cy="1267906"/>
          </a:xfrm>
        </p:grpSpPr>
        <p:sp>
          <p:nvSpPr>
            <p:cNvPr id="12" name="Freeform 5"/>
            <p:cNvSpPr>
              <a:spLocks/>
            </p:cNvSpPr>
            <p:nvPr/>
          </p:nvSpPr>
          <p:spPr bwMode="auto">
            <a:xfrm rot="5400000">
              <a:off x="6211488" y="2293451"/>
              <a:ext cx="1267906" cy="112414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2" name="Freeform 5"/>
            <p:cNvSpPr>
              <a:spLocks/>
            </p:cNvSpPr>
            <p:nvPr/>
          </p:nvSpPr>
          <p:spPr bwMode="auto">
            <a:xfrm rot="5400000">
              <a:off x="6384970" y="2422578"/>
              <a:ext cx="976622" cy="8658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1ACBE"/>
            </a:solidFill>
            <a:ln w="15875">
              <a:noFill/>
            </a:ln>
            <a:effectLst>
              <a:innerShdw blurRad="38100" dist="25400" dir="81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54" name="组合 53"/>
          <p:cNvGrpSpPr/>
          <p:nvPr/>
        </p:nvGrpSpPr>
        <p:grpSpPr>
          <a:xfrm>
            <a:off x="7799674" y="2855522"/>
            <a:ext cx="1124142" cy="1267906"/>
            <a:chOff x="7799674" y="2855522"/>
            <a:chExt cx="1124142" cy="1267906"/>
          </a:xfrm>
        </p:grpSpPr>
        <p:sp>
          <p:nvSpPr>
            <p:cNvPr id="14" name="Freeform 5"/>
            <p:cNvSpPr>
              <a:spLocks/>
            </p:cNvSpPr>
            <p:nvPr/>
          </p:nvSpPr>
          <p:spPr bwMode="auto">
            <a:xfrm rot="5400000">
              <a:off x="7727792" y="2927404"/>
              <a:ext cx="1267906" cy="112414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 name="Freeform 5"/>
            <p:cNvSpPr>
              <a:spLocks/>
            </p:cNvSpPr>
            <p:nvPr/>
          </p:nvSpPr>
          <p:spPr bwMode="auto">
            <a:xfrm rot="5400000">
              <a:off x="7883929" y="3056532"/>
              <a:ext cx="976622" cy="86588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87071"/>
            </a:solidFill>
            <a:ln w="15875">
              <a:noFill/>
            </a:ln>
            <a:effectLst>
              <a:innerShdw blurRad="38100" dist="25400" dir="81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35" name="文本框 34"/>
          <p:cNvSpPr txBox="1"/>
          <p:nvPr/>
        </p:nvSpPr>
        <p:spPr>
          <a:xfrm>
            <a:off x="3353202" y="2934884"/>
            <a:ext cx="954107" cy="1015663"/>
          </a:xfrm>
          <a:prstGeom prst="rect">
            <a:avLst/>
          </a:prstGeom>
          <a:noFill/>
        </p:spPr>
        <p:txBody>
          <a:bodyPr wrap="none" rtlCol="0">
            <a:spAutoFit/>
          </a:bodyPr>
          <a:lstStyle/>
          <a:p>
            <a:r>
              <a:rPr lang="zh-CN" altLang="en-US" sz="6000" dirty="0" smtClean="0">
                <a:solidFill>
                  <a:schemeClr val="bg1"/>
                </a:solidFill>
                <a:latin typeface="DFKai-SB" panose="03000509000000000000" pitchFamily="65" charset="-120"/>
                <a:ea typeface="DFKai-SB" panose="03000509000000000000" pitchFamily="65" charset="-120"/>
              </a:rPr>
              <a:t>谢</a:t>
            </a:r>
            <a:endParaRPr lang="zh-CN" altLang="en-US" sz="6000" dirty="0">
              <a:solidFill>
                <a:schemeClr val="bg1"/>
              </a:solidFill>
              <a:latin typeface="DFKai-SB" panose="03000509000000000000" pitchFamily="65" charset="-120"/>
              <a:ea typeface="DFKai-SB" panose="03000509000000000000" pitchFamily="65" charset="-120"/>
            </a:endParaRPr>
          </a:p>
        </p:txBody>
      </p:sp>
      <p:sp>
        <p:nvSpPr>
          <p:cNvPr id="36" name="文本框 35"/>
          <p:cNvSpPr txBox="1"/>
          <p:nvPr/>
        </p:nvSpPr>
        <p:spPr>
          <a:xfrm>
            <a:off x="4879628" y="2344394"/>
            <a:ext cx="954107" cy="1015663"/>
          </a:xfrm>
          <a:prstGeom prst="rect">
            <a:avLst/>
          </a:prstGeom>
          <a:noFill/>
        </p:spPr>
        <p:txBody>
          <a:bodyPr wrap="none" rtlCol="0">
            <a:spAutoFit/>
          </a:bodyPr>
          <a:lstStyle/>
          <a:p>
            <a:r>
              <a:rPr lang="zh-CN" altLang="en-US" sz="6000" dirty="0" smtClean="0">
                <a:solidFill>
                  <a:schemeClr val="bg1"/>
                </a:solidFill>
                <a:latin typeface="DFKai-SB" panose="03000509000000000000" pitchFamily="65" charset="-120"/>
                <a:ea typeface="DFKai-SB" panose="03000509000000000000" pitchFamily="65" charset="-120"/>
              </a:rPr>
              <a:t>谢</a:t>
            </a:r>
            <a:endParaRPr lang="zh-CN" altLang="en-US" sz="6000" dirty="0">
              <a:solidFill>
                <a:schemeClr val="bg1"/>
              </a:solidFill>
              <a:latin typeface="DFKai-SB" panose="03000509000000000000" pitchFamily="65" charset="-120"/>
              <a:ea typeface="DFKai-SB" panose="03000509000000000000" pitchFamily="65" charset="-120"/>
            </a:endParaRPr>
          </a:p>
        </p:txBody>
      </p:sp>
      <p:sp>
        <p:nvSpPr>
          <p:cNvPr id="37" name="文本框 36"/>
          <p:cNvSpPr txBox="1"/>
          <p:nvPr/>
        </p:nvSpPr>
        <p:spPr>
          <a:xfrm>
            <a:off x="6396227" y="2272706"/>
            <a:ext cx="954107" cy="1015663"/>
          </a:xfrm>
          <a:prstGeom prst="rect">
            <a:avLst/>
          </a:prstGeom>
          <a:noFill/>
        </p:spPr>
        <p:txBody>
          <a:bodyPr wrap="none" rtlCol="0">
            <a:spAutoFit/>
          </a:bodyPr>
          <a:lstStyle/>
          <a:p>
            <a:r>
              <a:rPr lang="zh-CN" altLang="en-US" sz="6000" dirty="0" smtClean="0">
                <a:solidFill>
                  <a:schemeClr val="bg1"/>
                </a:solidFill>
                <a:latin typeface="DFKai-SB" panose="03000509000000000000" pitchFamily="65" charset="-120"/>
                <a:ea typeface="DFKai-SB" panose="03000509000000000000" pitchFamily="65" charset="-120"/>
              </a:rPr>
              <a:t>观</a:t>
            </a:r>
            <a:endParaRPr lang="zh-CN" altLang="en-US" sz="6000" dirty="0">
              <a:solidFill>
                <a:schemeClr val="bg1"/>
              </a:solidFill>
              <a:latin typeface="DFKai-SB" panose="03000509000000000000" pitchFamily="65" charset="-120"/>
              <a:ea typeface="DFKai-SB" panose="03000509000000000000" pitchFamily="65" charset="-120"/>
            </a:endParaRPr>
          </a:p>
        </p:txBody>
      </p:sp>
      <p:sp>
        <p:nvSpPr>
          <p:cNvPr id="38" name="文本框 37"/>
          <p:cNvSpPr txBox="1"/>
          <p:nvPr/>
        </p:nvSpPr>
        <p:spPr>
          <a:xfrm>
            <a:off x="7895186" y="2950831"/>
            <a:ext cx="954107" cy="1015663"/>
          </a:xfrm>
          <a:prstGeom prst="rect">
            <a:avLst/>
          </a:prstGeom>
          <a:noFill/>
        </p:spPr>
        <p:txBody>
          <a:bodyPr wrap="none" rtlCol="0">
            <a:spAutoFit/>
          </a:bodyPr>
          <a:lstStyle/>
          <a:p>
            <a:r>
              <a:rPr lang="zh-CN" altLang="en-US" sz="6000" dirty="0" smtClean="0">
                <a:solidFill>
                  <a:schemeClr val="bg1"/>
                </a:solidFill>
                <a:latin typeface="DFKai-SB" panose="03000509000000000000" pitchFamily="65" charset="-120"/>
                <a:ea typeface="DFKai-SB" panose="03000509000000000000" pitchFamily="65" charset="-120"/>
              </a:rPr>
              <a:t>赏</a:t>
            </a:r>
            <a:endParaRPr lang="zh-CN" altLang="en-US" sz="6000" dirty="0">
              <a:solidFill>
                <a:schemeClr val="bg1"/>
              </a:solidFill>
              <a:latin typeface="DFKai-SB" panose="03000509000000000000" pitchFamily="65" charset="-120"/>
              <a:ea typeface="DFKai-SB" panose="03000509000000000000" pitchFamily="65" charset="-120"/>
            </a:endParaRPr>
          </a:p>
        </p:txBody>
      </p:sp>
      <p:sp>
        <p:nvSpPr>
          <p:cNvPr id="55" name="文本框 54"/>
          <p:cNvSpPr txBox="1"/>
          <p:nvPr/>
        </p:nvSpPr>
        <p:spPr>
          <a:xfrm>
            <a:off x="4138120" y="4173762"/>
            <a:ext cx="4031873" cy="400110"/>
          </a:xfrm>
          <a:prstGeom prst="rect">
            <a:avLst/>
          </a:prstGeom>
          <a:noFill/>
        </p:spPr>
        <p:txBody>
          <a:bodyPr wrap="none" rtlCol="0">
            <a:spAutoFit/>
          </a:bodyPr>
          <a:lstStyle/>
          <a:p>
            <a:r>
              <a:rPr lang="zh-CN" altLang="en-US" sz="2000" dirty="0" smtClean="0">
                <a:solidFill>
                  <a:schemeClr val="tx1">
                    <a:lumMod val="75000"/>
                    <a:lumOff val="25000"/>
                  </a:schemeClr>
                </a:solidFill>
              </a:rPr>
              <a:t>个人求职丨个人竞聘丨毕业生应聘</a:t>
            </a:r>
            <a:endParaRPr lang="zh-CN" altLang="en-US" sz="2000" dirty="0">
              <a:solidFill>
                <a:schemeClr val="tx1">
                  <a:lumMod val="75000"/>
                  <a:lumOff val="25000"/>
                </a:schemeClr>
              </a:solidFill>
            </a:endParaRPr>
          </a:p>
        </p:txBody>
      </p:sp>
      <p:sp>
        <p:nvSpPr>
          <p:cNvPr id="21" name="文本框 20"/>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grpSp>
        <p:nvGrpSpPr>
          <p:cNvPr id="32" name="组合 31"/>
          <p:cNvGrpSpPr/>
          <p:nvPr/>
        </p:nvGrpSpPr>
        <p:grpSpPr>
          <a:xfrm>
            <a:off x="-1122248" y="49114"/>
            <a:ext cx="2937093" cy="6787202"/>
            <a:chOff x="0" y="70798"/>
            <a:chExt cx="2937093" cy="6787202"/>
          </a:xfrm>
        </p:grpSpPr>
        <p:sp>
          <p:nvSpPr>
            <p:cNvPr id="33" name="矩形 32"/>
            <p:cNvSpPr/>
            <p:nvPr/>
          </p:nvSpPr>
          <p:spPr>
            <a:xfrm>
              <a:off x="0" y="4875301"/>
              <a:ext cx="2446986" cy="1982699"/>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90107" y="70798"/>
              <a:ext cx="2446986" cy="2150771"/>
            </a:xfrm>
            <a:prstGeom prst="rect">
              <a:avLst/>
            </a:prstGeom>
            <a:solidFill>
              <a:schemeClr val="bg1">
                <a:alpha val="0"/>
              </a:scheme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490107" y="3582522"/>
              <a:ext cx="2446986" cy="1982699"/>
            </a:xfrm>
            <a:prstGeom prst="rect">
              <a:avLst/>
            </a:prstGeom>
            <a:solidFill>
              <a:srgbClr val="FFB850">
                <a:alpha val="0"/>
              </a:srgb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0" y="1961633"/>
              <a:ext cx="2446986" cy="2150771"/>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10493268" y="46200"/>
            <a:ext cx="2937093" cy="6787202"/>
            <a:chOff x="9178140" y="0"/>
            <a:chExt cx="2937093" cy="6787202"/>
          </a:xfrm>
        </p:grpSpPr>
        <p:sp>
          <p:nvSpPr>
            <p:cNvPr id="46" name="矩形 45"/>
            <p:cNvSpPr/>
            <p:nvPr/>
          </p:nvSpPr>
          <p:spPr>
            <a:xfrm>
              <a:off x="9178140" y="4804503"/>
              <a:ext cx="2446986" cy="1982699"/>
            </a:xfrm>
            <a:prstGeom prst="rect">
              <a:avLst/>
            </a:prstGeom>
            <a:solidFill>
              <a:srgbClr val="E87071">
                <a:alpha val="0"/>
              </a:srgb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9668247" y="0"/>
              <a:ext cx="2446986" cy="2150771"/>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9668247" y="3511724"/>
              <a:ext cx="2446986" cy="1982699"/>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9178140" y="1890835"/>
              <a:ext cx="2446986" cy="2150771"/>
            </a:xfrm>
            <a:prstGeom prst="rect">
              <a:avLst/>
            </a:prstGeom>
            <a:solidFill>
              <a:schemeClr val="bg1">
                <a:alpha val="0"/>
              </a:scheme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xmlns="" val="2102963838"/>
      </p:ext>
    </p:extLst>
  </p:cSld>
  <p:clrMapOvr>
    <a:masterClrMapping/>
  </p:clrMapOvr>
  <mc:AlternateContent xmlns:mc="http://schemas.openxmlformats.org/markup-compatibility/2006">
    <mc:Choice xmlns:p14="http://schemas.microsoft.com/office/powerpoint/2010/main" xmlns="" Requires="p14">
      <p:transition spd="slow" p14:dur="3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nodeType="clickEffect">
                                  <p:stCondLst>
                                    <p:cond delay="250"/>
                                  </p:stCondLst>
                                  <p:childTnLst>
                                    <p:set>
                                      <p:cBhvr>
                                        <p:cTn id="6" dur="1" fill="hold">
                                          <p:stCondLst>
                                            <p:cond delay="0"/>
                                          </p:stCondLst>
                                        </p:cTn>
                                        <p:tgtEl>
                                          <p:spTgt spid="51"/>
                                        </p:tgtEl>
                                        <p:attrNameLst>
                                          <p:attrName>style.visibility</p:attrName>
                                        </p:attrNameLst>
                                      </p:cBhvr>
                                      <p:to>
                                        <p:strVal val="visible"/>
                                      </p:to>
                                    </p:set>
                                    <p:anim calcmode="lin" valueType="num">
                                      <p:cBhvr>
                                        <p:cTn id="7" dur="500" fill="hold"/>
                                        <p:tgtEl>
                                          <p:spTgt spid="51"/>
                                        </p:tgtEl>
                                        <p:attrNameLst>
                                          <p:attrName>ppt_w</p:attrName>
                                        </p:attrNameLst>
                                      </p:cBhvr>
                                      <p:tavLst>
                                        <p:tav tm="0">
                                          <p:val>
                                            <p:strVal val="4*#ppt_w"/>
                                          </p:val>
                                        </p:tav>
                                        <p:tav tm="100000">
                                          <p:val>
                                            <p:strVal val="#ppt_w"/>
                                          </p:val>
                                        </p:tav>
                                      </p:tavLst>
                                    </p:anim>
                                    <p:anim calcmode="lin" valueType="num">
                                      <p:cBhvr>
                                        <p:cTn id="8" dur="500" fill="hold"/>
                                        <p:tgtEl>
                                          <p:spTgt spid="51"/>
                                        </p:tgtEl>
                                        <p:attrNameLst>
                                          <p:attrName>ppt_h</p:attrName>
                                        </p:attrNameLst>
                                      </p:cBhvr>
                                      <p:tavLst>
                                        <p:tav tm="0">
                                          <p:val>
                                            <p:strVal val="4*#ppt_h"/>
                                          </p:val>
                                        </p:tav>
                                        <p:tav tm="100000">
                                          <p:val>
                                            <p:strVal val="#ppt_h"/>
                                          </p:val>
                                        </p:tav>
                                      </p:tavLst>
                                    </p:anim>
                                  </p:childTnLst>
                                </p:cTn>
                              </p:par>
                              <p:par>
                                <p:cTn id="9" presetID="53" presetClass="entr" presetSubtype="16" fill="hold" grpId="0" nodeType="withEffect">
                                  <p:stCondLst>
                                    <p:cond delay="250"/>
                                  </p:stCondLst>
                                  <p:childTnLst>
                                    <p:set>
                                      <p:cBhvr>
                                        <p:cTn id="10" dur="1" fill="hold">
                                          <p:stCondLst>
                                            <p:cond delay="0"/>
                                          </p:stCondLst>
                                        </p:cTn>
                                        <p:tgtEl>
                                          <p:spTgt spid="35"/>
                                        </p:tgtEl>
                                        <p:attrNameLst>
                                          <p:attrName>style.visibility</p:attrName>
                                        </p:attrNameLst>
                                      </p:cBhvr>
                                      <p:to>
                                        <p:strVal val="visible"/>
                                      </p:to>
                                    </p:set>
                                    <p:anim calcmode="lin" valueType="num">
                                      <p:cBhvr>
                                        <p:cTn id="11" dur="500" fill="hold"/>
                                        <p:tgtEl>
                                          <p:spTgt spid="35"/>
                                        </p:tgtEl>
                                        <p:attrNameLst>
                                          <p:attrName>ppt_w</p:attrName>
                                        </p:attrNameLst>
                                      </p:cBhvr>
                                      <p:tavLst>
                                        <p:tav tm="0">
                                          <p:val>
                                            <p:fltVal val="0"/>
                                          </p:val>
                                        </p:tav>
                                        <p:tav tm="100000">
                                          <p:val>
                                            <p:strVal val="#ppt_w"/>
                                          </p:val>
                                        </p:tav>
                                      </p:tavLst>
                                    </p:anim>
                                    <p:anim calcmode="lin" valueType="num">
                                      <p:cBhvr>
                                        <p:cTn id="12" dur="500" fill="hold"/>
                                        <p:tgtEl>
                                          <p:spTgt spid="35"/>
                                        </p:tgtEl>
                                        <p:attrNameLst>
                                          <p:attrName>ppt_h</p:attrName>
                                        </p:attrNameLst>
                                      </p:cBhvr>
                                      <p:tavLst>
                                        <p:tav tm="0">
                                          <p:val>
                                            <p:fltVal val="0"/>
                                          </p:val>
                                        </p:tav>
                                        <p:tav tm="100000">
                                          <p:val>
                                            <p:strVal val="#ppt_h"/>
                                          </p:val>
                                        </p:tav>
                                      </p:tavLst>
                                    </p:anim>
                                    <p:animEffect transition="in" filter="fade">
                                      <p:cBhvr>
                                        <p:cTn id="13" dur="500"/>
                                        <p:tgtEl>
                                          <p:spTgt spid="35"/>
                                        </p:tgtEl>
                                      </p:cBhvr>
                                    </p:animEffect>
                                  </p:childTnLst>
                                </p:cTn>
                              </p:par>
                            </p:childTnLst>
                          </p:cTn>
                        </p:par>
                      </p:childTnLst>
                    </p:cTn>
                  </p:par>
                  <p:par>
                    <p:cTn id="14" fill="hold">
                      <p:stCondLst>
                        <p:cond delay="indefinite"/>
                      </p:stCondLst>
                      <p:childTnLst>
                        <p:par>
                          <p:cTn id="15" fill="hold">
                            <p:stCondLst>
                              <p:cond delay="0"/>
                            </p:stCondLst>
                            <p:childTnLst>
                              <p:par>
                                <p:cTn id="16" presetID="23" presetClass="entr" presetSubtype="32" fill="hold" nodeType="clickEffect">
                                  <p:stCondLst>
                                    <p:cond delay="500"/>
                                  </p:stCondLst>
                                  <p:childTnLst>
                                    <p:set>
                                      <p:cBhvr>
                                        <p:cTn id="17" dur="1" fill="hold">
                                          <p:stCondLst>
                                            <p:cond delay="0"/>
                                          </p:stCondLst>
                                        </p:cTn>
                                        <p:tgtEl>
                                          <p:spTgt spid="52"/>
                                        </p:tgtEl>
                                        <p:attrNameLst>
                                          <p:attrName>style.visibility</p:attrName>
                                        </p:attrNameLst>
                                      </p:cBhvr>
                                      <p:to>
                                        <p:strVal val="visible"/>
                                      </p:to>
                                    </p:set>
                                    <p:anim calcmode="lin" valueType="num">
                                      <p:cBhvr>
                                        <p:cTn id="18" dur="500" fill="hold"/>
                                        <p:tgtEl>
                                          <p:spTgt spid="52"/>
                                        </p:tgtEl>
                                        <p:attrNameLst>
                                          <p:attrName>ppt_w</p:attrName>
                                        </p:attrNameLst>
                                      </p:cBhvr>
                                      <p:tavLst>
                                        <p:tav tm="0">
                                          <p:val>
                                            <p:strVal val="4*#ppt_w"/>
                                          </p:val>
                                        </p:tav>
                                        <p:tav tm="100000">
                                          <p:val>
                                            <p:strVal val="#ppt_w"/>
                                          </p:val>
                                        </p:tav>
                                      </p:tavLst>
                                    </p:anim>
                                    <p:anim calcmode="lin" valueType="num">
                                      <p:cBhvr>
                                        <p:cTn id="19" dur="500" fill="hold"/>
                                        <p:tgtEl>
                                          <p:spTgt spid="52"/>
                                        </p:tgtEl>
                                        <p:attrNameLst>
                                          <p:attrName>ppt_h</p:attrName>
                                        </p:attrNameLst>
                                      </p:cBhvr>
                                      <p:tavLst>
                                        <p:tav tm="0">
                                          <p:val>
                                            <p:strVal val="4*#ppt_h"/>
                                          </p:val>
                                        </p:tav>
                                        <p:tav tm="100000">
                                          <p:val>
                                            <p:strVal val="#ppt_h"/>
                                          </p:val>
                                        </p:tav>
                                      </p:tavLst>
                                    </p:anim>
                                  </p:childTnLst>
                                </p:cTn>
                              </p:par>
                              <p:par>
                                <p:cTn id="20" presetID="53" presetClass="entr" presetSubtype="16" fill="hold" grpId="0" nodeType="withEffect">
                                  <p:stCondLst>
                                    <p:cond delay="500"/>
                                  </p:stCondLst>
                                  <p:childTnLst>
                                    <p:set>
                                      <p:cBhvr>
                                        <p:cTn id="21" dur="1" fill="hold">
                                          <p:stCondLst>
                                            <p:cond delay="0"/>
                                          </p:stCondLst>
                                        </p:cTn>
                                        <p:tgtEl>
                                          <p:spTgt spid="36"/>
                                        </p:tgtEl>
                                        <p:attrNameLst>
                                          <p:attrName>style.visibility</p:attrName>
                                        </p:attrNameLst>
                                      </p:cBhvr>
                                      <p:to>
                                        <p:strVal val="visible"/>
                                      </p:to>
                                    </p:set>
                                    <p:anim calcmode="lin" valueType="num">
                                      <p:cBhvr>
                                        <p:cTn id="22" dur="500" fill="hold"/>
                                        <p:tgtEl>
                                          <p:spTgt spid="36"/>
                                        </p:tgtEl>
                                        <p:attrNameLst>
                                          <p:attrName>ppt_w</p:attrName>
                                        </p:attrNameLst>
                                      </p:cBhvr>
                                      <p:tavLst>
                                        <p:tav tm="0">
                                          <p:val>
                                            <p:fltVal val="0"/>
                                          </p:val>
                                        </p:tav>
                                        <p:tav tm="100000">
                                          <p:val>
                                            <p:strVal val="#ppt_w"/>
                                          </p:val>
                                        </p:tav>
                                      </p:tavLst>
                                    </p:anim>
                                    <p:anim calcmode="lin" valueType="num">
                                      <p:cBhvr>
                                        <p:cTn id="23" dur="500" fill="hold"/>
                                        <p:tgtEl>
                                          <p:spTgt spid="36"/>
                                        </p:tgtEl>
                                        <p:attrNameLst>
                                          <p:attrName>ppt_h</p:attrName>
                                        </p:attrNameLst>
                                      </p:cBhvr>
                                      <p:tavLst>
                                        <p:tav tm="0">
                                          <p:val>
                                            <p:fltVal val="0"/>
                                          </p:val>
                                        </p:tav>
                                        <p:tav tm="100000">
                                          <p:val>
                                            <p:strVal val="#ppt_h"/>
                                          </p:val>
                                        </p:tav>
                                      </p:tavLst>
                                    </p:anim>
                                    <p:animEffect transition="in" filter="fade">
                                      <p:cBhvr>
                                        <p:cTn id="24" dur="500"/>
                                        <p:tgtEl>
                                          <p:spTgt spid="36"/>
                                        </p:tgtEl>
                                      </p:cBhvr>
                                    </p:animEffect>
                                  </p:childTnLst>
                                </p:cTn>
                              </p:par>
                            </p:childTnLst>
                          </p:cTn>
                        </p:par>
                      </p:childTnLst>
                    </p:cTn>
                  </p:par>
                  <p:par>
                    <p:cTn id="25" fill="hold">
                      <p:stCondLst>
                        <p:cond delay="indefinite"/>
                      </p:stCondLst>
                      <p:childTnLst>
                        <p:par>
                          <p:cTn id="26" fill="hold">
                            <p:stCondLst>
                              <p:cond delay="0"/>
                            </p:stCondLst>
                            <p:childTnLst>
                              <p:par>
                                <p:cTn id="27" presetID="23" presetClass="entr" presetSubtype="32" fill="hold" nodeType="clickEffect">
                                  <p:stCondLst>
                                    <p:cond delay="750"/>
                                  </p:stCondLst>
                                  <p:childTnLst>
                                    <p:set>
                                      <p:cBhvr>
                                        <p:cTn id="28" dur="1" fill="hold">
                                          <p:stCondLst>
                                            <p:cond delay="0"/>
                                          </p:stCondLst>
                                        </p:cTn>
                                        <p:tgtEl>
                                          <p:spTgt spid="53"/>
                                        </p:tgtEl>
                                        <p:attrNameLst>
                                          <p:attrName>style.visibility</p:attrName>
                                        </p:attrNameLst>
                                      </p:cBhvr>
                                      <p:to>
                                        <p:strVal val="visible"/>
                                      </p:to>
                                    </p:set>
                                    <p:anim calcmode="lin" valueType="num">
                                      <p:cBhvr>
                                        <p:cTn id="29" dur="500" fill="hold"/>
                                        <p:tgtEl>
                                          <p:spTgt spid="53"/>
                                        </p:tgtEl>
                                        <p:attrNameLst>
                                          <p:attrName>ppt_w</p:attrName>
                                        </p:attrNameLst>
                                      </p:cBhvr>
                                      <p:tavLst>
                                        <p:tav tm="0">
                                          <p:val>
                                            <p:strVal val="4*#ppt_w"/>
                                          </p:val>
                                        </p:tav>
                                        <p:tav tm="100000">
                                          <p:val>
                                            <p:strVal val="#ppt_w"/>
                                          </p:val>
                                        </p:tav>
                                      </p:tavLst>
                                    </p:anim>
                                    <p:anim calcmode="lin" valueType="num">
                                      <p:cBhvr>
                                        <p:cTn id="30" dur="500" fill="hold"/>
                                        <p:tgtEl>
                                          <p:spTgt spid="53"/>
                                        </p:tgtEl>
                                        <p:attrNameLst>
                                          <p:attrName>ppt_h</p:attrName>
                                        </p:attrNameLst>
                                      </p:cBhvr>
                                      <p:tavLst>
                                        <p:tav tm="0">
                                          <p:val>
                                            <p:strVal val="4*#ppt_h"/>
                                          </p:val>
                                        </p:tav>
                                        <p:tav tm="100000">
                                          <p:val>
                                            <p:strVal val="#ppt_h"/>
                                          </p:val>
                                        </p:tav>
                                      </p:tavLst>
                                    </p:anim>
                                  </p:childTnLst>
                                </p:cTn>
                              </p:par>
                              <p:par>
                                <p:cTn id="31" presetID="53" presetClass="entr" presetSubtype="16" fill="hold" grpId="0" nodeType="withEffect">
                                  <p:stCondLst>
                                    <p:cond delay="750"/>
                                  </p:stCondLst>
                                  <p:childTnLst>
                                    <p:set>
                                      <p:cBhvr>
                                        <p:cTn id="32" dur="1" fill="hold">
                                          <p:stCondLst>
                                            <p:cond delay="0"/>
                                          </p:stCondLst>
                                        </p:cTn>
                                        <p:tgtEl>
                                          <p:spTgt spid="37"/>
                                        </p:tgtEl>
                                        <p:attrNameLst>
                                          <p:attrName>style.visibility</p:attrName>
                                        </p:attrNameLst>
                                      </p:cBhvr>
                                      <p:to>
                                        <p:strVal val="visible"/>
                                      </p:to>
                                    </p:set>
                                    <p:anim calcmode="lin" valueType="num">
                                      <p:cBhvr>
                                        <p:cTn id="33" dur="500" fill="hold"/>
                                        <p:tgtEl>
                                          <p:spTgt spid="37"/>
                                        </p:tgtEl>
                                        <p:attrNameLst>
                                          <p:attrName>ppt_w</p:attrName>
                                        </p:attrNameLst>
                                      </p:cBhvr>
                                      <p:tavLst>
                                        <p:tav tm="0">
                                          <p:val>
                                            <p:fltVal val="0"/>
                                          </p:val>
                                        </p:tav>
                                        <p:tav tm="100000">
                                          <p:val>
                                            <p:strVal val="#ppt_w"/>
                                          </p:val>
                                        </p:tav>
                                      </p:tavLst>
                                    </p:anim>
                                    <p:anim calcmode="lin" valueType="num">
                                      <p:cBhvr>
                                        <p:cTn id="34" dur="500" fill="hold"/>
                                        <p:tgtEl>
                                          <p:spTgt spid="37"/>
                                        </p:tgtEl>
                                        <p:attrNameLst>
                                          <p:attrName>ppt_h</p:attrName>
                                        </p:attrNameLst>
                                      </p:cBhvr>
                                      <p:tavLst>
                                        <p:tav tm="0">
                                          <p:val>
                                            <p:fltVal val="0"/>
                                          </p:val>
                                        </p:tav>
                                        <p:tav tm="100000">
                                          <p:val>
                                            <p:strVal val="#ppt_h"/>
                                          </p:val>
                                        </p:tav>
                                      </p:tavLst>
                                    </p:anim>
                                    <p:animEffect transition="in" filter="fade">
                                      <p:cBhvr>
                                        <p:cTn id="35" dur="500"/>
                                        <p:tgtEl>
                                          <p:spTgt spid="37"/>
                                        </p:tgtEl>
                                      </p:cBhvr>
                                    </p:animEffect>
                                  </p:childTnLst>
                                </p:cTn>
                              </p:par>
                            </p:childTnLst>
                          </p:cTn>
                        </p:par>
                      </p:childTnLst>
                    </p:cTn>
                  </p:par>
                  <p:par>
                    <p:cTn id="36" fill="hold">
                      <p:stCondLst>
                        <p:cond delay="indefinite"/>
                      </p:stCondLst>
                      <p:childTnLst>
                        <p:par>
                          <p:cTn id="37" fill="hold">
                            <p:stCondLst>
                              <p:cond delay="0"/>
                            </p:stCondLst>
                            <p:childTnLst>
                              <p:par>
                                <p:cTn id="38" presetID="23" presetClass="entr" presetSubtype="32" fill="hold" nodeType="clickEffect">
                                  <p:stCondLst>
                                    <p:cond delay="1000"/>
                                  </p:stCondLst>
                                  <p:childTnLst>
                                    <p:set>
                                      <p:cBhvr>
                                        <p:cTn id="39" dur="1" fill="hold">
                                          <p:stCondLst>
                                            <p:cond delay="0"/>
                                          </p:stCondLst>
                                        </p:cTn>
                                        <p:tgtEl>
                                          <p:spTgt spid="54"/>
                                        </p:tgtEl>
                                        <p:attrNameLst>
                                          <p:attrName>style.visibility</p:attrName>
                                        </p:attrNameLst>
                                      </p:cBhvr>
                                      <p:to>
                                        <p:strVal val="visible"/>
                                      </p:to>
                                    </p:set>
                                    <p:anim calcmode="lin" valueType="num">
                                      <p:cBhvr>
                                        <p:cTn id="40" dur="500" fill="hold"/>
                                        <p:tgtEl>
                                          <p:spTgt spid="54"/>
                                        </p:tgtEl>
                                        <p:attrNameLst>
                                          <p:attrName>ppt_w</p:attrName>
                                        </p:attrNameLst>
                                      </p:cBhvr>
                                      <p:tavLst>
                                        <p:tav tm="0">
                                          <p:val>
                                            <p:strVal val="4*#ppt_w"/>
                                          </p:val>
                                        </p:tav>
                                        <p:tav tm="100000">
                                          <p:val>
                                            <p:strVal val="#ppt_w"/>
                                          </p:val>
                                        </p:tav>
                                      </p:tavLst>
                                    </p:anim>
                                    <p:anim calcmode="lin" valueType="num">
                                      <p:cBhvr>
                                        <p:cTn id="41" dur="500" fill="hold"/>
                                        <p:tgtEl>
                                          <p:spTgt spid="54"/>
                                        </p:tgtEl>
                                        <p:attrNameLst>
                                          <p:attrName>ppt_h</p:attrName>
                                        </p:attrNameLst>
                                      </p:cBhvr>
                                      <p:tavLst>
                                        <p:tav tm="0">
                                          <p:val>
                                            <p:strVal val="4*#ppt_h"/>
                                          </p:val>
                                        </p:tav>
                                        <p:tav tm="100000">
                                          <p:val>
                                            <p:strVal val="#ppt_h"/>
                                          </p:val>
                                        </p:tav>
                                      </p:tavLst>
                                    </p:anim>
                                  </p:childTnLst>
                                </p:cTn>
                              </p:par>
                              <p:par>
                                <p:cTn id="42" presetID="53" presetClass="entr" presetSubtype="16" fill="hold" grpId="0" nodeType="withEffect">
                                  <p:stCondLst>
                                    <p:cond delay="1000"/>
                                  </p:stCondLst>
                                  <p:childTnLst>
                                    <p:set>
                                      <p:cBhvr>
                                        <p:cTn id="43" dur="1" fill="hold">
                                          <p:stCondLst>
                                            <p:cond delay="0"/>
                                          </p:stCondLst>
                                        </p:cTn>
                                        <p:tgtEl>
                                          <p:spTgt spid="38"/>
                                        </p:tgtEl>
                                        <p:attrNameLst>
                                          <p:attrName>style.visibility</p:attrName>
                                        </p:attrNameLst>
                                      </p:cBhvr>
                                      <p:to>
                                        <p:strVal val="visible"/>
                                      </p:to>
                                    </p:set>
                                    <p:anim calcmode="lin" valueType="num">
                                      <p:cBhvr>
                                        <p:cTn id="44" dur="500" fill="hold"/>
                                        <p:tgtEl>
                                          <p:spTgt spid="38"/>
                                        </p:tgtEl>
                                        <p:attrNameLst>
                                          <p:attrName>ppt_w</p:attrName>
                                        </p:attrNameLst>
                                      </p:cBhvr>
                                      <p:tavLst>
                                        <p:tav tm="0">
                                          <p:val>
                                            <p:fltVal val="0"/>
                                          </p:val>
                                        </p:tav>
                                        <p:tav tm="100000">
                                          <p:val>
                                            <p:strVal val="#ppt_w"/>
                                          </p:val>
                                        </p:tav>
                                      </p:tavLst>
                                    </p:anim>
                                    <p:anim calcmode="lin" valueType="num">
                                      <p:cBhvr>
                                        <p:cTn id="45" dur="500" fill="hold"/>
                                        <p:tgtEl>
                                          <p:spTgt spid="38"/>
                                        </p:tgtEl>
                                        <p:attrNameLst>
                                          <p:attrName>ppt_h</p:attrName>
                                        </p:attrNameLst>
                                      </p:cBhvr>
                                      <p:tavLst>
                                        <p:tav tm="0">
                                          <p:val>
                                            <p:fltVal val="0"/>
                                          </p:val>
                                        </p:tav>
                                        <p:tav tm="100000">
                                          <p:val>
                                            <p:strVal val="#ppt_h"/>
                                          </p:val>
                                        </p:tav>
                                      </p:tavLst>
                                    </p:anim>
                                    <p:animEffect transition="in" filter="fade">
                                      <p:cBhvr>
                                        <p:cTn id="46" dur="500"/>
                                        <p:tgtEl>
                                          <p:spTgt spid="38"/>
                                        </p:tgtEl>
                                      </p:cBhvr>
                                    </p:animEffect>
                                  </p:childTnLst>
                                </p:cTn>
                              </p:par>
                            </p:childTnLst>
                          </p:cTn>
                        </p:par>
                      </p:childTnLst>
                    </p:cTn>
                  </p:par>
                  <p:par>
                    <p:cTn id="47" fill="hold">
                      <p:stCondLst>
                        <p:cond delay="indefinite"/>
                      </p:stCondLst>
                      <p:childTnLst>
                        <p:par>
                          <p:cTn id="48" fill="hold">
                            <p:stCondLst>
                              <p:cond delay="0"/>
                            </p:stCondLst>
                            <p:childTnLst>
                              <p:par>
                                <p:cTn id="49" presetID="41" presetClass="entr" presetSubtype="0" fill="hold" grpId="0" nodeType="clickEffect">
                                  <p:stCondLst>
                                    <p:cond delay="0"/>
                                  </p:stCondLst>
                                  <p:iterate type="lt">
                                    <p:tmPct val="10000"/>
                                  </p:iterate>
                                  <p:childTnLst>
                                    <p:set>
                                      <p:cBhvr>
                                        <p:cTn id="50" dur="1" fill="hold">
                                          <p:stCondLst>
                                            <p:cond delay="0"/>
                                          </p:stCondLst>
                                        </p:cTn>
                                        <p:tgtEl>
                                          <p:spTgt spid="55"/>
                                        </p:tgtEl>
                                        <p:attrNameLst>
                                          <p:attrName>style.visibility</p:attrName>
                                        </p:attrNameLst>
                                      </p:cBhvr>
                                      <p:to>
                                        <p:strVal val="visible"/>
                                      </p:to>
                                    </p:set>
                                    <p:anim calcmode="lin" valueType="num">
                                      <p:cBhvr>
                                        <p:cTn id="51" dur="500" fill="hold"/>
                                        <p:tgtEl>
                                          <p:spTgt spid="55"/>
                                        </p:tgtEl>
                                        <p:attrNameLst>
                                          <p:attrName>ppt_x</p:attrName>
                                        </p:attrNameLst>
                                      </p:cBhvr>
                                      <p:tavLst>
                                        <p:tav tm="0">
                                          <p:val>
                                            <p:strVal val="#ppt_x"/>
                                          </p:val>
                                        </p:tav>
                                        <p:tav tm="50000">
                                          <p:val>
                                            <p:strVal val="#ppt_x+.1"/>
                                          </p:val>
                                        </p:tav>
                                        <p:tav tm="100000">
                                          <p:val>
                                            <p:strVal val="#ppt_x"/>
                                          </p:val>
                                        </p:tav>
                                      </p:tavLst>
                                    </p:anim>
                                    <p:anim calcmode="lin" valueType="num">
                                      <p:cBhvr>
                                        <p:cTn id="52" dur="500" fill="hold"/>
                                        <p:tgtEl>
                                          <p:spTgt spid="55"/>
                                        </p:tgtEl>
                                        <p:attrNameLst>
                                          <p:attrName>ppt_y</p:attrName>
                                        </p:attrNameLst>
                                      </p:cBhvr>
                                      <p:tavLst>
                                        <p:tav tm="0">
                                          <p:val>
                                            <p:strVal val="#ppt_y"/>
                                          </p:val>
                                        </p:tav>
                                        <p:tav tm="100000">
                                          <p:val>
                                            <p:strVal val="#ppt_y"/>
                                          </p:val>
                                        </p:tav>
                                      </p:tavLst>
                                    </p:anim>
                                    <p:anim calcmode="lin" valueType="num">
                                      <p:cBhvr>
                                        <p:cTn id="53" dur="500" fill="hold"/>
                                        <p:tgtEl>
                                          <p:spTgt spid="55"/>
                                        </p:tgtEl>
                                        <p:attrNameLst>
                                          <p:attrName>ppt_h</p:attrName>
                                        </p:attrNameLst>
                                      </p:cBhvr>
                                      <p:tavLst>
                                        <p:tav tm="0">
                                          <p:val>
                                            <p:strVal val="#ppt_h/10"/>
                                          </p:val>
                                        </p:tav>
                                        <p:tav tm="50000">
                                          <p:val>
                                            <p:strVal val="#ppt_h+.01"/>
                                          </p:val>
                                        </p:tav>
                                        <p:tav tm="100000">
                                          <p:val>
                                            <p:strVal val="#ppt_h"/>
                                          </p:val>
                                        </p:tav>
                                      </p:tavLst>
                                    </p:anim>
                                    <p:anim calcmode="lin" valueType="num">
                                      <p:cBhvr>
                                        <p:cTn id="54" dur="500" fill="hold"/>
                                        <p:tgtEl>
                                          <p:spTgt spid="55"/>
                                        </p:tgtEl>
                                        <p:attrNameLst>
                                          <p:attrName>ppt_w</p:attrName>
                                        </p:attrNameLst>
                                      </p:cBhvr>
                                      <p:tavLst>
                                        <p:tav tm="0">
                                          <p:val>
                                            <p:strVal val="#ppt_w/10"/>
                                          </p:val>
                                        </p:tav>
                                        <p:tav tm="50000">
                                          <p:val>
                                            <p:strVal val="#ppt_w+.01"/>
                                          </p:val>
                                        </p:tav>
                                        <p:tav tm="100000">
                                          <p:val>
                                            <p:strVal val="#ppt_w"/>
                                          </p:val>
                                        </p:tav>
                                      </p:tavLst>
                                    </p:anim>
                                    <p:animEffect transition="in" filter="fade">
                                      <p:cBhvr>
                                        <p:cTn id="55" dur="500" tmFilter="0,0; .5, 1; 1, 1"/>
                                        <p:tgtEl>
                                          <p:spTgt spid="55"/>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wipe(down)">
                                      <p:cBhvr>
                                        <p:cTn id="60" dur="500"/>
                                        <p:tgtEl>
                                          <p:spTgt spid="21"/>
                                        </p:tgtEl>
                                      </p:cBhvr>
                                    </p:animEffect>
                                  </p:childTnLst>
                                </p:cTn>
                              </p:par>
                            </p:childTnLst>
                          </p:cTn>
                        </p:par>
                      </p:childTnLst>
                    </p:cTn>
                  </p:par>
                  <p:par>
                    <p:cTn id="61" fill="hold">
                      <p:stCondLst>
                        <p:cond delay="indefinite"/>
                      </p:stCondLst>
                      <p:childTnLst>
                        <p:par>
                          <p:cTn id="62" fill="hold">
                            <p:stCondLst>
                              <p:cond delay="0"/>
                            </p:stCondLst>
                            <p:childTnLst>
                              <p:par>
                                <p:cTn id="63" presetID="2" presetClass="entr" presetSubtype="8" fill="hold" nodeType="clickEffect">
                                  <p:stCondLst>
                                    <p:cond delay="0"/>
                                  </p:stCondLst>
                                  <p:childTnLst>
                                    <p:set>
                                      <p:cBhvr>
                                        <p:cTn id="64" dur="1" fill="hold">
                                          <p:stCondLst>
                                            <p:cond delay="0"/>
                                          </p:stCondLst>
                                        </p:cTn>
                                        <p:tgtEl>
                                          <p:spTgt spid="32"/>
                                        </p:tgtEl>
                                        <p:attrNameLst>
                                          <p:attrName>style.visibility</p:attrName>
                                        </p:attrNameLst>
                                      </p:cBhvr>
                                      <p:to>
                                        <p:strVal val="visible"/>
                                      </p:to>
                                    </p:set>
                                    <p:anim calcmode="lin" valueType="num">
                                      <p:cBhvr additive="base">
                                        <p:cTn id="65" dur="500" fill="hold"/>
                                        <p:tgtEl>
                                          <p:spTgt spid="32"/>
                                        </p:tgtEl>
                                        <p:attrNameLst>
                                          <p:attrName>ppt_x</p:attrName>
                                        </p:attrNameLst>
                                      </p:cBhvr>
                                      <p:tavLst>
                                        <p:tav tm="0">
                                          <p:val>
                                            <p:strVal val="0-#ppt_w/2"/>
                                          </p:val>
                                        </p:tav>
                                        <p:tav tm="100000">
                                          <p:val>
                                            <p:strVal val="#ppt_x"/>
                                          </p:val>
                                        </p:tav>
                                      </p:tavLst>
                                    </p:anim>
                                    <p:anim calcmode="lin" valueType="num">
                                      <p:cBhvr additive="base">
                                        <p:cTn id="66" dur="500" fill="hold"/>
                                        <p:tgtEl>
                                          <p:spTgt spid="32"/>
                                        </p:tgtEl>
                                        <p:attrNameLst>
                                          <p:attrName>ppt_y</p:attrName>
                                        </p:attrNameLst>
                                      </p:cBhvr>
                                      <p:tavLst>
                                        <p:tav tm="0">
                                          <p:val>
                                            <p:strVal val="#ppt_y"/>
                                          </p:val>
                                        </p:tav>
                                        <p:tav tm="100000">
                                          <p:val>
                                            <p:strVal val="#ppt_y"/>
                                          </p:val>
                                        </p:tav>
                                      </p:tavLst>
                                    </p:anim>
                                  </p:childTnLst>
                                </p:cTn>
                              </p:par>
                              <p:par>
                                <p:cTn id="67" presetID="2" presetClass="entr" presetSubtype="2" fill="hold" nodeType="withEffect">
                                  <p:stCondLst>
                                    <p:cond delay="0"/>
                                  </p:stCondLst>
                                  <p:childTnLst>
                                    <p:set>
                                      <p:cBhvr>
                                        <p:cTn id="68" dur="1" fill="hold">
                                          <p:stCondLst>
                                            <p:cond delay="0"/>
                                          </p:stCondLst>
                                        </p:cTn>
                                        <p:tgtEl>
                                          <p:spTgt spid="45"/>
                                        </p:tgtEl>
                                        <p:attrNameLst>
                                          <p:attrName>style.visibility</p:attrName>
                                        </p:attrNameLst>
                                      </p:cBhvr>
                                      <p:to>
                                        <p:strVal val="visible"/>
                                      </p:to>
                                    </p:set>
                                    <p:anim calcmode="lin" valueType="num">
                                      <p:cBhvr additive="base">
                                        <p:cTn id="69" dur="500" fill="hold"/>
                                        <p:tgtEl>
                                          <p:spTgt spid="45"/>
                                        </p:tgtEl>
                                        <p:attrNameLst>
                                          <p:attrName>ppt_x</p:attrName>
                                        </p:attrNameLst>
                                      </p:cBhvr>
                                      <p:tavLst>
                                        <p:tav tm="0">
                                          <p:val>
                                            <p:strVal val="1+#ppt_w/2"/>
                                          </p:val>
                                        </p:tav>
                                        <p:tav tm="100000">
                                          <p:val>
                                            <p:strVal val="#ppt_x"/>
                                          </p:val>
                                        </p:tav>
                                      </p:tavLst>
                                    </p:anim>
                                    <p:anim calcmode="lin" valueType="num">
                                      <p:cBhvr additive="base">
                                        <p:cTn id="70"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P spid="38" grpId="0"/>
      <p:bldP spid="55" grpId="0"/>
      <p:bldP spid="2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073771" y="3011870"/>
            <a:ext cx="2512862" cy="756646"/>
            <a:chOff x="6977188" y="1902560"/>
            <a:chExt cx="4158578" cy="998361"/>
          </a:xfrm>
        </p:grpSpPr>
        <p:sp>
          <p:nvSpPr>
            <p:cNvPr id="7" name="任意多边形 6"/>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8" name="任意多边形 7"/>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0AF92"/>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grpSp>
        <p:nvGrpSpPr>
          <p:cNvPr id="9" name="组合 8"/>
          <p:cNvGrpSpPr/>
          <p:nvPr/>
        </p:nvGrpSpPr>
        <p:grpSpPr>
          <a:xfrm>
            <a:off x="4118596" y="2797356"/>
            <a:ext cx="1268148" cy="1123545"/>
            <a:chOff x="3491031" y="1926499"/>
            <a:chExt cx="1268148" cy="1123545"/>
          </a:xfrm>
        </p:grpSpPr>
        <p:grpSp>
          <p:nvGrpSpPr>
            <p:cNvPr id="10" name="组合 9"/>
            <p:cNvGrpSpPr/>
            <p:nvPr/>
          </p:nvGrpSpPr>
          <p:grpSpPr>
            <a:xfrm rot="16200000">
              <a:off x="3563332" y="1854198"/>
              <a:ext cx="1123545" cy="1268148"/>
              <a:chOff x="8439633" y="3544650"/>
              <a:chExt cx="1611146" cy="1817848"/>
            </a:xfrm>
          </p:grpSpPr>
          <p:sp>
            <p:nvSpPr>
              <p:cNvPr id="12" name="Freeform 5"/>
              <p:cNvSpPr>
                <a:spLocks/>
              </p:cNvSpPr>
              <p:nvPr/>
            </p:nvSpPr>
            <p:spPr bwMode="auto">
              <a:xfrm rot="5400000">
                <a:off x="8336282" y="3648001"/>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 name="Freeform 5"/>
              <p:cNvSpPr>
                <a:spLocks/>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AF92"/>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11" name="文本框 10"/>
            <p:cNvSpPr txBox="1"/>
            <p:nvPr/>
          </p:nvSpPr>
          <p:spPr>
            <a:xfrm>
              <a:off x="3834641" y="2156740"/>
              <a:ext cx="646331" cy="646331"/>
            </a:xfrm>
            <a:prstGeom prst="rect">
              <a:avLst/>
            </a:prstGeom>
            <a:noFill/>
          </p:spPr>
          <p:txBody>
            <a:bodyPr wrap="none" rtlCol="0">
              <a:spAutoFit/>
            </a:bodyPr>
            <a:lstStyle/>
            <a:p>
              <a:r>
                <a:rPr lang="en-US" altLang="zh-CN" sz="3600" dirty="0" smtClean="0">
                  <a:solidFill>
                    <a:schemeClr val="bg1"/>
                  </a:solidFill>
                  <a:latin typeface="+mj-ea"/>
                  <a:ea typeface="+mj-ea"/>
                </a:rPr>
                <a:t>01</a:t>
              </a:r>
              <a:endParaRPr lang="zh-CN" altLang="en-US" sz="3600" dirty="0">
                <a:solidFill>
                  <a:schemeClr val="bg1"/>
                </a:solidFill>
                <a:latin typeface="+mj-ea"/>
                <a:ea typeface="+mj-ea"/>
              </a:endParaRPr>
            </a:p>
          </p:txBody>
        </p:sp>
      </p:grpSp>
      <p:sp>
        <p:nvSpPr>
          <p:cNvPr id="14" name="TextBox 6"/>
          <p:cNvSpPr txBox="1">
            <a:spLocks noChangeArrowheads="1"/>
          </p:cNvSpPr>
          <p:nvPr/>
        </p:nvSpPr>
        <p:spPr bwMode="auto">
          <a:xfrm>
            <a:off x="5594715" y="3027597"/>
            <a:ext cx="1895504" cy="6667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600" dirty="0">
                <a:solidFill>
                  <a:schemeClr val="bg1"/>
                </a:solidFill>
                <a:latin typeface="+mn-ea"/>
              </a:rPr>
              <a:t>关于我</a:t>
            </a:r>
          </a:p>
        </p:txBody>
      </p:sp>
      <p:sp>
        <p:nvSpPr>
          <p:cNvPr id="15" name="文本框 14"/>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grpSp>
        <p:nvGrpSpPr>
          <p:cNvPr id="16" name="组合 15"/>
          <p:cNvGrpSpPr/>
          <p:nvPr/>
        </p:nvGrpSpPr>
        <p:grpSpPr>
          <a:xfrm rot="5400000">
            <a:off x="1930109" y="-2806218"/>
            <a:ext cx="2937093" cy="6787202"/>
            <a:chOff x="0" y="70798"/>
            <a:chExt cx="2937093" cy="6787202"/>
          </a:xfrm>
        </p:grpSpPr>
        <p:sp>
          <p:nvSpPr>
            <p:cNvPr id="17" name="矩形 16"/>
            <p:cNvSpPr/>
            <p:nvPr/>
          </p:nvSpPr>
          <p:spPr>
            <a:xfrm>
              <a:off x="0" y="4875301"/>
              <a:ext cx="2446986" cy="1982699"/>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490107" y="70798"/>
              <a:ext cx="2446986" cy="2150771"/>
            </a:xfrm>
            <a:prstGeom prst="rect">
              <a:avLst/>
            </a:prstGeom>
            <a:solidFill>
              <a:schemeClr val="bg1">
                <a:alpha val="0"/>
              </a:scheme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490107" y="3582522"/>
              <a:ext cx="2446986" cy="1982699"/>
            </a:xfrm>
            <a:prstGeom prst="rect">
              <a:avLst/>
            </a:prstGeom>
            <a:solidFill>
              <a:srgbClr val="FFB850">
                <a:alpha val="0"/>
              </a:srgb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0" y="1961633"/>
              <a:ext cx="2446986" cy="2150771"/>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rot="5400000">
            <a:off x="7311798" y="2907148"/>
            <a:ext cx="2937093" cy="6787202"/>
            <a:chOff x="9178140" y="0"/>
            <a:chExt cx="2937093" cy="6787202"/>
          </a:xfrm>
        </p:grpSpPr>
        <p:sp>
          <p:nvSpPr>
            <p:cNvPr id="22" name="矩形 21"/>
            <p:cNvSpPr/>
            <p:nvPr/>
          </p:nvSpPr>
          <p:spPr>
            <a:xfrm>
              <a:off x="9178140" y="4804503"/>
              <a:ext cx="2446986" cy="1982699"/>
            </a:xfrm>
            <a:prstGeom prst="rect">
              <a:avLst/>
            </a:prstGeom>
            <a:solidFill>
              <a:srgbClr val="E87071">
                <a:alpha val="0"/>
              </a:srgb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9668247" y="0"/>
              <a:ext cx="2446986" cy="2150771"/>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9668247" y="3511724"/>
              <a:ext cx="2446986" cy="1982699"/>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178140" y="1890835"/>
              <a:ext cx="2446986" cy="2150771"/>
            </a:xfrm>
            <a:prstGeom prst="rect">
              <a:avLst/>
            </a:prstGeom>
            <a:solidFill>
              <a:schemeClr val="bg1">
                <a:alpha val="0"/>
              </a:scheme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xmlns="" val="1483984845"/>
      </p:ext>
    </p:extLst>
  </p:cSld>
  <p:clrMapOvr>
    <a:masterClrMapping/>
  </p:clrMapOvr>
  <mc:AlternateContent xmlns:mc="http://schemas.openxmlformats.org/markup-compatibility/2006">
    <mc:Choice xmlns:p14="http://schemas.microsoft.com/office/powerpoint/2010/main" xmlns="" Requires="p14">
      <p:transition spd="slow" p14:dur="1400" advClick="0" advTm="0">
        <p14:ripp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strVal val="4*#ppt_w"/>
                                          </p:val>
                                        </p:tav>
                                        <p:tav tm="100000">
                                          <p:val>
                                            <p:strVal val="#ppt_w"/>
                                          </p:val>
                                        </p:tav>
                                      </p:tavLst>
                                    </p:anim>
                                    <p:anim calcmode="lin" valueType="num">
                                      <p:cBhvr>
                                        <p:cTn id="8" dur="500" fill="hold"/>
                                        <p:tgtEl>
                                          <p:spTgt spid="9"/>
                                        </p:tgtEl>
                                        <p:attrNameLst>
                                          <p:attrName>ppt_h</p:attrName>
                                        </p:attrNameLst>
                                      </p:cBhvr>
                                      <p:tavLst>
                                        <p:tav tm="0">
                                          <p:val>
                                            <p:strVal val="4*#ppt_h"/>
                                          </p:val>
                                        </p:tav>
                                        <p:tav tm="100000">
                                          <p:val>
                                            <p:strVal val="#ppt_h"/>
                                          </p:val>
                                        </p:tav>
                                      </p:tavLst>
                                    </p:anim>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ppt_x</p:attrName>
                                        </p:attrNameLst>
                                      </p:cBhvr>
                                      <p:tavLst>
                                        <p:tav tm="0">
                                          <p:val>
                                            <p:strVal val="#ppt_x-#ppt_w*1.125000"/>
                                          </p:val>
                                        </p:tav>
                                        <p:tav tm="100000">
                                          <p:val>
                                            <p:strVal val="#ppt_x"/>
                                          </p:val>
                                        </p:tav>
                                      </p:tavLst>
                                    </p:anim>
                                    <p:animEffect transition="in" filter="wipe(right)">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fill="hold"/>
                                        <p:tgtEl>
                                          <p:spTgt spid="16"/>
                                        </p:tgtEl>
                                        <p:attrNameLst>
                                          <p:attrName>ppt_x</p:attrName>
                                        </p:attrNameLst>
                                      </p:cBhvr>
                                      <p:tavLst>
                                        <p:tav tm="0">
                                          <p:val>
                                            <p:strVal val="0-#ppt_w/2"/>
                                          </p:val>
                                        </p:tav>
                                        <p:tav tm="100000">
                                          <p:val>
                                            <p:strVal val="#ppt_x"/>
                                          </p:val>
                                        </p:tav>
                                      </p:tavLst>
                                    </p:anim>
                                    <p:anim calcmode="lin" valueType="num">
                                      <p:cBhvr additive="base">
                                        <p:cTn id="29" dur="500" fill="hold"/>
                                        <p:tgtEl>
                                          <p:spTgt spid="16"/>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500" fill="hold"/>
                                        <p:tgtEl>
                                          <p:spTgt spid="21"/>
                                        </p:tgtEl>
                                        <p:attrNameLst>
                                          <p:attrName>ppt_x</p:attrName>
                                        </p:attrNameLst>
                                      </p:cBhvr>
                                      <p:tavLst>
                                        <p:tav tm="0">
                                          <p:val>
                                            <p:strVal val="1+#ppt_w/2"/>
                                          </p:val>
                                        </p:tav>
                                        <p:tav tm="100000">
                                          <p:val>
                                            <p:strVal val="#ppt_x"/>
                                          </p:val>
                                        </p:tav>
                                      </p:tavLst>
                                    </p:anim>
                                    <p:anim calcmode="lin" valueType="num">
                                      <p:cBhvr additive="base">
                                        <p:cTn id="33"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65849" y="124732"/>
            <a:ext cx="1902126" cy="572748"/>
            <a:chOff x="6977188" y="1902560"/>
            <a:chExt cx="4158578" cy="998361"/>
          </a:xfrm>
        </p:grpSpPr>
        <p:sp>
          <p:nvSpPr>
            <p:cNvPr id="6" name="任意多边形 5"/>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7" name="任意多边形 6"/>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0AF92"/>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4" name="TextBox 93"/>
          <p:cNvSpPr txBox="1"/>
          <p:nvPr/>
        </p:nvSpPr>
        <p:spPr>
          <a:xfrm>
            <a:off x="248296" y="130735"/>
            <a:ext cx="1755609" cy="502766"/>
          </a:xfrm>
          <a:prstGeom prst="rect">
            <a:avLst/>
          </a:prstGeom>
          <a:noFill/>
        </p:spPr>
        <p:txBody>
          <a:bodyPr wrap="none" rtlCol="0">
            <a:spAutoFit/>
          </a:bodyPr>
          <a:lstStyle/>
          <a:p>
            <a:r>
              <a:rPr lang="zh-CN" altLang="en-US" sz="2667" spc="400" dirty="0">
                <a:solidFill>
                  <a:schemeClr val="bg1"/>
                </a:solidFill>
                <a:latin typeface="+mj-ea"/>
                <a:ea typeface="+mj-ea"/>
              </a:rPr>
              <a:t>基本信息</a:t>
            </a:r>
          </a:p>
        </p:txBody>
      </p:sp>
      <p:grpSp>
        <p:nvGrpSpPr>
          <p:cNvPr id="8" name="组合 7"/>
          <p:cNvGrpSpPr/>
          <p:nvPr/>
        </p:nvGrpSpPr>
        <p:grpSpPr>
          <a:xfrm>
            <a:off x="1513894" y="19277"/>
            <a:ext cx="9164212" cy="6127523"/>
            <a:chOff x="2960729" y="1069503"/>
            <a:chExt cx="6270543" cy="4547527"/>
          </a:xfrm>
        </p:grpSpPr>
        <p:sp>
          <p:nvSpPr>
            <p:cNvPr id="9" name="矩形 8"/>
            <p:cNvSpPr/>
            <p:nvPr/>
          </p:nvSpPr>
          <p:spPr>
            <a:xfrm>
              <a:off x="2960729" y="1984502"/>
              <a:ext cx="6270543" cy="3632528"/>
            </a:xfrm>
            <a:prstGeom prst="rect">
              <a:avLst/>
            </a:prstGeom>
            <a:solidFill>
              <a:srgbClr val="F7F7F7"/>
            </a:solidFill>
            <a:ln>
              <a:noFill/>
            </a:ln>
            <a:effectLst>
              <a:outerShdw blurRad="254000" dist="1270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3294177" y="1069503"/>
              <a:ext cx="5603647" cy="1337794"/>
              <a:chOff x="3277155" y="1287216"/>
              <a:chExt cx="5603647" cy="1337794"/>
            </a:xfrm>
          </p:grpSpPr>
          <p:grpSp>
            <p:nvGrpSpPr>
              <p:cNvPr id="11" name="组合 10"/>
              <p:cNvGrpSpPr/>
              <p:nvPr/>
            </p:nvGrpSpPr>
            <p:grpSpPr>
              <a:xfrm>
                <a:off x="3277155" y="1287216"/>
                <a:ext cx="1350961" cy="1337794"/>
                <a:chOff x="3277155" y="1287216"/>
                <a:chExt cx="1350961" cy="1337794"/>
              </a:xfrm>
            </p:grpSpPr>
            <p:grpSp>
              <p:nvGrpSpPr>
                <p:cNvPr id="18" name="组合 17"/>
                <p:cNvGrpSpPr/>
                <p:nvPr/>
              </p:nvGrpSpPr>
              <p:grpSpPr>
                <a:xfrm flipV="1">
                  <a:off x="3897517" y="1291486"/>
                  <a:ext cx="107223" cy="944474"/>
                  <a:chOff x="4397738" y="4219255"/>
                  <a:chExt cx="107223" cy="944474"/>
                </a:xfrm>
              </p:grpSpPr>
              <p:sp>
                <p:nvSpPr>
                  <p:cNvPr id="21" name="矩形 20"/>
                  <p:cNvSpPr/>
                  <p:nvPr/>
                </p:nvSpPr>
                <p:spPr>
                  <a:xfrm>
                    <a:off x="4430680" y="4219255"/>
                    <a:ext cx="41340" cy="832057"/>
                  </a:xfrm>
                  <a:prstGeom prst="rect">
                    <a:avLst/>
                  </a:prstGeom>
                  <a:gradFill>
                    <a:gsLst>
                      <a:gs pos="50000">
                        <a:schemeClr val="tx1">
                          <a:lumMod val="65000"/>
                          <a:lumOff val="35000"/>
                        </a:schemeClr>
                      </a:gs>
                      <a:gs pos="0">
                        <a:schemeClr val="tx1">
                          <a:lumMod val="75000"/>
                          <a:lumOff val="25000"/>
                        </a:schemeClr>
                      </a:gs>
                      <a:gs pos="100000">
                        <a:schemeClr val="tx1">
                          <a:lumMod val="75000"/>
                          <a:lumOff val="25000"/>
                        </a:schemeClr>
                      </a:gs>
                    </a:gsLst>
                    <a:lin ang="0" scaled="0"/>
                  </a:gradFill>
                  <a:ln>
                    <a:noFill/>
                  </a:ln>
                  <a:scene3d>
                    <a:camera prst="orthographicFront"/>
                    <a:lightRig rig="threePt" dir="t"/>
                  </a:scene3d>
                  <a:sp3d>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a:off x="4397738" y="4993542"/>
                    <a:ext cx="107223" cy="170187"/>
                  </a:xfrm>
                  <a:custGeom>
                    <a:avLst/>
                    <a:gdLst>
                      <a:gd name="connsiteX0" fmla="*/ 0 w 229839"/>
                      <a:gd name="connsiteY0" fmla="*/ 0 h 123110"/>
                      <a:gd name="connsiteX1" fmla="*/ 229839 w 229839"/>
                      <a:gd name="connsiteY1" fmla="*/ 0 h 123110"/>
                      <a:gd name="connsiteX2" fmla="*/ 229839 w 229839"/>
                      <a:gd name="connsiteY2" fmla="*/ 123110 h 123110"/>
                      <a:gd name="connsiteX3" fmla="*/ 0 w 229839"/>
                      <a:gd name="connsiteY3" fmla="*/ 123110 h 123110"/>
                    </a:gdLst>
                    <a:ahLst/>
                    <a:cxnLst>
                      <a:cxn ang="0">
                        <a:pos x="connsiteX0" y="connsiteY0"/>
                      </a:cxn>
                      <a:cxn ang="0">
                        <a:pos x="connsiteX1" y="connsiteY1"/>
                      </a:cxn>
                      <a:cxn ang="0">
                        <a:pos x="connsiteX2" y="connsiteY2"/>
                      </a:cxn>
                      <a:cxn ang="0">
                        <a:pos x="connsiteX3" y="connsiteY3"/>
                      </a:cxn>
                    </a:cxnLst>
                    <a:rect l="l" t="t" r="r" b="b"/>
                    <a:pathLst>
                      <a:path w="229839" h="123110">
                        <a:moveTo>
                          <a:pt x="0" y="0"/>
                        </a:moveTo>
                        <a:lnTo>
                          <a:pt x="229839" y="0"/>
                        </a:lnTo>
                        <a:lnTo>
                          <a:pt x="229839" y="123110"/>
                        </a:lnTo>
                        <a:lnTo>
                          <a:pt x="0" y="123110"/>
                        </a:lnTo>
                        <a:close/>
                      </a:path>
                    </a:pathLst>
                  </a:custGeom>
                  <a:gradFill>
                    <a:gsLst>
                      <a:gs pos="50000">
                        <a:schemeClr val="tx1">
                          <a:lumMod val="65000"/>
                          <a:lumOff val="35000"/>
                        </a:schemeClr>
                      </a:gs>
                      <a:gs pos="0">
                        <a:schemeClr val="tx1">
                          <a:lumMod val="75000"/>
                          <a:lumOff val="25000"/>
                        </a:schemeClr>
                      </a:gs>
                      <a:gs pos="100000">
                        <a:schemeClr val="tx1">
                          <a:lumMod val="75000"/>
                          <a:lumOff val="25000"/>
                        </a:schemeClr>
                      </a:gs>
                    </a:gsLst>
                    <a:lin ang="0" scaled="0"/>
                  </a:gradFill>
                  <a:ln>
                    <a:noFill/>
                  </a:ln>
                  <a:scene3d>
                    <a:camera prst="orthographicFront"/>
                    <a:lightRig rig="threePt" dir="t"/>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9" name="任意多边形 18"/>
                <p:cNvSpPr/>
                <p:nvPr/>
              </p:nvSpPr>
              <p:spPr>
                <a:xfrm>
                  <a:off x="3535839" y="2167810"/>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 name="图片 19"/>
                <p:cNvPicPr>
                  <a:picLocks noChangeAspect="1"/>
                </p:cNvPicPr>
                <p:nvPr/>
              </p:nvPicPr>
              <p:blipFill rotWithShape="1">
                <a:blip r:embed="rId3" cstate="print">
                  <a:extLst>
                    <a:ext uri="{BEBA8EAE-BF5A-486C-A8C5-ECC9F3942E4B}">
                      <a14:imgProps xmlns:a14="http://schemas.microsoft.com/office/drawing/2010/main" xmlns="">
                        <a14:imgLayer r:embed="rId4">
                          <a14:imgEffect>
                            <a14:saturation sat="66000"/>
                          </a14:imgEffect>
                        </a14:imgLayer>
                      </a14:imgProps>
                    </a:ext>
                  </a:extLst>
                </a:blip>
                <a:srcRect t="76775"/>
                <a:stretch/>
              </p:blipFill>
              <p:spPr>
                <a:xfrm>
                  <a:off x="3277155" y="1287216"/>
                  <a:ext cx="1350961" cy="113512"/>
                </a:xfrm>
                <a:prstGeom prst="rect">
                  <a:avLst/>
                </a:prstGeom>
              </p:spPr>
            </p:pic>
          </p:grpSp>
          <p:grpSp>
            <p:nvGrpSpPr>
              <p:cNvPr id="12" name="组合 11"/>
              <p:cNvGrpSpPr/>
              <p:nvPr/>
            </p:nvGrpSpPr>
            <p:grpSpPr>
              <a:xfrm>
                <a:off x="7529841" y="1287216"/>
                <a:ext cx="1350961" cy="1337794"/>
                <a:chOff x="3277155" y="1287216"/>
                <a:chExt cx="1350961" cy="1337794"/>
              </a:xfrm>
            </p:grpSpPr>
            <p:grpSp>
              <p:nvGrpSpPr>
                <p:cNvPr id="13" name="组合 12"/>
                <p:cNvGrpSpPr/>
                <p:nvPr/>
              </p:nvGrpSpPr>
              <p:grpSpPr>
                <a:xfrm flipV="1">
                  <a:off x="3897517" y="1291486"/>
                  <a:ext cx="107223" cy="944474"/>
                  <a:chOff x="4397738" y="4219255"/>
                  <a:chExt cx="107223" cy="944474"/>
                </a:xfrm>
              </p:grpSpPr>
              <p:sp>
                <p:nvSpPr>
                  <p:cNvPr id="16" name="矩形 15"/>
                  <p:cNvSpPr/>
                  <p:nvPr/>
                </p:nvSpPr>
                <p:spPr>
                  <a:xfrm>
                    <a:off x="4430680" y="4219255"/>
                    <a:ext cx="41340" cy="832057"/>
                  </a:xfrm>
                  <a:prstGeom prst="rect">
                    <a:avLst/>
                  </a:prstGeom>
                  <a:gradFill>
                    <a:gsLst>
                      <a:gs pos="50000">
                        <a:schemeClr val="tx1">
                          <a:lumMod val="65000"/>
                          <a:lumOff val="35000"/>
                        </a:schemeClr>
                      </a:gs>
                      <a:gs pos="0">
                        <a:schemeClr val="tx1">
                          <a:lumMod val="75000"/>
                          <a:lumOff val="25000"/>
                        </a:schemeClr>
                      </a:gs>
                      <a:gs pos="100000">
                        <a:schemeClr val="tx1">
                          <a:lumMod val="75000"/>
                          <a:lumOff val="25000"/>
                        </a:schemeClr>
                      </a:gs>
                    </a:gsLst>
                    <a:lin ang="0" scaled="0"/>
                  </a:gradFill>
                  <a:ln>
                    <a:noFill/>
                  </a:ln>
                  <a:scene3d>
                    <a:camera prst="orthographicFront"/>
                    <a:lightRig rig="threePt" dir="t"/>
                  </a:scene3d>
                  <a:sp3d>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4397738" y="4993542"/>
                    <a:ext cx="107223" cy="170187"/>
                  </a:xfrm>
                  <a:custGeom>
                    <a:avLst/>
                    <a:gdLst>
                      <a:gd name="connsiteX0" fmla="*/ 0 w 229839"/>
                      <a:gd name="connsiteY0" fmla="*/ 0 h 123110"/>
                      <a:gd name="connsiteX1" fmla="*/ 229839 w 229839"/>
                      <a:gd name="connsiteY1" fmla="*/ 0 h 123110"/>
                      <a:gd name="connsiteX2" fmla="*/ 229839 w 229839"/>
                      <a:gd name="connsiteY2" fmla="*/ 123110 h 123110"/>
                      <a:gd name="connsiteX3" fmla="*/ 0 w 229839"/>
                      <a:gd name="connsiteY3" fmla="*/ 123110 h 123110"/>
                    </a:gdLst>
                    <a:ahLst/>
                    <a:cxnLst>
                      <a:cxn ang="0">
                        <a:pos x="connsiteX0" y="connsiteY0"/>
                      </a:cxn>
                      <a:cxn ang="0">
                        <a:pos x="connsiteX1" y="connsiteY1"/>
                      </a:cxn>
                      <a:cxn ang="0">
                        <a:pos x="connsiteX2" y="connsiteY2"/>
                      </a:cxn>
                      <a:cxn ang="0">
                        <a:pos x="connsiteX3" y="connsiteY3"/>
                      </a:cxn>
                    </a:cxnLst>
                    <a:rect l="l" t="t" r="r" b="b"/>
                    <a:pathLst>
                      <a:path w="229839" h="123110">
                        <a:moveTo>
                          <a:pt x="0" y="0"/>
                        </a:moveTo>
                        <a:lnTo>
                          <a:pt x="229839" y="0"/>
                        </a:lnTo>
                        <a:lnTo>
                          <a:pt x="229839" y="123110"/>
                        </a:lnTo>
                        <a:lnTo>
                          <a:pt x="0" y="123110"/>
                        </a:lnTo>
                        <a:close/>
                      </a:path>
                    </a:pathLst>
                  </a:custGeom>
                  <a:gradFill>
                    <a:gsLst>
                      <a:gs pos="50000">
                        <a:schemeClr val="tx1">
                          <a:lumMod val="65000"/>
                          <a:lumOff val="35000"/>
                        </a:schemeClr>
                      </a:gs>
                      <a:gs pos="0">
                        <a:schemeClr val="tx1">
                          <a:lumMod val="75000"/>
                          <a:lumOff val="25000"/>
                        </a:schemeClr>
                      </a:gs>
                      <a:gs pos="100000">
                        <a:schemeClr val="tx1">
                          <a:lumMod val="75000"/>
                          <a:lumOff val="25000"/>
                        </a:schemeClr>
                      </a:gs>
                    </a:gsLst>
                    <a:lin ang="0" scaled="0"/>
                  </a:gradFill>
                  <a:ln>
                    <a:noFill/>
                  </a:ln>
                  <a:scene3d>
                    <a:camera prst="orthographicFront"/>
                    <a:lightRig rig="threePt" dir="t"/>
                  </a:scene3d>
                  <a:sp3d>
                    <a:bevelT w="12700" h="6350" prst="angle"/>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4" name="任意多边形 13"/>
                <p:cNvSpPr/>
                <p:nvPr/>
              </p:nvSpPr>
              <p:spPr>
                <a:xfrm>
                  <a:off x="3535839" y="2167810"/>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p:nvPicPr>
              <p:blipFill rotWithShape="1">
                <a:blip r:embed="rId3" cstate="print">
                  <a:extLst>
                    <a:ext uri="{BEBA8EAE-BF5A-486C-A8C5-ECC9F3942E4B}">
                      <a14:imgProps xmlns:a14="http://schemas.microsoft.com/office/drawing/2010/main" xmlns="">
                        <a14:imgLayer r:embed="rId4">
                          <a14:imgEffect>
                            <a14:saturation sat="66000"/>
                          </a14:imgEffect>
                        </a14:imgLayer>
                      </a14:imgProps>
                    </a:ext>
                  </a:extLst>
                </a:blip>
                <a:srcRect t="76775"/>
                <a:stretch/>
              </p:blipFill>
              <p:spPr>
                <a:xfrm>
                  <a:off x="3277155" y="1287216"/>
                  <a:ext cx="1350961" cy="113512"/>
                </a:xfrm>
                <a:prstGeom prst="rect">
                  <a:avLst/>
                </a:prstGeom>
              </p:spPr>
            </p:pic>
          </p:grpSp>
        </p:grpSp>
      </p:grpSp>
      <p:grpSp>
        <p:nvGrpSpPr>
          <p:cNvPr id="25" name="组合 24"/>
          <p:cNvGrpSpPr/>
          <p:nvPr/>
        </p:nvGrpSpPr>
        <p:grpSpPr>
          <a:xfrm>
            <a:off x="4476228" y="1276273"/>
            <a:ext cx="3007992" cy="654128"/>
            <a:chOff x="6095999" y="2039788"/>
            <a:chExt cx="3246121" cy="705910"/>
          </a:xfrm>
        </p:grpSpPr>
        <p:sp>
          <p:nvSpPr>
            <p:cNvPr id="26" name="任意多边形 25"/>
            <p:cNvSpPr/>
            <p:nvPr/>
          </p:nvSpPr>
          <p:spPr>
            <a:xfrm>
              <a:off x="6096000" y="2039788"/>
              <a:ext cx="3246120" cy="705910"/>
            </a:xfrm>
            <a:custGeom>
              <a:avLst/>
              <a:gdLst>
                <a:gd name="connsiteX0" fmla="*/ 368297 w 3246120"/>
                <a:gd name="connsiteY0" fmla="*/ 88606 h 705910"/>
                <a:gd name="connsiteX1" fmla="*/ 103948 w 3246120"/>
                <a:gd name="connsiteY1" fmla="*/ 352955 h 705910"/>
                <a:gd name="connsiteX2" fmla="*/ 368297 w 3246120"/>
                <a:gd name="connsiteY2" fmla="*/ 617304 h 705910"/>
                <a:gd name="connsiteX3" fmla="*/ 2887968 w 3246120"/>
                <a:gd name="connsiteY3" fmla="*/ 617304 h 705910"/>
                <a:gd name="connsiteX4" fmla="*/ 3152317 w 3246120"/>
                <a:gd name="connsiteY4" fmla="*/ 352955 h 705910"/>
                <a:gd name="connsiteX5" fmla="*/ 2887968 w 3246120"/>
                <a:gd name="connsiteY5" fmla="*/ 88606 h 705910"/>
                <a:gd name="connsiteX6" fmla="*/ 352955 w 3246120"/>
                <a:gd name="connsiteY6" fmla="*/ 0 h 705910"/>
                <a:gd name="connsiteX7" fmla="*/ 2893165 w 3246120"/>
                <a:gd name="connsiteY7" fmla="*/ 0 h 705910"/>
                <a:gd name="connsiteX8" fmla="*/ 3246120 w 3246120"/>
                <a:gd name="connsiteY8" fmla="*/ 352955 h 705910"/>
                <a:gd name="connsiteX9" fmla="*/ 2893165 w 3246120"/>
                <a:gd name="connsiteY9" fmla="*/ 705910 h 705910"/>
                <a:gd name="connsiteX10" fmla="*/ 352955 w 3246120"/>
                <a:gd name="connsiteY10" fmla="*/ 705910 h 705910"/>
                <a:gd name="connsiteX11" fmla="*/ 0 w 3246120"/>
                <a:gd name="connsiteY11" fmla="*/ 352955 h 705910"/>
                <a:gd name="connsiteX12" fmla="*/ 352955 w 3246120"/>
                <a:gd name="connsiteY12" fmla="*/ 0 h 705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46120" h="705910">
                  <a:moveTo>
                    <a:pt x="368297" y="88606"/>
                  </a:moveTo>
                  <a:cubicBezTo>
                    <a:pt x="222301" y="88606"/>
                    <a:pt x="103948" y="206959"/>
                    <a:pt x="103948" y="352955"/>
                  </a:cubicBezTo>
                  <a:cubicBezTo>
                    <a:pt x="103948" y="498951"/>
                    <a:pt x="222301" y="617304"/>
                    <a:pt x="368297" y="617304"/>
                  </a:cubicBezTo>
                  <a:lnTo>
                    <a:pt x="2887968" y="617304"/>
                  </a:lnTo>
                  <a:cubicBezTo>
                    <a:pt x="3033964" y="617304"/>
                    <a:pt x="3152317" y="498951"/>
                    <a:pt x="3152317" y="352955"/>
                  </a:cubicBezTo>
                  <a:cubicBezTo>
                    <a:pt x="3152317" y="206959"/>
                    <a:pt x="3033964" y="88606"/>
                    <a:pt x="2887968" y="88606"/>
                  </a:cubicBezTo>
                  <a:close/>
                  <a:moveTo>
                    <a:pt x="352955" y="0"/>
                  </a:moveTo>
                  <a:lnTo>
                    <a:pt x="2893165" y="0"/>
                  </a:lnTo>
                  <a:cubicBezTo>
                    <a:pt x="3088097" y="0"/>
                    <a:pt x="3246120" y="158023"/>
                    <a:pt x="3246120" y="352955"/>
                  </a:cubicBezTo>
                  <a:cubicBezTo>
                    <a:pt x="3246120" y="547887"/>
                    <a:pt x="3088097" y="705910"/>
                    <a:pt x="2893165" y="705910"/>
                  </a:cubicBezTo>
                  <a:lnTo>
                    <a:pt x="352955" y="705910"/>
                  </a:lnTo>
                  <a:cubicBezTo>
                    <a:pt x="158023" y="705910"/>
                    <a:pt x="0" y="547887"/>
                    <a:pt x="0" y="352955"/>
                  </a:cubicBezTo>
                  <a:cubicBezTo>
                    <a:pt x="0" y="158023"/>
                    <a:pt x="158023" y="0"/>
                    <a:pt x="352955" y="0"/>
                  </a:cubicBezTo>
                  <a:close/>
                </a:path>
              </a:pathLst>
            </a:custGeom>
            <a:solidFill>
              <a:schemeClr val="bg1">
                <a:lumMod val="95000"/>
              </a:schemeClr>
            </a:solidFill>
            <a:ln>
              <a:noFill/>
            </a:ln>
            <a:effectLst>
              <a:innerShdw blurRad="635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圆角矩形 26"/>
            <p:cNvSpPr/>
            <p:nvPr/>
          </p:nvSpPr>
          <p:spPr>
            <a:xfrm>
              <a:off x="6194875" y="2128394"/>
              <a:ext cx="3048369" cy="528698"/>
            </a:xfrm>
            <a:prstGeom prst="roundRect">
              <a:avLst>
                <a:gd name="adj" fmla="val 50000"/>
              </a:avLst>
            </a:prstGeom>
            <a:noFill/>
            <a:ln w="19050">
              <a:gradFill flip="none" rotWithShape="1">
                <a:gsLst>
                  <a:gs pos="100000">
                    <a:schemeClr val="bg1">
                      <a:lumMod val="75000"/>
                    </a:schemeClr>
                  </a:gs>
                  <a:gs pos="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圆角矩形 27"/>
            <p:cNvSpPr/>
            <p:nvPr/>
          </p:nvSpPr>
          <p:spPr>
            <a:xfrm>
              <a:off x="6095999" y="2039788"/>
              <a:ext cx="3246120" cy="705910"/>
            </a:xfrm>
            <a:prstGeom prst="roundRect">
              <a:avLst>
                <a:gd name="adj" fmla="val 50000"/>
              </a:avLst>
            </a:prstGeom>
            <a:noFill/>
            <a:ln w="19050">
              <a:gradFill flip="none" rotWithShape="1">
                <a:gsLst>
                  <a:gs pos="100000">
                    <a:schemeClr val="bg1"/>
                  </a:gs>
                  <a:gs pos="0">
                    <a:schemeClr val="bg1">
                      <a:lumMod val="8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76" name="直接连接符 75"/>
          <p:cNvCxnSpPr/>
          <p:nvPr/>
        </p:nvCxnSpPr>
        <p:spPr>
          <a:xfrm flipH="1">
            <a:off x="6042916" y="2757682"/>
            <a:ext cx="4346951" cy="0"/>
          </a:xfrm>
          <a:prstGeom prst="line">
            <a:avLst/>
          </a:prstGeom>
          <a:ln>
            <a:solidFill>
              <a:srgbClr val="54D9BC"/>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6042916" y="3164288"/>
            <a:ext cx="4346951" cy="0"/>
          </a:xfrm>
          <a:prstGeom prst="line">
            <a:avLst/>
          </a:prstGeom>
          <a:ln>
            <a:solidFill>
              <a:srgbClr val="54D9BC"/>
            </a:solidFill>
            <a:prstDash val="dash"/>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a:off x="6042916" y="3570893"/>
            <a:ext cx="4346951" cy="0"/>
          </a:xfrm>
          <a:prstGeom prst="line">
            <a:avLst/>
          </a:prstGeom>
          <a:ln>
            <a:solidFill>
              <a:srgbClr val="54D9BC"/>
            </a:solidFill>
            <a:prstDash val="dash"/>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6042916" y="3977498"/>
            <a:ext cx="4346951" cy="0"/>
          </a:xfrm>
          <a:prstGeom prst="line">
            <a:avLst/>
          </a:prstGeom>
          <a:ln>
            <a:solidFill>
              <a:srgbClr val="54D9BC"/>
            </a:solidFill>
            <a:prstDash val="dash"/>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6042916" y="4384105"/>
            <a:ext cx="4346951" cy="0"/>
          </a:xfrm>
          <a:prstGeom prst="line">
            <a:avLst/>
          </a:prstGeom>
          <a:ln>
            <a:solidFill>
              <a:srgbClr val="54D9BC"/>
            </a:solidFill>
            <a:prstDash val="dash"/>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H="1">
            <a:off x="6042916" y="4790710"/>
            <a:ext cx="4346951" cy="0"/>
          </a:xfrm>
          <a:prstGeom prst="line">
            <a:avLst/>
          </a:prstGeom>
          <a:ln>
            <a:solidFill>
              <a:srgbClr val="54D9BC"/>
            </a:solidFill>
            <a:prstDash val="dash"/>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6042916" y="5197316"/>
            <a:ext cx="4346951" cy="0"/>
          </a:xfrm>
          <a:prstGeom prst="line">
            <a:avLst/>
          </a:prstGeom>
          <a:ln>
            <a:solidFill>
              <a:srgbClr val="54D9BC"/>
            </a:solidFill>
            <a:prstDash val="dash"/>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6042916" y="5603922"/>
            <a:ext cx="4346951" cy="0"/>
          </a:xfrm>
          <a:prstGeom prst="line">
            <a:avLst/>
          </a:prstGeom>
          <a:ln>
            <a:solidFill>
              <a:srgbClr val="54D9BC"/>
            </a:solidFill>
            <a:prstDash val="dash"/>
          </a:ln>
        </p:spPr>
        <p:style>
          <a:lnRef idx="1">
            <a:schemeClr val="accent1"/>
          </a:lnRef>
          <a:fillRef idx="0">
            <a:schemeClr val="accent1"/>
          </a:fillRef>
          <a:effectRef idx="0">
            <a:schemeClr val="accent1"/>
          </a:effectRef>
          <a:fontRef idx="minor">
            <a:schemeClr val="tx1"/>
          </a:fontRef>
        </p:style>
      </p:cxnSp>
      <p:sp>
        <p:nvSpPr>
          <p:cNvPr id="84" name="TextBox 46"/>
          <p:cNvSpPr txBox="1"/>
          <p:nvPr/>
        </p:nvSpPr>
        <p:spPr>
          <a:xfrm>
            <a:off x="6033546" y="2391632"/>
            <a:ext cx="782587"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姓名</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85" name="TextBox 47"/>
          <p:cNvSpPr txBox="1"/>
          <p:nvPr/>
        </p:nvSpPr>
        <p:spPr>
          <a:xfrm>
            <a:off x="8539002" y="2388521"/>
            <a:ext cx="782587"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性别</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86" name="TextBox 48"/>
          <p:cNvSpPr txBox="1"/>
          <p:nvPr/>
        </p:nvSpPr>
        <p:spPr>
          <a:xfrm>
            <a:off x="6036494" y="2795342"/>
            <a:ext cx="782587"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年龄</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87" name="TextBox 49"/>
          <p:cNvSpPr txBox="1"/>
          <p:nvPr/>
        </p:nvSpPr>
        <p:spPr>
          <a:xfrm>
            <a:off x="8546880" y="2785740"/>
            <a:ext cx="782587"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民族</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88" name="TextBox 50"/>
          <p:cNvSpPr txBox="1"/>
          <p:nvPr/>
        </p:nvSpPr>
        <p:spPr>
          <a:xfrm>
            <a:off x="6815713" y="2391632"/>
            <a:ext cx="1140056" cy="379656"/>
          </a:xfrm>
          <a:prstGeom prst="rect">
            <a:avLst/>
          </a:prstGeom>
          <a:noFill/>
        </p:spPr>
        <p:txBody>
          <a:bodyPr wrap="none" rtlCol="0">
            <a:spAutoFit/>
          </a:bodyPr>
          <a:lstStyle/>
          <a:p>
            <a:r>
              <a:rPr lang="zh-CN" altLang="en-US" sz="1867" dirty="0" smtClean="0">
                <a:latin typeface="方正兰亭细黑_GBK" pitchFamily="2" charset="-122"/>
                <a:ea typeface="方正兰亭细黑_GBK" pitchFamily="2" charset="-122"/>
              </a:rPr>
              <a:t>亮亮图文</a:t>
            </a:r>
            <a:endParaRPr lang="en-US" altLang="zh-CN" sz="1867" dirty="0">
              <a:latin typeface="方正兰亭细黑_GBK" pitchFamily="2" charset="-122"/>
              <a:ea typeface="方正兰亭细黑_GBK" pitchFamily="2" charset="-122"/>
            </a:endParaRPr>
          </a:p>
        </p:txBody>
      </p:sp>
      <p:sp>
        <p:nvSpPr>
          <p:cNvPr id="89" name="TextBox 51"/>
          <p:cNvSpPr txBox="1"/>
          <p:nvPr/>
        </p:nvSpPr>
        <p:spPr>
          <a:xfrm>
            <a:off x="9308469" y="2388521"/>
            <a:ext cx="423514" cy="379656"/>
          </a:xfrm>
          <a:prstGeom prst="rect">
            <a:avLst/>
          </a:prstGeom>
          <a:noFill/>
        </p:spPr>
        <p:txBody>
          <a:bodyPr wrap="none" rtlCol="0">
            <a:spAutoFit/>
          </a:bodyPr>
          <a:lstStyle/>
          <a:p>
            <a:r>
              <a:rPr lang="zh-CN" altLang="en-US" sz="1867" dirty="0" smtClean="0">
                <a:solidFill>
                  <a:schemeClr val="tx1">
                    <a:lumMod val="75000"/>
                    <a:lumOff val="25000"/>
                  </a:schemeClr>
                </a:solidFill>
                <a:latin typeface="方正兰亭细黑_GBK" pitchFamily="2" charset="-122"/>
                <a:ea typeface="方正兰亭细黑_GBK" pitchFamily="2" charset="-122"/>
              </a:rPr>
              <a:t>女</a:t>
            </a:r>
            <a:endParaRPr lang="en-US" altLang="zh-CN" sz="1867" dirty="0">
              <a:solidFill>
                <a:schemeClr val="tx1">
                  <a:lumMod val="75000"/>
                  <a:lumOff val="25000"/>
                </a:schemeClr>
              </a:solidFill>
              <a:latin typeface="方正兰亭细黑_GBK" pitchFamily="2" charset="-122"/>
              <a:ea typeface="方正兰亭细黑_GBK" pitchFamily="2" charset="-122"/>
            </a:endParaRPr>
          </a:p>
        </p:txBody>
      </p:sp>
      <p:sp>
        <p:nvSpPr>
          <p:cNvPr id="90" name="TextBox 52"/>
          <p:cNvSpPr txBox="1"/>
          <p:nvPr/>
        </p:nvSpPr>
        <p:spPr>
          <a:xfrm>
            <a:off x="6818661" y="2795342"/>
            <a:ext cx="663964" cy="379656"/>
          </a:xfrm>
          <a:prstGeom prst="rect">
            <a:avLst/>
          </a:prstGeom>
          <a:noFill/>
        </p:spPr>
        <p:txBody>
          <a:bodyPr wrap="none" rtlCol="0">
            <a:spAutoFit/>
          </a:bodyPr>
          <a:lstStyle/>
          <a:p>
            <a:r>
              <a:rPr lang="en-US" altLang="zh-CN" sz="1867" dirty="0">
                <a:latin typeface="方正兰亭细黑_GBK" pitchFamily="2" charset="-122"/>
                <a:ea typeface="方正兰亭细黑_GBK" pitchFamily="2" charset="-122"/>
              </a:rPr>
              <a:t>28</a:t>
            </a:r>
            <a:r>
              <a:rPr lang="zh-CN" altLang="en-US" sz="1867" dirty="0">
                <a:latin typeface="方正兰亭细黑_GBK" pitchFamily="2" charset="-122"/>
                <a:ea typeface="方正兰亭细黑_GBK" pitchFamily="2" charset="-122"/>
              </a:rPr>
              <a:t>岁</a:t>
            </a:r>
            <a:endParaRPr lang="en-US" altLang="zh-CN" sz="1867" dirty="0">
              <a:latin typeface="方正兰亭细黑_GBK" pitchFamily="2" charset="-122"/>
              <a:ea typeface="方正兰亭细黑_GBK" pitchFamily="2" charset="-122"/>
            </a:endParaRPr>
          </a:p>
        </p:txBody>
      </p:sp>
      <p:sp>
        <p:nvSpPr>
          <p:cNvPr id="91" name="TextBox 53"/>
          <p:cNvSpPr txBox="1"/>
          <p:nvPr/>
        </p:nvSpPr>
        <p:spPr>
          <a:xfrm>
            <a:off x="9316348" y="2794206"/>
            <a:ext cx="423514"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细黑_GBK" pitchFamily="2" charset="-122"/>
                <a:ea typeface="方正兰亭细黑_GBK" pitchFamily="2" charset="-122"/>
              </a:rPr>
              <a:t>汉</a:t>
            </a:r>
            <a:endParaRPr lang="en-US" altLang="zh-CN" sz="1867" dirty="0">
              <a:solidFill>
                <a:schemeClr val="tx1">
                  <a:lumMod val="75000"/>
                  <a:lumOff val="25000"/>
                </a:schemeClr>
              </a:solidFill>
              <a:latin typeface="方正兰亭细黑_GBK" pitchFamily="2" charset="-122"/>
              <a:ea typeface="方正兰亭细黑_GBK" pitchFamily="2" charset="-122"/>
            </a:endParaRPr>
          </a:p>
        </p:txBody>
      </p:sp>
      <p:sp>
        <p:nvSpPr>
          <p:cNvPr id="92" name="TextBox 54"/>
          <p:cNvSpPr txBox="1"/>
          <p:nvPr/>
        </p:nvSpPr>
        <p:spPr>
          <a:xfrm>
            <a:off x="6044198" y="3605782"/>
            <a:ext cx="782587"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籍贯</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93" name="TextBox 55"/>
          <p:cNvSpPr txBox="1"/>
          <p:nvPr/>
        </p:nvSpPr>
        <p:spPr>
          <a:xfrm>
            <a:off x="8526566" y="3593064"/>
            <a:ext cx="782587"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学历</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94" name="TextBox 56"/>
          <p:cNvSpPr txBox="1"/>
          <p:nvPr/>
        </p:nvSpPr>
        <p:spPr>
          <a:xfrm>
            <a:off x="8533175" y="3196065"/>
            <a:ext cx="782587"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身高</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95" name="TextBox 57"/>
          <p:cNvSpPr txBox="1"/>
          <p:nvPr/>
        </p:nvSpPr>
        <p:spPr>
          <a:xfrm>
            <a:off x="6031791" y="3199274"/>
            <a:ext cx="782587"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体重</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96" name="TextBox 58"/>
          <p:cNvSpPr txBox="1"/>
          <p:nvPr/>
        </p:nvSpPr>
        <p:spPr>
          <a:xfrm>
            <a:off x="6856292" y="3199274"/>
            <a:ext cx="665567" cy="379656"/>
          </a:xfrm>
          <a:prstGeom prst="rect">
            <a:avLst/>
          </a:prstGeom>
          <a:noFill/>
        </p:spPr>
        <p:txBody>
          <a:bodyPr wrap="none" rtlCol="0">
            <a:spAutoFit/>
          </a:bodyPr>
          <a:lstStyle/>
          <a:p>
            <a:r>
              <a:rPr lang="en-US" altLang="zh-CN" sz="1867" dirty="0">
                <a:solidFill>
                  <a:schemeClr val="tx1">
                    <a:lumMod val="75000"/>
                    <a:lumOff val="25000"/>
                  </a:schemeClr>
                </a:solidFill>
                <a:latin typeface="方正兰亭细黑_GBK" pitchFamily="2" charset="-122"/>
                <a:ea typeface="方正兰亭细黑_GBK" pitchFamily="2" charset="-122"/>
              </a:rPr>
              <a:t>70kg</a:t>
            </a:r>
          </a:p>
        </p:txBody>
      </p:sp>
      <p:sp>
        <p:nvSpPr>
          <p:cNvPr id="97" name="TextBox 59"/>
          <p:cNvSpPr txBox="1"/>
          <p:nvPr/>
        </p:nvSpPr>
        <p:spPr>
          <a:xfrm>
            <a:off x="9306876" y="3204532"/>
            <a:ext cx="785793" cy="379656"/>
          </a:xfrm>
          <a:prstGeom prst="rect">
            <a:avLst/>
          </a:prstGeom>
          <a:noFill/>
        </p:spPr>
        <p:txBody>
          <a:bodyPr wrap="none" rtlCol="0">
            <a:spAutoFit/>
          </a:bodyPr>
          <a:lstStyle/>
          <a:p>
            <a:r>
              <a:rPr lang="en-US" altLang="zh-CN" sz="1867" dirty="0">
                <a:solidFill>
                  <a:schemeClr val="tx1">
                    <a:lumMod val="75000"/>
                    <a:lumOff val="25000"/>
                  </a:schemeClr>
                </a:solidFill>
                <a:latin typeface="方正兰亭细黑_GBK" pitchFamily="2" charset="-122"/>
                <a:ea typeface="方正兰亭细黑_GBK" pitchFamily="2" charset="-122"/>
              </a:rPr>
              <a:t>175cm</a:t>
            </a:r>
          </a:p>
        </p:txBody>
      </p:sp>
      <p:sp>
        <p:nvSpPr>
          <p:cNvPr id="98" name="TextBox 60"/>
          <p:cNvSpPr txBox="1"/>
          <p:nvPr/>
        </p:nvSpPr>
        <p:spPr>
          <a:xfrm>
            <a:off x="6830599" y="3605782"/>
            <a:ext cx="901209"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细黑_GBK" pitchFamily="2" charset="-122"/>
                <a:ea typeface="方正兰亭细黑_GBK" pitchFamily="2" charset="-122"/>
              </a:rPr>
              <a:t>上海市</a:t>
            </a:r>
            <a:endParaRPr lang="en-US" altLang="zh-CN" sz="1867" dirty="0">
              <a:solidFill>
                <a:schemeClr val="tx1">
                  <a:lumMod val="75000"/>
                  <a:lumOff val="25000"/>
                </a:schemeClr>
              </a:solidFill>
              <a:latin typeface="方正兰亭细黑_GBK" pitchFamily="2" charset="-122"/>
              <a:ea typeface="方正兰亭细黑_GBK" pitchFamily="2" charset="-122"/>
            </a:endParaRPr>
          </a:p>
        </p:txBody>
      </p:sp>
      <p:sp>
        <p:nvSpPr>
          <p:cNvPr id="99" name="TextBox 61"/>
          <p:cNvSpPr txBox="1"/>
          <p:nvPr/>
        </p:nvSpPr>
        <p:spPr>
          <a:xfrm>
            <a:off x="9300267" y="3610098"/>
            <a:ext cx="662361"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细黑_GBK" pitchFamily="2" charset="-122"/>
                <a:ea typeface="方正兰亭细黑_GBK" pitchFamily="2" charset="-122"/>
              </a:rPr>
              <a:t>本科</a:t>
            </a:r>
            <a:endParaRPr lang="en-US" altLang="zh-CN" sz="1867" dirty="0">
              <a:solidFill>
                <a:schemeClr val="tx1">
                  <a:lumMod val="75000"/>
                  <a:lumOff val="25000"/>
                </a:schemeClr>
              </a:solidFill>
              <a:latin typeface="方正兰亭细黑_GBK" pitchFamily="2" charset="-122"/>
              <a:ea typeface="方正兰亭细黑_GBK" pitchFamily="2" charset="-122"/>
            </a:endParaRPr>
          </a:p>
        </p:txBody>
      </p:sp>
      <p:sp>
        <p:nvSpPr>
          <p:cNvPr id="100" name="TextBox 62"/>
          <p:cNvSpPr txBox="1"/>
          <p:nvPr/>
        </p:nvSpPr>
        <p:spPr>
          <a:xfrm>
            <a:off x="8514136" y="4002136"/>
            <a:ext cx="1260281"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政治面貌</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101" name="TextBox 63"/>
          <p:cNvSpPr txBox="1"/>
          <p:nvPr/>
        </p:nvSpPr>
        <p:spPr>
          <a:xfrm>
            <a:off x="6031948" y="4426561"/>
            <a:ext cx="1260281"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联系方式</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102" name="TextBox 64"/>
          <p:cNvSpPr txBox="1"/>
          <p:nvPr/>
        </p:nvSpPr>
        <p:spPr>
          <a:xfrm>
            <a:off x="6031948" y="4005669"/>
            <a:ext cx="1260281"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婚姻状况</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103" name="TextBox 65"/>
          <p:cNvSpPr txBox="1"/>
          <p:nvPr/>
        </p:nvSpPr>
        <p:spPr>
          <a:xfrm>
            <a:off x="7251869" y="4013046"/>
            <a:ext cx="662361"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细黑_GBK" pitchFamily="2" charset="-122"/>
                <a:ea typeface="方正兰亭细黑_GBK" pitchFamily="2" charset="-122"/>
              </a:rPr>
              <a:t>未婚</a:t>
            </a:r>
            <a:endParaRPr lang="en-US" altLang="zh-CN" sz="1867" dirty="0">
              <a:solidFill>
                <a:schemeClr val="tx1">
                  <a:lumMod val="75000"/>
                  <a:lumOff val="25000"/>
                </a:schemeClr>
              </a:solidFill>
              <a:latin typeface="方正兰亭细黑_GBK" pitchFamily="2" charset="-122"/>
              <a:ea typeface="方正兰亭细黑_GBK" pitchFamily="2" charset="-122"/>
            </a:endParaRPr>
          </a:p>
        </p:txBody>
      </p:sp>
      <p:sp>
        <p:nvSpPr>
          <p:cNvPr id="104" name="TextBox 66"/>
          <p:cNvSpPr txBox="1"/>
          <p:nvPr/>
        </p:nvSpPr>
        <p:spPr>
          <a:xfrm>
            <a:off x="9708657" y="3999856"/>
            <a:ext cx="662361"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细黑_GBK" pitchFamily="2" charset="-122"/>
                <a:ea typeface="方正兰亭细黑_GBK" pitchFamily="2" charset="-122"/>
              </a:rPr>
              <a:t>党员</a:t>
            </a:r>
            <a:endParaRPr lang="en-US" altLang="zh-CN" sz="1867" dirty="0">
              <a:solidFill>
                <a:schemeClr val="tx1">
                  <a:lumMod val="75000"/>
                  <a:lumOff val="25000"/>
                </a:schemeClr>
              </a:solidFill>
              <a:latin typeface="方正兰亭细黑_GBK" pitchFamily="2" charset="-122"/>
              <a:ea typeface="方正兰亭细黑_GBK" pitchFamily="2" charset="-122"/>
            </a:endParaRPr>
          </a:p>
        </p:txBody>
      </p:sp>
      <p:sp>
        <p:nvSpPr>
          <p:cNvPr id="105" name="TextBox 67"/>
          <p:cNvSpPr txBox="1"/>
          <p:nvPr/>
        </p:nvSpPr>
        <p:spPr>
          <a:xfrm>
            <a:off x="7230702" y="4423086"/>
            <a:ext cx="1507144" cy="379656"/>
          </a:xfrm>
          <a:prstGeom prst="rect">
            <a:avLst/>
          </a:prstGeom>
          <a:noFill/>
        </p:spPr>
        <p:txBody>
          <a:bodyPr wrap="none" rtlCol="0">
            <a:spAutoFit/>
          </a:bodyPr>
          <a:lstStyle/>
          <a:p>
            <a:r>
              <a:rPr lang="en-US" altLang="zh-CN" sz="1867" dirty="0">
                <a:solidFill>
                  <a:schemeClr val="tx1">
                    <a:lumMod val="75000"/>
                    <a:lumOff val="25000"/>
                  </a:schemeClr>
                </a:solidFill>
                <a:latin typeface="方正兰亭细黑_GBK" pitchFamily="2" charset="-122"/>
                <a:ea typeface="方正兰亭细黑_GBK" pitchFamily="2" charset="-122"/>
              </a:rPr>
              <a:t>13998xxxxxx</a:t>
            </a:r>
          </a:p>
        </p:txBody>
      </p:sp>
      <p:sp>
        <p:nvSpPr>
          <p:cNvPr id="106" name="TextBox 68"/>
          <p:cNvSpPr txBox="1"/>
          <p:nvPr/>
        </p:nvSpPr>
        <p:spPr>
          <a:xfrm>
            <a:off x="6031948" y="4824494"/>
            <a:ext cx="1260281"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电子邮箱</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107" name="TextBox 69"/>
          <p:cNvSpPr txBox="1"/>
          <p:nvPr/>
        </p:nvSpPr>
        <p:spPr>
          <a:xfrm>
            <a:off x="7230703" y="4821020"/>
            <a:ext cx="2228495" cy="379656"/>
          </a:xfrm>
          <a:prstGeom prst="rect">
            <a:avLst/>
          </a:prstGeom>
          <a:noFill/>
        </p:spPr>
        <p:txBody>
          <a:bodyPr wrap="none" rtlCol="0">
            <a:spAutoFit/>
          </a:bodyPr>
          <a:lstStyle/>
          <a:p>
            <a:r>
              <a:rPr lang="en-US" altLang="zh-CN" sz="1867" dirty="0">
                <a:latin typeface="方正兰亭细黑_GBK" pitchFamily="2" charset="-122"/>
                <a:ea typeface="方正兰亭细黑_GBK" pitchFamily="2" charset="-122"/>
              </a:rPr>
              <a:t>ooopic@ooopic.com</a:t>
            </a:r>
          </a:p>
        </p:txBody>
      </p:sp>
      <p:sp>
        <p:nvSpPr>
          <p:cNvPr id="108" name="TextBox 70"/>
          <p:cNvSpPr txBox="1"/>
          <p:nvPr/>
        </p:nvSpPr>
        <p:spPr>
          <a:xfrm>
            <a:off x="6031948" y="5239361"/>
            <a:ext cx="1260281"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黑_GBK" pitchFamily="2" charset="-122"/>
                <a:ea typeface="方正兰亭黑_GBK" pitchFamily="2" charset="-122"/>
              </a:rPr>
              <a:t>现在住址</a:t>
            </a:r>
            <a:r>
              <a:rPr lang="en-US" altLang="zh-CN" sz="1867" dirty="0">
                <a:solidFill>
                  <a:schemeClr val="tx1">
                    <a:lumMod val="75000"/>
                    <a:lumOff val="25000"/>
                  </a:schemeClr>
                </a:solidFill>
                <a:latin typeface="方正兰亭黑_GBK" pitchFamily="2" charset="-122"/>
                <a:ea typeface="方正兰亭黑_GBK" pitchFamily="2" charset="-122"/>
              </a:rPr>
              <a:t>:</a:t>
            </a:r>
          </a:p>
        </p:txBody>
      </p:sp>
      <p:sp>
        <p:nvSpPr>
          <p:cNvPr id="109" name="TextBox 71"/>
          <p:cNvSpPr txBox="1"/>
          <p:nvPr/>
        </p:nvSpPr>
        <p:spPr>
          <a:xfrm>
            <a:off x="7230702" y="5235886"/>
            <a:ext cx="2577950" cy="379656"/>
          </a:xfrm>
          <a:prstGeom prst="rect">
            <a:avLst/>
          </a:prstGeom>
          <a:noFill/>
        </p:spPr>
        <p:txBody>
          <a:bodyPr wrap="none" rtlCol="0">
            <a:spAutoFit/>
          </a:bodyPr>
          <a:lstStyle/>
          <a:p>
            <a:r>
              <a:rPr lang="zh-CN" altLang="en-US" sz="1867" dirty="0">
                <a:solidFill>
                  <a:schemeClr val="tx1">
                    <a:lumMod val="75000"/>
                    <a:lumOff val="25000"/>
                  </a:schemeClr>
                </a:solidFill>
                <a:latin typeface="方正兰亭细黑_GBK" pitchFamily="2" charset="-122"/>
                <a:ea typeface="方正兰亭细黑_GBK" pitchFamily="2" charset="-122"/>
              </a:rPr>
              <a:t>上海市</a:t>
            </a:r>
            <a:r>
              <a:rPr lang="en-US" altLang="zh-CN" sz="1867" dirty="0">
                <a:solidFill>
                  <a:schemeClr val="tx1">
                    <a:lumMod val="75000"/>
                    <a:lumOff val="25000"/>
                  </a:schemeClr>
                </a:solidFill>
                <a:latin typeface="方正兰亭细黑_GBK" pitchFamily="2" charset="-122"/>
                <a:ea typeface="方正兰亭细黑_GBK" pitchFamily="2" charset="-122"/>
              </a:rPr>
              <a:t>XX</a:t>
            </a:r>
            <a:r>
              <a:rPr lang="zh-CN" altLang="en-US" sz="1867" dirty="0">
                <a:solidFill>
                  <a:schemeClr val="tx1">
                    <a:lumMod val="75000"/>
                    <a:lumOff val="25000"/>
                  </a:schemeClr>
                </a:solidFill>
                <a:latin typeface="方正兰亭细黑_GBK" pitchFamily="2" charset="-122"/>
                <a:ea typeface="方正兰亭细黑_GBK" pitchFamily="2" charset="-122"/>
              </a:rPr>
              <a:t>区</a:t>
            </a:r>
            <a:r>
              <a:rPr lang="en-US" altLang="zh-CN" sz="1867" dirty="0">
                <a:solidFill>
                  <a:schemeClr val="tx1">
                    <a:lumMod val="75000"/>
                    <a:lumOff val="25000"/>
                  </a:schemeClr>
                </a:solidFill>
                <a:latin typeface="方正兰亭细黑_GBK" pitchFamily="2" charset="-122"/>
                <a:ea typeface="方正兰亭细黑_GBK" pitchFamily="2" charset="-122"/>
              </a:rPr>
              <a:t>XX</a:t>
            </a:r>
            <a:r>
              <a:rPr lang="zh-CN" altLang="en-US" sz="1867" dirty="0">
                <a:solidFill>
                  <a:schemeClr val="tx1">
                    <a:lumMod val="75000"/>
                    <a:lumOff val="25000"/>
                  </a:schemeClr>
                </a:solidFill>
                <a:latin typeface="方正兰亭细黑_GBK" pitchFamily="2" charset="-122"/>
                <a:ea typeface="方正兰亭细黑_GBK" pitchFamily="2" charset="-122"/>
              </a:rPr>
              <a:t>路</a:t>
            </a:r>
            <a:r>
              <a:rPr lang="en-US" altLang="zh-CN" sz="1867" dirty="0">
                <a:solidFill>
                  <a:schemeClr val="tx1">
                    <a:lumMod val="75000"/>
                    <a:lumOff val="25000"/>
                  </a:schemeClr>
                </a:solidFill>
                <a:latin typeface="方正兰亭细黑_GBK" pitchFamily="2" charset="-122"/>
                <a:ea typeface="方正兰亭细黑_GBK" pitchFamily="2" charset="-122"/>
              </a:rPr>
              <a:t>XX</a:t>
            </a:r>
            <a:r>
              <a:rPr lang="zh-CN" altLang="en-US" sz="1867" dirty="0">
                <a:solidFill>
                  <a:schemeClr val="tx1">
                    <a:lumMod val="75000"/>
                    <a:lumOff val="25000"/>
                  </a:schemeClr>
                </a:solidFill>
                <a:latin typeface="方正兰亭细黑_GBK" pitchFamily="2" charset="-122"/>
                <a:ea typeface="方正兰亭细黑_GBK" pitchFamily="2" charset="-122"/>
              </a:rPr>
              <a:t>家园</a:t>
            </a:r>
            <a:endParaRPr lang="en-US" altLang="zh-CN" sz="1867" dirty="0">
              <a:solidFill>
                <a:schemeClr val="tx1">
                  <a:lumMod val="75000"/>
                  <a:lumOff val="25000"/>
                </a:schemeClr>
              </a:solidFill>
              <a:latin typeface="方正兰亭细黑_GBK" pitchFamily="2" charset="-122"/>
              <a:ea typeface="方正兰亭细黑_GBK" pitchFamily="2" charset="-122"/>
            </a:endParaRPr>
          </a:p>
        </p:txBody>
      </p:sp>
      <p:pic>
        <p:nvPicPr>
          <p:cNvPr id="110" name="图片 109"/>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2048163" y="2456709"/>
            <a:ext cx="3462625" cy="3055257"/>
          </a:xfrm>
          <a:prstGeom prst="rect">
            <a:avLst/>
          </a:prstGeom>
        </p:spPr>
      </p:pic>
      <p:sp>
        <p:nvSpPr>
          <p:cNvPr id="111" name="TextBox 93"/>
          <p:cNvSpPr txBox="1"/>
          <p:nvPr/>
        </p:nvSpPr>
        <p:spPr>
          <a:xfrm>
            <a:off x="4656784" y="1371290"/>
            <a:ext cx="2646878" cy="400110"/>
          </a:xfrm>
          <a:prstGeom prst="rect">
            <a:avLst/>
          </a:prstGeom>
          <a:noFill/>
        </p:spPr>
        <p:txBody>
          <a:bodyPr wrap="none" rtlCol="0">
            <a:spAutoFit/>
          </a:bodyPr>
          <a:lstStyle/>
          <a:p>
            <a:r>
              <a:rPr lang="zh-CN" altLang="en-US" sz="2000" spc="400" dirty="0" smtClean="0">
                <a:latin typeface="+mj-ea"/>
                <a:ea typeface="+mj-ea"/>
              </a:rPr>
              <a:t>关于我的基本信息</a:t>
            </a:r>
            <a:endParaRPr lang="zh-CN" altLang="en-US" sz="2000" spc="400" dirty="0">
              <a:latin typeface="+mj-ea"/>
              <a:ea typeface="+mj-ea"/>
            </a:endParaRPr>
          </a:p>
        </p:txBody>
      </p:sp>
      <p:sp>
        <p:nvSpPr>
          <p:cNvPr id="112" name="文本框 111"/>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1614023120"/>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ppt_x</p:attrName>
                                        </p:attrNameLst>
                                      </p:cBhvr>
                                      <p:tavLst>
                                        <p:tav tm="0">
                                          <p:val>
                                            <p:strVal val="#ppt_x-#ppt_w*1.125000"/>
                                          </p:val>
                                        </p:tav>
                                        <p:tav tm="100000">
                                          <p:val>
                                            <p:strVal val="#ppt_x"/>
                                          </p:val>
                                        </p:tav>
                                      </p:tavLst>
                                    </p:anim>
                                    <p:animEffect transition="in" filter="wipe(right)">
                                      <p:cBhvr>
                                        <p:cTn id="8" dur="500"/>
                                        <p:tgtEl>
                                          <p:spTgt spid="5"/>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p:tgtEl>
                                          <p:spTgt spid="4"/>
                                        </p:tgtEl>
                                        <p:attrNameLst>
                                          <p:attrName>ppt_x</p:attrName>
                                        </p:attrNameLst>
                                      </p:cBhvr>
                                      <p:tavLst>
                                        <p:tav tm="0">
                                          <p:val>
                                            <p:strVal val="#ppt_x-#ppt_w*1.125000"/>
                                          </p:val>
                                        </p:tav>
                                        <p:tav tm="100000">
                                          <p:val>
                                            <p:strVal val="#ppt_x"/>
                                          </p:val>
                                        </p:tav>
                                      </p:tavLst>
                                    </p:anim>
                                    <p:animEffect transition="in" filter="wipe(right)">
                                      <p:cBhvr>
                                        <p:cTn id="13" dur="500"/>
                                        <p:tgtEl>
                                          <p:spTgt spid="4"/>
                                        </p:tgtEl>
                                      </p:cBhvr>
                                    </p:animEffect>
                                  </p:childTnLst>
                                </p:cTn>
                              </p:par>
                            </p:childTnLst>
                          </p:cTn>
                        </p:par>
                        <p:par>
                          <p:cTn id="14" fill="hold">
                            <p:stCondLst>
                              <p:cond delay="1000"/>
                            </p:stCondLst>
                            <p:childTnLst>
                              <p:par>
                                <p:cTn id="15" presetID="17" presetClass="entr" presetSubtype="1" fill="hold"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ppt_x</p:attrName>
                                        </p:attrNameLst>
                                      </p:cBhvr>
                                      <p:tavLst>
                                        <p:tav tm="0">
                                          <p:val>
                                            <p:strVal val="#ppt_x"/>
                                          </p:val>
                                        </p:tav>
                                        <p:tav tm="100000">
                                          <p:val>
                                            <p:strVal val="#ppt_x"/>
                                          </p:val>
                                        </p:tav>
                                      </p:tavLst>
                                    </p:anim>
                                    <p:anim calcmode="lin" valueType="num">
                                      <p:cBhvr>
                                        <p:cTn id="18" dur="500" fill="hold"/>
                                        <p:tgtEl>
                                          <p:spTgt spid="8"/>
                                        </p:tgtEl>
                                        <p:attrNameLst>
                                          <p:attrName>ppt_y</p:attrName>
                                        </p:attrNameLst>
                                      </p:cBhvr>
                                      <p:tavLst>
                                        <p:tav tm="0">
                                          <p:val>
                                            <p:strVal val="#ppt_y-#ppt_h/2"/>
                                          </p:val>
                                        </p:tav>
                                        <p:tav tm="100000">
                                          <p:val>
                                            <p:strVal val="#ppt_y"/>
                                          </p:val>
                                        </p:tav>
                                      </p:tavLst>
                                    </p:anim>
                                    <p:anim calcmode="lin" valueType="num">
                                      <p:cBhvr>
                                        <p:cTn id="19" dur="500" fill="hold"/>
                                        <p:tgtEl>
                                          <p:spTgt spid="8"/>
                                        </p:tgtEl>
                                        <p:attrNameLst>
                                          <p:attrName>ppt_w</p:attrName>
                                        </p:attrNameLst>
                                      </p:cBhvr>
                                      <p:tavLst>
                                        <p:tav tm="0">
                                          <p:val>
                                            <p:strVal val="#ppt_w"/>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childTnLst>
                          </p:cTn>
                        </p:par>
                        <p:par>
                          <p:cTn id="26" fill="hold">
                            <p:stCondLst>
                              <p:cond delay="500"/>
                            </p:stCondLst>
                            <p:childTnLst>
                              <p:par>
                                <p:cTn id="27" presetID="12" presetClass="entr" presetSubtype="8" fill="hold" grpId="0" nodeType="afterEffect">
                                  <p:stCondLst>
                                    <p:cond delay="0"/>
                                  </p:stCondLst>
                                  <p:childTnLst>
                                    <p:set>
                                      <p:cBhvr>
                                        <p:cTn id="28" dur="1" fill="hold">
                                          <p:stCondLst>
                                            <p:cond delay="0"/>
                                          </p:stCondLst>
                                        </p:cTn>
                                        <p:tgtEl>
                                          <p:spTgt spid="111"/>
                                        </p:tgtEl>
                                        <p:attrNameLst>
                                          <p:attrName>style.visibility</p:attrName>
                                        </p:attrNameLst>
                                      </p:cBhvr>
                                      <p:to>
                                        <p:strVal val="visible"/>
                                      </p:to>
                                    </p:set>
                                    <p:anim calcmode="lin" valueType="num">
                                      <p:cBhvr additive="base">
                                        <p:cTn id="29" dur="500"/>
                                        <p:tgtEl>
                                          <p:spTgt spid="111"/>
                                        </p:tgtEl>
                                        <p:attrNameLst>
                                          <p:attrName>ppt_x</p:attrName>
                                        </p:attrNameLst>
                                      </p:cBhvr>
                                      <p:tavLst>
                                        <p:tav tm="0">
                                          <p:val>
                                            <p:strVal val="#ppt_x-#ppt_w*1.125000"/>
                                          </p:val>
                                        </p:tav>
                                        <p:tav tm="100000">
                                          <p:val>
                                            <p:strVal val="#ppt_x"/>
                                          </p:val>
                                        </p:tav>
                                      </p:tavLst>
                                    </p:anim>
                                    <p:animEffect transition="in" filter="wipe(right)">
                                      <p:cBhvr>
                                        <p:cTn id="30" dur="500"/>
                                        <p:tgtEl>
                                          <p:spTgt spid="111"/>
                                        </p:tgtEl>
                                      </p:cBhvr>
                                    </p:animEffect>
                                  </p:childTnLst>
                                </p:cTn>
                              </p:par>
                            </p:childTnLst>
                          </p:cTn>
                        </p:par>
                      </p:childTnLst>
                    </p:cTn>
                  </p:par>
                  <p:par>
                    <p:cTn id="31" fill="hold">
                      <p:stCondLst>
                        <p:cond delay="indefinite"/>
                      </p:stCondLst>
                      <p:childTnLst>
                        <p:par>
                          <p:cTn id="32" fill="hold">
                            <p:stCondLst>
                              <p:cond delay="0"/>
                            </p:stCondLst>
                            <p:childTnLst>
                              <p:par>
                                <p:cTn id="33" presetID="21" presetClass="entr" presetSubtype="1" fill="hold" nodeType="clickEffect">
                                  <p:stCondLst>
                                    <p:cond delay="0"/>
                                  </p:stCondLst>
                                  <p:childTnLst>
                                    <p:set>
                                      <p:cBhvr>
                                        <p:cTn id="34" dur="1" fill="hold">
                                          <p:stCondLst>
                                            <p:cond delay="0"/>
                                          </p:stCondLst>
                                        </p:cTn>
                                        <p:tgtEl>
                                          <p:spTgt spid="110"/>
                                        </p:tgtEl>
                                        <p:attrNameLst>
                                          <p:attrName>style.visibility</p:attrName>
                                        </p:attrNameLst>
                                      </p:cBhvr>
                                      <p:to>
                                        <p:strVal val="visible"/>
                                      </p:to>
                                    </p:set>
                                    <p:animEffect transition="in" filter="wheel(1)">
                                      <p:cBhvr>
                                        <p:cTn id="35" dur="1500"/>
                                        <p:tgtEl>
                                          <p:spTgt spid="110"/>
                                        </p:tgtEl>
                                      </p:cBhvr>
                                    </p:animEffect>
                                  </p:childTnLst>
                                </p:cTn>
                              </p:par>
                            </p:childTnLst>
                          </p:cTn>
                        </p:par>
                        <p:par>
                          <p:cTn id="36" fill="hold">
                            <p:stCondLst>
                              <p:cond delay="1500"/>
                            </p:stCondLst>
                            <p:childTnLst>
                              <p:par>
                                <p:cTn id="37" presetID="22" presetClass="entr" presetSubtype="8" fill="hold" nodeType="afterEffect">
                                  <p:stCondLst>
                                    <p:cond delay="0"/>
                                  </p:stCondLst>
                                  <p:childTnLst>
                                    <p:set>
                                      <p:cBhvr>
                                        <p:cTn id="38" dur="1" fill="hold">
                                          <p:stCondLst>
                                            <p:cond delay="0"/>
                                          </p:stCondLst>
                                        </p:cTn>
                                        <p:tgtEl>
                                          <p:spTgt spid="83"/>
                                        </p:tgtEl>
                                        <p:attrNameLst>
                                          <p:attrName>style.visibility</p:attrName>
                                        </p:attrNameLst>
                                      </p:cBhvr>
                                      <p:to>
                                        <p:strVal val="visible"/>
                                      </p:to>
                                    </p:set>
                                    <p:animEffect transition="in" filter="wipe(left)">
                                      <p:cBhvr>
                                        <p:cTn id="39" dur="500"/>
                                        <p:tgtEl>
                                          <p:spTgt spid="83"/>
                                        </p:tgtEl>
                                      </p:cBhvr>
                                    </p:animEffect>
                                  </p:childTnLst>
                                </p:cTn>
                              </p:par>
                              <p:par>
                                <p:cTn id="40" presetID="22" presetClass="entr" presetSubtype="8" fill="hold" nodeType="withEffect">
                                  <p:stCondLst>
                                    <p:cond delay="0"/>
                                  </p:stCondLst>
                                  <p:childTnLst>
                                    <p:set>
                                      <p:cBhvr>
                                        <p:cTn id="41" dur="1" fill="hold">
                                          <p:stCondLst>
                                            <p:cond delay="0"/>
                                          </p:stCondLst>
                                        </p:cTn>
                                        <p:tgtEl>
                                          <p:spTgt spid="82"/>
                                        </p:tgtEl>
                                        <p:attrNameLst>
                                          <p:attrName>style.visibility</p:attrName>
                                        </p:attrNameLst>
                                      </p:cBhvr>
                                      <p:to>
                                        <p:strVal val="visible"/>
                                      </p:to>
                                    </p:set>
                                    <p:animEffect transition="in" filter="wipe(left)">
                                      <p:cBhvr>
                                        <p:cTn id="42" dur="500"/>
                                        <p:tgtEl>
                                          <p:spTgt spid="82"/>
                                        </p:tgtEl>
                                      </p:cBhvr>
                                    </p:animEffect>
                                  </p:childTnLst>
                                </p:cTn>
                              </p:par>
                              <p:par>
                                <p:cTn id="43" presetID="22" presetClass="entr" presetSubtype="8" fill="hold" nodeType="withEffect">
                                  <p:stCondLst>
                                    <p:cond delay="0"/>
                                  </p:stCondLst>
                                  <p:childTnLst>
                                    <p:set>
                                      <p:cBhvr>
                                        <p:cTn id="44" dur="1" fill="hold">
                                          <p:stCondLst>
                                            <p:cond delay="0"/>
                                          </p:stCondLst>
                                        </p:cTn>
                                        <p:tgtEl>
                                          <p:spTgt spid="81"/>
                                        </p:tgtEl>
                                        <p:attrNameLst>
                                          <p:attrName>style.visibility</p:attrName>
                                        </p:attrNameLst>
                                      </p:cBhvr>
                                      <p:to>
                                        <p:strVal val="visible"/>
                                      </p:to>
                                    </p:set>
                                    <p:animEffect transition="in" filter="wipe(left)">
                                      <p:cBhvr>
                                        <p:cTn id="45" dur="500"/>
                                        <p:tgtEl>
                                          <p:spTgt spid="81"/>
                                        </p:tgtEl>
                                      </p:cBhvr>
                                    </p:animEffect>
                                  </p:childTnLst>
                                </p:cTn>
                              </p:par>
                              <p:par>
                                <p:cTn id="46" presetID="22" presetClass="entr" presetSubtype="8" fill="hold" nodeType="withEffect">
                                  <p:stCondLst>
                                    <p:cond delay="0"/>
                                  </p:stCondLst>
                                  <p:childTnLst>
                                    <p:set>
                                      <p:cBhvr>
                                        <p:cTn id="47" dur="1" fill="hold">
                                          <p:stCondLst>
                                            <p:cond delay="0"/>
                                          </p:stCondLst>
                                        </p:cTn>
                                        <p:tgtEl>
                                          <p:spTgt spid="80"/>
                                        </p:tgtEl>
                                        <p:attrNameLst>
                                          <p:attrName>style.visibility</p:attrName>
                                        </p:attrNameLst>
                                      </p:cBhvr>
                                      <p:to>
                                        <p:strVal val="visible"/>
                                      </p:to>
                                    </p:set>
                                    <p:animEffect transition="in" filter="wipe(left)">
                                      <p:cBhvr>
                                        <p:cTn id="48" dur="500"/>
                                        <p:tgtEl>
                                          <p:spTgt spid="80"/>
                                        </p:tgtEl>
                                      </p:cBhvr>
                                    </p:animEffect>
                                  </p:childTnLst>
                                </p:cTn>
                              </p:par>
                              <p:par>
                                <p:cTn id="49" presetID="22" presetClass="entr" presetSubtype="8" fill="hold" nodeType="withEffect">
                                  <p:stCondLst>
                                    <p:cond delay="0"/>
                                  </p:stCondLst>
                                  <p:childTnLst>
                                    <p:set>
                                      <p:cBhvr>
                                        <p:cTn id="50" dur="1" fill="hold">
                                          <p:stCondLst>
                                            <p:cond delay="0"/>
                                          </p:stCondLst>
                                        </p:cTn>
                                        <p:tgtEl>
                                          <p:spTgt spid="79"/>
                                        </p:tgtEl>
                                        <p:attrNameLst>
                                          <p:attrName>style.visibility</p:attrName>
                                        </p:attrNameLst>
                                      </p:cBhvr>
                                      <p:to>
                                        <p:strVal val="visible"/>
                                      </p:to>
                                    </p:set>
                                    <p:animEffect transition="in" filter="wipe(left)">
                                      <p:cBhvr>
                                        <p:cTn id="51" dur="500"/>
                                        <p:tgtEl>
                                          <p:spTgt spid="79"/>
                                        </p:tgtEl>
                                      </p:cBhvr>
                                    </p:animEffect>
                                  </p:childTnLst>
                                </p:cTn>
                              </p:par>
                              <p:par>
                                <p:cTn id="52" presetID="22" presetClass="entr" presetSubtype="8" fill="hold" nodeType="withEffect">
                                  <p:stCondLst>
                                    <p:cond delay="0"/>
                                  </p:stCondLst>
                                  <p:childTnLst>
                                    <p:set>
                                      <p:cBhvr>
                                        <p:cTn id="53" dur="1" fill="hold">
                                          <p:stCondLst>
                                            <p:cond delay="0"/>
                                          </p:stCondLst>
                                        </p:cTn>
                                        <p:tgtEl>
                                          <p:spTgt spid="78"/>
                                        </p:tgtEl>
                                        <p:attrNameLst>
                                          <p:attrName>style.visibility</p:attrName>
                                        </p:attrNameLst>
                                      </p:cBhvr>
                                      <p:to>
                                        <p:strVal val="visible"/>
                                      </p:to>
                                    </p:set>
                                    <p:animEffect transition="in" filter="wipe(left)">
                                      <p:cBhvr>
                                        <p:cTn id="54" dur="500"/>
                                        <p:tgtEl>
                                          <p:spTgt spid="78"/>
                                        </p:tgtEl>
                                      </p:cBhvr>
                                    </p:animEffect>
                                  </p:childTnLst>
                                </p:cTn>
                              </p:par>
                              <p:par>
                                <p:cTn id="55" presetID="22" presetClass="entr" presetSubtype="8" fill="hold" nodeType="withEffect">
                                  <p:stCondLst>
                                    <p:cond delay="0"/>
                                  </p:stCondLst>
                                  <p:childTnLst>
                                    <p:set>
                                      <p:cBhvr>
                                        <p:cTn id="56" dur="1" fill="hold">
                                          <p:stCondLst>
                                            <p:cond delay="0"/>
                                          </p:stCondLst>
                                        </p:cTn>
                                        <p:tgtEl>
                                          <p:spTgt spid="77"/>
                                        </p:tgtEl>
                                        <p:attrNameLst>
                                          <p:attrName>style.visibility</p:attrName>
                                        </p:attrNameLst>
                                      </p:cBhvr>
                                      <p:to>
                                        <p:strVal val="visible"/>
                                      </p:to>
                                    </p:set>
                                    <p:animEffect transition="in" filter="wipe(left)">
                                      <p:cBhvr>
                                        <p:cTn id="57" dur="500"/>
                                        <p:tgtEl>
                                          <p:spTgt spid="77"/>
                                        </p:tgtEl>
                                      </p:cBhvr>
                                    </p:animEffect>
                                  </p:childTnLst>
                                </p:cTn>
                              </p:par>
                              <p:par>
                                <p:cTn id="58" presetID="22" presetClass="entr" presetSubtype="8" fill="hold" nodeType="withEffect">
                                  <p:stCondLst>
                                    <p:cond delay="0"/>
                                  </p:stCondLst>
                                  <p:childTnLst>
                                    <p:set>
                                      <p:cBhvr>
                                        <p:cTn id="59" dur="1" fill="hold">
                                          <p:stCondLst>
                                            <p:cond delay="0"/>
                                          </p:stCondLst>
                                        </p:cTn>
                                        <p:tgtEl>
                                          <p:spTgt spid="76"/>
                                        </p:tgtEl>
                                        <p:attrNameLst>
                                          <p:attrName>style.visibility</p:attrName>
                                        </p:attrNameLst>
                                      </p:cBhvr>
                                      <p:to>
                                        <p:strVal val="visible"/>
                                      </p:to>
                                    </p:set>
                                    <p:animEffect transition="in" filter="wipe(left)">
                                      <p:cBhvr>
                                        <p:cTn id="60" dur="500"/>
                                        <p:tgtEl>
                                          <p:spTgt spid="76"/>
                                        </p:tgtEl>
                                      </p:cBhvr>
                                    </p:animEffect>
                                  </p:childTnLst>
                                </p:cTn>
                              </p:par>
                            </p:childTnLst>
                          </p:cTn>
                        </p:par>
                        <p:par>
                          <p:cTn id="61" fill="hold">
                            <p:stCondLst>
                              <p:cond delay="2000"/>
                            </p:stCondLst>
                            <p:childTnLst>
                              <p:par>
                                <p:cTn id="62" presetID="22" presetClass="entr" presetSubtype="4" fill="hold" grpId="0" nodeType="afterEffect">
                                  <p:stCondLst>
                                    <p:cond delay="0"/>
                                  </p:stCondLst>
                                  <p:childTnLst>
                                    <p:set>
                                      <p:cBhvr>
                                        <p:cTn id="63" dur="1" fill="hold">
                                          <p:stCondLst>
                                            <p:cond delay="0"/>
                                          </p:stCondLst>
                                        </p:cTn>
                                        <p:tgtEl>
                                          <p:spTgt spid="108"/>
                                        </p:tgtEl>
                                        <p:attrNameLst>
                                          <p:attrName>style.visibility</p:attrName>
                                        </p:attrNameLst>
                                      </p:cBhvr>
                                      <p:to>
                                        <p:strVal val="visible"/>
                                      </p:to>
                                    </p:set>
                                    <p:animEffect transition="in" filter="wipe(down)">
                                      <p:cBhvr>
                                        <p:cTn id="64" dur="500"/>
                                        <p:tgtEl>
                                          <p:spTgt spid="108"/>
                                        </p:tgtEl>
                                      </p:cBhvr>
                                    </p:animEffect>
                                  </p:childTnLst>
                                </p:cTn>
                              </p:par>
                              <p:par>
                                <p:cTn id="65" presetID="22" presetClass="entr" presetSubtype="4" fill="hold" grpId="0" nodeType="withEffect">
                                  <p:stCondLst>
                                    <p:cond delay="0"/>
                                  </p:stCondLst>
                                  <p:childTnLst>
                                    <p:set>
                                      <p:cBhvr>
                                        <p:cTn id="66" dur="1" fill="hold">
                                          <p:stCondLst>
                                            <p:cond delay="0"/>
                                          </p:stCondLst>
                                        </p:cTn>
                                        <p:tgtEl>
                                          <p:spTgt spid="106"/>
                                        </p:tgtEl>
                                        <p:attrNameLst>
                                          <p:attrName>style.visibility</p:attrName>
                                        </p:attrNameLst>
                                      </p:cBhvr>
                                      <p:to>
                                        <p:strVal val="visible"/>
                                      </p:to>
                                    </p:set>
                                    <p:animEffect transition="in" filter="wipe(down)">
                                      <p:cBhvr>
                                        <p:cTn id="67" dur="500"/>
                                        <p:tgtEl>
                                          <p:spTgt spid="106"/>
                                        </p:tgtEl>
                                      </p:cBhvr>
                                    </p:animEffect>
                                  </p:childTnLst>
                                </p:cTn>
                              </p:par>
                              <p:par>
                                <p:cTn id="68" presetID="22" presetClass="entr" presetSubtype="4" fill="hold" grpId="0" nodeType="withEffect">
                                  <p:stCondLst>
                                    <p:cond delay="0"/>
                                  </p:stCondLst>
                                  <p:childTnLst>
                                    <p:set>
                                      <p:cBhvr>
                                        <p:cTn id="69" dur="1" fill="hold">
                                          <p:stCondLst>
                                            <p:cond delay="0"/>
                                          </p:stCondLst>
                                        </p:cTn>
                                        <p:tgtEl>
                                          <p:spTgt spid="101"/>
                                        </p:tgtEl>
                                        <p:attrNameLst>
                                          <p:attrName>style.visibility</p:attrName>
                                        </p:attrNameLst>
                                      </p:cBhvr>
                                      <p:to>
                                        <p:strVal val="visible"/>
                                      </p:to>
                                    </p:set>
                                    <p:animEffect transition="in" filter="wipe(down)">
                                      <p:cBhvr>
                                        <p:cTn id="70" dur="500"/>
                                        <p:tgtEl>
                                          <p:spTgt spid="101"/>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102"/>
                                        </p:tgtEl>
                                        <p:attrNameLst>
                                          <p:attrName>style.visibility</p:attrName>
                                        </p:attrNameLst>
                                      </p:cBhvr>
                                      <p:to>
                                        <p:strVal val="visible"/>
                                      </p:to>
                                    </p:set>
                                    <p:animEffect transition="in" filter="wipe(down)">
                                      <p:cBhvr>
                                        <p:cTn id="73" dur="500"/>
                                        <p:tgtEl>
                                          <p:spTgt spid="102"/>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92"/>
                                        </p:tgtEl>
                                        <p:attrNameLst>
                                          <p:attrName>style.visibility</p:attrName>
                                        </p:attrNameLst>
                                      </p:cBhvr>
                                      <p:to>
                                        <p:strVal val="visible"/>
                                      </p:to>
                                    </p:set>
                                    <p:animEffect transition="in" filter="wipe(down)">
                                      <p:cBhvr>
                                        <p:cTn id="76" dur="500"/>
                                        <p:tgtEl>
                                          <p:spTgt spid="92"/>
                                        </p:tgtEl>
                                      </p:cBhvr>
                                    </p:animEffect>
                                  </p:childTnLst>
                                </p:cTn>
                              </p:par>
                              <p:par>
                                <p:cTn id="77" presetID="22" presetClass="entr" presetSubtype="4" fill="hold" grpId="0" nodeType="withEffect">
                                  <p:stCondLst>
                                    <p:cond delay="0"/>
                                  </p:stCondLst>
                                  <p:childTnLst>
                                    <p:set>
                                      <p:cBhvr>
                                        <p:cTn id="78" dur="1" fill="hold">
                                          <p:stCondLst>
                                            <p:cond delay="0"/>
                                          </p:stCondLst>
                                        </p:cTn>
                                        <p:tgtEl>
                                          <p:spTgt spid="95"/>
                                        </p:tgtEl>
                                        <p:attrNameLst>
                                          <p:attrName>style.visibility</p:attrName>
                                        </p:attrNameLst>
                                      </p:cBhvr>
                                      <p:to>
                                        <p:strVal val="visible"/>
                                      </p:to>
                                    </p:set>
                                    <p:animEffect transition="in" filter="wipe(down)">
                                      <p:cBhvr>
                                        <p:cTn id="79" dur="500"/>
                                        <p:tgtEl>
                                          <p:spTgt spid="95"/>
                                        </p:tgtEl>
                                      </p:cBhvr>
                                    </p:animEffect>
                                  </p:childTnLst>
                                </p:cTn>
                              </p:par>
                              <p:par>
                                <p:cTn id="80" presetID="22" presetClass="entr" presetSubtype="4" fill="hold" grpId="0" nodeType="withEffect">
                                  <p:stCondLst>
                                    <p:cond delay="0"/>
                                  </p:stCondLst>
                                  <p:childTnLst>
                                    <p:set>
                                      <p:cBhvr>
                                        <p:cTn id="81" dur="1" fill="hold">
                                          <p:stCondLst>
                                            <p:cond delay="0"/>
                                          </p:stCondLst>
                                        </p:cTn>
                                        <p:tgtEl>
                                          <p:spTgt spid="86"/>
                                        </p:tgtEl>
                                        <p:attrNameLst>
                                          <p:attrName>style.visibility</p:attrName>
                                        </p:attrNameLst>
                                      </p:cBhvr>
                                      <p:to>
                                        <p:strVal val="visible"/>
                                      </p:to>
                                    </p:set>
                                    <p:animEffect transition="in" filter="wipe(down)">
                                      <p:cBhvr>
                                        <p:cTn id="82" dur="500"/>
                                        <p:tgtEl>
                                          <p:spTgt spid="86"/>
                                        </p:tgtEl>
                                      </p:cBhvr>
                                    </p:animEffect>
                                  </p:childTnLst>
                                </p:cTn>
                              </p:par>
                              <p:par>
                                <p:cTn id="83" presetID="22" presetClass="entr" presetSubtype="4" fill="hold" grpId="0" nodeType="withEffect">
                                  <p:stCondLst>
                                    <p:cond delay="0"/>
                                  </p:stCondLst>
                                  <p:childTnLst>
                                    <p:set>
                                      <p:cBhvr>
                                        <p:cTn id="84" dur="1" fill="hold">
                                          <p:stCondLst>
                                            <p:cond delay="0"/>
                                          </p:stCondLst>
                                        </p:cTn>
                                        <p:tgtEl>
                                          <p:spTgt spid="84"/>
                                        </p:tgtEl>
                                        <p:attrNameLst>
                                          <p:attrName>style.visibility</p:attrName>
                                        </p:attrNameLst>
                                      </p:cBhvr>
                                      <p:to>
                                        <p:strVal val="visible"/>
                                      </p:to>
                                    </p:set>
                                    <p:animEffect transition="in" filter="wipe(down)">
                                      <p:cBhvr>
                                        <p:cTn id="85" dur="500"/>
                                        <p:tgtEl>
                                          <p:spTgt spid="84"/>
                                        </p:tgtEl>
                                      </p:cBhvr>
                                    </p:animEffect>
                                  </p:childTnLst>
                                </p:cTn>
                              </p:par>
                              <p:par>
                                <p:cTn id="86" presetID="22" presetClass="entr" presetSubtype="4" fill="hold" grpId="0" nodeType="withEffect">
                                  <p:stCondLst>
                                    <p:cond delay="0"/>
                                  </p:stCondLst>
                                  <p:childTnLst>
                                    <p:set>
                                      <p:cBhvr>
                                        <p:cTn id="87" dur="1" fill="hold">
                                          <p:stCondLst>
                                            <p:cond delay="0"/>
                                          </p:stCondLst>
                                        </p:cTn>
                                        <p:tgtEl>
                                          <p:spTgt spid="85"/>
                                        </p:tgtEl>
                                        <p:attrNameLst>
                                          <p:attrName>style.visibility</p:attrName>
                                        </p:attrNameLst>
                                      </p:cBhvr>
                                      <p:to>
                                        <p:strVal val="visible"/>
                                      </p:to>
                                    </p:set>
                                    <p:animEffect transition="in" filter="wipe(down)">
                                      <p:cBhvr>
                                        <p:cTn id="88" dur="500"/>
                                        <p:tgtEl>
                                          <p:spTgt spid="85"/>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87"/>
                                        </p:tgtEl>
                                        <p:attrNameLst>
                                          <p:attrName>style.visibility</p:attrName>
                                        </p:attrNameLst>
                                      </p:cBhvr>
                                      <p:to>
                                        <p:strVal val="visible"/>
                                      </p:to>
                                    </p:set>
                                    <p:animEffect transition="in" filter="wipe(down)">
                                      <p:cBhvr>
                                        <p:cTn id="91" dur="500"/>
                                        <p:tgtEl>
                                          <p:spTgt spid="87"/>
                                        </p:tgtEl>
                                      </p:cBhvr>
                                    </p:animEffect>
                                  </p:childTnLst>
                                </p:cTn>
                              </p:par>
                              <p:par>
                                <p:cTn id="92" presetID="22" presetClass="entr" presetSubtype="4" fill="hold" grpId="0" nodeType="withEffect">
                                  <p:stCondLst>
                                    <p:cond delay="0"/>
                                  </p:stCondLst>
                                  <p:childTnLst>
                                    <p:set>
                                      <p:cBhvr>
                                        <p:cTn id="93" dur="1" fill="hold">
                                          <p:stCondLst>
                                            <p:cond delay="0"/>
                                          </p:stCondLst>
                                        </p:cTn>
                                        <p:tgtEl>
                                          <p:spTgt spid="94"/>
                                        </p:tgtEl>
                                        <p:attrNameLst>
                                          <p:attrName>style.visibility</p:attrName>
                                        </p:attrNameLst>
                                      </p:cBhvr>
                                      <p:to>
                                        <p:strVal val="visible"/>
                                      </p:to>
                                    </p:set>
                                    <p:animEffect transition="in" filter="wipe(down)">
                                      <p:cBhvr>
                                        <p:cTn id="94" dur="500"/>
                                        <p:tgtEl>
                                          <p:spTgt spid="94"/>
                                        </p:tgtEl>
                                      </p:cBhvr>
                                    </p:animEffect>
                                  </p:childTnLst>
                                </p:cTn>
                              </p:par>
                              <p:par>
                                <p:cTn id="95" presetID="22" presetClass="entr" presetSubtype="4" fill="hold" grpId="0" nodeType="withEffect">
                                  <p:stCondLst>
                                    <p:cond delay="0"/>
                                  </p:stCondLst>
                                  <p:childTnLst>
                                    <p:set>
                                      <p:cBhvr>
                                        <p:cTn id="96" dur="1" fill="hold">
                                          <p:stCondLst>
                                            <p:cond delay="0"/>
                                          </p:stCondLst>
                                        </p:cTn>
                                        <p:tgtEl>
                                          <p:spTgt spid="93"/>
                                        </p:tgtEl>
                                        <p:attrNameLst>
                                          <p:attrName>style.visibility</p:attrName>
                                        </p:attrNameLst>
                                      </p:cBhvr>
                                      <p:to>
                                        <p:strVal val="visible"/>
                                      </p:to>
                                    </p:set>
                                    <p:animEffect transition="in" filter="wipe(down)">
                                      <p:cBhvr>
                                        <p:cTn id="97" dur="500"/>
                                        <p:tgtEl>
                                          <p:spTgt spid="93"/>
                                        </p:tgtEl>
                                      </p:cBhvr>
                                    </p:animEffect>
                                  </p:childTnLst>
                                </p:cTn>
                              </p:par>
                              <p:par>
                                <p:cTn id="98" presetID="22" presetClass="entr" presetSubtype="4" fill="hold" grpId="0" nodeType="withEffect">
                                  <p:stCondLst>
                                    <p:cond delay="0"/>
                                  </p:stCondLst>
                                  <p:childTnLst>
                                    <p:set>
                                      <p:cBhvr>
                                        <p:cTn id="99" dur="1" fill="hold">
                                          <p:stCondLst>
                                            <p:cond delay="0"/>
                                          </p:stCondLst>
                                        </p:cTn>
                                        <p:tgtEl>
                                          <p:spTgt spid="100"/>
                                        </p:tgtEl>
                                        <p:attrNameLst>
                                          <p:attrName>style.visibility</p:attrName>
                                        </p:attrNameLst>
                                      </p:cBhvr>
                                      <p:to>
                                        <p:strVal val="visible"/>
                                      </p:to>
                                    </p:set>
                                    <p:animEffect transition="in" filter="wipe(down)">
                                      <p:cBhvr>
                                        <p:cTn id="100" dur="500"/>
                                        <p:tgtEl>
                                          <p:spTgt spid="100"/>
                                        </p:tgtEl>
                                      </p:cBhvr>
                                    </p:animEffect>
                                  </p:childTnLst>
                                </p:cTn>
                              </p:par>
                            </p:childTnLst>
                          </p:cTn>
                        </p:par>
                        <p:par>
                          <p:cTn id="101" fill="hold">
                            <p:stCondLst>
                              <p:cond delay="2500"/>
                            </p:stCondLst>
                            <p:childTnLst>
                              <p:par>
                                <p:cTn id="102" presetID="12" presetClass="entr" presetSubtype="8" fill="hold" grpId="0" nodeType="afterEffect">
                                  <p:stCondLst>
                                    <p:cond delay="0"/>
                                  </p:stCondLst>
                                  <p:childTnLst>
                                    <p:set>
                                      <p:cBhvr>
                                        <p:cTn id="103" dur="1" fill="hold">
                                          <p:stCondLst>
                                            <p:cond delay="0"/>
                                          </p:stCondLst>
                                        </p:cTn>
                                        <p:tgtEl>
                                          <p:spTgt spid="88"/>
                                        </p:tgtEl>
                                        <p:attrNameLst>
                                          <p:attrName>style.visibility</p:attrName>
                                        </p:attrNameLst>
                                      </p:cBhvr>
                                      <p:to>
                                        <p:strVal val="visible"/>
                                      </p:to>
                                    </p:set>
                                    <p:anim calcmode="lin" valueType="num">
                                      <p:cBhvr additive="base">
                                        <p:cTn id="104" dur="500"/>
                                        <p:tgtEl>
                                          <p:spTgt spid="88"/>
                                        </p:tgtEl>
                                        <p:attrNameLst>
                                          <p:attrName>ppt_x</p:attrName>
                                        </p:attrNameLst>
                                      </p:cBhvr>
                                      <p:tavLst>
                                        <p:tav tm="0">
                                          <p:val>
                                            <p:strVal val="#ppt_x-#ppt_w*1.125000"/>
                                          </p:val>
                                        </p:tav>
                                        <p:tav tm="100000">
                                          <p:val>
                                            <p:strVal val="#ppt_x"/>
                                          </p:val>
                                        </p:tav>
                                      </p:tavLst>
                                    </p:anim>
                                    <p:animEffect transition="in" filter="wipe(right)">
                                      <p:cBhvr>
                                        <p:cTn id="105" dur="500"/>
                                        <p:tgtEl>
                                          <p:spTgt spid="88"/>
                                        </p:tgtEl>
                                      </p:cBhvr>
                                    </p:animEffect>
                                  </p:childTnLst>
                                </p:cTn>
                              </p:par>
                              <p:par>
                                <p:cTn id="106" presetID="12" presetClass="entr" presetSubtype="8" fill="hold" grpId="0" nodeType="withEffect">
                                  <p:stCondLst>
                                    <p:cond delay="0"/>
                                  </p:stCondLst>
                                  <p:childTnLst>
                                    <p:set>
                                      <p:cBhvr>
                                        <p:cTn id="107" dur="1" fill="hold">
                                          <p:stCondLst>
                                            <p:cond delay="0"/>
                                          </p:stCondLst>
                                        </p:cTn>
                                        <p:tgtEl>
                                          <p:spTgt spid="90"/>
                                        </p:tgtEl>
                                        <p:attrNameLst>
                                          <p:attrName>style.visibility</p:attrName>
                                        </p:attrNameLst>
                                      </p:cBhvr>
                                      <p:to>
                                        <p:strVal val="visible"/>
                                      </p:to>
                                    </p:set>
                                    <p:anim calcmode="lin" valueType="num">
                                      <p:cBhvr additive="base">
                                        <p:cTn id="108" dur="500"/>
                                        <p:tgtEl>
                                          <p:spTgt spid="90"/>
                                        </p:tgtEl>
                                        <p:attrNameLst>
                                          <p:attrName>ppt_x</p:attrName>
                                        </p:attrNameLst>
                                      </p:cBhvr>
                                      <p:tavLst>
                                        <p:tav tm="0">
                                          <p:val>
                                            <p:strVal val="#ppt_x-#ppt_w*1.125000"/>
                                          </p:val>
                                        </p:tav>
                                        <p:tav tm="100000">
                                          <p:val>
                                            <p:strVal val="#ppt_x"/>
                                          </p:val>
                                        </p:tav>
                                      </p:tavLst>
                                    </p:anim>
                                    <p:animEffect transition="in" filter="wipe(right)">
                                      <p:cBhvr>
                                        <p:cTn id="109" dur="500"/>
                                        <p:tgtEl>
                                          <p:spTgt spid="90"/>
                                        </p:tgtEl>
                                      </p:cBhvr>
                                    </p:animEffect>
                                  </p:childTnLst>
                                </p:cTn>
                              </p:par>
                              <p:par>
                                <p:cTn id="110" presetID="12" presetClass="entr" presetSubtype="8" fill="hold" grpId="0" nodeType="withEffect">
                                  <p:stCondLst>
                                    <p:cond delay="0"/>
                                  </p:stCondLst>
                                  <p:childTnLst>
                                    <p:set>
                                      <p:cBhvr>
                                        <p:cTn id="111" dur="1" fill="hold">
                                          <p:stCondLst>
                                            <p:cond delay="0"/>
                                          </p:stCondLst>
                                        </p:cTn>
                                        <p:tgtEl>
                                          <p:spTgt spid="96"/>
                                        </p:tgtEl>
                                        <p:attrNameLst>
                                          <p:attrName>style.visibility</p:attrName>
                                        </p:attrNameLst>
                                      </p:cBhvr>
                                      <p:to>
                                        <p:strVal val="visible"/>
                                      </p:to>
                                    </p:set>
                                    <p:anim calcmode="lin" valueType="num">
                                      <p:cBhvr additive="base">
                                        <p:cTn id="112" dur="500"/>
                                        <p:tgtEl>
                                          <p:spTgt spid="96"/>
                                        </p:tgtEl>
                                        <p:attrNameLst>
                                          <p:attrName>ppt_x</p:attrName>
                                        </p:attrNameLst>
                                      </p:cBhvr>
                                      <p:tavLst>
                                        <p:tav tm="0">
                                          <p:val>
                                            <p:strVal val="#ppt_x-#ppt_w*1.125000"/>
                                          </p:val>
                                        </p:tav>
                                        <p:tav tm="100000">
                                          <p:val>
                                            <p:strVal val="#ppt_x"/>
                                          </p:val>
                                        </p:tav>
                                      </p:tavLst>
                                    </p:anim>
                                    <p:animEffect transition="in" filter="wipe(right)">
                                      <p:cBhvr>
                                        <p:cTn id="113" dur="500"/>
                                        <p:tgtEl>
                                          <p:spTgt spid="96"/>
                                        </p:tgtEl>
                                      </p:cBhvr>
                                    </p:animEffect>
                                  </p:childTnLst>
                                </p:cTn>
                              </p:par>
                              <p:par>
                                <p:cTn id="114" presetID="12" presetClass="entr" presetSubtype="8" fill="hold" grpId="0" nodeType="withEffect">
                                  <p:stCondLst>
                                    <p:cond delay="0"/>
                                  </p:stCondLst>
                                  <p:childTnLst>
                                    <p:set>
                                      <p:cBhvr>
                                        <p:cTn id="115" dur="1" fill="hold">
                                          <p:stCondLst>
                                            <p:cond delay="0"/>
                                          </p:stCondLst>
                                        </p:cTn>
                                        <p:tgtEl>
                                          <p:spTgt spid="98"/>
                                        </p:tgtEl>
                                        <p:attrNameLst>
                                          <p:attrName>style.visibility</p:attrName>
                                        </p:attrNameLst>
                                      </p:cBhvr>
                                      <p:to>
                                        <p:strVal val="visible"/>
                                      </p:to>
                                    </p:set>
                                    <p:anim calcmode="lin" valueType="num">
                                      <p:cBhvr additive="base">
                                        <p:cTn id="116" dur="500"/>
                                        <p:tgtEl>
                                          <p:spTgt spid="98"/>
                                        </p:tgtEl>
                                        <p:attrNameLst>
                                          <p:attrName>ppt_x</p:attrName>
                                        </p:attrNameLst>
                                      </p:cBhvr>
                                      <p:tavLst>
                                        <p:tav tm="0">
                                          <p:val>
                                            <p:strVal val="#ppt_x-#ppt_w*1.125000"/>
                                          </p:val>
                                        </p:tav>
                                        <p:tav tm="100000">
                                          <p:val>
                                            <p:strVal val="#ppt_x"/>
                                          </p:val>
                                        </p:tav>
                                      </p:tavLst>
                                    </p:anim>
                                    <p:animEffect transition="in" filter="wipe(right)">
                                      <p:cBhvr>
                                        <p:cTn id="117" dur="500"/>
                                        <p:tgtEl>
                                          <p:spTgt spid="98"/>
                                        </p:tgtEl>
                                      </p:cBhvr>
                                    </p:animEffect>
                                  </p:childTnLst>
                                </p:cTn>
                              </p:par>
                              <p:par>
                                <p:cTn id="118" presetID="12" presetClass="entr" presetSubtype="8" fill="hold" grpId="0" nodeType="withEffect">
                                  <p:stCondLst>
                                    <p:cond delay="0"/>
                                  </p:stCondLst>
                                  <p:childTnLst>
                                    <p:set>
                                      <p:cBhvr>
                                        <p:cTn id="119" dur="1" fill="hold">
                                          <p:stCondLst>
                                            <p:cond delay="0"/>
                                          </p:stCondLst>
                                        </p:cTn>
                                        <p:tgtEl>
                                          <p:spTgt spid="103"/>
                                        </p:tgtEl>
                                        <p:attrNameLst>
                                          <p:attrName>style.visibility</p:attrName>
                                        </p:attrNameLst>
                                      </p:cBhvr>
                                      <p:to>
                                        <p:strVal val="visible"/>
                                      </p:to>
                                    </p:set>
                                    <p:anim calcmode="lin" valueType="num">
                                      <p:cBhvr additive="base">
                                        <p:cTn id="120" dur="500"/>
                                        <p:tgtEl>
                                          <p:spTgt spid="103"/>
                                        </p:tgtEl>
                                        <p:attrNameLst>
                                          <p:attrName>ppt_x</p:attrName>
                                        </p:attrNameLst>
                                      </p:cBhvr>
                                      <p:tavLst>
                                        <p:tav tm="0">
                                          <p:val>
                                            <p:strVal val="#ppt_x-#ppt_w*1.125000"/>
                                          </p:val>
                                        </p:tav>
                                        <p:tav tm="100000">
                                          <p:val>
                                            <p:strVal val="#ppt_x"/>
                                          </p:val>
                                        </p:tav>
                                      </p:tavLst>
                                    </p:anim>
                                    <p:animEffect transition="in" filter="wipe(right)">
                                      <p:cBhvr>
                                        <p:cTn id="121" dur="500"/>
                                        <p:tgtEl>
                                          <p:spTgt spid="103"/>
                                        </p:tgtEl>
                                      </p:cBhvr>
                                    </p:animEffect>
                                  </p:childTnLst>
                                </p:cTn>
                              </p:par>
                              <p:par>
                                <p:cTn id="122" presetID="12" presetClass="entr" presetSubtype="8" fill="hold" grpId="0" nodeType="withEffect">
                                  <p:stCondLst>
                                    <p:cond delay="0"/>
                                  </p:stCondLst>
                                  <p:childTnLst>
                                    <p:set>
                                      <p:cBhvr>
                                        <p:cTn id="123" dur="1" fill="hold">
                                          <p:stCondLst>
                                            <p:cond delay="0"/>
                                          </p:stCondLst>
                                        </p:cTn>
                                        <p:tgtEl>
                                          <p:spTgt spid="105"/>
                                        </p:tgtEl>
                                        <p:attrNameLst>
                                          <p:attrName>style.visibility</p:attrName>
                                        </p:attrNameLst>
                                      </p:cBhvr>
                                      <p:to>
                                        <p:strVal val="visible"/>
                                      </p:to>
                                    </p:set>
                                    <p:anim calcmode="lin" valueType="num">
                                      <p:cBhvr additive="base">
                                        <p:cTn id="124" dur="500"/>
                                        <p:tgtEl>
                                          <p:spTgt spid="105"/>
                                        </p:tgtEl>
                                        <p:attrNameLst>
                                          <p:attrName>ppt_x</p:attrName>
                                        </p:attrNameLst>
                                      </p:cBhvr>
                                      <p:tavLst>
                                        <p:tav tm="0">
                                          <p:val>
                                            <p:strVal val="#ppt_x-#ppt_w*1.125000"/>
                                          </p:val>
                                        </p:tav>
                                        <p:tav tm="100000">
                                          <p:val>
                                            <p:strVal val="#ppt_x"/>
                                          </p:val>
                                        </p:tav>
                                      </p:tavLst>
                                    </p:anim>
                                    <p:animEffect transition="in" filter="wipe(right)">
                                      <p:cBhvr>
                                        <p:cTn id="125" dur="500"/>
                                        <p:tgtEl>
                                          <p:spTgt spid="105"/>
                                        </p:tgtEl>
                                      </p:cBhvr>
                                    </p:animEffect>
                                  </p:childTnLst>
                                </p:cTn>
                              </p:par>
                              <p:par>
                                <p:cTn id="126" presetID="12" presetClass="entr" presetSubtype="8" fill="hold" grpId="0" nodeType="withEffect">
                                  <p:stCondLst>
                                    <p:cond delay="0"/>
                                  </p:stCondLst>
                                  <p:childTnLst>
                                    <p:set>
                                      <p:cBhvr>
                                        <p:cTn id="127" dur="1" fill="hold">
                                          <p:stCondLst>
                                            <p:cond delay="0"/>
                                          </p:stCondLst>
                                        </p:cTn>
                                        <p:tgtEl>
                                          <p:spTgt spid="107"/>
                                        </p:tgtEl>
                                        <p:attrNameLst>
                                          <p:attrName>style.visibility</p:attrName>
                                        </p:attrNameLst>
                                      </p:cBhvr>
                                      <p:to>
                                        <p:strVal val="visible"/>
                                      </p:to>
                                    </p:set>
                                    <p:anim calcmode="lin" valueType="num">
                                      <p:cBhvr additive="base">
                                        <p:cTn id="128" dur="500"/>
                                        <p:tgtEl>
                                          <p:spTgt spid="107"/>
                                        </p:tgtEl>
                                        <p:attrNameLst>
                                          <p:attrName>ppt_x</p:attrName>
                                        </p:attrNameLst>
                                      </p:cBhvr>
                                      <p:tavLst>
                                        <p:tav tm="0">
                                          <p:val>
                                            <p:strVal val="#ppt_x-#ppt_w*1.125000"/>
                                          </p:val>
                                        </p:tav>
                                        <p:tav tm="100000">
                                          <p:val>
                                            <p:strVal val="#ppt_x"/>
                                          </p:val>
                                        </p:tav>
                                      </p:tavLst>
                                    </p:anim>
                                    <p:animEffect transition="in" filter="wipe(right)">
                                      <p:cBhvr>
                                        <p:cTn id="129" dur="500"/>
                                        <p:tgtEl>
                                          <p:spTgt spid="107"/>
                                        </p:tgtEl>
                                      </p:cBhvr>
                                    </p:animEffect>
                                  </p:childTnLst>
                                </p:cTn>
                              </p:par>
                              <p:par>
                                <p:cTn id="130" presetID="12" presetClass="entr" presetSubtype="8" fill="hold" grpId="0" nodeType="withEffect">
                                  <p:stCondLst>
                                    <p:cond delay="0"/>
                                  </p:stCondLst>
                                  <p:childTnLst>
                                    <p:set>
                                      <p:cBhvr>
                                        <p:cTn id="131" dur="1" fill="hold">
                                          <p:stCondLst>
                                            <p:cond delay="0"/>
                                          </p:stCondLst>
                                        </p:cTn>
                                        <p:tgtEl>
                                          <p:spTgt spid="109"/>
                                        </p:tgtEl>
                                        <p:attrNameLst>
                                          <p:attrName>style.visibility</p:attrName>
                                        </p:attrNameLst>
                                      </p:cBhvr>
                                      <p:to>
                                        <p:strVal val="visible"/>
                                      </p:to>
                                    </p:set>
                                    <p:anim calcmode="lin" valueType="num">
                                      <p:cBhvr additive="base">
                                        <p:cTn id="132" dur="500"/>
                                        <p:tgtEl>
                                          <p:spTgt spid="109"/>
                                        </p:tgtEl>
                                        <p:attrNameLst>
                                          <p:attrName>ppt_x</p:attrName>
                                        </p:attrNameLst>
                                      </p:cBhvr>
                                      <p:tavLst>
                                        <p:tav tm="0">
                                          <p:val>
                                            <p:strVal val="#ppt_x-#ppt_w*1.125000"/>
                                          </p:val>
                                        </p:tav>
                                        <p:tav tm="100000">
                                          <p:val>
                                            <p:strVal val="#ppt_x"/>
                                          </p:val>
                                        </p:tav>
                                      </p:tavLst>
                                    </p:anim>
                                    <p:animEffect transition="in" filter="wipe(right)">
                                      <p:cBhvr>
                                        <p:cTn id="133" dur="500"/>
                                        <p:tgtEl>
                                          <p:spTgt spid="109"/>
                                        </p:tgtEl>
                                      </p:cBhvr>
                                    </p:animEffect>
                                  </p:childTnLst>
                                </p:cTn>
                              </p:par>
                              <p:par>
                                <p:cTn id="134" presetID="12" presetClass="entr" presetSubtype="8" fill="hold" grpId="0" nodeType="withEffect">
                                  <p:stCondLst>
                                    <p:cond delay="0"/>
                                  </p:stCondLst>
                                  <p:childTnLst>
                                    <p:set>
                                      <p:cBhvr>
                                        <p:cTn id="135" dur="1" fill="hold">
                                          <p:stCondLst>
                                            <p:cond delay="0"/>
                                          </p:stCondLst>
                                        </p:cTn>
                                        <p:tgtEl>
                                          <p:spTgt spid="104"/>
                                        </p:tgtEl>
                                        <p:attrNameLst>
                                          <p:attrName>style.visibility</p:attrName>
                                        </p:attrNameLst>
                                      </p:cBhvr>
                                      <p:to>
                                        <p:strVal val="visible"/>
                                      </p:to>
                                    </p:set>
                                    <p:anim calcmode="lin" valueType="num">
                                      <p:cBhvr additive="base">
                                        <p:cTn id="136" dur="500"/>
                                        <p:tgtEl>
                                          <p:spTgt spid="104"/>
                                        </p:tgtEl>
                                        <p:attrNameLst>
                                          <p:attrName>ppt_x</p:attrName>
                                        </p:attrNameLst>
                                      </p:cBhvr>
                                      <p:tavLst>
                                        <p:tav tm="0">
                                          <p:val>
                                            <p:strVal val="#ppt_x-#ppt_w*1.125000"/>
                                          </p:val>
                                        </p:tav>
                                        <p:tav tm="100000">
                                          <p:val>
                                            <p:strVal val="#ppt_x"/>
                                          </p:val>
                                        </p:tav>
                                      </p:tavLst>
                                    </p:anim>
                                    <p:animEffect transition="in" filter="wipe(right)">
                                      <p:cBhvr>
                                        <p:cTn id="137" dur="500"/>
                                        <p:tgtEl>
                                          <p:spTgt spid="104"/>
                                        </p:tgtEl>
                                      </p:cBhvr>
                                    </p:animEffect>
                                  </p:childTnLst>
                                </p:cTn>
                              </p:par>
                              <p:par>
                                <p:cTn id="138" presetID="12" presetClass="entr" presetSubtype="8" fill="hold" grpId="0" nodeType="withEffect">
                                  <p:stCondLst>
                                    <p:cond delay="0"/>
                                  </p:stCondLst>
                                  <p:childTnLst>
                                    <p:set>
                                      <p:cBhvr>
                                        <p:cTn id="139" dur="1" fill="hold">
                                          <p:stCondLst>
                                            <p:cond delay="0"/>
                                          </p:stCondLst>
                                        </p:cTn>
                                        <p:tgtEl>
                                          <p:spTgt spid="99"/>
                                        </p:tgtEl>
                                        <p:attrNameLst>
                                          <p:attrName>style.visibility</p:attrName>
                                        </p:attrNameLst>
                                      </p:cBhvr>
                                      <p:to>
                                        <p:strVal val="visible"/>
                                      </p:to>
                                    </p:set>
                                    <p:anim calcmode="lin" valueType="num">
                                      <p:cBhvr additive="base">
                                        <p:cTn id="140" dur="500"/>
                                        <p:tgtEl>
                                          <p:spTgt spid="99"/>
                                        </p:tgtEl>
                                        <p:attrNameLst>
                                          <p:attrName>ppt_x</p:attrName>
                                        </p:attrNameLst>
                                      </p:cBhvr>
                                      <p:tavLst>
                                        <p:tav tm="0">
                                          <p:val>
                                            <p:strVal val="#ppt_x-#ppt_w*1.125000"/>
                                          </p:val>
                                        </p:tav>
                                        <p:tav tm="100000">
                                          <p:val>
                                            <p:strVal val="#ppt_x"/>
                                          </p:val>
                                        </p:tav>
                                      </p:tavLst>
                                    </p:anim>
                                    <p:animEffect transition="in" filter="wipe(right)">
                                      <p:cBhvr>
                                        <p:cTn id="141" dur="500"/>
                                        <p:tgtEl>
                                          <p:spTgt spid="99"/>
                                        </p:tgtEl>
                                      </p:cBhvr>
                                    </p:animEffect>
                                  </p:childTnLst>
                                </p:cTn>
                              </p:par>
                              <p:par>
                                <p:cTn id="142" presetID="12" presetClass="entr" presetSubtype="8" fill="hold" grpId="0" nodeType="withEffect">
                                  <p:stCondLst>
                                    <p:cond delay="0"/>
                                  </p:stCondLst>
                                  <p:childTnLst>
                                    <p:set>
                                      <p:cBhvr>
                                        <p:cTn id="143" dur="1" fill="hold">
                                          <p:stCondLst>
                                            <p:cond delay="0"/>
                                          </p:stCondLst>
                                        </p:cTn>
                                        <p:tgtEl>
                                          <p:spTgt spid="97"/>
                                        </p:tgtEl>
                                        <p:attrNameLst>
                                          <p:attrName>style.visibility</p:attrName>
                                        </p:attrNameLst>
                                      </p:cBhvr>
                                      <p:to>
                                        <p:strVal val="visible"/>
                                      </p:to>
                                    </p:set>
                                    <p:anim calcmode="lin" valueType="num">
                                      <p:cBhvr additive="base">
                                        <p:cTn id="144" dur="500"/>
                                        <p:tgtEl>
                                          <p:spTgt spid="97"/>
                                        </p:tgtEl>
                                        <p:attrNameLst>
                                          <p:attrName>ppt_x</p:attrName>
                                        </p:attrNameLst>
                                      </p:cBhvr>
                                      <p:tavLst>
                                        <p:tav tm="0">
                                          <p:val>
                                            <p:strVal val="#ppt_x-#ppt_w*1.125000"/>
                                          </p:val>
                                        </p:tav>
                                        <p:tav tm="100000">
                                          <p:val>
                                            <p:strVal val="#ppt_x"/>
                                          </p:val>
                                        </p:tav>
                                      </p:tavLst>
                                    </p:anim>
                                    <p:animEffect transition="in" filter="wipe(right)">
                                      <p:cBhvr>
                                        <p:cTn id="145" dur="500"/>
                                        <p:tgtEl>
                                          <p:spTgt spid="97"/>
                                        </p:tgtEl>
                                      </p:cBhvr>
                                    </p:animEffect>
                                  </p:childTnLst>
                                </p:cTn>
                              </p:par>
                              <p:par>
                                <p:cTn id="146" presetID="12" presetClass="entr" presetSubtype="8" fill="hold" grpId="0" nodeType="withEffect">
                                  <p:stCondLst>
                                    <p:cond delay="0"/>
                                  </p:stCondLst>
                                  <p:childTnLst>
                                    <p:set>
                                      <p:cBhvr>
                                        <p:cTn id="147" dur="1" fill="hold">
                                          <p:stCondLst>
                                            <p:cond delay="0"/>
                                          </p:stCondLst>
                                        </p:cTn>
                                        <p:tgtEl>
                                          <p:spTgt spid="91"/>
                                        </p:tgtEl>
                                        <p:attrNameLst>
                                          <p:attrName>style.visibility</p:attrName>
                                        </p:attrNameLst>
                                      </p:cBhvr>
                                      <p:to>
                                        <p:strVal val="visible"/>
                                      </p:to>
                                    </p:set>
                                    <p:anim calcmode="lin" valueType="num">
                                      <p:cBhvr additive="base">
                                        <p:cTn id="148" dur="500"/>
                                        <p:tgtEl>
                                          <p:spTgt spid="91"/>
                                        </p:tgtEl>
                                        <p:attrNameLst>
                                          <p:attrName>ppt_x</p:attrName>
                                        </p:attrNameLst>
                                      </p:cBhvr>
                                      <p:tavLst>
                                        <p:tav tm="0">
                                          <p:val>
                                            <p:strVal val="#ppt_x-#ppt_w*1.125000"/>
                                          </p:val>
                                        </p:tav>
                                        <p:tav tm="100000">
                                          <p:val>
                                            <p:strVal val="#ppt_x"/>
                                          </p:val>
                                        </p:tav>
                                      </p:tavLst>
                                    </p:anim>
                                    <p:animEffect transition="in" filter="wipe(right)">
                                      <p:cBhvr>
                                        <p:cTn id="149" dur="500"/>
                                        <p:tgtEl>
                                          <p:spTgt spid="91"/>
                                        </p:tgtEl>
                                      </p:cBhvr>
                                    </p:animEffect>
                                  </p:childTnLst>
                                </p:cTn>
                              </p:par>
                              <p:par>
                                <p:cTn id="150" presetID="12" presetClass="entr" presetSubtype="8" fill="hold" grpId="0" nodeType="withEffect">
                                  <p:stCondLst>
                                    <p:cond delay="0"/>
                                  </p:stCondLst>
                                  <p:childTnLst>
                                    <p:set>
                                      <p:cBhvr>
                                        <p:cTn id="151" dur="1" fill="hold">
                                          <p:stCondLst>
                                            <p:cond delay="0"/>
                                          </p:stCondLst>
                                        </p:cTn>
                                        <p:tgtEl>
                                          <p:spTgt spid="89"/>
                                        </p:tgtEl>
                                        <p:attrNameLst>
                                          <p:attrName>style.visibility</p:attrName>
                                        </p:attrNameLst>
                                      </p:cBhvr>
                                      <p:to>
                                        <p:strVal val="visible"/>
                                      </p:to>
                                    </p:set>
                                    <p:anim calcmode="lin" valueType="num">
                                      <p:cBhvr additive="base">
                                        <p:cTn id="152" dur="500"/>
                                        <p:tgtEl>
                                          <p:spTgt spid="89"/>
                                        </p:tgtEl>
                                        <p:attrNameLst>
                                          <p:attrName>ppt_x</p:attrName>
                                        </p:attrNameLst>
                                      </p:cBhvr>
                                      <p:tavLst>
                                        <p:tav tm="0">
                                          <p:val>
                                            <p:strVal val="#ppt_x-#ppt_w*1.125000"/>
                                          </p:val>
                                        </p:tav>
                                        <p:tav tm="100000">
                                          <p:val>
                                            <p:strVal val="#ppt_x"/>
                                          </p:val>
                                        </p:tav>
                                      </p:tavLst>
                                    </p:anim>
                                    <p:animEffect transition="in" filter="wipe(right)">
                                      <p:cBhvr>
                                        <p:cTn id="153" dur="500"/>
                                        <p:tgtEl>
                                          <p:spTgt spid="89"/>
                                        </p:tgtEl>
                                      </p:cBhvr>
                                    </p:animEffect>
                                  </p:childTnLst>
                                </p:cTn>
                              </p:par>
                            </p:childTnLst>
                          </p:cTn>
                        </p:par>
                      </p:childTnLst>
                    </p:cTn>
                  </p:par>
                  <p:par>
                    <p:cTn id="154" fill="hold">
                      <p:stCondLst>
                        <p:cond delay="indefinite"/>
                      </p:stCondLst>
                      <p:childTnLst>
                        <p:par>
                          <p:cTn id="155" fill="hold">
                            <p:stCondLst>
                              <p:cond delay="0"/>
                            </p:stCondLst>
                            <p:childTnLst>
                              <p:par>
                                <p:cTn id="156" presetID="22" presetClass="entr" presetSubtype="4" fill="hold" grpId="0" nodeType="clickEffect">
                                  <p:stCondLst>
                                    <p:cond delay="0"/>
                                  </p:stCondLst>
                                  <p:childTnLst>
                                    <p:set>
                                      <p:cBhvr>
                                        <p:cTn id="157" dur="1" fill="hold">
                                          <p:stCondLst>
                                            <p:cond delay="0"/>
                                          </p:stCondLst>
                                        </p:cTn>
                                        <p:tgtEl>
                                          <p:spTgt spid="112"/>
                                        </p:tgtEl>
                                        <p:attrNameLst>
                                          <p:attrName>style.visibility</p:attrName>
                                        </p:attrNameLst>
                                      </p:cBhvr>
                                      <p:to>
                                        <p:strVal val="visible"/>
                                      </p:to>
                                    </p:set>
                                    <p:animEffect transition="in" filter="wipe(down)">
                                      <p:cBhvr>
                                        <p:cTn id="158"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4" grpId="0"/>
      <p:bldP spid="85" grpId="0"/>
      <p:bldP spid="86" grpId="0"/>
      <p:bldP spid="87" grpId="0"/>
      <p:bldP spid="88" grpId="0"/>
      <p:bldP spid="89" grpId="0"/>
      <p:bldP spid="90" grpId="0"/>
      <p:bldP spid="91" grpId="0"/>
      <p:bldP spid="92" grpId="0"/>
      <p:bldP spid="93" grpId="0"/>
      <p:bldP spid="94" grpId="0"/>
      <p:bldP spid="95" grpId="0"/>
      <p:bldP spid="96" grpId="0"/>
      <p:bldP spid="97" grpId="0"/>
      <p:bldP spid="98" grpId="0"/>
      <p:bldP spid="99" grpId="0"/>
      <p:bldP spid="100" grpId="0"/>
      <p:bldP spid="101" grpId="0"/>
      <p:bldP spid="102" grpId="0"/>
      <p:bldP spid="103" grpId="0"/>
      <p:bldP spid="104" grpId="0"/>
      <p:bldP spid="105" grpId="0"/>
      <p:bldP spid="106" grpId="0"/>
      <p:bldP spid="107" grpId="0"/>
      <p:bldP spid="108" grpId="0"/>
      <p:bldP spid="109" grpId="0"/>
      <p:bldP spid="111" grpId="0"/>
      <p:bldP spid="1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0AF92"/>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48296" y="130735"/>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个人履历</a:t>
            </a:r>
            <a:endParaRPr lang="zh-CN" altLang="en-US" sz="2667" spc="400" dirty="0">
              <a:solidFill>
                <a:schemeClr val="bg1"/>
              </a:solidFill>
              <a:latin typeface="+mj-ea"/>
              <a:ea typeface="+mj-ea"/>
            </a:endParaRPr>
          </a:p>
        </p:txBody>
      </p:sp>
      <p:sp>
        <p:nvSpPr>
          <p:cNvPr id="8" name="任意多边形 7"/>
          <p:cNvSpPr/>
          <p:nvPr/>
        </p:nvSpPr>
        <p:spPr>
          <a:xfrm>
            <a:off x="2710700" y="1724073"/>
            <a:ext cx="2071610" cy="4142869"/>
          </a:xfrm>
          <a:custGeom>
            <a:avLst/>
            <a:gdLst>
              <a:gd name="connsiteX0" fmla="*/ 0 w 2468160"/>
              <a:gd name="connsiteY0" fmla="*/ 0 h 4937688"/>
              <a:gd name="connsiteX1" fmla="*/ 251709 w 2468160"/>
              <a:gd name="connsiteY1" fmla="*/ 12711 h 4937688"/>
              <a:gd name="connsiteX2" fmla="*/ 2468160 w 2468160"/>
              <a:gd name="connsiteY2" fmla="*/ 2468844 h 4937688"/>
              <a:gd name="connsiteX3" fmla="*/ 251709 w 2468160"/>
              <a:gd name="connsiteY3" fmla="*/ 4924978 h 4937688"/>
              <a:gd name="connsiteX4" fmla="*/ 0 w 2468160"/>
              <a:gd name="connsiteY4" fmla="*/ 4937688 h 4937688"/>
              <a:gd name="connsiteX5" fmla="*/ 0 w 2468160"/>
              <a:gd name="connsiteY5" fmla="*/ 4688120 h 4937688"/>
              <a:gd name="connsiteX6" fmla="*/ 226192 w 2468160"/>
              <a:gd name="connsiteY6" fmla="*/ 4676698 h 4937688"/>
              <a:gd name="connsiteX7" fmla="*/ 2218592 w 2468160"/>
              <a:gd name="connsiteY7" fmla="*/ 2468844 h 4937688"/>
              <a:gd name="connsiteX8" fmla="*/ 226192 w 2468160"/>
              <a:gd name="connsiteY8" fmla="*/ 260990 h 4937688"/>
              <a:gd name="connsiteX9" fmla="*/ 0 w 2468160"/>
              <a:gd name="connsiteY9" fmla="*/ 249569 h 493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68160" h="4937688">
                <a:moveTo>
                  <a:pt x="0" y="0"/>
                </a:moveTo>
                <a:lnTo>
                  <a:pt x="251709" y="12711"/>
                </a:lnTo>
                <a:cubicBezTo>
                  <a:pt x="1496657" y="139142"/>
                  <a:pt x="2468160" y="1190539"/>
                  <a:pt x="2468160" y="2468844"/>
                </a:cubicBezTo>
                <a:cubicBezTo>
                  <a:pt x="2468160" y="3747149"/>
                  <a:pt x="1496657" y="4798546"/>
                  <a:pt x="251709" y="4924978"/>
                </a:cubicBezTo>
                <a:lnTo>
                  <a:pt x="0" y="4937688"/>
                </a:lnTo>
                <a:lnTo>
                  <a:pt x="0" y="4688120"/>
                </a:lnTo>
                <a:lnTo>
                  <a:pt x="226192" y="4676698"/>
                </a:lnTo>
                <a:cubicBezTo>
                  <a:pt x="1345293" y="4563047"/>
                  <a:pt x="2218592" y="3617931"/>
                  <a:pt x="2218592" y="2468844"/>
                </a:cubicBezTo>
                <a:cubicBezTo>
                  <a:pt x="2218592" y="1319758"/>
                  <a:pt x="1345293" y="374641"/>
                  <a:pt x="226192" y="260990"/>
                </a:cubicBezTo>
                <a:lnTo>
                  <a:pt x="0" y="249569"/>
                </a:lnTo>
                <a:close/>
              </a:path>
            </a:pathLst>
          </a:custGeom>
          <a:solidFill>
            <a:schemeClr val="bg1">
              <a:lumMod val="95000"/>
            </a:schemeClr>
          </a:solidFill>
          <a:ln>
            <a:noFill/>
          </a:ln>
          <a:effectLst>
            <a:innerShdw blurRad="762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0" name="组合 9"/>
          <p:cNvGrpSpPr/>
          <p:nvPr/>
        </p:nvGrpSpPr>
        <p:grpSpPr>
          <a:xfrm>
            <a:off x="3412817" y="1763555"/>
            <a:ext cx="3112116" cy="109678"/>
            <a:chOff x="3904783" y="1674310"/>
            <a:chExt cx="3519256" cy="109703"/>
          </a:xfrm>
        </p:grpSpPr>
        <p:cxnSp>
          <p:nvCxnSpPr>
            <p:cNvPr id="16" name="直接连接符 15"/>
            <p:cNvCxnSpPr/>
            <p:nvPr/>
          </p:nvCxnSpPr>
          <p:spPr>
            <a:xfrm flipV="1">
              <a:off x="3904783" y="1718973"/>
              <a:ext cx="3402797" cy="10188"/>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7314336" y="1674310"/>
              <a:ext cx="109703" cy="109703"/>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9" name="组合 18"/>
          <p:cNvGrpSpPr/>
          <p:nvPr/>
        </p:nvGrpSpPr>
        <p:grpSpPr>
          <a:xfrm>
            <a:off x="4513474" y="2760274"/>
            <a:ext cx="2011459" cy="109678"/>
            <a:chOff x="5149433" y="1674310"/>
            <a:chExt cx="2274606" cy="109703"/>
          </a:xfrm>
        </p:grpSpPr>
        <p:cxnSp>
          <p:nvCxnSpPr>
            <p:cNvPr id="25" name="直接连接符 24"/>
            <p:cNvCxnSpPr/>
            <p:nvPr/>
          </p:nvCxnSpPr>
          <p:spPr>
            <a:xfrm flipV="1">
              <a:off x="5149433" y="1718973"/>
              <a:ext cx="2158147" cy="6462"/>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6" name="椭圆 25"/>
            <p:cNvSpPr/>
            <p:nvPr/>
          </p:nvSpPr>
          <p:spPr>
            <a:xfrm>
              <a:off x="7314336" y="1674310"/>
              <a:ext cx="109703" cy="109703"/>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8" name="组合 27"/>
          <p:cNvGrpSpPr/>
          <p:nvPr/>
        </p:nvGrpSpPr>
        <p:grpSpPr>
          <a:xfrm>
            <a:off x="4917382" y="3756992"/>
            <a:ext cx="1607551" cy="109678"/>
            <a:chOff x="5606181" y="1674310"/>
            <a:chExt cx="1817858" cy="109703"/>
          </a:xfrm>
        </p:grpSpPr>
        <p:cxnSp>
          <p:nvCxnSpPr>
            <p:cNvPr id="37" name="直接连接符 36"/>
            <p:cNvCxnSpPr/>
            <p:nvPr/>
          </p:nvCxnSpPr>
          <p:spPr>
            <a:xfrm flipV="1">
              <a:off x="5606181" y="1718973"/>
              <a:ext cx="1701399" cy="5094"/>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38" name="椭圆 37"/>
            <p:cNvSpPr/>
            <p:nvPr/>
          </p:nvSpPr>
          <p:spPr>
            <a:xfrm>
              <a:off x="7314336" y="1674310"/>
              <a:ext cx="109703" cy="109703"/>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40" name="组合 39"/>
          <p:cNvGrpSpPr/>
          <p:nvPr/>
        </p:nvGrpSpPr>
        <p:grpSpPr>
          <a:xfrm>
            <a:off x="4545567" y="4753711"/>
            <a:ext cx="1979366" cy="109678"/>
            <a:chOff x="5185725" y="1674310"/>
            <a:chExt cx="2238314" cy="109703"/>
          </a:xfrm>
        </p:grpSpPr>
        <p:cxnSp>
          <p:nvCxnSpPr>
            <p:cNvPr id="59" name="直接连接符 58"/>
            <p:cNvCxnSpPr/>
            <p:nvPr/>
          </p:nvCxnSpPr>
          <p:spPr>
            <a:xfrm>
              <a:off x="5185725" y="1718973"/>
              <a:ext cx="2121855" cy="0"/>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60" name="椭圆 59"/>
            <p:cNvSpPr/>
            <p:nvPr/>
          </p:nvSpPr>
          <p:spPr>
            <a:xfrm>
              <a:off x="7314336" y="1674310"/>
              <a:ext cx="109703" cy="109703"/>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62" name="组合 61"/>
          <p:cNvGrpSpPr/>
          <p:nvPr/>
        </p:nvGrpSpPr>
        <p:grpSpPr>
          <a:xfrm>
            <a:off x="3843447" y="5792831"/>
            <a:ext cx="3009131" cy="127409"/>
            <a:chOff x="4775259" y="1572687"/>
            <a:chExt cx="3402797" cy="127439"/>
          </a:xfrm>
        </p:grpSpPr>
        <p:cxnSp>
          <p:nvCxnSpPr>
            <p:cNvPr id="66" name="直接连接符 65"/>
            <p:cNvCxnSpPr>
              <a:stCxn id="70" idx="3"/>
            </p:cNvCxnSpPr>
            <p:nvPr/>
          </p:nvCxnSpPr>
          <p:spPr>
            <a:xfrm flipV="1">
              <a:off x="4775259" y="1689938"/>
              <a:ext cx="3402797" cy="10188"/>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67" name="椭圆 66"/>
            <p:cNvSpPr/>
            <p:nvPr/>
          </p:nvSpPr>
          <p:spPr>
            <a:xfrm>
              <a:off x="7702415" y="1572687"/>
              <a:ext cx="109703" cy="109703"/>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68" name="组合 67"/>
          <p:cNvGrpSpPr/>
          <p:nvPr/>
        </p:nvGrpSpPr>
        <p:grpSpPr>
          <a:xfrm>
            <a:off x="2635686" y="1385553"/>
            <a:ext cx="1143205" cy="1295259"/>
            <a:chOff x="1953260" y="1414909"/>
            <a:chExt cx="1143056" cy="1295559"/>
          </a:xfrm>
        </p:grpSpPr>
        <p:grpSp>
          <p:nvGrpSpPr>
            <p:cNvPr id="69" name="组合 68"/>
            <p:cNvGrpSpPr/>
            <p:nvPr/>
          </p:nvGrpSpPr>
          <p:grpSpPr>
            <a:xfrm>
              <a:off x="1982184" y="1414909"/>
              <a:ext cx="1114132" cy="1295559"/>
              <a:chOff x="3295850" y="2065379"/>
              <a:chExt cx="3592274" cy="4177307"/>
            </a:xfrm>
          </p:grpSpPr>
          <p:sp>
            <p:nvSpPr>
              <p:cNvPr id="71" name="圆角矩形 70"/>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Freeform 5"/>
              <p:cNvSpPr>
                <a:spLocks/>
              </p:cNvSpPr>
              <p:nvPr/>
            </p:nvSpPr>
            <p:spPr bwMode="auto">
              <a:xfrm rot="10800000">
                <a:off x="3295850" y="2263220"/>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3" name="圆角矩形 72"/>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4" name="Freeform 5"/>
              <p:cNvSpPr>
                <a:spLocks/>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70" name="文本框 88"/>
            <p:cNvSpPr txBox="1"/>
            <p:nvPr/>
          </p:nvSpPr>
          <p:spPr>
            <a:xfrm>
              <a:off x="1953260" y="1588201"/>
              <a:ext cx="876300" cy="523220"/>
            </a:xfrm>
            <a:prstGeom prst="rect">
              <a:avLst/>
            </a:prstGeom>
            <a:noFill/>
          </p:spPr>
          <p:txBody>
            <a:bodyPr wrap="square" rtlCol="0">
              <a:spAutoFit/>
            </a:bodyPr>
            <a:lstStyle/>
            <a:p>
              <a:pPr algn="ctr"/>
              <a:r>
                <a:rPr lang="en-US" altLang="zh-CN" sz="2800" dirty="0">
                  <a:solidFill>
                    <a:srgbClr val="FFB850"/>
                  </a:solidFill>
                  <a:latin typeface="Impact" panose="020B0806030902050204" pitchFamily="34" charset="0"/>
                </a:rPr>
                <a:t>01</a:t>
              </a:r>
              <a:endParaRPr lang="zh-CN" altLang="en-US" sz="2800" dirty="0">
                <a:solidFill>
                  <a:srgbClr val="FFB850"/>
                </a:solidFill>
                <a:latin typeface="Impact" panose="020B0806030902050204" pitchFamily="34" charset="0"/>
              </a:endParaRPr>
            </a:p>
          </p:txBody>
        </p:sp>
      </p:grpSp>
      <p:grpSp>
        <p:nvGrpSpPr>
          <p:cNvPr id="75" name="组合 74"/>
          <p:cNvGrpSpPr/>
          <p:nvPr/>
        </p:nvGrpSpPr>
        <p:grpSpPr>
          <a:xfrm>
            <a:off x="2607841" y="5367947"/>
            <a:ext cx="1143204" cy="1295259"/>
            <a:chOff x="1925418" y="5398225"/>
            <a:chExt cx="1143055" cy="1295559"/>
          </a:xfrm>
        </p:grpSpPr>
        <p:grpSp>
          <p:nvGrpSpPr>
            <p:cNvPr id="76" name="组合 75"/>
            <p:cNvGrpSpPr/>
            <p:nvPr/>
          </p:nvGrpSpPr>
          <p:grpSpPr>
            <a:xfrm>
              <a:off x="1954341" y="5398225"/>
              <a:ext cx="1114132" cy="1295559"/>
              <a:chOff x="3295850" y="2065379"/>
              <a:chExt cx="3592274" cy="4177307"/>
            </a:xfrm>
          </p:grpSpPr>
          <p:sp>
            <p:nvSpPr>
              <p:cNvPr id="78" name="圆角矩形 77"/>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9" name="Freeform 5"/>
              <p:cNvSpPr>
                <a:spLocks/>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0" name="圆角矩形 79"/>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1" name="Freeform 5"/>
              <p:cNvSpPr>
                <a:spLocks/>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77" name="文本框 89"/>
            <p:cNvSpPr txBox="1"/>
            <p:nvPr/>
          </p:nvSpPr>
          <p:spPr>
            <a:xfrm>
              <a:off x="1925418" y="5561329"/>
              <a:ext cx="876300" cy="523220"/>
            </a:xfrm>
            <a:prstGeom prst="rect">
              <a:avLst/>
            </a:prstGeom>
            <a:noFill/>
          </p:spPr>
          <p:txBody>
            <a:bodyPr wrap="square" rtlCol="0">
              <a:spAutoFit/>
            </a:bodyPr>
            <a:lstStyle/>
            <a:p>
              <a:pPr algn="ctr"/>
              <a:r>
                <a:rPr lang="en-US" altLang="zh-CN" sz="2800" dirty="0">
                  <a:solidFill>
                    <a:srgbClr val="663A77"/>
                  </a:solidFill>
                  <a:latin typeface="Impact" panose="020B0806030902050204" pitchFamily="34" charset="0"/>
                </a:rPr>
                <a:t>05</a:t>
              </a:r>
              <a:endParaRPr lang="zh-CN" altLang="en-US" sz="2800" dirty="0">
                <a:solidFill>
                  <a:srgbClr val="663A77"/>
                </a:solidFill>
                <a:latin typeface="Impact" panose="020B0806030902050204" pitchFamily="34" charset="0"/>
              </a:endParaRPr>
            </a:p>
          </p:txBody>
        </p:sp>
      </p:grpSp>
      <p:grpSp>
        <p:nvGrpSpPr>
          <p:cNvPr id="82" name="组合 81"/>
          <p:cNvGrpSpPr/>
          <p:nvPr/>
        </p:nvGrpSpPr>
        <p:grpSpPr>
          <a:xfrm>
            <a:off x="3805203" y="4378705"/>
            <a:ext cx="1146641" cy="1295259"/>
            <a:chOff x="3122624" y="4408754"/>
            <a:chExt cx="1146492" cy="1295559"/>
          </a:xfrm>
        </p:grpSpPr>
        <p:grpSp>
          <p:nvGrpSpPr>
            <p:cNvPr id="83" name="组合 82"/>
            <p:cNvGrpSpPr/>
            <p:nvPr/>
          </p:nvGrpSpPr>
          <p:grpSpPr>
            <a:xfrm>
              <a:off x="3154984" y="4408754"/>
              <a:ext cx="1114132" cy="1295559"/>
              <a:chOff x="3295850" y="2065379"/>
              <a:chExt cx="3592274" cy="4177307"/>
            </a:xfrm>
          </p:grpSpPr>
          <p:sp>
            <p:nvSpPr>
              <p:cNvPr id="85" name="圆角矩形 84"/>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6" name="Freeform 5"/>
              <p:cNvSpPr>
                <a:spLocks/>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7" name="圆角矩形 86"/>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8" name="Freeform 5"/>
              <p:cNvSpPr>
                <a:spLocks/>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84" name="文本框 90"/>
            <p:cNvSpPr txBox="1"/>
            <p:nvPr/>
          </p:nvSpPr>
          <p:spPr>
            <a:xfrm>
              <a:off x="3122624" y="4575486"/>
              <a:ext cx="876300" cy="523220"/>
            </a:xfrm>
            <a:prstGeom prst="rect">
              <a:avLst/>
            </a:prstGeom>
            <a:noFill/>
          </p:spPr>
          <p:txBody>
            <a:bodyPr wrap="square" rtlCol="0">
              <a:spAutoFit/>
            </a:bodyPr>
            <a:lstStyle/>
            <a:p>
              <a:pPr algn="ctr"/>
              <a:r>
                <a:rPr lang="en-US" altLang="zh-CN" sz="2800" dirty="0">
                  <a:solidFill>
                    <a:srgbClr val="00AF92"/>
                  </a:solidFill>
                  <a:latin typeface="Impact" panose="020B0806030902050204" pitchFamily="34" charset="0"/>
                </a:rPr>
                <a:t>04</a:t>
              </a:r>
              <a:endParaRPr lang="zh-CN" altLang="en-US" sz="2800" dirty="0">
                <a:solidFill>
                  <a:srgbClr val="00AF92"/>
                </a:solidFill>
                <a:latin typeface="Impact" panose="020B0806030902050204" pitchFamily="34" charset="0"/>
              </a:endParaRPr>
            </a:p>
          </p:txBody>
        </p:sp>
      </p:grpSp>
      <p:grpSp>
        <p:nvGrpSpPr>
          <p:cNvPr id="89" name="组合 88"/>
          <p:cNvGrpSpPr/>
          <p:nvPr/>
        </p:nvGrpSpPr>
        <p:grpSpPr>
          <a:xfrm>
            <a:off x="3805203" y="2376077"/>
            <a:ext cx="1128090" cy="1295259"/>
            <a:chOff x="3122624" y="2405662"/>
            <a:chExt cx="1127943" cy="1295559"/>
          </a:xfrm>
        </p:grpSpPr>
        <p:grpSp>
          <p:nvGrpSpPr>
            <p:cNvPr id="90" name="组合 89"/>
            <p:cNvGrpSpPr/>
            <p:nvPr/>
          </p:nvGrpSpPr>
          <p:grpSpPr>
            <a:xfrm>
              <a:off x="3136435" y="2405662"/>
              <a:ext cx="1114132" cy="1295559"/>
              <a:chOff x="3295850" y="2065379"/>
              <a:chExt cx="3592274" cy="4177307"/>
            </a:xfrm>
          </p:grpSpPr>
          <p:sp>
            <p:nvSpPr>
              <p:cNvPr id="92" name="圆角矩形 91"/>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3" name="Freeform 5"/>
              <p:cNvSpPr>
                <a:spLocks/>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4" name="圆角矩形 93"/>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5" name="Freeform 5"/>
              <p:cNvSpPr>
                <a:spLocks/>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91" name="文本框 91"/>
            <p:cNvSpPr txBox="1"/>
            <p:nvPr/>
          </p:nvSpPr>
          <p:spPr>
            <a:xfrm>
              <a:off x="3122624" y="2571385"/>
              <a:ext cx="876300" cy="523220"/>
            </a:xfrm>
            <a:prstGeom prst="rect">
              <a:avLst/>
            </a:prstGeom>
            <a:noFill/>
          </p:spPr>
          <p:txBody>
            <a:bodyPr wrap="square" rtlCol="0">
              <a:spAutoFit/>
            </a:bodyPr>
            <a:lstStyle/>
            <a:p>
              <a:pPr algn="ctr"/>
              <a:r>
                <a:rPr lang="en-US" altLang="zh-CN" sz="2800" dirty="0">
                  <a:solidFill>
                    <a:srgbClr val="01ACBE"/>
                  </a:solidFill>
                  <a:latin typeface="Impact" panose="020B0806030902050204" pitchFamily="34" charset="0"/>
                </a:rPr>
                <a:t>02</a:t>
              </a:r>
              <a:endParaRPr lang="zh-CN" altLang="en-US" sz="2800" dirty="0">
                <a:solidFill>
                  <a:srgbClr val="01ACBE"/>
                </a:solidFill>
                <a:latin typeface="Impact" panose="020B0806030902050204" pitchFamily="34" charset="0"/>
              </a:endParaRPr>
            </a:p>
          </p:txBody>
        </p:sp>
      </p:grpSp>
      <p:grpSp>
        <p:nvGrpSpPr>
          <p:cNvPr id="96" name="组合 95"/>
          <p:cNvGrpSpPr/>
          <p:nvPr/>
        </p:nvGrpSpPr>
        <p:grpSpPr>
          <a:xfrm>
            <a:off x="4260557" y="3363600"/>
            <a:ext cx="1137615" cy="1295259"/>
            <a:chOff x="3577919" y="3393414"/>
            <a:chExt cx="1137467" cy="1295559"/>
          </a:xfrm>
        </p:grpSpPr>
        <p:grpSp>
          <p:nvGrpSpPr>
            <p:cNvPr id="97" name="组合 96"/>
            <p:cNvGrpSpPr/>
            <p:nvPr/>
          </p:nvGrpSpPr>
          <p:grpSpPr>
            <a:xfrm>
              <a:off x="3601254" y="3393414"/>
              <a:ext cx="1114132" cy="1295559"/>
              <a:chOff x="3295850" y="2065379"/>
              <a:chExt cx="3592274" cy="4177307"/>
            </a:xfrm>
          </p:grpSpPr>
          <p:sp>
            <p:nvSpPr>
              <p:cNvPr id="99" name="圆角矩形 98"/>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0" name="Freeform 5"/>
              <p:cNvSpPr>
                <a:spLocks/>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1" name="圆角矩形 100"/>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2" name="Freeform 5"/>
              <p:cNvSpPr>
                <a:spLocks/>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98" name="文本框 92"/>
            <p:cNvSpPr txBox="1"/>
            <p:nvPr/>
          </p:nvSpPr>
          <p:spPr>
            <a:xfrm>
              <a:off x="3577919" y="3560637"/>
              <a:ext cx="876300" cy="523220"/>
            </a:xfrm>
            <a:prstGeom prst="rect">
              <a:avLst/>
            </a:prstGeom>
            <a:noFill/>
          </p:spPr>
          <p:txBody>
            <a:bodyPr wrap="square" rtlCol="0">
              <a:spAutoFit/>
            </a:bodyPr>
            <a:lstStyle/>
            <a:p>
              <a:pPr algn="ctr"/>
              <a:r>
                <a:rPr lang="en-US" altLang="zh-CN" sz="2800" dirty="0">
                  <a:solidFill>
                    <a:srgbClr val="E87071"/>
                  </a:solidFill>
                  <a:latin typeface="Impact" panose="020B0806030902050204" pitchFamily="34" charset="0"/>
                </a:rPr>
                <a:t>03</a:t>
              </a:r>
              <a:endParaRPr lang="zh-CN" altLang="en-US" sz="2800" dirty="0">
                <a:solidFill>
                  <a:srgbClr val="E87071"/>
                </a:solidFill>
                <a:latin typeface="Impact" panose="020B0806030902050204" pitchFamily="34" charset="0"/>
              </a:endParaRPr>
            </a:p>
          </p:txBody>
        </p:sp>
      </p:grpSp>
      <p:grpSp>
        <p:nvGrpSpPr>
          <p:cNvPr id="103" name="组合 102"/>
          <p:cNvGrpSpPr/>
          <p:nvPr/>
        </p:nvGrpSpPr>
        <p:grpSpPr>
          <a:xfrm>
            <a:off x="1450168" y="2846326"/>
            <a:ext cx="2142717" cy="1898362"/>
            <a:chOff x="1082221" y="2876021"/>
            <a:chExt cx="2142438" cy="1898802"/>
          </a:xfrm>
        </p:grpSpPr>
        <p:sp>
          <p:nvSpPr>
            <p:cNvPr id="104" name="Freeform 5"/>
            <p:cNvSpPr>
              <a:spLocks/>
            </p:cNvSpPr>
            <p:nvPr/>
          </p:nvSpPr>
          <p:spPr bwMode="auto">
            <a:xfrm rot="10800000">
              <a:off x="1082221" y="2876021"/>
              <a:ext cx="2142438" cy="189880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32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5" name="Freeform 48"/>
            <p:cNvSpPr>
              <a:spLocks noEditPoints="1"/>
            </p:cNvSpPr>
            <p:nvPr/>
          </p:nvSpPr>
          <p:spPr bwMode="auto">
            <a:xfrm>
              <a:off x="1852542" y="3136483"/>
              <a:ext cx="601794" cy="654512"/>
            </a:xfrm>
            <a:custGeom>
              <a:avLst/>
              <a:gdLst>
                <a:gd name="T0" fmla="*/ 189 w 311"/>
                <a:gd name="T1" fmla="*/ 220 h 339"/>
                <a:gd name="T2" fmla="*/ 209 w 311"/>
                <a:gd name="T3" fmla="*/ 163 h 339"/>
                <a:gd name="T4" fmla="*/ 221 w 311"/>
                <a:gd name="T5" fmla="*/ 120 h 339"/>
                <a:gd name="T6" fmla="*/ 221 w 311"/>
                <a:gd name="T7" fmla="*/ 120 h 339"/>
                <a:gd name="T8" fmla="*/ 222 w 311"/>
                <a:gd name="T9" fmla="*/ 116 h 339"/>
                <a:gd name="T10" fmla="*/ 222 w 311"/>
                <a:gd name="T11" fmla="*/ 112 h 339"/>
                <a:gd name="T12" fmla="*/ 223 w 311"/>
                <a:gd name="T13" fmla="*/ 109 h 339"/>
                <a:gd name="T14" fmla="*/ 223 w 311"/>
                <a:gd name="T15" fmla="*/ 105 h 339"/>
                <a:gd name="T16" fmla="*/ 223 w 311"/>
                <a:gd name="T17" fmla="*/ 102 h 339"/>
                <a:gd name="T18" fmla="*/ 224 w 311"/>
                <a:gd name="T19" fmla="*/ 98 h 339"/>
                <a:gd name="T20" fmla="*/ 224 w 311"/>
                <a:gd name="T21" fmla="*/ 95 h 339"/>
                <a:gd name="T22" fmla="*/ 224 w 311"/>
                <a:gd name="T23" fmla="*/ 92 h 339"/>
                <a:gd name="T24" fmla="*/ 223 w 311"/>
                <a:gd name="T25" fmla="*/ 89 h 339"/>
                <a:gd name="T26" fmla="*/ 223 w 311"/>
                <a:gd name="T27" fmla="*/ 87 h 339"/>
                <a:gd name="T28" fmla="*/ 223 w 311"/>
                <a:gd name="T29" fmla="*/ 85 h 339"/>
                <a:gd name="T30" fmla="*/ 223 w 311"/>
                <a:gd name="T31" fmla="*/ 83 h 339"/>
                <a:gd name="T32" fmla="*/ 223 w 311"/>
                <a:gd name="T33" fmla="*/ 82 h 339"/>
                <a:gd name="T34" fmla="*/ 223 w 311"/>
                <a:gd name="T35" fmla="*/ 81 h 339"/>
                <a:gd name="T36" fmla="*/ 223 w 311"/>
                <a:gd name="T37" fmla="*/ 81 h 339"/>
                <a:gd name="T38" fmla="*/ 108 w 311"/>
                <a:gd name="T39" fmla="*/ 36 h 339"/>
                <a:gd name="T40" fmla="*/ 78 w 311"/>
                <a:gd name="T41" fmla="*/ 55 h 339"/>
                <a:gd name="T42" fmla="*/ 77 w 311"/>
                <a:gd name="T43" fmla="*/ 59 h 339"/>
                <a:gd name="T44" fmla="*/ 76 w 311"/>
                <a:gd name="T45" fmla="*/ 64 h 339"/>
                <a:gd name="T46" fmla="*/ 76 w 311"/>
                <a:gd name="T47" fmla="*/ 69 h 339"/>
                <a:gd name="T48" fmla="*/ 75 w 311"/>
                <a:gd name="T49" fmla="*/ 74 h 339"/>
                <a:gd name="T50" fmla="*/ 75 w 311"/>
                <a:gd name="T51" fmla="*/ 78 h 339"/>
                <a:gd name="T52" fmla="*/ 76 w 311"/>
                <a:gd name="T53" fmla="*/ 83 h 339"/>
                <a:gd name="T54" fmla="*/ 76 w 311"/>
                <a:gd name="T55" fmla="*/ 87 h 339"/>
                <a:gd name="T56" fmla="*/ 77 w 311"/>
                <a:gd name="T57" fmla="*/ 92 h 339"/>
                <a:gd name="T58" fmla="*/ 77 w 311"/>
                <a:gd name="T59" fmla="*/ 96 h 339"/>
                <a:gd name="T60" fmla="*/ 78 w 311"/>
                <a:gd name="T61" fmla="*/ 100 h 339"/>
                <a:gd name="T62" fmla="*/ 79 w 311"/>
                <a:gd name="T63" fmla="*/ 104 h 339"/>
                <a:gd name="T64" fmla="*/ 80 w 311"/>
                <a:gd name="T65" fmla="*/ 106 h 339"/>
                <a:gd name="T66" fmla="*/ 84 w 311"/>
                <a:gd name="T67" fmla="*/ 119 h 339"/>
                <a:gd name="T68" fmla="*/ 92 w 311"/>
                <a:gd name="T69" fmla="*/ 161 h 339"/>
                <a:gd name="T70" fmla="*/ 104 w 311"/>
                <a:gd name="T71" fmla="*/ 238 h 339"/>
                <a:gd name="T72" fmla="*/ 0 w 311"/>
                <a:gd name="T73" fmla="*/ 339 h 339"/>
                <a:gd name="T74" fmla="*/ 148 w 311"/>
                <a:gd name="T75" fmla="*/ 271 h 339"/>
                <a:gd name="T76" fmla="*/ 146 w 311"/>
                <a:gd name="T77" fmla="*/ 249 h 339"/>
                <a:gd name="T78" fmla="*/ 175 w 311"/>
                <a:gd name="T79" fmla="*/ 258 h 339"/>
                <a:gd name="T80" fmla="*/ 174 w 311"/>
                <a:gd name="T81" fmla="*/ 339 h 339"/>
                <a:gd name="T82" fmla="*/ 216 w 311"/>
                <a:gd name="T83" fmla="*/ 244 h 339"/>
                <a:gd name="T84" fmla="*/ 81 w 311"/>
                <a:gd name="T85" fmla="*/ 139 h 339"/>
                <a:gd name="T86" fmla="*/ 93 w 311"/>
                <a:gd name="T87" fmla="*/ 136 h 339"/>
                <a:gd name="T88" fmla="*/ 105 w 311"/>
                <a:gd name="T89" fmla="*/ 72 h 339"/>
                <a:gd name="T90" fmla="*/ 211 w 311"/>
                <a:gd name="T91" fmla="*/ 131 h 339"/>
                <a:gd name="T92" fmla="*/ 222 w 311"/>
                <a:gd name="T93" fmla="*/ 130 h 339"/>
                <a:gd name="T94" fmla="*/ 183 w 311"/>
                <a:gd name="T95" fmla="*/ 201 h 339"/>
                <a:gd name="T96" fmla="*/ 96 w 311"/>
                <a:gd name="T97" fmla="*/ 158 h 339"/>
                <a:gd name="T98" fmla="*/ 166 w 311"/>
                <a:gd name="T99" fmla="*/ 245 h 339"/>
                <a:gd name="T100" fmla="*/ 117 w 311"/>
                <a:gd name="T101" fmla="*/ 225 h 339"/>
                <a:gd name="T102" fmla="*/ 152 w 311"/>
                <a:gd name="T103" fmla="*/ 220 h 339"/>
                <a:gd name="T104" fmla="*/ 185 w 311"/>
                <a:gd name="T105" fmla="*/ 22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 h="339">
                  <a:moveTo>
                    <a:pt x="216" y="244"/>
                  </a:moveTo>
                  <a:cubicBezTo>
                    <a:pt x="194" y="236"/>
                    <a:pt x="189" y="220"/>
                    <a:pt x="189" y="220"/>
                  </a:cubicBezTo>
                  <a:cubicBezTo>
                    <a:pt x="189" y="202"/>
                    <a:pt x="189" y="202"/>
                    <a:pt x="189" y="202"/>
                  </a:cubicBezTo>
                  <a:cubicBezTo>
                    <a:pt x="205" y="182"/>
                    <a:pt x="209" y="163"/>
                    <a:pt x="209" y="163"/>
                  </a:cubicBezTo>
                  <a:cubicBezTo>
                    <a:pt x="212" y="160"/>
                    <a:pt x="218" y="154"/>
                    <a:pt x="218" y="154"/>
                  </a:cubicBezTo>
                  <a:cubicBezTo>
                    <a:pt x="229" y="137"/>
                    <a:pt x="225" y="116"/>
                    <a:pt x="221" y="120"/>
                  </a:cubicBezTo>
                  <a:cubicBezTo>
                    <a:pt x="221" y="120"/>
                    <a:pt x="221" y="121"/>
                    <a:pt x="220" y="122"/>
                  </a:cubicBezTo>
                  <a:cubicBezTo>
                    <a:pt x="220" y="121"/>
                    <a:pt x="221" y="121"/>
                    <a:pt x="221" y="120"/>
                  </a:cubicBezTo>
                  <a:cubicBezTo>
                    <a:pt x="221" y="120"/>
                    <a:pt x="221" y="119"/>
                    <a:pt x="221" y="119"/>
                  </a:cubicBezTo>
                  <a:cubicBezTo>
                    <a:pt x="221" y="118"/>
                    <a:pt x="221" y="117"/>
                    <a:pt x="222" y="116"/>
                  </a:cubicBezTo>
                  <a:cubicBezTo>
                    <a:pt x="222" y="116"/>
                    <a:pt x="222" y="116"/>
                    <a:pt x="222" y="115"/>
                  </a:cubicBezTo>
                  <a:cubicBezTo>
                    <a:pt x="222" y="114"/>
                    <a:pt x="222" y="113"/>
                    <a:pt x="222" y="112"/>
                  </a:cubicBezTo>
                  <a:cubicBezTo>
                    <a:pt x="222" y="112"/>
                    <a:pt x="222" y="112"/>
                    <a:pt x="222" y="111"/>
                  </a:cubicBezTo>
                  <a:cubicBezTo>
                    <a:pt x="223" y="110"/>
                    <a:pt x="223" y="110"/>
                    <a:pt x="223" y="109"/>
                  </a:cubicBezTo>
                  <a:cubicBezTo>
                    <a:pt x="223" y="108"/>
                    <a:pt x="223" y="108"/>
                    <a:pt x="223" y="108"/>
                  </a:cubicBezTo>
                  <a:cubicBezTo>
                    <a:pt x="223" y="107"/>
                    <a:pt x="223" y="106"/>
                    <a:pt x="223" y="105"/>
                  </a:cubicBezTo>
                  <a:cubicBezTo>
                    <a:pt x="223" y="105"/>
                    <a:pt x="223" y="105"/>
                    <a:pt x="223" y="104"/>
                  </a:cubicBezTo>
                  <a:cubicBezTo>
                    <a:pt x="223" y="103"/>
                    <a:pt x="223" y="103"/>
                    <a:pt x="223" y="102"/>
                  </a:cubicBezTo>
                  <a:cubicBezTo>
                    <a:pt x="223" y="101"/>
                    <a:pt x="223" y="101"/>
                    <a:pt x="224" y="101"/>
                  </a:cubicBezTo>
                  <a:cubicBezTo>
                    <a:pt x="224" y="100"/>
                    <a:pt x="224" y="99"/>
                    <a:pt x="224" y="98"/>
                  </a:cubicBezTo>
                  <a:cubicBezTo>
                    <a:pt x="224" y="98"/>
                    <a:pt x="224" y="98"/>
                    <a:pt x="224" y="98"/>
                  </a:cubicBezTo>
                  <a:cubicBezTo>
                    <a:pt x="224" y="97"/>
                    <a:pt x="224" y="96"/>
                    <a:pt x="224" y="95"/>
                  </a:cubicBezTo>
                  <a:cubicBezTo>
                    <a:pt x="224" y="95"/>
                    <a:pt x="224" y="95"/>
                    <a:pt x="224" y="94"/>
                  </a:cubicBezTo>
                  <a:cubicBezTo>
                    <a:pt x="224" y="94"/>
                    <a:pt x="224" y="93"/>
                    <a:pt x="224" y="92"/>
                  </a:cubicBezTo>
                  <a:cubicBezTo>
                    <a:pt x="224" y="92"/>
                    <a:pt x="224" y="92"/>
                    <a:pt x="224" y="91"/>
                  </a:cubicBezTo>
                  <a:cubicBezTo>
                    <a:pt x="224" y="91"/>
                    <a:pt x="224" y="90"/>
                    <a:pt x="223" y="89"/>
                  </a:cubicBezTo>
                  <a:cubicBezTo>
                    <a:pt x="223" y="89"/>
                    <a:pt x="223" y="89"/>
                    <a:pt x="223" y="89"/>
                  </a:cubicBezTo>
                  <a:cubicBezTo>
                    <a:pt x="223" y="88"/>
                    <a:pt x="223" y="88"/>
                    <a:pt x="223" y="87"/>
                  </a:cubicBezTo>
                  <a:cubicBezTo>
                    <a:pt x="223" y="87"/>
                    <a:pt x="223" y="87"/>
                    <a:pt x="223" y="87"/>
                  </a:cubicBezTo>
                  <a:cubicBezTo>
                    <a:pt x="223" y="86"/>
                    <a:pt x="223" y="86"/>
                    <a:pt x="223" y="85"/>
                  </a:cubicBezTo>
                  <a:cubicBezTo>
                    <a:pt x="223" y="85"/>
                    <a:pt x="223" y="85"/>
                    <a:pt x="223" y="85"/>
                  </a:cubicBezTo>
                  <a:cubicBezTo>
                    <a:pt x="223" y="84"/>
                    <a:pt x="223" y="84"/>
                    <a:pt x="223" y="83"/>
                  </a:cubicBezTo>
                  <a:cubicBezTo>
                    <a:pt x="223" y="83"/>
                    <a:pt x="223" y="83"/>
                    <a:pt x="223" y="83"/>
                  </a:cubicBezTo>
                  <a:cubicBezTo>
                    <a:pt x="223" y="83"/>
                    <a:pt x="223" y="82"/>
                    <a:pt x="223" y="82"/>
                  </a:cubicBezTo>
                  <a:cubicBezTo>
                    <a:pt x="223" y="82"/>
                    <a:pt x="223" y="82"/>
                    <a:pt x="223" y="82"/>
                  </a:cubicBezTo>
                  <a:cubicBezTo>
                    <a:pt x="223" y="82"/>
                    <a:pt x="223" y="81"/>
                    <a:pt x="223" y="81"/>
                  </a:cubicBezTo>
                  <a:cubicBezTo>
                    <a:pt x="223" y="81"/>
                    <a:pt x="223" y="81"/>
                    <a:pt x="223" y="81"/>
                  </a:cubicBezTo>
                  <a:cubicBezTo>
                    <a:pt x="223" y="81"/>
                    <a:pt x="223" y="81"/>
                    <a:pt x="223" y="81"/>
                  </a:cubicBezTo>
                  <a:cubicBezTo>
                    <a:pt x="221" y="33"/>
                    <a:pt x="182" y="21"/>
                    <a:pt x="182" y="21"/>
                  </a:cubicBezTo>
                  <a:cubicBezTo>
                    <a:pt x="134" y="0"/>
                    <a:pt x="108" y="36"/>
                    <a:pt x="108" y="36"/>
                  </a:cubicBezTo>
                  <a:cubicBezTo>
                    <a:pt x="89" y="27"/>
                    <a:pt x="79" y="51"/>
                    <a:pt x="79" y="51"/>
                  </a:cubicBezTo>
                  <a:cubicBezTo>
                    <a:pt x="79" y="52"/>
                    <a:pt x="78" y="54"/>
                    <a:pt x="78" y="55"/>
                  </a:cubicBezTo>
                  <a:cubicBezTo>
                    <a:pt x="78" y="55"/>
                    <a:pt x="78" y="56"/>
                    <a:pt x="78" y="56"/>
                  </a:cubicBezTo>
                  <a:cubicBezTo>
                    <a:pt x="78" y="57"/>
                    <a:pt x="77" y="58"/>
                    <a:pt x="77" y="59"/>
                  </a:cubicBezTo>
                  <a:cubicBezTo>
                    <a:pt x="77" y="60"/>
                    <a:pt x="77" y="60"/>
                    <a:pt x="77" y="61"/>
                  </a:cubicBezTo>
                  <a:cubicBezTo>
                    <a:pt x="77" y="62"/>
                    <a:pt x="76" y="63"/>
                    <a:pt x="76" y="64"/>
                  </a:cubicBezTo>
                  <a:cubicBezTo>
                    <a:pt x="76" y="65"/>
                    <a:pt x="76" y="65"/>
                    <a:pt x="76" y="65"/>
                  </a:cubicBezTo>
                  <a:cubicBezTo>
                    <a:pt x="76" y="66"/>
                    <a:pt x="76" y="68"/>
                    <a:pt x="76" y="69"/>
                  </a:cubicBezTo>
                  <a:cubicBezTo>
                    <a:pt x="76" y="70"/>
                    <a:pt x="76" y="70"/>
                    <a:pt x="76" y="71"/>
                  </a:cubicBezTo>
                  <a:cubicBezTo>
                    <a:pt x="76" y="72"/>
                    <a:pt x="75" y="73"/>
                    <a:pt x="75" y="74"/>
                  </a:cubicBezTo>
                  <a:cubicBezTo>
                    <a:pt x="75" y="74"/>
                    <a:pt x="75" y="75"/>
                    <a:pt x="75" y="75"/>
                  </a:cubicBezTo>
                  <a:cubicBezTo>
                    <a:pt x="75" y="76"/>
                    <a:pt x="75" y="77"/>
                    <a:pt x="75" y="78"/>
                  </a:cubicBezTo>
                  <a:cubicBezTo>
                    <a:pt x="75" y="79"/>
                    <a:pt x="75" y="79"/>
                    <a:pt x="75" y="79"/>
                  </a:cubicBezTo>
                  <a:cubicBezTo>
                    <a:pt x="75" y="81"/>
                    <a:pt x="76" y="82"/>
                    <a:pt x="76" y="83"/>
                  </a:cubicBezTo>
                  <a:cubicBezTo>
                    <a:pt x="76" y="84"/>
                    <a:pt x="76" y="84"/>
                    <a:pt x="76" y="84"/>
                  </a:cubicBezTo>
                  <a:cubicBezTo>
                    <a:pt x="76" y="85"/>
                    <a:pt x="76" y="86"/>
                    <a:pt x="76" y="87"/>
                  </a:cubicBezTo>
                  <a:cubicBezTo>
                    <a:pt x="76" y="88"/>
                    <a:pt x="76" y="88"/>
                    <a:pt x="76" y="89"/>
                  </a:cubicBezTo>
                  <a:cubicBezTo>
                    <a:pt x="76" y="90"/>
                    <a:pt x="76" y="91"/>
                    <a:pt x="77" y="92"/>
                  </a:cubicBezTo>
                  <a:cubicBezTo>
                    <a:pt x="77" y="92"/>
                    <a:pt x="77" y="92"/>
                    <a:pt x="77" y="93"/>
                  </a:cubicBezTo>
                  <a:cubicBezTo>
                    <a:pt x="77" y="94"/>
                    <a:pt x="77" y="95"/>
                    <a:pt x="77" y="96"/>
                  </a:cubicBezTo>
                  <a:cubicBezTo>
                    <a:pt x="77" y="97"/>
                    <a:pt x="77" y="97"/>
                    <a:pt x="77" y="97"/>
                  </a:cubicBezTo>
                  <a:cubicBezTo>
                    <a:pt x="78" y="98"/>
                    <a:pt x="78" y="99"/>
                    <a:pt x="78" y="100"/>
                  </a:cubicBezTo>
                  <a:cubicBezTo>
                    <a:pt x="78" y="101"/>
                    <a:pt x="78" y="101"/>
                    <a:pt x="78" y="101"/>
                  </a:cubicBezTo>
                  <a:cubicBezTo>
                    <a:pt x="79" y="102"/>
                    <a:pt x="79" y="103"/>
                    <a:pt x="79" y="104"/>
                  </a:cubicBezTo>
                  <a:cubicBezTo>
                    <a:pt x="79" y="104"/>
                    <a:pt x="79" y="105"/>
                    <a:pt x="79" y="105"/>
                  </a:cubicBezTo>
                  <a:cubicBezTo>
                    <a:pt x="79" y="105"/>
                    <a:pt x="80" y="105"/>
                    <a:pt x="80" y="106"/>
                  </a:cubicBezTo>
                  <a:cubicBezTo>
                    <a:pt x="80" y="106"/>
                    <a:pt x="80" y="106"/>
                    <a:pt x="80" y="106"/>
                  </a:cubicBezTo>
                  <a:cubicBezTo>
                    <a:pt x="81" y="111"/>
                    <a:pt x="83" y="115"/>
                    <a:pt x="84" y="119"/>
                  </a:cubicBezTo>
                  <a:cubicBezTo>
                    <a:pt x="77" y="115"/>
                    <a:pt x="76" y="123"/>
                    <a:pt x="76" y="123"/>
                  </a:cubicBezTo>
                  <a:cubicBezTo>
                    <a:pt x="76" y="152"/>
                    <a:pt x="92" y="161"/>
                    <a:pt x="92" y="161"/>
                  </a:cubicBezTo>
                  <a:cubicBezTo>
                    <a:pt x="95" y="180"/>
                    <a:pt x="114" y="200"/>
                    <a:pt x="114" y="200"/>
                  </a:cubicBezTo>
                  <a:cubicBezTo>
                    <a:pt x="121" y="227"/>
                    <a:pt x="104" y="238"/>
                    <a:pt x="104" y="238"/>
                  </a:cubicBezTo>
                  <a:cubicBezTo>
                    <a:pt x="75" y="249"/>
                    <a:pt x="75" y="249"/>
                    <a:pt x="75" y="249"/>
                  </a:cubicBezTo>
                  <a:cubicBezTo>
                    <a:pt x="0" y="273"/>
                    <a:pt x="0" y="339"/>
                    <a:pt x="0" y="339"/>
                  </a:cubicBezTo>
                  <a:cubicBezTo>
                    <a:pt x="137" y="339"/>
                    <a:pt x="137" y="339"/>
                    <a:pt x="137" y="339"/>
                  </a:cubicBezTo>
                  <a:cubicBezTo>
                    <a:pt x="148" y="271"/>
                    <a:pt x="148" y="271"/>
                    <a:pt x="148" y="271"/>
                  </a:cubicBezTo>
                  <a:cubicBezTo>
                    <a:pt x="136" y="258"/>
                    <a:pt x="136" y="258"/>
                    <a:pt x="136" y="258"/>
                  </a:cubicBezTo>
                  <a:cubicBezTo>
                    <a:pt x="146" y="249"/>
                    <a:pt x="146" y="249"/>
                    <a:pt x="146" y="249"/>
                  </a:cubicBezTo>
                  <a:cubicBezTo>
                    <a:pt x="166" y="249"/>
                    <a:pt x="166" y="249"/>
                    <a:pt x="166" y="249"/>
                  </a:cubicBezTo>
                  <a:cubicBezTo>
                    <a:pt x="175" y="258"/>
                    <a:pt x="175" y="258"/>
                    <a:pt x="175" y="258"/>
                  </a:cubicBezTo>
                  <a:cubicBezTo>
                    <a:pt x="164" y="271"/>
                    <a:pt x="164" y="271"/>
                    <a:pt x="164" y="271"/>
                  </a:cubicBezTo>
                  <a:cubicBezTo>
                    <a:pt x="174" y="339"/>
                    <a:pt x="174" y="339"/>
                    <a:pt x="174" y="339"/>
                  </a:cubicBezTo>
                  <a:cubicBezTo>
                    <a:pt x="311" y="339"/>
                    <a:pt x="311" y="339"/>
                    <a:pt x="311" y="339"/>
                  </a:cubicBezTo>
                  <a:cubicBezTo>
                    <a:pt x="307" y="274"/>
                    <a:pt x="238" y="252"/>
                    <a:pt x="216" y="244"/>
                  </a:cubicBezTo>
                  <a:close/>
                  <a:moveTo>
                    <a:pt x="96" y="158"/>
                  </a:moveTo>
                  <a:cubicBezTo>
                    <a:pt x="94" y="157"/>
                    <a:pt x="86" y="153"/>
                    <a:pt x="81" y="139"/>
                  </a:cubicBezTo>
                  <a:cubicBezTo>
                    <a:pt x="81" y="139"/>
                    <a:pt x="77" y="124"/>
                    <a:pt x="81" y="123"/>
                  </a:cubicBezTo>
                  <a:cubicBezTo>
                    <a:pt x="81" y="123"/>
                    <a:pt x="86" y="119"/>
                    <a:pt x="93" y="136"/>
                  </a:cubicBezTo>
                  <a:cubicBezTo>
                    <a:pt x="94" y="139"/>
                    <a:pt x="96" y="142"/>
                    <a:pt x="97" y="143"/>
                  </a:cubicBezTo>
                  <a:cubicBezTo>
                    <a:pt x="97" y="143"/>
                    <a:pt x="82" y="98"/>
                    <a:pt x="105" y="72"/>
                  </a:cubicBezTo>
                  <a:cubicBezTo>
                    <a:pt x="105" y="72"/>
                    <a:pt x="155" y="137"/>
                    <a:pt x="211" y="104"/>
                  </a:cubicBezTo>
                  <a:cubicBezTo>
                    <a:pt x="211" y="131"/>
                    <a:pt x="211" y="131"/>
                    <a:pt x="211" y="131"/>
                  </a:cubicBezTo>
                  <a:cubicBezTo>
                    <a:pt x="211" y="138"/>
                    <a:pt x="211" y="143"/>
                    <a:pt x="215" y="136"/>
                  </a:cubicBezTo>
                  <a:cubicBezTo>
                    <a:pt x="222" y="120"/>
                    <a:pt x="222" y="130"/>
                    <a:pt x="222" y="130"/>
                  </a:cubicBezTo>
                  <a:cubicBezTo>
                    <a:pt x="220" y="148"/>
                    <a:pt x="212" y="156"/>
                    <a:pt x="206" y="161"/>
                  </a:cubicBezTo>
                  <a:cubicBezTo>
                    <a:pt x="201" y="176"/>
                    <a:pt x="193" y="190"/>
                    <a:pt x="183" y="201"/>
                  </a:cubicBezTo>
                  <a:cubicBezTo>
                    <a:pt x="152" y="236"/>
                    <a:pt x="121" y="201"/>
                    <a:pt x="121" y="201"/>
                  </a:cubicBezTo>
                  <a:cubicBezTo>
                    <a:pt x="109" y="191"/>
                    <a:pt x="101" y="175"/>
                    <a:pt x="96" y="158"/>
                  </a:cubicBezTo>
                  <a:close/>
                  <a:moveTo>
                    <a:pt x="185" y="222"/>
                  </a:moveTo>
                  <a:cubicBezTo>
                    <a:pt x="166" y="245"/>
                    <a:pt x="166" y="245"/>
                    <a:pt x="166" y="245"/>
                  </a:cubicBezTo>
                  <a:cubicBezTo>
                    <a:pt x="147" y="245"/>
                    <a:pt x="147" y="245"/>
                    <a:pt x="147" y="245"/>
                  </a:cubicBezTo>
                  <a:cubicBezTo>
                    <a:pt x="117" y="225"/>
                    <a:pt x="117" y="225"/>
                    <a:pt x="117" y="225"/>
                  </a:cubicBezTo>
                  <a:cubicBezTo>
                    <a:pt x="117" y="225"/>
                    <a:pt x="119" y="216"/>
                    <a:pt x="119" y="204"/>
                  </a:cubicBezTo>
                  <a:cubicBezTo>
                    <a:pt x="119" y="204"/>
                    <a:pt x="132" y="221"/>
                    <a:pt x="152" y="220"/>
                  </a:cubicBezTo>
                  <a:cubicBezTo>
                    <a:pt x="152" y="220"/>
                    <a:pt x="171" y="222"/>
                    <a:pt x="185" y="204"/>
                  </a:cubicBezTo>
                  <a:lnTo>
                    <a:pt x="185" y="222"/>
                  </a:lnTo>
                  <a:close/>
                </a:path>
              </a:pathLst>
            </a:custGeom>
            <a:solidFill>
              <a:srgbClr val="A7A9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6" name="文本框 116"/>
            <p:cNvSpPr txBox="1"/>
            <p:nvPr/>
          </p:nvSpPr>
          <p:spPr>
            <a:xfrm>
              <a:off x="1278815" y="3760217"/>
              <a:ext cx="1795688" cy="461665"/>
            </a:xfrm>
            <a:prstGeom prst="rect">
              <a:avLst/>
            </a:prstGeom>
            <a:noFill/>
          </p:spPr>
          <p:txBody>
            <a:bodyPr wrap="square" rtlCol="0">
              <a:spAutoFit/>
            </a:bodyPr>
            <a:lstStyle/>
            <a:p>
              <a:pPr algn="ctr"/>
              <a:r>
                <a:rPr lang="zh-CN" altLang="en-US" sz="2400" dirty="0" smtClean="0">
                  <a:solidFill>
                    <a:prstClr val="black">
                      <a:lumMod val="50000"/>
                      <a:lumOff val="50000"/>
                    </a:prstClr>
                  </a:solidFill>
                  <a:effectLst>
                    <a:innerShdw blurRad="38100" dist="50800" dir="13500000">
                      <a:prstClr val="black">
                        <a:alpha val="60000"/>
                      </a:prstClr>
                    </a:innerShdw>
                  </a:effectLst>
                  <a:latin typeface="微软雅黑" panose="020B0503020204020204" pitchFamily="34" charset="-122"/>
                  <a:ea typeface="微软雅黑" panose="020B0503020204020204" pitchFamily="34" charset="-122"/>
                </a:rPr>
                <a:t>添加标题</a:t>
              </a:r>
              <a:endParaRPr lang="zh-CN" altLang="en-US" sz="2400" dirty="0">
                <a:solidFill>
                  <a:prstClr val="black">
                    <a:lumMod val="50000"/>
                    <a:lumOff val="50000"/>
                  </a:prstClr>
                </a:solidFill>
                <a:effectLst>
                  <a:innerShdw blurRad="38100" dist="50800" dir="13500000">
                    <a:prstClr val="black">
                      <a:alpha val="60000"/>
                    </a:prstClr>
                  </a:innerShdw>
                </a:effectLst>
                <a:latin typeface="微软雅黑" panose="020B0503020204020204" pitchFamily="34" charset="-122"/>
                <a:ea typeface="微软雅黑" panose="020B0503020204020204" pitchFamily="34" charset="-122"/>
              </a:endParaRPr>
            </a:p>
          </p:txBody>
        </p:sp>
      </p:grpSp>
      <p:sp>
        <p:nvSpPr>
          <p:cNvPr id="107" name="TextBox 142"/>
          <p:cNvSpPr txBox="1"/>
          <p:nvPr/>
        </p:nvSpPr>
        <p:spPr>
          <a:xfrm>
            <a:off x="8067558" y="1560582"/>
            <a:ext cx="2236510" cy="584775"/>
          </a:xfrm>
          <a:prstGeom prst="rect">
            <a:avLst/>
          </a:prstGeom>
          <a:noFill/>
        </p:spPr>
        <p:txBody>
          <a:bodyPr wrap="none" rtlCol="0">
            <a:spAutoFit/>
          </a:bodyPr>
          <a:lstStyle/>
          <a:p>
            <a:r>
              <a:rPr lang="zh-CN" altLang="en-US" sz="1600" dirty="0">
                <a:solidFill>
                  <a:schemeClr val="tx1">
                    <a:lumMod val="75000"/>
                    <a:lumOff val="25000"/>
                  </a:schemeClr>
                </a:solidFill>
                <a:latin typeface="+mn-ea"/>
                <a:cs typeface="方正兰亭细黑_GBK_M" pitchFamily="2" charset="2"/>
              </a:rPr>
              <a:t>就读于北京大学工商管</a:t>
            </a:r>
            <a:endParaRPr lang="en-US" altLang="zh-CN" sz="1600" dirty="0">
              <a:solidFill>
                <a:schemeClr val="tx1">
                  <a:lumMod val="75000"/>
                  <a:lumOff val="25000"/>
                </a:schemeClr>
              </a:solidFill>
              <a:latin typeface="+mn-ea"/>
              <a:cs typeface="方正兰亭细黑_GBK_M" pitchFamily="2" charset="2"/>
            </a:endParaRPr>
          </a:p>
          <a:p>
            <a:r>
              <a:rPr lang="zh-CN" altLang="en-US" sz="1600" dirty="0">
                <a:solidFill>
                  <a:schemeClr val="tx1">
                    <a:lumMod val="75000"/>
                    <a:lumOff val="25000"/>
                  </a:schemeClr>
                </a:solidFill>
                <a:latin typeface="+mn-ea"/>
                <a:cs typeface="方正兰亭细黑_GBK_M" pitchFamily="2" charset="2"/>
              </a:rPr>
              <a:t>理专业，学士学位。</a:t>
            </a:r>
            <a:endParaRPr lang="en-US" altLang="zh-CN" sz="1600" dirty="0">
              <a:solidFill>
                <a:schemeClr val="tx1">
                  <a:lumMod val="75000"/>
                  <a:lumOff val="25000"/>
                </a:schemeClr>
              </a:solidFill>
              <a:latin typeface="+mn-ea"/>
              <a:cs typeface="方正兰亭细黑_GBK_M" pitchFamily="2" charset="2"/>
            </a:endParaRPr>
          </a:p>
        </p:txBody>
      </p:sp>
      <p:sp>
        <p:nvSpPr>
          <p:cNvPr id="108" name="TextBox 144"/>
          <p:cNvSpPr txBox="1"/>
          <p:nvPr/>
        </p:nvSpPr>
        <p:spPr>
          <a:xfrm>
            <a:off x="6602046" y="1683692"/>
            <a:ext cx="1234633" cy="338554"/>
          </a:xfrm>
          <a:prstGeom prst="rect">
            <a:avLst/>
          </a:prstGeom>
          <a:noFill/>
        </p:spPr>
        <p:txBody>
          <a:bodyPr wrap="none" rtlCol="0">
            <a:spAutoFit/>
          </a:bodyPr>
          <a:lstStyle/>
          <a:p>
            <a:r>
              <a:rPr lang="en-US" altLang="zh-CN" sz="1600" dirty="0">
                <a:solidFill>
                  <a:srgbClr val="FFB850"/>
                </a:solidFill>
                <a:latin typeface="微软雅黑" panose="020B0503020204020204" pitchFamily="34" charset="-122"/>
                <a:ea typeface="微软雅黑" panose="020B0503020204020204" pitchFamily="34" charset="-122"/>
                <a:cs typeface="方正兰亭细黑_GBK_M" pitchFamily="2" charset="2"/>
              </a:rPr>
              <a:t>1994-1998</a:t>
            </a:r>
          </a:p>
        </p:txBody>
      </p:sp>
      <p:cxnSp>
        <p:nvCxnSpPr>
          <p:cNvPr id="109" name="直接连接符 108"/>
          <p:cNvCxnSpPr/>
          <p:nvPr/>
        </p:nvCxnSpPr>
        <p:spPr>
          <a:xfrm flipV="1">
            <a:off x="8023916" y="1628323"/>
            <a:ext cx="0" cy="480069"/>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0" name="TextBox 136"/>
          <p:cNvSpPr txBox="1"/>
          <p:nvPr/>
        </p:nvSpPr>
        <p:spPr>
          <a:xfrm>
            <a:off x="8016256" y="2528494"/>
            <a:ext cx="1826141" cy="584775"/>
          </a:xfrm>
          <a:prstGeom prst="rect">
            <a:avLst/>
          </a:prstGeom>
          <a:noFill/>
        </p:spPr>
        <p:txBody>
          <a:bodyPr wrap="none" rtlCol="0">
            <a:spAutoFit/>
          </a:bodyPr>
          <a:lstStyle/>
          <a:p>
            <a:r>
              <a:rPr lang="zh-CN" altLang="en-US"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rPr>
              <a:t>就读于芝加哥大学</a:t>
            </a:r>
            <a:endParaRPr lang="en-US" altLang="zh-CN"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endParaRPr>
          </a:p>
          <a:p>
            <a:r>
              <a:rPr lang="zh-CN" altLang="en-US"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rPr>
              <a:t>工商管理</a:t>
            </a:r>
            <a:r>
              <a:rPr lang="en-US" altLang="zh-CN"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rPr>
              <a:t>MBA</a:t>
            </a:r>
            <a:r>
              <a:rPr lang="zh-CN" altLang="en-US"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rPr>
              <a:t>。</a:t>
            </a:r>
            <a:endParaRPr lang="en-US" altLang="zh-CN"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endParaRPr>
          </a:p>
        </p:txBody>
      </p:sp>
      <p:sp>
        <p:nvSpPr>
          <p:cNvPr id="111" name="TextBox 138"/>
          <p:cNvSpPr txBox="1"/>
          <p:nvPr/>
        </p:nvSpPr>
        <p:spPr>
          <a:xfrm>
            <a:off x="6602046" y="2651606"/>
            <a:ext cx="1234633" cy="338554"/>
          </a:xfrm>
          <a:prstGeom prst="rect">
            <a:avLst/>
          </a:prstGeom>
          <a:noFill/>
        </p:spPr>
        <p:txBody>
          <a:bodyPr wrap="none" rtlCol="0">
            <a:spAutoFit/>
          </a:bodyPr>
          <a:lstStyle/>
          <a:p>
            <a:r>
              <a:rPr lang="en-US" altLang="zh-CN" sz="1600" dirty="0">
                <a:solidFill>
                  <a:srgbClr val="01ACBE"/>
                </a:solidFill>
                <a:latin typeface="微软雅黑" panose="020B0503020204020204" pitchFamily="34" charset="-122"/>
                <a:ea typeface="微软雅黑" panose="020B0503020204020204" pitchFamily="34" charset="-122"/>
                <a:cs typeface="方正兰亭细黑_GBK_M" pitchFamily="2" charset="2"/>
              </a:rPr>
              <a:t>1998-2000</a:t>
            </a:r>
          </a:p>
        </p:txBody>
      </p:sp>
      <p:cxnSp>
        <p:nvCxnSpPr>
          <p:cNvPr id="112" name="直接连接符 111"/>
          <p:cNvCxnSpPr/>
          <p:nvPr/>
        </p:nvCxnSpPr>
        <p:spPr>
          <a:xfrm flipV="1">
            <a:off x="8020688" y="2608234"/>
            <a:ext cx="0" cy="480069"/>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3" name="TextBox 130"/>
          <p:cNvSpPr txBox="1"/>
          <p:nvPr/>
        </p:nvSpPr>
        <p:spPr>
          <a:xfrm>
            <a:off x="8042206" y="3523867"/>
            <a:ext cx="1871025" cy="584775"/>
          </a:xfrm>
          <a:prstGeom prst="rect">
            <a:avLst/>
          </a:prstGeom>
          <a:noFill/>
        </p:spPr>
        <p:txBody>
          <a:bodyPr wrap="none" rtlCol="0">
            <a:spAutoFit/>
          </a:bodyPr>
          <a:lstStyle/>
          <a:p>
            <a:r>
              <a:rPr lang="en-US" altLang="zh-CN" sz="1600" dirty="0">
                <a:solidFill>
                  <a:schemeClr val="tx1">
                    <a:lumMod val="75000"/>
                    <a:lumOff val="25000"/>
                  </a:schemeClr>
                </a:solidFill>
                <a:latin typeface="+mn-ea"/>
                <a:cs typeface="方正兰亭细黑_GBK_M" pitchFamily="2" charset="2"/>
              </a:rPr>
              <a:t>XX</a:t>
            </a:r>
            <a:r>
              <a:rPr lang="zh-CN" altLang="en-US" sz="1600" dirty="0">
                <a:solidFill>
                  <a:schemeClr val="tx1">
                    <a:lumMod val="75000"/>
                    <a:lumOff val="25000"/>
                  </a:schemeClr>
                </a:solidFill>
                <a:latin typeface="+mn-ea"/>
                <a:cs typeface="方正兰亭细黑_GBK_M" pitchFamily="2" charset="2"/>
              </a:rPr>
              <a:t>市</a:t>
            </a:r>
            <a:r>
              <a:rPr lang="en-US" altLang="zh-CN" sz="1600" dirty="0">
                <a:solidFill>
                  <a:schemeClr val="tx1">
                    <a:lumMod val="75000"/>
                    <a:lumOff val="25000"/>
                  </a:schemeClr>
                </a:solidFill>
                <a:latin typeface="+mn-ea"/>
                <a:cs typeface="方正兰亭细黑_GBK_M" pitchFamily="2" charset="2"/>
              </a:rPr>
              <a:t>XX</a:t>
            </a:r>
            <a:r>
              <a:rPr lang="zh-CN" altLang="en-US" sz="1600" dirty="0">
                <a:solidFill>
                  <a:schemeClr val="tx1">
                    <a:lumMod val="75000"/>
                    <a:lumOff val="25000"/>
                  </a:schemeClr>
                </a:solidFill>
                <a:latin typeface="+mn-ea"/>
                <a:cs typeface="方正兰亭细黑_GBK_M" pitchFamily="2" charset="2"/>
              </a:rPr>
              <a:t>厂副厂长，</a:t>
            </a:r>
            <a:endParaRPr lang="en-US" altLang="zh-CN" sz="1600" dirty="0">
              <a:solidFill>
                <a:schemeClr val="tx1">
                  <a:lumMod val="75000"/>
                  <a:lumOff val="25000"/>
                </a:schemeClr>
              </a:solidFill>
              <a:latin typeface="+mn-ea"/>
              <a:cs typeface="方正兰亭细黑_GBK_M" pitchFamily="2" charset="2"/>
            </a:endParaRPr>
          </a:p>
          <a:p>
            <a:r>
              <a:rPr lang="zh-CN" altLang="en-US" sz="1600" dirty="0">
                <a:solidFill>
                  <a:schemeClr val="tx1">
                    <a:lumMod val="75000"/>
                    <a:lumOff val="25000"/>
                  </a:schemeClr>
                </a:solidFill>
                <a:latin typeface="+mn-ea"/>
                <a:cs typeface="方正兰亭细黑_GBK_M" pitchFamily="2" charset="2"/>
              </a:rPr>
              <a:t>入中国共产党。</a:t>
            </a:r>
            <a:endParaRPr lang="en-US" altLang="zh-CN" sz="1600" dirty="0">
              <a:solidFill>
                <a:schemeClr val="tx1">
                  <a:lumMod val="75000"/>
                  <a:lumOff val="25000"/>
                </a:schemeClr>
              </a:solidFill>
              <a:latin typeface="+mn-ea"/>
              <a:cs typeface="方正兰亭细黑_GBK_M" pitchFamily="2" charset="2"/>
            </a:endParaRPr>
          </a:p>
        </p:txBody>
      </p:sp>
      <p:sp>
        <p:nvSpPr>
          <p:cNvPr id="114" name="TextBox 132"/>
          <p:cNvSpPr txBox="1"/>
          <p:nvPr/>
        </p:nvSpPr>
        <p:spPr>
          <a:xfrm>
            <a:off x="6602046" y="3646977"/>
            <a:ext cx="1234633" cy="338554"/>
          </a:xfrm>
          <a:prstGeom prst="rect">
            <a:avLst/>
          </a:prstGeom>
          <a:noFill/>
        </p:spPr>
        <p:txBody>
          <a:bodyPr wrap="none" rtlCol="0">
            <a:spAutoFit/>
          </a:bodyPr>
          <a:lstStyle/>
          <a:p>
            <a:r>
              <a:rPr lang="en-US" altLang="zh-CN" sz="1600" dirty="0">
                <a:solidFill>
                  <a:srgbClr val="E87071"/>
                </a:solidFill>
                <a:latin typeface="微软雅黑" panose="020B0503020204020204" pitchFamily="34" charset="-122"/>
                <a:ea typeface="微软雅黑" panose="020B0503020204020204" pitchFamily="34" charset="-122"/>
                <a:cs typeface="方正兰亭细黑_GBK_M" pitchFamily="2" charset="2"/>
              </a:rPr>
              <a:t>2000-2006</a:t>
            </a:r>
          </a:p>
        </p:txBody>
      </p:sp>
      <p:cxnSp>
        <p:nvCxnSpPr>
          <p:cNvPr id="115" name="直接连接符 114"/>
          <p:cNvCxnSpPr/>
          <p:nvPr/>
        </p:nvCxnSpPr>
        <p:spPr>
          <a:xfrm flipV="1">
            <a:off x="8013487" y="3602324"/>
            <a:ext cx="0" cy="480069"/>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6" name="TextBox 124"/>
          <p:cNvSpPr txBox="1"/>
          <p:nvPr/>
        </p:nvSpPr>
        <p:spPr>
          <a:xfrm>
            <a:off x="8042206" y="4521587"/>
            <a:ext cx="1681871" cy="584775"/>
          </a:xfrm>
          <a:prstGeom prst="rect">
            <a:avLst/>
          </a:prstGeom>
          <a:noFill/>
        </p:spPr>
        <p:txBody>
          <a:bodyPr wrap="none" rtlCol="0">
            <a:spAutoFit/>
          </a:bodyPr>
          <a:lstStyle/>
          <a:p>
            <a:r>
              <a:rPr lang="en-US" altLang="zh-CN"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rPr>
              <a:t>XX</a:t>
            </a:r>
            <a:r>
              <a:rPr lang="zh-CN" altLang="en-US"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rPr>
              <a:t>市机械工业局</a:t>
            </a:r>
            <a:endParaRPr lang="en-US" altLang="zh-CN"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endParaRPr>
          </a:p>
          <a:p>
            <a:r>
              <a:rPr lang="zh-CN" altLang="en-US"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rPr>
              <a:t>副局长。</a:t>
            </a:r>
            <a:endParaRPr lang="en-US" altLang="zh-CN"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endParaRPr>
          </a:p>
        </p:txBody>
      </p:sp>
      <p:sp>
        <p:nvSpPr>
          <p:cNvPr id="117" name="TextBox 126"/>
          <p:cNvSpPr txBox="1"/>
          <p:nvPr/>
        </p:nvSpPr>
        <p:spPr>
          <a:xfrm>
            <a:off x="6607802" y="4636230"/>
            <a:ext cx="1234633" cy="338554"/>
          </a:xfrm>
          <a:prstGeom prst="rect">
            <a:avLst/>
          </a:prstGeom>
          <a:noFill/>
        </p:spPr>
        <p:txBody>
          <a:bodyPr wrap="none" rtlCol="0">
            <a:spAutoFit/>
          </a:bodyPr>
          <a:lstStyle/>
          <a:p>
            <a:r>
              <a:rPr lang="en-US" altLang="zh-CN" sz="1600" dirty="0">
                <a:solidFill>
                  <a:srgbClr val="00AF92"/>
                </a:solidFill>
                <a:latin typeface="微软雅黑" panose="020B0503020204020204" pitchFamily="34" charset="-122"/>
                <a:ea typeface="微软雅黑" panose="020B0503020204020204" pitchFamily="34" charset="-122"/>
                <a:cs typeface="方正兰亭细黑_GBK_M" pitchFamily="2" charset="2"/>
              </a:rPr>
              <a:t>2006-2008</a:t>
            </a:r>
          </a:p>
        </p:txBody>
      </p:sp>
      <p:cxnSp>
        <p:nvCxnSpPr>
          <p:cNvPr id="118" name="直接连接符 117"/>
          <p:cNvCxnSpPr/>
          <p:nvPr/>
        </p:nvCxnSpPr>
        <p:spPr>
          <a:xfrm flipV="1">
            <a:off x="8008339" y="4580861"/>
            <a:ext cx="0" cy="480069"/>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19" name="TextBox 118"/>
          <p:cNvSpPr txBox="1"/>
          <p:nvPr/>
        </p:nvSpPr>
        <p:spPr>
          <a:xfrm>
            <a:off x="8085373" y="5559398"/>
            <a:ext cx="1476686" cy="584775"/>
          </a:xfrm>
          <a:prstGeom prst="rect">
            <a:avLst/>
          </a:prstGeom>
          <a:noFill/>
        </p:spPr>
        <p:txBody>
          <a:bodyPr wrap="none" rtlCol="0">
            <a:spAutoFit/>
          </a:bodyPr>
          <a:lstStyle/>
          <a:p>
            <a:r>
              <a:rPr lang="en-US" altLang="zh-CN"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rPr>
              <a:t>XX</a:t>
            </a:r>
            <a:r>
              <a:rPr lang="zh-CN" altLang="en-US"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rPr>
              <a:t>市机械工业</a:t>
            </a:r>
            <a:endParaRPr lang="en-US" altLang="zh-CN"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endParaRPr>
          </a:p>
          <a:p>
            <a:r>
              <a:rPr lang="zh-CN" altLang="en-US"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rPr>
              <a:t>厅副厅长。</a:t>
            </a:r>
            <a:endParaRPr lang="en-US" altLang="zh-CN" sz="1600" dirty="0">
              <a:solidFill>
                <a:schemeClr val="tx1">
                  <a:lumMod val="75000"/>
                  <a:lumOff val="25000"/>
                </a:schemeClr>
              </a:solidFill>
              <a:latin typeface="方正姚体" panose="02010601030101010101" pitchFamily="2" charset="-122"/>
              <a:ea typeface="方正姚体" panose="02010601030101010101" pitchFamily="2" charset="-122"/>
              <a:cs typeface="方正兰亭细黑_GBK_M" pitchFamily="2" charset="2"/>
            </a:endParaRPr>
          </a:p>
        </p:txBody>
      </p:sp>
      <p:sp>
        <p:nvSpPr>
          <p:cNvPr id="120" name="TextBox 120"/>
          <p:cNvSpPr txBox="1"/>
          <p:nvPr/>
        </p:nvSpPr>
        <p:spPr>
          <a:xfrm>
            <a:off x="6614251" y="5682508"/>
            <a:ext cx="1234633" cy="338554"/>
          </a:xfrm>
          <a:prstGeom prst="rect">
            <a:avLst/>
          </a:prstGeom>
          <a:noFill/>
        </p:spPr>
        <p:txBody>
          <a:bodyPr wrap="none" rtlCol="0">
            <a:spAutoFit/>
          </a:bodyPr>
          <a:lstStyle/>
          <a:p>
            <a:r>
              <a:rPr lang="en-US" altLang="zh-CN" sz="1600" dirty="0">
                <a:solidFill>
                  <a:srgbClr val="663A77"/>
                </a:solidFill>
                <a:latin typeface="微软雅黑" panose="020B0503020204020204" pitchFamily="34" charset="-122"/>
                <a:ea typeface="微软雅黑" panose="020B0503020204020204" pitchFamily="34" charset="-122"/>
                <a:cs typeface="方正兰亭细黑_GBK_M" pitchFamily="2" charset="2"/>
              </a:rPr>
              <a:t>2008-2013</a:t>
            </a:r>
          </a:p>
        </p:txBody>
      </p:sp>
      <p:cxnSp>
        <p:nvCxnSpPr>
          <p:cNvPr id="121" name="直接连接符 120"/>
          <p:cNvCxnSpPr/>
          <p:nvPr/>
        </p:nvCxnSpPr>
        <p:spPr>
          <a:xfrm flipV="1">
            <a:off x="8023870" y="5648641"/>
            <a:ext cx="0" cy="480069"/>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22" name="文本框 121"/>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4140611693"/>
      </p:ext>
    </p:extLst>
  </p:cSld>
  <p:clrMapOvr>
    <a:masterClrMapping/>
  </p:clrMapOvr>
  <p:transition spd="slow" advClick="0" advTm="0">
    <p:push dir="u"/>
  </p:transition>
  <mc:AlternateContent xmlns:mc="http://schemas.openxmlformats.org/markup-compatibility/2006">
    <mc:Choice xmlns:p14="http://schemas.microsoft.com/office/powerpoint/2010/main" xmlns=""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2" presetClass="entr" presetSubtype="8" accel="40000" fill="hold" nodeType="afterEffect" p14:presetBounceEnd="40000">
                                      <p:stCondLst>
                                        <p:cond delay="0"/>
                                      </p:stCondLst>
                                      <p:childTnLst>
                                        <p:set>
                                          <p:cBhvr>
                                            <p:cTn id="16" dur="1" fill="hold">
                                              <p:stCondLst>
                                                <p:cond delay="0"/>
                                              </p:stCondLst>
                                            </p:cTn>
                                            <p:tgtEl>
                                              <p:spTgt spid="103"/>
                                            </p:tgtEl>
                                            <p:attrNameLst>
                                              <p:attrName>style.visibility</p:attrName>
                                            </p:attrNameLst>
                                          </p:cBhvr>
                                          <p:to>
                                            <p:strVal val="visible"/>
                                          </p:to>
                                        </p:set>
                                        <p:anim calcmode="lin" valueType="num" p14:bounceEnd="40000">
                                          <p:cBhvr additive="base">
                                            <p:cTn id="17" dur="1000" fill="hold"/>
                                            <p:tgtEl>
                                              <p:spTgt spid="103"/>
                                            </p:tgtEl>
                                            <p:attrNameLst>
                                              <p:attrName>ppt_x</p:attrName>
                                            </p:attrNameLst>
                                          </p:cBhvr>
                                          <p:tavLst>
                                            <p:tav tm="0">
                                              <p:val>
                                                <p:strVal val="0-#ppt_w/2"/>
                                              </p:val>
                                            </p:tav>
                                            <p:tav tm="100000">
                                              <p:val>
                                                <p:strVal val="#ppt_x"/>
                                              </p:val>
                                            </p:tav>
                                          </p:tavLst>
                                        </p:anim>
                                        <p:anim calcmode="lin" valueType="num" p14:bounceEnd="40000">
                                          <p:cBhvr additive="base">
                                            <p:cTn id="18" dur="1000" fill="hold"/>
                                            <p:tgtEl>
                                              <p:spTgt spid="103"/>
                                            </p:tgtEl>
                                            <p:attrNameLst>
                                              <p:attrName>ppt_y</p:attrName>
                                            </p:attrNameLst>
                                          </p:cBhvr>
                                          <p:tavLst>
                                            <p:tav tm="0">
                                              <p:val>
                                                <p:strVal val="#ppt_y"/>
                                              </p:val>
                                            </p:tav>
                                            <p:tav tm="100000">
                                              <p:val>
                                                <p:strVal val="#ppt_y"/>
                                              </p:val>
                                            </p:tav>
                                          </p:tavLst>
                                        </p:anim>
                                      </p:childTnLst>
                                    </p:cTn>
                                  </p:par>
                                </p:childTnLst>
                              </p:cTn>
                            </p:par>
                            <p:par>
                              <p:cTn id="19" fill="hold">
                                <p:stCondLst>
                                  <p:cond delay="2000"/>
                                </p:stCondLst>
                                <p:childTnLst>
                                  <p:par>
                                    <p:cTn id="20" presetID="1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p:tgtEl>
                                              <p:spTgt spid="8"/>
                                            </p:tgtEl>
                                            <p:attrNameLst>
                                              <p:attrName>ppt_x</p:attrName>
                                            </p:attrNameLst>
                                          </p:cBhvr>
                                          <p:tavLst>
                                            <p:tav tm="0">
                                              <p:val>
                                                <p:strVal val="#ppt_x-#ppt_w*1.125000"/>
                                              </p:val>
                                            </p:tav>
                                            <p:tav tm="100000">
                                              <p:val>
                                                <p:strVal val="#ppt_x"/>
                                              </p:val>
                                            </p:tav>
                                          </p:tavLst>
                                        </p:anim>
                                        <p:animEffect transition="in" filter="wipe(right)">
                                          <p:cBhvr>
                                            <p:cTn id="23" dur="500"/>
                                            <p:tgtEl>
                                              <p:spTgt spid="8"/>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8"/>
                                            </p:tgtEl>
                                            <p:attrNameLst>
                                              <p:attrName>style.visibility</p:attrName>
                                            </p:attrNameLst>
                                          </p:cBhvr>
                                          <p:to>
                                            <p:strVal val="visible"/>
                                          </p:to>
                                        </p:set>
                                        <p:animEffect transition="in" filter="fade">
                                          <p:cBhvr>
                                            <p:cTn id="27" dur="1000"/>
                                            <p:tgtEl>
                                              <p:spTgt spid="68"/>
                                            </p:tgtEl>
                                          </p:cBhvr>
                                        </p:animEffect>
                                      </p:childTnLst>
                                    </p:cTn>
                                  </p:par>
                                  <p:par>
                                    <p:cTn id="28" presetID="42" presetClass="path" presetSubtype="0" accel="50000" decel="50000" fill="hold" nodeType="withEffect">
                                      <p:stCondLst>
                                        <p:cond delay="0"/>
                                      </p:stCondLst>
                                      <p:childTnLst>
                                        <p:animMotion origin="layout" path="M -0.05859 0.24166 L -8.33333E-7 2.22222E-6 " pathEditMode="relative" rAng="0" ptsTypes="AA">
                                          <p:cBhvr>
                                            <p:cTn id="29" dur="1000" fill="hold"/>
                                            <p:tgtEl>
                                              <p:spTgt spid="68"/>
                                            </p:tgtEl>
                                            <p:attrNameLst>
                                              <p:attrName>ppt_x</p:attrName>
                                              <p:attrName>ppt_y</p:attrName>
                                            </p:attrNameLst>
                                          </p:cBhvr>
                                          <p:rCtr x="2930" y="-12083"/>
                                        </p:animMotion>
                                      </p:childTnLst>
                                    </p:cTn>
                                  </p:par>
                                  <p:par>
                                    <p:cTn id="30" presetID="10" presetClass="entr" presetSubtype="0" fill="hold" nodeType="withEffect">
                                      <p:stCondLst>
                                        <p:cond delay="0"/>
                                      </p:stCondLst>
                                      <p:childTnLst>
                                        <p:set>
                                          <p:cBhvr>
                                            <p:cTn id="31" dur="1" fill="hold">
                                              <p:stCondLst>
                                                <p:cond delay="0"/>
                                              </p:stCondLst>
                                            </p:cTn>
                                            <p:tgtEl>
                                              <p:spTgt spid="89"/>
                                            </p:tgtEl>
                                            <p:attrNameLst>
                                              <p:attrName>style.visibility</p:attrName>
                                            </p:attrNameLst>
                                          </p:cBhvr>
                                          <p:to>
                                            <p:strVal val="visible"/>
                                          </p:to>
                                        </p:set>
                                        <p:animEffect transition="in" filter="fade">
                                          <p:cBhvr>
                                            <p:cTn id="32" dur="1000"/>
                                            <p:tgtEl>
                                              <p:spTgt spid="89"/>
                                            </p:tgtEl>
                                          </p:cBhvr>
                                        </p:animEffect>
                                      </p:childTnLst>
                                    </p:cTn>
                                  </p:par>
                                  <p:par>
                                    <p:cTn id="33" presetID="42" presetClass="path" presetSubtype="0" accel="50000" decel="50000" fill="hold" nodeType="withEffect">
                                      <p:stCondLst>
                                        <p:cond delay="0"/>
                                      </p:stCondLst>
                                      <p:childTnLst>
                                        <p:animMotion origin="layout" path="M -0.15312 0.09584 L -3.33333E-6 -2.22222E-6 " pathEditMode="relative" rAng="0" ptsTypes="AA">
                                          <p:cBhvr>
                                            <p:cTn id="34" dur="1000" fill="hold"/>
                                            <p:tgtEl>
                                              <p:spTgt spid="89"/>
                                            </p:tgtEl>
                                            <p:attrNameLst>
                                              <p:attrName>ppt_x</p:attrName>
                                              <p:attrName>ppt_y</p:attrName>
                                            </p:attrNameLst>
                                          </p:cBhvr>
                                          <p:rCtr x="7656" y="-4792"/>
                                        </p:animMotion>
                                      </p:childTnLst>
                                    </p:cTn>
                                  </p:par>
                                  <p:par>
                                    <p:cTn id="35" presetID="10" presetClass="entr" presetSubtype="0" fill="hold" nodeType="withEffect">
                                      <p:stCondLst>
                                        <p:cond delay="0"/>
                                      </p:stCondLst>
                                      <p:childTnLst>
                                        <p:set>
                                          <p:cBhvr>
                                            <p:cTn id="36" dur="1" fill="hold">
                                              <p:stCondLst>
                                                <p:cond delay="0"/>
                                              </p:stCondLst>
                                            </p:cTn>
                                            <p:tgtEl>
                                              <p:spTgt spid="96"/>
                                            </p:tgtEl>
                                            <p:attrNameLst>
                                              <p:attrName>style.visibility</p:attrName>
                                            </p:attrNameLst>
                                          </p:cBhvr>
                                          <p:to>
                                            <p:strVal val="visible"/>
                                          </p:to>
                                        </p:set>
                                        <p:animEffect transition="in" filter="fade">
                                          <p:cBhvr>
                                            <p:cTn id="37" dur="1000"/>
                                            <p:tgtEl>
                                              <p:spTgt spid="96"/>
                                            </p:tgtEl>
                                          </p:cBhvr>
                                        </p:animEffect>
                                      </p:childTnLst>
                                    </p:cTn>
                                  </p:par>
                                  <p:par>
                                    <p:cTn id="38" presetID="42" presetClass="path" presetSubtype="0" accel="50000" decel="50000" fill="hold" nodeType="withEffect">
                                      <p:stCondLst>
                                        <p:cond delay="0"/>
                                      </p:stCondLst>
                                      <p:childTnLst>
                                        <p:animMotion origin="layout" path="M -0.18828 -0.03611 L -3.75E-6 -3.7037E-6 " pathEditMode="relative" rAng="0" ptsTypes="AA">
                                          <p:cBhvr>
                                            <p:cTn id="39" dur="1000" fill="hold"/>
                                            <p:tgtEl>
                                              <p:spTgt spid="96"/>
                                            </p:tgtEl>
                                            <p:attrNameLst>
                                              <p:attrName>ppt_x</p:attrName>
                                              <p:attrName>ppt_y</p:attrName>
                                            </p:attrNameLst>
                                          </p:cBhvr>
                                          <p:rCtr x="9414" y="1806"/>
                                        </p:animMotion>
                                      </p:childTnLst>
                                    </p:cTn>
                                  </p:par>
                                  <p:par>
                                    <p:cTn id="40" presetID="10" presetClass="entr" presetSubtype="0" fill="hold" nodeType="withEffect">
                                      <p:stCondLst>
                                        <p:cond delay="0"/>
                                      </p:stCondLst>
                                      <p:childTnLst>
                                        <p:set>
                                          <p:cBhvr>
                                            <p:cTn id="41" dur="1" fill="hold">
                                              <p:stCondLst>
                                                <p:cond delay="0"/>
                                              </p:stCondLst>
                                            </p:cTn>
                                            <p:tgtEl>
                                              <p:spTgt spid="82"/>
                                            </p:tgtEl>
                                            <p:attrNameLst>
                                              <p:attrName>style.visibility</p:attrName>
                                            </p:attrNameLst>
                                          </p:cBhvr>
                                          <p:to>
                                            <p:strVal val="visible"/>
                                          </p:to>
                                        </p:set>
                                        <p:animEffect transition="in" filter="fade">
                                          <p:cBhvr>
                                            <p:cTn id="42" dur="1000"/>
                                            <p:tgtEl>
                                              <p:spTgt spid="82"/>
                                            </p:tgtEl>
                                          </p:cBhvr>
                                        </p:animEffect>
                                      </p:childTnLst>
                                    </p:cTn>
                                  </p:par>
                                  <p:par>
                                    <p:cTn id="43" presetID="42" presetClass="path" presetSubtype="0" accel="50000" decel="50000" fill="hold" nodeType="withEffect">
                                      <p:stCondLst>
                                        <p:cond delay="0"/>
                                      </p:stCondLst>
                                      <p:childTnLst>
                                        <p:animMotion origin="layout" path="M -0.15156 -0.18611 L -4.58333E-6 -3.7037E-7 " pathEditMode="relative" rAng="0" ptsTypes="AA">
                                          <p:cBhvr>
                                            <p:cTn id="44" dur="1000" fill="hold"/>
                                            <p:tgtEl>
                                              <p:spTgt spid="82"/>
                                            </p:tgtEl>
                                            <p:attrNameLst>
                                              <p:attrName>ppt_x</p:attrName>
                                              <p:attrName>ppt_y</p:attrName>
                                            </p:attrNameLst>
                                          </p:cBhvr>
                                          <p:rCtr x="7578" y="9306"/>
                                        </p:animMotion>
                                      </p:childTnLst>
                                    </p:cTn>
                                  </p:par>
                                  <p:par>
                                    <p:cTn id="45" presetID="10" presetClass="entr" presetSubtype="0" fill="hold" nodeType="withEffect">
                                      <p:stCondLst>
                                        <p:cond delay="0"/>
                                      </p:stCondLst>
                                      <p:childTnLst>
                                        <p:set>
                                          <p:cBhvr>
                                            <p:cTn id="46" dur="1" fill="hold">
                                              <p:stCondLst>
                                                <p:cond delay="0"/>
                                              </p:stCondLst>
                                            </p:cTn>
                                            <p:tgtEl>
                                              <p:spTgt spid="75"/>
                                            </p:tgtEl>
                                            <p:attrNameLst>
                                              <p:attrName>style.visibility</p:attrName>
                                            </p:attrNameLst>
                                          </p:cBhvr>
                                          <p:to>
                                            <p:strVal val="visible"/>
                                          </p:to>
                                        </p:set>
                                        <p:animEffect transition="in" filter="fade">
                                          <p:cBhvr>
                                            <p:cTn id="47" dur="1000"/>
                                            <p:tgtEl>
                                              <p:spTgt spid="75"/>
                                            </p:tgtEl>
                                          </p:cBhvr>
                                        </p:animEffect>
                                      </p:childTnLst>
                                    </p:cTn>
                                  </p:par>
                                  <p:par>
                                    <p:cTn id="48" presetID="42" presetClass="path" presetSubtype="0" accel="50000" decel="50000" fill="hold" nodeType="withEffect">
                                      <p:stCondLst>
                                        <p:cond delay="0"/>
                                      </p:stCondLst>
                                      <p:childTnLst>
                                        <p:animMotion origin="layout" path="M -0.05625 -0.33194 L 2.70833E-6 -3.33333E-6 " pathEditMode="relative" rAng="0" ptsTypes="AA">
                                          <p:cBhvr>
                                            <p:cTn id="49" dur="1000" fill="hold"/>
                                            <p:tgtEl>
                                              <p:spTgt spid="75"/>
                                            </p:tgtEl>
                                            <p:attrNameLst>
                                              <p:attrName>ppt_x</p:attrName>
                                              <p:attrName>ppt_y</p:attrName>
                                            </p:attrNameLst>
                                          </p:cBhvr>
                                          <p:rCtr x="2812" y="16597"/>
                                        </p:animMotion>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nodeType="clickEffect">
                                      <p:stCondLst>
                                        <p:cond delay="0"/>
                                      </p:stCondLst>
                                      <p:childTnLst>
                                        <p:set>
                                          <p:cBhvr>
                                            <p:cTn id="53" dur="1" fill="hold">
                                              <p:stCondLst>
                                                <p:cond delay="0"/>
                                              </p:stCondLst>
                                            </p:cTn>
                                            <p:tgtEl>
                                              <p:spTgt spid="62"/>
                                            </p:tgtEl>
                                            <p:attrNameLst>
                                              <p:attrName>style.visibility</p:attrName>
                                            </p:attrNameLst>
                                          </p:cBhvr>
                                          <p:to>
                                            <p:strVal val="visible"/>
                                          </p:to>
                                        </p:set>
                                        <p:animEffect transition="in" filter="wipe(left)">
                                          <p:cBhvr>
                                            <p:cTn id="54" dur="500"/>
                                            <p:tgtEl>
                                              <p:spTgt spid="62"/>
                                            </p:tgtEl>
                                          </p:cBhvr>
                                        </p:animEffect>
                                      </p:childTnLst>
                                    </p:cTn>
                                  </p:par>
                                  <p:par>
                                    <p:cTn id="55" presetID="22" presetClass="entr" presetSubtype="8" fill="hold" nodeType="withEffect">
                                      <p:stCondLst>
                                        <p:cond delay="0"/>
                                      </p:stCondLst>
                                      <p:childTnLst>
                                        <p:set>
                                          <p:cBhvr>
                                            <p:cTn id="56" dur="1" fill="hold">
                                              <p:stCondLst>
                                                <p:cond delay="0"/>
                                              </p:stCondLst>
                                            </p:cTn>
                                            <p:tgtEl>
                                              <p:spTgt spid="40"/>
                                            </p:tgtEl>
                                            <p:attrNameLst>
                                              <p:attrName>style.visibility</p:attrName>
                                            </p:attrNameLst>
                                          </p:cBhvr>
                                          <p:to>
                                            <p:strVal val="visible"/>
                                          </p:to>
                                        </p:set>
                                        <p:animEffect transition="in" filter="wipe(left)">
                                          <p:cBhvr>
                                            <p:cTn id="57" dur="500"/>
                                            <p:tgtEl>
                                              <p:spTgt spid="40"/>
                                            </p:tgtEl>
                                          </p:cBhvr>
                                        </p:animEffect>
                                      </p:childTnLst>
                                    </p:cTn>
                                  </p:par>
                                  <p:par>
                                    <p:cTn id="58" presetID="22" presetClass="entr" presetSubtype="8" fill="hold" nodeType="withEffect">
                                      <p:stCondLst>
                                        <p:cond delay="0"/>
                                      </p:stCondLst>
                                      <p:childTnLst>
                                        <p:set>
                                          <p:cBhvr>
                                            <p:cTn id="59" dur="1" fill="hold">
                                              <p:stCondLst>
                                                <p:cond delay="0"/>
                                              </p:stCondLst>
                                            </p:cTn>
                                            <p:tgtEl>
                                              <p:spTgt spid="28"/>
                                            </p:tgtEl>
                                            <p:attrNameLst>
                                              <p:attrName>style.visibility</p:attrName>
                                            </p:attrNameLst>
                                          </p:cBhvr>
                                          <p:to>
                                            <p:strVal val="visible"/>
                                          </p:to>
                                        </p:set>
                                        <p:animEffect transition="in" filter="wipe(left)">
                                          <p:cBhvr>
                                            <p:cTn id="60" dur="500"/>
                                            <p:tgtEl>
                                              <p:spTgt spid="28"/>
                                            </p:tgtEl>
                                          </p:cBhvr>
                                        </p:animEffect>
                                      </p:childTnLst>
                                    </p:cTn>
                                  </p:par>
                                  <p:par>
                                    <p:cTn id="61" presetID="22" presetClass="entr" presetSubtype="8" fill="hold" nodeType="with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wipe(left)">
                                          <p:cBhvr>
                                            <p:cTn id="63" dur="500"/>
                                            <p:tgtEl>
                                              <p:spTgt spid="19"/>
                                            </p:tgtEl>
                                          </p:cBhvr>
                                        </p:animEffect>
                                      </p:childTnLst>
                                    </p:cTn>
                                  </p:par>
                                  <p:par>
                                    <p:cTn id="64" presetID="22" presetClass="entr" presetSubtype="8" fill="hold" nodeType="withEffect">
                                      <p:stCondLst>
                                        <p:cond delay="0"/>
                                      </p:stCondLst>
                                      <p:childTnLst>
                                        <p:set>
                                          <p:cBhvr>
                                            <p:cTn id="65" dur="1" fill="hold">
                                              <p:stCondLst>
                                                <p:cond delay="0"/>
                                              </p:stCondLst>
                                            </p:cTn>
                                            <p:tgtEl>
                                              <p:spTgt spid="10"/>
                                            </p:tgtEl>
                                            <p:attrNameLst>
                                              <p:attrName>style.visibility</p:attrName>
                                            </p:attrNameLst>
                                          </p:cBhvr>
                                          <p:to>
                                            <p:strVal val="visible"/>
                                          </p:to>
                                        </p:set>
                                        <p:animEffect transition="in" filter="wipe(left)">
                                          <p:cBhvr>
                                            <p:cTn id="66" dur="500"/>
                                            <p:tgtEl>
                                              <p:spTgt spid="10"/>
                                            </p:tgtEl>
                                          </p:cBhvr>
                                        </p:animEffect>
                                      </p:childTnLst>
                                    </p:cTn>
                                  </p:par>
                                </p:childTnLst>
                              </p:cTn>
                            </p:par>
                          </p:childTnLst>
                        </p:cTn>
                      </p:par>
                      <p:par>
                        <p:cTn id="67" fill="hold">
                          <p:stCondLst>
                            <p:cond delay="indefinite"/>
                          </p:stCondLst>
                          <p:childTnLst>
                            <p:par>
                              <p:cTn id="68" fill="hold">
                                <p:stCondLst>
                                  <p:cond delay="0"/>
                                </p:stCondLst>
                                <p:childTnLst>
                                  <p:par>
                                    <p:cTn id="69" presetID="12" presetClass="entr" presetSubtype="8" fill="hold" grpId="0" nodeType="clickEffect">
                                      <p:stCondLst>
                                        <p:cond delay="250"/>
                                      </p:stCondLst>
                                      <p:childTnLst>
                                        <p:set>
                                          <p:cBhvr>
                                            <p:cTn id="70" dur="1" fill="hold">
                                              <p:stCondLst>
                                                <p:cond delay="0"/>
                                              </p:stCondLst>
                                            </p:cTn>
                                            <p:tgtEl>
                                              <p:spTgt spid="107"/>
                                            </p:tgtEl>
                                            <p:attrNameLst>
                                              <p:attrName>style.visibility</p:attrName>
                                            </p:attrNameLst>
                                          </p:cBhvr>
                                          <p:to>
                                            <p:strVal val="visible"/>
                                          </p:to>
                                        </p:set>
                                        <p:anim calcmode="lin" valueType="num">
                                          <p:cBhvr additive="base">
                                            <p:cTn id="71" dur="500"/>
                                            <p:tgtEl>
                                              <p:spTgt spid="107"/>
                                            </p:tgtEl>
                                            <p:attrNameLst>
                                              <p:attrName>ppt_x</p:attrName>
                                            </p:attrNameLst>
                                          </p:cBhvr>
                                          <p:tavLst>
                                            <p:tav tm="0">
                                              <p:val>
                                                <p:strVal val="#ppt_x-#ppt_w*1.125000"/>
                                              </p:val>
                                            </p:tav>
                                            <p:tav tm="100000">
                                              <p:val>
                                                <p:strVal val="#ppt_x"/>
                                              </p:val>
                                            </p:tav>
                                          </p:tavLst>
                                        </p:anim>
                                        <p:animEffect transition="in" filter="wipe(right)">
                                          <p:cBhvr>
                                            <p:cTn id="72" dur="500"/>
                                            <p:tgtEl>
                                              <p:spTgt spid="107"/>
                                            </p:tgtEl>
                                          </p:cBhvr>
                                        </p:animEffect>
                                      </p:childTnLst>
                                    </p:cTn>
                                  </p:par>
                                  <p:par>
                                    <p:cTn id="73" presetID="12" presetClass="entr" presetSubtype="8" fill="hold" grpId="0" nodeType="withEffect">
                                      <p:stCondLst>
                                        <p:cond delay="250"/>
                                      </p:stCondLst>
                                      <p:childTnLst>
                                        <p:set>
                                          <p:cBhvr>
                                            <p:cTn id="74" dur="1" fill="hold">
                                              <p:stCondLst>
                                                <p:cond delay="0"/>
                                              </p:stCondLst>
                                            </p:cTn>
                                            <p:tgtEl>
                                              <p:spTgt spid="108"/>
                                            </p:tgtEl>
                                            <p:attrNameLst>
                                              <p:attrName>style.visibility</p:attrName>
                                            </p:attrNameLst>
                                          </p:cBhvr>
                                          <p:to>
                                            <p:strVal val="visible"/>
                                          </p:to>
                                        </p:set>
                                        <p:anim calcmode="lin" valueType="num">
                                          <p:cBhvr additive="base">
                                            <p:cTn id="75" dur="500"/>
                                            <p:tgtEl>
                                              <p:spTgt spid="108"/>
                                            </p:tgtEl>
                                            <p:attrNameLst>
                                              <p:attrName>ppt_x</p:attrName>
                                            </p:attrNameLst>
                                          </p:cBhvr>
                                          <p:tavLst>
                                            <p:tav tm="0">
                                              <p:val>
                                                <p:strVal val="#ppt_x-#ppt_w*1.125000"/>
                                              </p:val>
                                            </p:tav>
                                            <p:tav tm="100000">
                                              <p:val>
                                                <p:strVal val="#ppt_x"/>
                                              </p:val>
                                            </p:tav>
                                          </p:tavLst>
                                        </p:anim>
                                        <p:animEffect transition="in" filter="wipe(right)">
                                          <p:cBhvr>
                                            <p:cTn id="76" dur="500"/>
                                            <p:tgtEl>
                                              <p:spTgt spid="108"/>
                                            </p:tgtEl>
                                          </p:cBhvr>
                                        </p:animEffect>
                                      </p:childTnLst>
                                    </p:cTn>
                                  </p:par>
                                  <p:par>
                                    <p:cTn id="77" presetID="12" presetClass="entr" presetSubtype="8" fill="hold" nodeType="withEffect">
                                      <p:stCondLst>
                                        <p:cond delay="250"/>
                                      </p:stCondLst>
                                      <p:childTnLst>
                                        <p:set>
                                          <p:cBhvr>
                                            <p:cTn id="78" dur="1" fill="hold">
                                              <p:stCondLst>
                                                <p:cond delay="0"/>
                                              </p:stCondLst>
                                            </p:cTn>
                                            <p:tgtEl>
                                              <p:spTgt spid="109"/>
                                            </p:tgtEl>
                                            <p:attrNameLst>
                                              <p:attrName>style.visibility</p:attrName>
                                            </p:attrNameLst>
                                          </p:cBhvr>
                                          <p:to>
                                            <p:strVal val="visible"/>
                                          </p:to>
                                        </p:set>
                                        <p:anim calcmode="lin" valueType="num">
                                          <p:cBhvr additive="base">
                                            <p:cTn id="79" dur="500"/>
                                            <p:tgtEl>
                                              <p:spTgt spid="109"/>
                                            </p:tgtEl>
                                            <p:attrNameLst>
                                              <p:attrName>ppt_x</p:attrName>
                                            </p:attrNameLst>
                                          </p:cBhvr>
                                          <p:tavLst>
                                            <p:tav tm="0">
                                              <p:val>
                                                <p:strVal val="#ppt_x-#ppt_w*1.125000"/>
                                              </p:val>
                                            </p:tav>
                                            <p:tav tm="100000">
                                              <p:val>
                                                <p:strVal val="#ppt_x"/>
                                              </p:val>
                                            </p:tav>
                                          </p:tavLst>
                                        </p:anim>
                                        <p:animEffect transition="in" filter="wipe(right)">
                                          <p:cBhvr>
                                            <p:cTn id="80" dur="500"/>
                                            <p:tgtEl>
                                              <p:spTgt spid="109"/>
                                            </p:tgtEl>
                                          </p:cBhvr>
                                        </p:animEffect>
                                      </p:childTnLst>
                                    </p:cTn>
                                  </p:par>
                                  <p:par>
                                    <p:cTn id="81" presetID="12" presetClass="entr" presetSubtype="8" fill="hold" grpId="0" nodeType="withEffect">
                                      <p:stCondLst>
                                        <p:cond delay="250"/>
                                      </p:stCondLst>
                                      <p:childTnLst>
                                        <p:set>
                                          <p:cBhvr>
                                            <p:cTn id="82" dur="1" fill="hold">
                                              <p:stCondLst>
                                                <p:cond delay="0"/>
                                              </p:stCondLst>
                                            </p:cTn>
                                            <p:tgtEl>
                                              <p:spTgt spid="110"/>
                                            </p:tgtEl>
                                            <p:attrNameLst>
                                              <p:attrName>style.visibility</p:attrName>
                                            </p:attrNameLst>
                                          </p:cBhvr>
                                          <p:to>
                                            <p:strVal val="visible"/>
                                          </p:to>
                                        </p:set>
                                        <p:anim calcmode="lin" valueType="num">
                                          <p:cBhvr additive="base">
                                            <p:cTn id="83" dur="500"/>
                                            <p:tgtEl>
                                              <p:spTgt spid="110"/>
                                            </p:tgtEl>
                                            <p:attrNameLst>
                                              <p:attrName>ppt_x</p:attrName>
                                            </p:attrNameLst>
                                          </p:cBhvr>
                                          <p:tavLst>
                                            <p:tav tm="0">
                                              <p:val>
                                                <p:strVal val="#ppt_x-#ppt_w*1.125000"/>
                                              </p:val>
                                            </p:tav>
                                            <p:tav tm="100000">
                                              <p:val>
                                                <p:strVal val="#ppt_x"/>
                                              </p:val>
                                            </p:tav>
                                          </p:tavLst>
                                        </p:anim>
                                        <p:animEffect transition="in" filter="wipe(right)">
                                          <p:cBhvr>
                                            <p:cTn id="84" dur="500"/>
                                            <p:tgtEl>
                                              <p:spTgt spid="110"/>
                                            </p:tgtEl>
                                          </p:cBhvr>
                                        </p:animEffect>
                                      </p:childTnLst>
                                    </p:cTn>
                                  </p:par>
                                  <p:par>
                                    <p:cTn id="85" presetID="12" presetClass="entr" presetSubtype="8" fill="hold" grpId="0" nodeType="withEffect">
                                      <p:stCondLst>
                                        <p:cond delay="250"/>
                                      </p:stCondLst>
                                      <p:childTnLst>
                                        <p:set>
                                          <p:cBhvr>
                                            <p:cTn id="86" dur="1" fill="hold">
                                              <p:stCondLst>
                                                <p:cond delay="0"/>
                                              </p:stCondLst>
                                            </p:cTn>
                                            <p:tgtEl>
                                              <p:spTgt spid="111"/>
                                            </p:tgtEl>
                                            <p:attrNameLst>
                                              <p:attrName>style.visibility</p:attrName>
                                            </p:attrNameLst>
                                          </p:cBhvr>
                                          <p:to>
                                            <p:strVal val="visible"/>
                                          </p:to>
                                        </p:set>
                                        <p:anim calcmode="lin" valueType="num">
                                          <p:cBhvr additive="base">
                                            <p:cTn id="87" dur="500"/>
                                            <p:tgtEl>
                                              <p:spTgt spid="111"/>
                                            </p:tgtEl>
                                            <p:attrNameLst>
                                              <p:attrName>ppt_x</p:attrName>
                                            </p:attrNameLst>
                                          </p:cBhvr>
                                          <p:tavLst>
                                            <p:tav tm="0">
                                              <p:val>
                                                <p:strVal val="#ppt_x-#ppt_w*1.125000"/>
                                              </p:val>
                                            </p:tav>
                                            <p:tav tm="100000">
                                              <p:val>
                                                <p:strVal val="#ppt_x"/>
                                              </p:val>
                                            </p:tav>
                                          </p:tavLst>
                                        </p:anim>
                                        <p:animEffect transition="in" filter="wipe(right)">
                                          <p:cBhvr>
                                            <p:cTn id="88" dur="500"/>
                                            <p:tgtEl>
                                              <p:spTgt spid="111"/>
                                            </p:tgtEl>
                                          </p:cBhvr>
                                        </p:animEffect>
                                      </p:childTnLst>
                                    </p:cTn>
                                  </p:par>
                                  <p:par>
                                    <p:cTn id="89" presetID="12" presetClass="entr" presetSubtype="8" fill="hold" nodeType="withEffect">
                                      <p:stCondLst>
                                        <p:cond delay="250"/>
                                      </p:stCondLst>
                                      <p:childTnLst>
                                        <p:set>
                                          <p:cBhvr>
                                            <p:cTn id="90" dur="1" fill="hold">
                                              <p:stCondLst>
                                                <p:cond delay="0"/>
                                              </p:stCondLst>
                                            </p:cTn>
                                            <p:tgtEl>
                                              <p:spTgt spid="112"/>
                                            </p:tgtEl>
                                            <p:attrNameLst>
                                              <p:attrName>style.visibility</p:attrName>
                                            </p:attrNameLst>
                                          </p:cBhvr>
                                          <p:to>
                                            <p:strVal val="visible"/>
                                          </p:to>
                                        </p:set>
                                        <p:anim calcmode="lin" valueType="num">
                                          <p:cBhvr additive="base">
                                            <p:cTn id="91" dur="500"/>
                                            <p:tgtEl>
                                              <p:spTgt spid="112"/>
                                            </p:tgtEl>
                                            <p:attrNameLst>
                                              <p:attrName>ppt_x</p:attrName>
                                            </p:attrNameLst>
                                          </p:cBhvr>
                                          <p:tavLst>
                                            <p:tav tm="0">
                                              <p:val>
                                                <p:strVal val="#ppt_x-#ppt_w*1.125000"/>
                                              </p:val>
                                            </p:tav>
                                            <p:tav tm="100000">
                                              <p:val>
                                                <p:strVal val="#ppt_x"/>
                                              </p:val>
                                            </p:tav>
                                          </p:tavLst>
                                        </p:anim>
                                        <p:animEffect transition="in" filter="wipe(right)">
                                          <p:cBhvr>
                                            <p:cTn id="92" dur="500"/>
                                            <p:tgtEl>
                                              <p:spTgt spid="112"/>
                                            </p:tgtEl>
                                          </p:cBhvr>
                                        </p:animEffect>
                                      </p:childTnLst>
                                    </p:cTn>
                                  </p:par>
                                  <p:par>
                                    <p:cTn id="93" presetID="12" presetClass="entr" presetSubtype="8" fill="hold" grpId="0" nodeType="withEffect">
                                      <p:stCondLst>
                                        <p:cond delay="250"/>
                                      </p:stCondLst>
                                      <p:childTnLst>
                                        <p:set>
                                          <p:cBhvr>
                                            <p:cTn id="94" dur="1" fill="hold">
                                              <p:stCondLst>
                                                <p:cond delay="0"/>
                                              </p:stCondLst>
                                            </p:cTn>
                                            <p:tgtEl>
                                              <p:spTgt spid="113"/>
                                            </p:tgtEl>
                                            <p:attrNameLst>
                                              <p:attrName>style.visibility</p:attrName>
                                            </p:attrNameLst>
                                          </p:cBhvr>
                                          <p:to>
                                            <p:strVal val="visible"/>
                                          </p:to>
                                        </p:set>
                                        <p:anim calcmode="lin" valueType="num">
                                          <p:cBhvr additive="base">
                                            <p:cTn id="95" dur="500"/>
                                            <p:tgtEl>
                                              <p:spTgt spid="113"/>
                                            </p:tgtEl>
                                            <p:attrNameLst>
                                              <p:attrName>ppt_x</p:attrName>
                                            </p:attrNameLst>
                                          </p:cBhvr>
                                          <p:tavLst>
                                            <p:tav tm="0">
                                              <p:val>
                                                <p:strVal val="#ppt_x-#ppt_w*1.125000"/>
                                              </p:val>
                                            </p:tav>
                                            <p:tav tm="100000">
                                              <p:val>
                                                <p:strVal val="#ppt_x"/>
                                              </p:val>
                                            </p:tav>
                                          </p:tavLst>
                                        </p:anim>
                                        <p:animEffect transition="in" filter="wipe(right)">
                                          <p:cBhvr>
                                            <p:cTn id="96" dur="500"/>
                                            <p:tgtEl>
                                              <p:spTgt spid="113"/>
                                            </p:tgtEl>
                                          </p:cBhvr>
                                        </p:animEffect>
                                      </p:childTnLst>
                                    </p:cTn>
                                  </p:par>
                                  <p:par>
                                    <p:cTn id="97" presetID="12" presetClass="entr" presetSubtype="8" fill="hold" grpId="0" nodeType="withEffect">
                                      <p:stCondLst>
                                        <p:cond delay="250"/>
                                      </p:stCondLst>
                                      <p:childTnLst>
                                        <p:set>
                                          <p:cBhvr>
                                            <p:cTn id="98" dur="1" fill="hold">
                                              <p:stCondLst>
                                                <p:cond delay="0"/>
                                              </p:stCondLst>
                                            </p:cTn>
                                            <p:tgtEl>
                                              <p:spTgt spid="114"/>
                                            </p:tgtEl>
                                            <p:attrNameLst>
                                              <p:attrName>style.visibility</p:attrName>
                                            </p:attrNameLst>
                                          </p:cBhvr>
                                          <p:to>
                                            <p:strVal val="visible"/>
                                          </p:to>
                                        </p:set>
                                        <p:anim calcmode="lin" valueType="num">
                                          <p:cBhvr additive="base">
                                            <p:cTn id="99" dur="500"/>
                                            <p:tgtEl>
                                              <p:spTgt spid="114"/>
                                            </p:tgtEl>
                                            <p:attrNameLst>
                                              <p:attrName>ppt_x</p:attrName>
                                            </p:attrNameLst>
                                          </p:cBhvr>
                                          <p:tavLst>
                                            <p:tav tm="0">
                                              <p:val>
                                                <p:strVal val="#ppt_x-#ppt_w*1.125000"/>
                                              </p:val>
                                            </p:tav>
                                            <p:tav tm="100000">
                                              <p:val>
                                                <p:strVal val="#ppt_x"/>
                                              </p:val>
                                            </p:tav>
                                          </p:tavLst>
                                        </p:anim>
                                        <p:animEffect transition="in" filter="wipe(right)">
                                          <p:cBhvr>
                                            <p:cTn id="100" dur="500"/>
                                            <p:tgtEl>
                                              <p:spTgt spid="114"/>
                                            </p:tgtEl>
                                          </p:cBhvr>
                                        </p:animEffect>
                                      </p:childTnLst>
                                    </p:cTn>
                                  </p:par>
                                  <p:par>
                                    <p:cTn id="101" presetID="12" presetClass="entr" presetSubtype="8" fill="hold" nodeType="withEffect">
                                      <p:stCondLst>
                                        <p:cond delay="250"/>
                                      </p:stCondLst>
                                      <p:childTnLst>
                                        <p:set>
                                          <p:cBhvr>
                                            <p:cTn id="102" dur="1" fill="hold">
                                              <p:stCondLst>
                                                <p:cond delay="0"/>
                                              </p:stCondLst>
                                            </p:cTn>
                                            <p:tgtEl>
                                              <p:spTgt spid="115"/>
                                            </p:tgtEl>
                                            <p:attrNameLst>
                                              <p:attrName>style.visibility</p:attrName>
                                            </p:attrNameLst>
                                          </p:cBhvr>
                                          <p:to>
                                            <p:strVal val="visible"/>
                                          </p:to>
                                        </p:set>
                                        <p:anim calcmode="lin" valueType="num">
                                          <p:cBhvr additive="base">
                                            <p:cTn id="103" dur="500"/>
                                            <p:tgtEl>
                                              <p:spTgt spid="115"/>
                                            </p:tgtEl>
                                            <p:attrNameLst>
                                              <p:attrName>ppt_x</p:attrName>
                                            </p:attrNameLst>
                                          </p:cBhvr>
                                          <p:tavLst>
                                            <p:tav tm="0">
                                              <p:val>
                                                <p:strVal val="#ppt_x-#ppt_w*1.125000"/>
                                              </p:val>
                                            </p:tav>
                                            <p:tav tm="100000">
                                              <p:val>
                                                <p:strVal val="#ppt_x"/>
                                              </p:val>
                                            </p:tav>
                                          </p:tavLst>
                                        </p:anim>
                                        <p:animEffect transition="in" filter="wipe(right)">
                                          <p:cBhvr>
                                            <p:cTn id="104" dur="500"/>
                                            <p:tgtEl>
                                              <p:spTgt spid="115"/>
                                            </p:tgtEl>
                                          </p:cBhvr>
                                        </p:animEffect>
                                      </p:childTnLst>
                                    </p:cTn>
                                  </p:par>
                                  <p:par>
                                    <p:cTn id="105" presetID="12" presetClass="entr" presetSubtype="8" fill="hold" grpId="0" nodeType="withEffect">
                                      <p:stCondLst>
                                        <p:cond delay="250"/>
                                      </p:stCondLst>
                                      <p:childTnLst>
                                        <p:set>
                                          <p:cBhvr>
                                            <p:cTn id="106" dur="1" fill="hold">
                                              <p:stCondLst>
                                                <p:cond delay="0"/>
                                              </p:stCondLst>
                                            </p:cTn>
                                            <p:tgtEl>
                                              <p:spTgt spid="116"/>
                                            </p:tgtEl>
                                            <p:attrNameLst>
                                              <p:attrName>style.visibility</p:attrName>
                                            </p:attrNameLst>
                                          </p:cBhvr>
                                          <p:to>
                                            <p:strVal val="visible"/>
                                          </p:to>
                                        </p:set>
                                        <p:anim calcmode="lin" valueType="num">
                                          <p:cBhvr additive="base">
                                            <p:cTn id="107" dur="500"/>
                                            <p:tgtEl>
                                              <p:spTgt spid="116"/>
                                            </p:tgtEl>
                                            <p:attrNameLst>
                                              <p:attrName>ppt_x</p:attrName>
                                            </p:attrNameLst>
                                          </p:cBhvr>
                                          <p:tavLst>
                                            <p:tav tm="0">
                                              <p:val>
                                                <p:strVal val="#ppt_x-#ppt_w*1.125000"/>
                                              </p:val>
                                            </p:tav>
                                            <p:tav tm="100000">
                                              <p:val>
                                                <p:strVal val="#ppt_x"/>
                                              </p:val>
                                            </p:tav>
                                          </p:tavLst>
                                        </p:anim>
                                        <p:animEffect transition="in" filter="wipe(right)">
                                          <p:cBhvr>
                                            <p:cTn id="108" dur="500"/>
                                            <p:tgtEl>
                                              <p:spTgt spid="116"/>
                                            </p:tgtEl>
                                          </p:cBhvr>
                                        </p:animEffect>
                                      </p:childTnLst>
                                    </p:cTn>
                                  </p:par>
                                  <p:par>
                                    <p:cTn id="109" presetID="12" presetClass="entr" presetSubtype="8" fill="hold" grpId="0" nodeType="withEffect">
                                      <p:stCondLst>
                                        <p:cond delay="250"/>
                                      </p:stCondLst>
                                      <p:childTnLst>
                                        <p:set>
                                          <p:cBhvr>
                                            <p:cTn id="110" dur="1" fill="hold">
                                              <p:stCondLst>
                                                <p:cond delay="0"/>
                                              </p:stCondLst>
                                            </p:cTn>
                                            <p:tgtEl>
                                              <p:spTgt spid="117"/>
                                            </p:tgtEl>
                                            <p:attrNameLst>
                                              <p:attrName>style.visibility</p:attrName>
                                            </p:attrNameLst>
                                          </p:cBhvr>
                                          <p:to>
                                            <p:strVal val="visible"/>
                                          </p:to>
                                        </p:set>
                                        <p:anim calcmode="lin" valueType="num">
                                          <p:cBhvr additive="base">
                                            <p:cTn id="111" dur="500"/>
                                            <p:tgtEl>
                                              <p:spTgt spid="117"/>
                                            </p:tgtEl>
                                            <p:attrNameLst>
                                              <p:attrName>ppt_x</p:attrName>
                                            </p:attrNameLst>
                                          </p:cBhvr>
                                          <p:tavLst>
                                            <p:tav tm="0">
                                              <p:val>
                                                <p:strVal val="#ppt_x-#ppt_w*1.125000"/>
                                              </p:val>
                                            </p:tav>
                                            <p:tav tm="100000">
                                              <p:val>
                                                <p:strVal val="#ppt_x"/>
                                              </p:val>
                                            </p:tav>
                                          </p:tavLst>
                                        </p:anim>
                                        <p:animEffect transition="in" filter="wipe(right)">
                                          <p:cBhvr>
                                            <p:cTn id="112" dur="500"/>
                                            <p:tgtEl>
                                              <p:spTgt spid="117"/>
                                            </p:tgtEl>
                                          </p:cBhvr>
                                        </p:animEffect>
                                      </p:childTnLst>
                                    </p:cTn>
                                  </p:par>
                                  <p:par>
                                    <p:cTn id="113" presetID="12" presetClass="entr" presetSubtype="8" fill="hold" nodeType="withEffect">
                                      <p:stCondLst>
                                        <p:cond delay="250"/>
                                      </p:stCondLst>
                                      <p:childTnLst>
                                        <p:set>
                                          <p:cBhvr>
                                            <p:cTn id="114" dur="1" fill="hold">
                                              <p:stCondLst>
                                                <p:cond delay="0"/>
                                              </p:stCondLst>
                                            </p:cTn>
                                            <p:tgtEl>
                                              <p:spTgt spid="118"/>
                                            </p:tgtEl>
                                            <p:attrNameLst>
                                              <p:attrName>style.visibility</p:attrName>
                                            </p:attrNameLst>
                                          </p:cBhvr>
                                          <p:to>
                                            <p:strVal val="visible"/>
                                          </p:to>
                                        </p:set>
                                        <p:anim calcmode="lin" valueType="num">
                                          <p:cBhvr additive="base">
                                            <p:cTn id="115" dur="500"/>
                                            <p:tgtEl>
                                              <p:spTgt spid="118"/>
                                            </p:tgtEl>
                                            <p:attrNameLst>
                                              <p:attrName>ppt_x</p:attrName>
                                            </p:attrNameLst>
                                          </p:cBhvr>
                                          <p:tavLst>
                                            <p:tav tm="0">
                                              <p:val>
                                                <p:strVal val="#ppt_x-#ppt_w*1.125000"/>
                                              </p:val>
                                            </p:tav>
                                            <p:tav tm="100000">
                                              <p:val>
                                                <p:strVal val="#ppt_x"/>
                                              </p:val>
                                            </p:tav>
                                          </p:tavLst>
                                        </p:anim>
                                        <p:animEffect transition="in" filter="wipe(right)">
                                          <p:cBhvr>
                                            <p:cTn id="116" dur="500"/>
                                            <p:tgtEl>
                                              <p:spTgt spid="118"/>
                                            </p:tgtEl>
                                          </p:cBhvr>
                                        </p:animEffect>
                                      </p:childTnLst>
                                    </p:cTn>
                                  </p:par>
                                  <p:par>
                                    <p:cTn id="117" presetID="12" presetClass="entr" presetSubtype="8" fill="hold" grpId="0" nodeType="withEffect">
                                      <p:stCondLst>
                                        <p:cond delay="250"/>
                                      </p:stCondLst>
                                      <p:childTnLst>
                                        <p:set>
                                          <p:cBhvr>
                                            <p:cTn id="118" dur="1" fill="hold">
                                              <p:stCondLst>
                                                <p:cond delay="0"/>
                                              </p:stCondLst>
                                            </p:cTn>
                                            <p:tgtEl>
                                              <p:spTgt spid="119"/>
                                            </p:tgtEl>
                                            <p:attrNameLst>
                                              <p:attrName>style.visibility</p:attrName>
                                            </p:attrNameLst>
                                          </p:cBhvr>
                                          <p:to>
                                            <p:strVal val="visible"/>
                                          </p:to>
                                        </p:set>
                                        <p:anim calcmode="lin" valueType="num">
                                          <p:cBhvr additive="base">
                                            <p:cTn id="119" dur="500"/>
                                            <p:tgtEl>
                                              <p:spTgt spid="119"/>
                                            </p:tgtEl>
                                            <p:attrNameLst>
                                              <p:attrName>ppt_x</p:attrName>
                                            </p:attrNameLst>
                                          </p:cBhvr>
                                          <p:tavLst>
                                            <p:tav tm="0">
                                              <p:val>
                                                <p:strVal val="#ppt_x-#ppt_w*1.125000"/>
                                              </p:val>
                                            </p:tav>
                                            <p:tav tm="100000">
                                              <p:val>
                                                <p:strVal val="#ppt_x"/>
                                              </p:val>
                                            </p:tav>
                                          </p:tavLst>
                                        </p:anim>
                                        <p:animEffect transition="in" filter="wipe(right)">
                                          <p:cBhvr>
                                            <p:cTn id="120" dur="500"/>
                                            <p:tgtEl>
                                              <p:spTgt spid="119"/>
                                            </p:tgtEl>
                                          </p:cBhvr>
                                        </p:animEffect>
                                      </p:childTnLst>
                                    </p:cTn>
                                  </p:par>
                                  <p:par>
                                    <p:cTn id="121" presetID="12" presetClass="entr" presetSubtype="8" fill="hold" grpId="0" nodeType="withEffect">
                                      <p:stCondLst>
                                        <p:cond delay="250"/>
                                      </p:stCondLst>
                                      <p:childTnLst>
                                        <p:set>
                                          <p:cBhvr>
                                            <p:cTn id="122" dur="1" fill="hold">
                                              <p:stCondLst>
                                                <p:cond delay="0"/>
                                              </p:stCondLst>
                                            </p:cTn>
                                            <p:tgtEl>
                                              <p:spTgt spid="120"/>
                                            </p:tgtEl>
                                            <p:attrNameLst>
                                              <p:attrName>style.visibility</p:attrName>
                                            </p:attrNameLst>
                                          </p:cBhvr>
                                          <p:to>
                                            <p:strVal val="visible"/>
                                          </p:to>
                                        </p:set>
                                        <p:anim calcmode="lin" valueType="num">
                                          <p:cBhvr additive="base">
                                            <p:cTn id="123" dur="500"/>
                                            <p:tgtEl>
                                              <p:spTgt spid="120"/>
                                            </p:tgtEl>
                                            <p:attrNameLst>
                                              <p:attrName>ppt_x</p:attrName>
                                            </p:attrNameLst>
                                          </p:cBhvr>
                                          <p:tavLst>
                                            <p:tav tm="0">
                                              <p:val>
                                                <p:strVal val="#ppt_x-#ppt_w*1.125000"/>
                                              </p:val>
                                            </p:tav>
                                            <p:tav tm="100000">
                                              <p:val>
                                                <p:strVal val="#ppt_x"/>
                                              </p:val>
                                            </p:tav>
                                          </p:tavLst>
                                        </p:anim>
                                        <p:animEffect transition="in" filter="wipe(right)">
                                          <p:cBhvr>
                                            <p:cTn id="124" dur="500"/>
                                            <p:tgtEl>
                                              <p:spTgt spid="120"/>
                                            </p:tgtEl>
                                          </p:cBhvr>
                                        </p:animEffect>
                                      </p:childTnLst>
                                    </p:cTn>
                                  </p:par>
                                  <p:par>
                                    <p:cTn id="125" presetID="12" presetClass="entr" presetSubtype="8" fill="hold" nodeType="withEffect">
                                      <p:stCondLst>
                                        <p:cond delay="250"/>
                                      </p:stCondLst>
                                      <p:childTnLst>
                                        <p:set>
                                          <p:cBhvr>
                                            <p:cTn id="126" dur="1" fill="hold">
                                              <p:stCondLst>
                                                <p:cond delay="0"/>
                                              </p:stCondLst>
                                            </p:cTn>
                                            <p:tgtEl>
                                              <p:spTgt spid="121"/>
                                            </p:tgtEl>
                                            <p:attrNameLst>
                                              <p:attrName>style.visibility</p:attrName>
                                            </p:attrNameLst>
                                          </p:cBhvr>
                                          <p:to>
                                            <p:strVal val="visible"/>
                                          </p:to>
                                        </p:set>
                                        <p:anim calcmode="lin" valueType="num">
                                          <p:cBhvr additive="base">
                                            <p:cTn id="127" dur="500"/>
                                            <p:tgtEl>
                                              <p:spTgt spid="121"/>
                                            </p:tgtEl>
                                            <p:attrNameLst>
                                              <p:attrName>ppt_x</p:attrName>
                                            </p:attrNameLst>
                                          </p:cBhvr>
                                          <p:tavLst>
                                            <p:tav tm="0">
                                              <p:val>
                                                <p:strVal val="#ppt_x-#ppt_w*1.125000"/>
                                              </p:val>
                                            </p:tav>
                                            <p:tav tm="100000">
                                              <p:val>
                                                <p:strVal val="#ppt_x"/>
                                              </p:val>
                                            </p:tav>
                                          </p:tavLst>
                                        </p:anim>
                                        <p:animEffect transition="in" filter="wipe(right)">
                                          <p:cBhvr>
                                            <p:cTn id="128" dur="500"/>
                                            <p:tgtEl>
                                              <p:spTgt spid="121"/>
                                            </p:tgtEl>
                                          </p:cBhvr>
                                        </p:animEffect>
                                      </p:childTnLst>
                                    </p:cTn>
                                  </p:par>
                                </p:childTnLst>
                              </p:cTn>
                            </p:par>
                          </p:childTnLst>
                        </p:cTn>
                      </p:par>
                      <p:par>
                        <p:cTn id="129" fill="hold">
                          <p:stCondLst>
                            <p:cond delay="indefinite"/>
                          </p:stCondLst>
                          <p:childTnLst>
                            <p:par>
                              <p:cTn id="130" fill="hold">
                                <p:stCondLst>
                                  <p:cond delay="0"/>
                                </p:stCondLst>
                                <p:childTnLst>
                                  <p:par>
                                    <p:cTn id="131" presetID="22" presetClass="entr" presetSubtype="4" fill="hold" grpId="0" nodeType="clickEffect">
                                      <p:stCondLst>
                                        <p:cond delay="0"/>
                                      </p:stCondLst>
                                      <p:childTnLst>
                                        <p:set>
                                          <p:cBhvr>
                                            <p:cTn id="132" dur="1" fill="hold">
                                              <p:stCondLst>
                                                <p:cond delay="0"/>
                                              </p:stCondLst>
                                            </p:cTn>
                                            <p:tgtEl>
                                              <p:spTgt spid="122"/>
                                            </p:tgtEl>
                                            <p:attrNameLst>
                                              <p:attrName>style.visibility</p:attrName>
                                            </p:attrNameLst>
                                          </p:cBhvr>
                                          <p:to>
                                            <p:strVal val="visible"/>
                                          </p:to>
                                        </p:set>
                                        <p:animEffect transition="in" filter="wipe(down)">
                                          <p:cBhvr>
                                            <p:cTn id="133"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107" grpId="0"/>
          <p:bldP spid="108" grpId="0"/>
          <p:bldP spid="110" grpId="0"/>
          <p:bldP spid="111" grpId="0"/>
          <p:bldP spid="113" grpId="0"/>
          <p:bldP spid="114" grpId="0"/>
          <p:bldP spid="116" grpId="0"/>
          <p:bldP spid="117" grpId="0"/>
          <p:bldP spid="119" grpId="0"/>
          <p:bldP spid="120" grpId="0"/>
          <p:bldP spid="12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2" presetClass="entr" presetSubtype="8" accel="40000" fill="hold" nodeType="afterEffect">
                                      <p:stCondLst>
                                        <p:cond delay="0"/>
                                      </p:stCondLst>
                                      <p:childTnLst>
                                        <p:set>
                                          <p:cBhvr>
                                            <p:cTn id="16" dur="1" fill="hold">
                                              <p:stCondLst>
                                                <p:cond delay="0"/>
                                              </p:stCondLst>
                                            </p:cTn>
                                            <p:tgtEl>
                                              <p:spTgt spid="103"/>
                                            </p:tgtEl>
                                            <p:attrNameLst>
                                              <p:attrName>style.visibility</p:attrName>
                                            </p:attrNameLst>
                                          </p:cBhvr>
                                          <p:to>
                                            <p:strVal val="visible"/>
                                          </p:to>
                                        </p:set>
                                        <p:anim calcmode="lin" valueType="num">
                                          <p:cBhvr additive="base">
                                            <p:cTn id="17" dur="1000" fill="hold"/>
                                            <p:tgtEl>
                                              <p:spTgt spid="103"/>
                                            </p:tgtEl>
                                            <p:attrNameLst>
                                              <p:attrName>ppt_x</p:attrName>
                                            </p:attrNameLst>
                                          </p:cBhvr>
                                          <p:tavLst>
                                            <p:tav tm="0">
                                              <p:val>
                                                <p:strVal val="0-#ppt_w/2"/>
                                              </p:val>
                                            </p:tav>
                                            <p:tav tm="100000">
                                              <p:val>
                                                <p:strVal val="#ppt_x"/>
                                              </p:val>
                                            </p:tav>
                                          </p:tavLst>
                                        </p:anim>
                                        <p:anim calcmode="lin" valueType="num">
                                          <p:cBhvr additive="base">
                                            <p:cTn id="18" dur="1000" fill="hold"/>
                                            <p:tgtEl>
                                              <p:spTgt spid="103"/>
                                            </p:tgtEl>
                                            <p:attrNameLst>
                                              <p:attrName>ppt_y</p:attrName>
                                            </p:attrNameLst>
                                          </p:cBhvr>
                                          <p:tavLst>
                                            <p:tav tm="0">
                                              <p:val>
                                                <p:strVal val="#ppt_y"/>
                                              </p:val>
                                            </p:tav>
                                            <p:tav tm="100000">
                                              <p:val>
                                                <p:strVal val="#ppt_y"/>
                                              </p:val>
                                            </p:tav>
                                          </p:tavLst>
                                        </p:anim>
                                      </p:childTnLst>
                                    </p:cTn>
                                  </p:par>
                                </p:childTnLst>
                              </p:cTn>
                            </p:par>
                            <p:par>
                              <p:cTn id="19" fill="hold">
                                <p:stCondLst>
                                  <p:cond delay="2000"/>
                                </p:stCondLst>
                                <p:childTnLst>
                                  <p:par>
                                    <p:cTn id="20" presetID="1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p:tgtEl>
                                              <p:spTgt spid="8"/>
                                            </p:tgtEl>
                                            <p:attrNameLst>
                                              <p:attrName>ppt_x</p:attrName>
                                            </p:attrNameLst>
                                          </p:cBhvr>
                                          <p:tavLst>
                                            <p:tav tm="0">
                                              <p:val>
                                                <p:strVal val="#ppt_x-#ppt_w*1.125000"/>
                                              </p:val>
                                            </p:tav>
                                            <p:tav tm="100000">
                                              <p:val>
                                                <p:strVal val="#ppt_x"/>
                                              </p:val>
                                            </p:tav>
                                          </p:tavLst>
                                        </p:anim>
                                        <p:animEffect transition="in" filter="wipe(right)">
                                          <p:cBhvr>
                                            <p:cTn id="23" dur="500"/>
                                            <p:tgtEl>
                                              <p:spTgt spid="8"/>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8"/>
                                            </p:tgtEl>
                                            <p:attrNameLst>
                                              <p:attrName>style.visibility</p:attrName>
                                            </p:attrNameLst>
                                          </p:cBhvr>
                                          <p:to>
                                            <p:strVal val="visible"/>
                                          </p:to>
                                        </p:set>
                                        <p:animEffect transition="in" filter="fade">
                                          <p:cBhvr>
                                            <p:cTn id="27" dur="1000"/>
                                            <p:tgtEl>
                                              <p:spTgt spid="68"/>
                                            </p:tgtEl>
                                          </p:cBhvr>
                                        </p:animEffect>
                                      </p:childTnLst>
                                    </p:cTn>
                                  </p:par>
                                  <p:par>
                                    <p:cTn id="28" presetID="42" presetClass="path" presetSubtype="0" accel="50000" decel="50000" fill="hold" nodeType="withEffect">
                                      <p:stCondLst>
                                        <p:cond delay="0"/>
                                      </p:stCondLst>
                                      <p:childTnLst>
                                        <p:animMotion origin="layout" path="M -0.05859 0.24166 L -8.33333E-7 2.22222E-6 " pathEditMode="relative" rAng="0" ptsTypes="AA">
                                          <p:cBhvr>
                                            <p:cTn id="29" dur="1000" fill="hold"/>
                                            <p:tgtEl>
                                              <p:spTgt spid="68"/>
                                            </p:tgtEl>
                                            <p:attrNameLst>
                                              <p:attrName>ppt_x</p:attrName>
                                              <p:attrName>ppt_y</p:attrName>
                                            </p:attrNameLst>
                                          </p:cBhvr>
                                          <p:rCtr x="2930" y="-12083"/>
                                        </p:animMotion>
                                      </p:childTnLst>
                                    </p:cTn>
                                  </p:par>
                                  <p:par>
                                    <p:cTn id="30" presetID="10" presetClass="entr" presetSubtype="0" fill="hold" nodeType="withEffect">
                                      <p:stCondLst>
                                        <p:cond delay="0"/>
                                      </p:stCondLst>
                                      <p:childTnLst>
                                        <p:set>
                                          <p:cBhvr>
                                            <p:cTn id="31" dur="1" fill="hold">
                                              <p:stCondLst>
                                                <p:cond delay="0"/>
                                              </p:stCondLst>
                                            </p:cTn>
                                            <p:tgtEl>
                                              <p:spTgt spid="89"/>
                                            </p:tgtEl>
                                            <p:attrNameLst>
                                              <p:attrName>style.visibility</p:attrName>
                                            </p:attrNameLst>
                                          </p:cBhvr>
                                          <p:to>
                                            <p:strVal val="visible"/>
                                          </p:to>
                                        </p:set>
                                        <p:animEffect transition="in" filter="fade">
                                          <p:cBhvr>
                                            <p:cTn id="32" dur="1000"/>
                                            <p:tgtEl>
                                              <p:spTgt spid="89"/>
                                            </p:tgtEl>
                                          </p:cBhvr>
                                        </p:animEffect>
                                      </p:childTnLst>
                                    </p:cTn>
                                  </p:par>
                                  <p:par>
                                    <p:cTn id="33" presetID="42" presetClass="path" presetSubtype="0" accel="50000" decel="50000" fill="hold" nodeType="withEffect">
                                      <p:stCondLst>
                                        <p:cond delay="0"/>
                                      </p:stCondLst>
                                      <p:childTnLst>
                                        <p:animMotion origin="layout" path="M -0.15312 0.09584 L -3.33333E-6 -2.22222E-6 " pathEditMode="relative" rAng="0" ptsTypes="AA">
                                          <p:cBhvr>
                                            <p:cTn id="34" dur="1000" fill="hold"/>
                                            <p:tgtEl>
                                              <p:spTgt spid="89"/>
                                            </p:tgtEl>
                                            <p:attrNameLst>
                                              <p:attrName>ppt_x</p:attrName>
                                              <p:attrName>ppt_y</p:attrName>
                                            </p:attrNameLst>
                                          </p:cBhvr>
                                          <p:rCtr x="7656" y="-4792"/>
                                        </p:animMotion>
                                      </p:childTnLst>
                                    </p:cTn>
                                  </p:par>
                                  <p:par>
                                    <p:cTn id="35" presetID="10" presetClass="entr" presetSubtype="0" fill="hold" nodeType="withEffect">
                                      <p:stCondLst>
                                        <p:cond delay="0"/>
                                      </p:stCondLst>
                                      <p:childTnLst>
                                        <p:set>
                                          <p:cBhvr>
                                            <p:cTn id="36" dur="1" fill="hold">
                                              <p:stCondLst>
                                                <p:cond delay="0"/>
                                              </p:stCondLst>
                                            </p:cTn>
                                            <p:tgtEl>
                                              <p:spTgt spid="96"/>
                                            </p:tgtEl>
                                            <p:attrNameLst>
                                              <p:attrName>style.visibility</p:attrName>
                                            </p:attrNameLst>
                                          </p:cBhvr>
                                          <p:to>
                                            <p:strVal val="visible"/>
                                          </p:to>
                                        </p:set>
                                        <p:animEffect transition="in" filter="fade">
                                          <p:cBhvr>
                                            <p:cTn id="37" dur="1000"/>
                                            <p:tgtEl>
                                              <p:spTgt spid="96"/>
                                            </p:tgtEl>
                                          </p:cBhvr>
                                        </p:animEffect>
                                      </p:childTnLst>
                                    </p:cTn>
                                  </p:par>
                                  <p:par>
                                    <p:cTn id="38" presetID="42" presetClass="path" presetSubtype="0" accel="50000" decel="50000" fill="hold" nodeType="withEffect">
                                      <p:stCondLst>
                                        <p:cond delay="0"/>
                                      </p:stCondLst>
                                      <p:childTnLst>
                                        <p:animMotion origin="layout" path="M -0.18828 -0.03611 L -3.75E-6 -3.7037E-6 " pathEditMode="relative" rAng="0" ptsTypes="AA">
                                          <p:cBhvr>
                                            <p:cTn id="39" dur="1000" fill="hold"/>
                                            <p:tgtEl>
                                              <p:spTgt spid="96"/>
                                            </p:tgtEl>
                                            <p:attrNameLst>
                                              <p:attrName>ppt_x</p:attrName>
                                              <p:attrName>ppt_y</p:attrName>
                                            </p:attrNameLst>
                                          </p:cBhvr>
                                          <p:rCtr x="9414" y="1806"/>
                                        </p:animMotion>
                                      </p:childTnLst>
                                    </p:cTn>
                                  </p:par>
                                  <p:par>
                                    <p:cTn id="40" presetID="10" presetClass="entr" presetSubtype="0" fill="hold" nodeType="withEffect">
                                      <p:stCondLst>
                                        <p:cond delay="0"/>
                                      </p:stCondLst>
                                      <p:childTnLst>
                                        <p:set>
                                          <p:cBhvr>
                                            <p:cTn id="41" dur="1" fill="hold">
                                              <p:stCondLst>
                                                <p:cond delay="0"/>
                                              </p:stCondLst>
                                            </p:cTn>
                                            <p:tgtEl>
                                              <p:spTgt spid="82"/>
                                            </p:tgtEl>
                                            <p:attrNameLst>
                                              <p:attrName>style.visibility</p:attrName>
                                            </p:attrNameLst>
                                          </p:cBhvr>
                                          <p:to>
                                            <p:strVal val="visible"/>
                                          </p:to>
                                        </p:set>
                                        <p:animEffect transition="in" filter="fade">
                                          <p:cBhvr>
                                            <p:cTn id="42" dur="1000"/>
                                            <p:tgtEl>
                                              <p:spTgt spid="82"/>
                                            </p:tgtEl>
                                          </p:cBhvr>
                                        </p:animEffect>
                                      </p:childTnLst>
                                    </p:cTn>
                                  </p:par>
                                  <p:par>
                                    <p:cTn id="43" presetID="42" presetClass="path" presetSubtype="0" accel="50000" decel="50000" fill="hold" nodeType="withEffect">
                                      <p:stCondLst>
                                        <p:cond delay="0"/>
                                      </p:stCondLst>
                                      <p:childTnLst>
                                        <p:animMotion origin="layout" path="M -0.15156 -0.18611 L -4.58333E-6 -3.7037E-7 " pathEditMode="relative" rAng="0" ptsTypes="AA">
                                          <p:cBhvr>
                                            <p:cTn id="44" dur="1000" fill="hold"/>
                                            <p:tgtEl>
                                              <p:spTgt spid="82"/>
                                            </p:tgtEl>
                                            <p:attrNameLst>
                                              <p:attrName>ppt_x</p:attrName>
                                              <p:attrName>ppt_y</p:attrName>
                                            </p:attrNameLst>
                                          </p:cBhvr>
                                          <p:rCtr x="7578" y="9306"/>
                                        </p:animMotion>
                                      </p:childTnLst>
                                    </p:cTn>
                                  </p:par>
                                  <p:par>
                                    <p:cTn id="45" presetID="10" presetClass="entr" presetSubtype="0" fill="hold" nodeType="withEffect">
                                      <p:stCondLst>
                                        <p:cond delay="0"/>
                                      </p:stCondLst>
                                      <p:childTnLst>
                                        <p:set>
                                          <p:cBhvr>
                                            <p:cTn id="46" dur="1" fill="hold">
                                              <p:stCondLst>
                                                <p:cond delay="0"/>
                                              </p:stCondLst>
                                            </p:cTn>
                                            <p:tgtEl>
                                              <p:spTgt spid="75"/>
                                            </p:tgtEl>
                                            <p:attrNameLst>
                                              <p:attrName>style.visibility</p:attrName>
                                            </p:attrNameLst>
                                          </p:cBhvr>
                                          <p:to>
                                            <p:strVal val="visible"/>
                                          </p:to>
                                        </p:set>
                                        <p:animEffect transition="in" filter="fade">
                                          <p:cBhvr>
                                            <p:cTn id="47" dur="1000"/>
                                            <p:tgtEl>
                                              <p:spTgt spid="75"/>
                                            </p:tgtEl>
                                          </p:cBhvr>
                                        </p:animEffect>
                                      </p:childTnLst>
                                    </p:cTn>
                                  </p:par>
                                  <p:par>
                                    <p:cTn id="48" presetID="42" presetClass="path" presetSubtype="0" accel="50000" decel="50000" fill="hold" nodeType="withEffect">
                                      <p:stCondLst>
                                        <p:cond delay="0"/>
                                      </p:stCondLst>
                                      <p:childTnLst>
                                        <p:animMotion origin="layout" path="M -0.05625 -0.33194 L 2.70833E-6 -3.33333E-6 " pathEditMode="relative" rAng="0" ptsTypes="AA">
                                          <p:cBhvr>
                                            <p:cTn id="49" dur="1000" fill="hold"/>
                                            <p:tgtEl>
                                              <p:spTgt spid="75"/>
                                            </p:tgtEl>
                                            <p:attrNameLst>
                                              <p:attrName>ppt_x</p:attrName>
                                              <p:attrName>ppt_y</p:attrName>
                                            </p:attrNameLst>
                                          </p:cBhvr>
                                          <p:rCtr x="2812" y="16597"/>
                                        </p:animMotion>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nodeType="clickEffect">
                                      <p:stCondLst>
                                        <p:cond delay="0"/>
                                      </p:stCondLst>
                                      <p:childTnLst>
                                        <p:set>
                                          <p:cBhvr>
                                            <p:cTn id="53" dur="1" fill="hold">
                                              <p:stCondLst>
                                                <p:cond delay="0"/>
                                              </p:stCondLst>
                                            </p:cTn>
                                            <p:tgtEl>
                                              <p:spTgt spid="62"/>
                                            </p:tgtEl>
                                            <p:attrNameLst>
                                              <p:attrName>style.visibility</p:attrName>
                                            </p:attrNameLst>
                                          </p:cBhvr>
                                          <p:to>
                                            <p:strVal val="visible"/>
                                          </p:to>
                                        </p:set>
                                        <p:animEffect transition="in" filter="wipe(left)">
                                          <p:cBhvr>
                                            <p:cTn id="54" dur="500"/>
                                            <p:tgtEl>
                                              <p:spTgt spid="62"/>
                                            </p:tgtEl>
                                          </p:cBhvr>
                                        </p:animEffect>
                                      </p:childTnLst>
                                    </p:cTn>
                                  </p:par>
                                  <p:par>
                                    <p:cTn id="55" presetID="22" presetClass="entr" presetSubtype="8" fill="hold" nodeType="withEffect">
                                      <p:stCondLst>
                                        <p:cond delay="0"/>
                                      </p:stCondLst>
                                      <p:childTnLst>
                                        <p:set>
                                          <p:cBhvr>
                                            <p:cTn id="56" dur="1" fill="hold">
                                              <p:stCondLst>
                                                <p:cond delay="0"/>
                                              </p:stCondLst>
                                            </p:cTn>
                                            <p:tgtEl>
                                              <p:spTgt spid="40"/>
                                            </p:tgtEl>
                                            <p:attrNameLst>
                                              <p:attrName>style.visibility</p:attrName>
                                            </p:attrNameLst>
                                          </p:cBhvr>
                                          <p:to>
                                            <p:strVal val="visible"/>
                                          </p:to>
                                        </p:set>
                                        <p:animEffect transition="in" filter="wipe(left)">
                                          <p:cBhvr>
                                            <p:cTn id="57" dur="500"/>
                                            <p:tgtEl>
                                              <p:spTgt spid="40"/>
                                            </p:tgtEl>
                                          </p:cBhvr>
                                        </p:animEffect>
                                      </p:childTnLst>
                                    </p:cTn>
                                  </p:par>
                                  <p:par>
                                    <p:cTn id="58" presetID="22" presetClass="entr" presetSubtype="8" fill="hold" nodeType="withEffect">
                                      <p:stCondLst>
                                        <p:cond delay="0"/>
                                      </p:stCondLst>
                                      <p:childTnLst>
                                        <p:set>
                                          <p:cBhvr>
                                            <p:cTn id="59" dur="1" fill="hold">
                                              <p:stCondLst>
                                                <p:cond delay="0"/>
                                              </p:stCondLst>
                                            </p:cTn>
                                            <p:tgtEl>
                                              <p:spTgt spid="28"/>
                                            </p:tgtEl>
                                            <p:attrNameLst>
                                              <p:attrName>style.visibility</p:attrName>
                                            </p:attrNameLst>
                                          </p:cBhvr>
                                          <p:to>
                                            <p:strVal val="visible"/>
                                          </p:to>
                                        </p:set>
                                        <p:animEffect transition="in" filter="wipe(left)">
                                          <p:cBhvr>
                                            <p:cTn id="60" dur="500"/>
                                            <p:tgtEl>
                                              <p:spTgt spid="28"/>
                                            </p:tgtEl>
                                          </p:cBhvr>
                                        </p:animEffect>
                                      </p:childTnLst>
                                    </p:cTn>
                                  </p:par>
                                  <p:par>
                                    <p:cTn id="61" presetID="22" presetClass="entr" presetSubtype="8" fill="hold" nodeType="with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wipe(left)">
                                          <p:cBhvr>
                                            <p:cTn id="63" dur="500"/>
                                            <p:tgtEl>
                                              <p:spTgt spid="19"/>
                                            </p:tgtEl>
                                          </p:cBhvr>
                                        </p:animEffect>
                                      </p:childTnLst>
                                    </p:cTn>
                                  </p:par>
                                  <p:par>
                                    <p:cTn id="64" presetID="22" presetClass="entr" presetSubtype="8" fill="hold" nodeType="withEffect">
                                      <p:stCondLst>
                                        <p:cond delay="0"/>
                                      </p:stCondLst>
                                      <p:childTnLst>
                                        <p:set>
                                          <p:cBhvr>
                                            <p:cTn id="65" dur="1" fill="hold">
                                              <p:stCondLst>
                                                <p:cond delay="0"/>
                                              </p:stCondLst>
                                            </p:cTn>
                                            <p:tgtEl>
                                              <p:spTgt spid="10"/>
                                            </p:tgtEl>
                                            <p:attrNameLst>
                                              <p:attrName>style.visibility</p:attrName>
                                            </p:attrNameLst>
                                          </p:cBhvr>
                                          <p:to>
                                            <p:strVal val="visible"/>
                                          </p:to>
                                        </p:set>
                                        <p:animEffect transition="in" filter="wipe(left)">
                                          <p:cBhvr>
                                            <p:cTn id="66" dur="500"/>
                                            <p:tgtEl>
                                              <p:spTgt spid="10"/>
                                            </p:tgtEl>
                                          </p:cBhvr>
                                        </p:animEffect>
                                      </p:childTnLst>
                                    </p:cTn>
                                  </p:par>
                                </p:childTnLst>
                              </p:cTn>
                            </p:par>
                          </p:childTnLst>
                        </p:cTn>
                      </p:par>
                      <p:par>
                        <p:cTn id="67" fill="hold">
                          <p:stCondLst>
                            <p:cond delay="indefinite"/>
                          </p:stCondLst>
                          <p:childTnLst>
                            <p:par>
                              <p:cTn id="68" fill="hold">
                                <p:stCondLst>
                                  <p:cond delay="0"/>
                                </p:stCondLst>
                                <p:childTnLst>
                                  <p:par>
                                    <p:cTn id="69" presetID="12" presetClass="entr" presetSubtype="8" fill="hold" grpId="0" nodeType="clickEffect">
                                      <p:stCondLst>
                                        <p:cond delay="250"/>
                                      </p:stCondLst>
                                      <p:childTnLst>
                                        <p:set>
                                          <p:cBhvr>
                                            <p:cTn id="70" dur="1" fill="hold">
                                              <p:stCondLst>
                                                <p:cond delay="0"/>
                                              </p:stCondLst>
                                            </p:cTn>
                                            <p:tgtEl>
                                              <p:spTgt spid="107"/>
                                            </p:tgtEl>
                                            <p:attrNameLst>
                                              <p:attrName>style.visibility</p:attrName>
                                            </p:attrNameLst>
                                          </p:cBhvr>
                                          <p:to>
                                            <p:strVal val="visible"/>
                                          </p:to>
                                        </p:set>
                                        <p:anim calcmode="lin" valueType="num">
                                          <p:cBhvr additive="base">
                                            <p:cTn id="71" dur="500"/>
                                            <p:tgtEl>
                                              <p:spTgt spid="107"/>
                                            </p:tgtEl>
                                            <p:attrNameLst>
                                              <p:attrName>ppt_x</p:attrName>
                                            </p:attrNameLst>
                                          </p:cBhvr>
                                          <p:tavLst>
                                            <p:tav tm="0">
                                              <p:val>
                                                <p:strVal val="#ppt_x-#ppt_w*1.125000"/>
                                              </p:val>
                                            </p:tav>
                                            <p:tav tm="100000">
                                              <p:val>
                                                <p:strVal val="#ppt_x"/>
                                              </p:val>
                                            </p:tav>
                                          </p:tavLst>
                                        </p:anim>
                                        <p:animEffect transition="in" filter="wipe(right)">
                                          <p:cBhvr>
                                            <p:cTn id="72" dur="500"/>
                                            <p:tgtEl>
                                              <p:spTgt spid="107"/>
                                            </p:tgtEl>
                                          </p:cBhvr>
                                        </p:animEffect>
                                      </p:childTnLst>
                                    </p:cTn>
                                  </p:par>
                                  <p:par>
                                    <p:cTn id="73" presetID="12" presetClass="entr" presetSubtype="8" fill="hold" grpId="0" nodeType="withEffect">
                                      <p:stCondLst>
                                        <p:cond delay="250"/>
                                      </p:stCondLst>
                                      <p:childTnLst>
                                        <p:set>
                                          <p:cBhvr>
                                            <p:cTn id="74" dur="1" fill="hold">
                                              <p:stCondLst>
                                                <p:cond delay="0"/>
                                              </p:stCondLst>
                                            </p:cTn>
                                            <p:tgtEl>
                                              <p:spTgt spid="108"/>
                                            </p:tgtEl>
                                            <p:attrNameLst>
                                              <p:attrName>style.visibility</p:attrName>
                                            </p:attrNameLst>
                                          </p:cBhvr>
                                          <p:to>
                                            <p:strVal val="visible"/>
                                          </p:to>
                                        </p:set>
                                        <p:anim calcmode="lin" valueType="num">
                                          <p:cBhvr additive="base">
                                            <p:cTn id="75" dur="500"/>
                                            <p:tgtEl>
                                              <p:spTgt spid="108"/>
                                            </p:tgtEl>
                                            <p:attrNameLst>
                                              <p:attrName>ppt_x</p:attrName>
                                            </p:attrNameLst>
                                          </p:cBhvr>
                                          <p:tavLst>
                                            <p:tav tm="0">
                                              <p:val>
                                                <p:strVal val="#ppt_x-#ppt_w*1.125000"/>
                                              </p:val>
                                            </p:tav>
                                            <p:tav tm="100000">
                                              <p:val>
                                                <p:strVal val="#ppt_x"/>
                                              </p:val>
                                            </p:tav>
                                          </p:tavLst>
                                        </p:anim>
                                        <p:animEffect transition="in" filter="wipe(right)">
                                          <p:cBhvr>
                                            <p:cTn id="76" dur="500"/>
                                            <p:tgtEl>
                                              <p:spTgt spid="108"/>
                                            </p:tgtEl>
                                          </p:cBhvr>
                                        </p:animEffect>
                                      </p:childTnLst>
                                    </p:cTn>
                                  </p:par>
                                  <p:par>
                                    <p:cTn id="77" presetID="12" presetClass="entr" presetSubtype="8" fill="hold" nodeType="withEffect">
                                      <p:stCondLst>
                                        <p:cond delay="250"/>
                                      </p:stCondLst>
                                      <p:childTnLst>
                                        <p:set>
                                          <p:cBhvr>
                                            <p:cTn id="78" dur="1" fill="hold">
                                              <p:stCondLst>
                                                <p:cond delay="0"/>
                                              </p:stCondLst>
                                            </p:cTn>
                                            <p:tgtEl>
                                              <p:spTgt spid="109"/>
                                            </p:tgtEl>
                                            <p:attrNameLst>
                                              <p:attrName>style.visibility</p:attrName>
                                            </p:attrNameLst>
                                          </p:cBhvr>
                                          <p:to>
                                            <p:strVal val="visible"/>
                                          </p:to>
                                        </p:set>
                                        <p:anim calcmode="lin" valueType="num">
                                          <p:cBhvr additive="base">
                                            <p:cTn id="79" dur="500"/>
                                            <p:tgtEl>
                                              <p:spTgt spid="109"/>
                                            </p:tgtEl>
                                            <p:attrNameLst>
                                              <p:attrName>ppt_x</p:attrName>
                                            </p:attrNameLst>
                                          </p:cBhvr>
                                          <p:tavLst>
                                            <p:tav tm="0">
                                              <p:val>
                                                <p:strVal val="#ppt_x-#ppt_w*1.125000"/>
                                              </p:val>
                                            </p:tav>
                                            <p:tav tm="100000">
                                              <p:val>
                                                <p:strVal val="#ppt_x"/>
                                              </p:val>
                                            </p:tav>
                                          </p:tavLst>
                                        </p:anim>
                                        <p:animEffect transition="in" filter="wipe(right)">
                                          <p:cBhvr>
                                            <p:cTn id="80" dur="500"/>
                                            <p:tgtEl>
                                              <p:spTgt spid="109"/>
                                            </p:tgtEl>
                                          </p:cBhvr>
                                        </p:animEffect>
                                      </p:childTnLst>
                                    </p:cTn>
                                  </p:par>
                                  <p:par>
                                    <p:cTn id="81" presetID="12" presetClass="entr" presetSubtype="8" fill="hold" grpId="0" nodeType="withEffect">
                                      <p:stCondLst>
                                        <p:cond delay="250"/>
                                      </p:stCondLst>
                                      <p:childTnLst>
                                        <p:set>
                                          <p:cBhvr>
                                            <p:cTn id="82" dur="1" fill="hold">
                                              <p:stCondLst>
                                                <p:cond delay="0"/>
                                              </p:stCondLst>
                                            </p:cTn>
                                            <p:tgtEl>
                                              <p:spTgt spid="110"/>
                                            </p:tgtEl>
                                            <p:attrNameLst>
                                              <p:attrName>style.visibility</p:attrName>
                                            </p:attrNameLst>
                                          </p:cBhvr>
                                          <p:to>
                                            <p:strVal val="visible"/>
                                          </p:to>
                                        </p:set>
                                        <p:anim calcmode="lin" valueType="num">
                                          <p:cBhvr additive="base">
                                            <p:cTn id="83" dur="500"/>
                                            <p:tgtEl>
                                              <p:spTgt spid="110"/>
                                            </p:tgtEl>
                                            <p:attrNameLst>
                                              <p:attrName>ppt_x</p:attrName>
                                            </p:attrNameLst>
                                          </p:cBhvr>
                                          <p:tavLst>
                                            <p:tav tm="0">
                                              <p:val>
                                                <p:strVal val="#ppt_x-#ppt_w*1.125000"/>
                                              </p:val>
                                            </p:tav>
                                            <p:tav tm="100000">
                                              <p:val>
                                                <p:strVal val="#ppt_x"/>
                                              </p:val>
                                            </p:tav>
                                          </p:tavLst>
                                        </p:anim>
                                        <p:animEffect transition="in" filter="wipe(right)">
                                          <p:cBhvr>
                                            <p:cTn id="84" dur="500"/>
                                            <p:tgtEl>
                                              <p:spTgt spid="110"/>
                                            </p:tgtEl>
                                          </p:cBhvr>
                                        </p:animEffect>
                                      </p:childTnLst>
                                    </p:cTn>
                                  </p:par>
                                  <p:par>
                                    <p:cTn id="85" presetID="12" presetClass="entr" presetSubtype="8" fill="hold" grpId="0" nodeType="withEffect">
                                      <p:stCondLst>
                                        <p:cond delay="250"/>
                                      </p:stCondLst>
                                      <p:childTnLst>
                                        <p:set>
                                          <p:cBhvr>
                                            <p:cTn id="86" dur="1" fill="hold">
                                              <p:stCondLst>
                                                <p:cond delay="0"/>
                                              </p:stCondLst>
                                            </p:cTn>
                                            <p:tgtEl>
                                              <p:spTgt spid="111"/>
                                            </p:tgtEl>
                                            <p:attrNameLst>
                                              <p:attrName>style.visibility</p:attrName>
                                            </p:attrNameLst>
                                          </p:cBhvr>
                                          <p:to>
                                            <p:strVal val="visible"/>
                                          </p:to>
                                        </p:set>
                                        <p:anim calcmode="lin" valueType="num">
                                          <p:cBhvr additive="base">
                                            <p:cTn id="87" dur="500"/>
                                            <p:tgtEl>
                                              <p:spTgt spid="111"/>
                                            </p:tgtEl>
                                            <p:attrNameLst>
                                              <p:attrName>ppt_x</p:attrName>
                                            </p:attrNameLst>
                                          </p:cBhvr>
                                          <p:tavLst>
                                            <p:tav tm="0">
                                              <p:val>
                                                <p:strVal val="#ppt_x-#ppt_w*1.125000"/>
                                              </p:val>
                                            </p:tav>
                                            <p:tav tm="100000">
                                              <p:val>
                                                <p:strVal val="#ppt_x"/>
                                              </p:val>
                                            </p:tav>
                                          </p:tavLst>
                                        </p:anim>
                                        <p:animEffect transition="in" filter="wipe(right)">
                                          <p:cBhvr>
                                            <p:cTn id="88" dur="500"/>
                                            <p:tgtEl>
                                              <p:spTgt spid="111"/>
                                            </p:tgtEl>
                                          </p:cBhvr>
                                        </p:animEffect>
                                      </p:childTnLst>
                                    </p:cTn>
                                  </p:par>
                                  <p:par>
                                    <p:cTn id="89" presetID="12" presetClass="entr" presetSubtype="8" fill="hold" nodeType="withEffect">
                                      <p:stCondLst>
                                        <p:cond delay="250"/>
                                      </p:stCondLst>
                                      <p:childTnLst>
                                        <p:set>
                                          <p:cBhvr>
                                            <p:cTn id="90" dur="1" fill="hold">
                                              <p:stCondLst>
                                                <p:cond delay="0"/>
                                              </p:stCondLst>
                                            </p:cTn>
                                            <p:tgtEl>
                                              <p:spTgt spid="112"/>
                                            </p:tgtEl>
                                            <p:attrNameLst>
                                              <p:attrName>style.visibility</p:attrName>
                                            </p:attrNameLst>
                                          </p:cBhvr>
                                          <p:to>
                                            <p:strVal val="visible"/>
                                          </p:to>
                                        </p:set>
                                        <p:anim calcmode="lin" valueType="num">
                                          <p:cBhvr additive="base">
                                            <p:cTn id="91" dur="500"/>
                                            <p:tgtEl>
                                              <p:spTgt spid="112"/>
                                            </p:tgtEl>
                                            <p:attrNameLst>
                                              <p:attrName>ppt_x</p:attrName>
                                            </p:attrNameLst>
                                          </p:cBhvr>
                                          <p:tavLst>
                                            <p:tav tm="0">
                                              <p:val>
                                                <p:strVal val="#ppt_x-#ppt_w*1.125000"/>
                                              </p:val>
                                            </p:tav>
                                            <p:tav tm="100000">
                                              <p:val>
                                                <p:strVal val="#ppt_x"/>
                                              </p:val>
                                            </p:tav>
                                          </p:tavLst>
                                        </p:anim>
                                        <p:animEffect transition="in" filter="wipe(right)">
                                          <p:cBhvr>
                                            <p:cTn id="92" dur="500"/>
                                            <p:tgtEl>
                                              <p:spTgt spid="112"/>
                                            </p:tgtEl>
                                          </p:cBhvr>
                                        </p:animEffect>
                                      </p:childTnLst>
                                    </p:cTn>
                                  </p:par>
                                  <p:par>
                                    <p:cTn id="93" presetID="12" presetClass="entr" presetSubtype="8" fill="hold" grpId="0" nodeType="withEffect">
                                      <p:stCondLst>
                                        <p:cond delay="250"/>
                                      </p:stCondLst>
                                      <p:childTnLst>
                                        <p:set>
                                          <p:cBhvr>
                                            <p:cTn id="94" dur="1" fill="hold">
                                              <p:stCondLst>
                                                <p:cond delay="0"/>
                                              </p:stCondLst>
                                            </p:cTn>
                                            <p:tgtEl>
                                              <p:spTgt spid="113"/>
                                            </p:tgtEl>
                                            <p:attrNameLst>
                                              <p:attrName>style.visibility</p:attrName>
                                            </p:attrNameLst>
                                          </p:cBhvr>
                                          <p:to>
                                            <p:strVal val="visible"/>
                                          </p:to>
                                        </p:set>
                                        <p:anim calcmode="lin" valueType="num">
                                          <p:cBhvr additive="base">
                                            <p:cTn id="95" dur="500"/>
                                            <p:tgtEl>
                                              <p:spTgt spid="113"/>
                                            </p:tgtEl>
                                            <p:attrNameLst>
                                              <p:attrName>ppt_x</p:attrName>
                                            </p:attrNameLst>
                                          </p:cBhvr>
                                          <p:tavLst>
                                            <p:tav tm="0">
                                              <p:val>
                                                <p:strVal val="#ppt_x-#ppt_w*1.125000"/>
                                              </p:val>
                                            </p:tav>
                                            <p:tav tm="100000">
                                              <p:val>
                                                <p:strVal val="#ppt_x"/>
                                              </p:val>
                                            </p:tav>
                                          </p:tavLst>
                                        </p:anim>
                                        <p:animEffect transition="in" filter="wipe(right)">
                                          <p:cBhvr>
                                            <p:cTn id="96" dur="500"/>
                                            <p:tgtEl>
                                              <p:spTgt spid="113"/>
                                            </p:tgtEl>
                                          </p:cBhvr>
                                        </p:animEffect>
                                      </p:childTnLst>
                                    </p:cTn>
                                  </p:par>
                                  <p:par>
                                    <p:cTn id="97" presetID="12" presetClass="entr" presetSubtype="8" fill="hold" grpId="0" nodeType="withEffect">
                                      <p:stCondLst>
                                        <p:cond delay="250"/>
                                      </p:stCondLst>
                                      <p:childTnLst>
                                        <p:set>
                                          <p:cBhvr>
                                            <p:cTn id="98" dur="1" fill="hold">
                                              <p:stCondLst>
                                                <p:cond delay="0"/>
                                              </p:stCondLst>
                                            </p:cTn>
                                            <p:tgtEl>
                                              <p:spTgt spid="114"/>
                                            </p:tgtEl>
                                            <p:attrNameLst>
                                              <p:attrName>style.visibility</p:attrName>
                                            </p:attrNameLst>
                                          </p:cBhvr>
                                          <p:to>
                                            <p:strVal val="visible"/>
                                          </p:to>
                                        </p:set>
                                        <p:anim calcmode="lin" valueType="num">
                                          <p:cBhvr additive="base">
                                            <p:cTn id="99" dur="500"/>
                                            <p:tgtEl>
                                              <p:spTgt spid="114"/>
                                            </p:tgtEl>
                                            <p:attrNameLst>
                                              <p:attrName>ppt_x</p:attrName>
                                            </p:attrNameLst>
                                          </p:cBhvr>
                                          <p:tavLst>
                                            <p:tav tm="0">
                                              <p:val>
                                                <p:strVal val="#ppt_x-#ppt_w*1.125000"/>
                                              </p:val>
                                            </p:tav>
                                            <p:tav tm="100000">
                                              <p:val>
                                                <p:strVal val="#ppt_x"/>
                                              </p:val>
                                            </p:tav>
                                          </p:tavLst>
                                        </p:anim>
                                        <p:animEffect transition="in" filter="wipe(right)">
                                          <p:cBhvr>
                                            <p:cTn id="100" dur="500"/>
                                            <p:tgtEl>
                                              <p:spTgt spid="114"/>
                                            </p:tgtEl>
                                          </p:cBhvr>
                                        </p:animEffect>
                                      </p:childTnLst>
                                    </p:cTn>
                                  </p:par>
                                  <p:par>
                                    <p:cTn id="101" presetID="12" presetClass="entr" presetSubtype="8" fill="hold" nodeType="withEffect">
                                      <p:stCondLst>
                                        <p:cond delay="250"/>
                                      </p:stCondLst>
                                      <p:childTnLst>
                                        <p:set>
                                          <p:cBhvr>
                                            <p:cTn id="102" dur="1" fill="hold">
                                              <p:stCondLst>
                                                <p:cond delay="0"/>
                                              </p:stCondLst>
                                            </p:cTn>
                                            <p:tgtEl>
                                              <p:spTgt spid="115"/>
                                            </p:tgtEl>
                                            <p:attrNameLst>
                                              <p:attrName>style.visibility</p:attrName>
                                            </p:attrNameLst>
                                          </p:cBhvr>
                                          <p:to>
                                            <p:strVal val="visible"/>
                                          </p:to>
                                        </p:set>
                                        <p:anim calcmode="lin" valueType="num">
                                          <p:cBhvr additive="base">
                                            <p:cTn id="103" dur="500"/>
                                            <p:tgtEl>
                                              <p:spTgt spid="115"/>
                                            </p:tgtEl>
                                            <p:attrNameLst>
                                              <p:attrName>ppt_x</p:attrName>
                                            </p:attrNameLst>
                                          </p:cBhvr>
                                          <p:tavLst>
                                            <p:tav tm="0">
                                              <p:val>
                                                <p:strVal val="#ppt_x-#ppt_w*1.125000"/>
                                              </p:val>
                                            </p:tav>
                                            <p:tav tm="100000">
                                              <p:val>
                                                <p:strVal val="#ppt_x"/>
                                              </p:val>
                                            </p:tav>
                                          </p:tavLst>
                                        </p:anim>
                                        <p:animEffect transition="in" filter="wipe(right)">
                                          <p:cBhvr>
                                            <p:cTn id="104" dur="500"/>
                                            <p:tgtEl>
                                              <p:spTgt spid="115"/>
                                            </p:tgtEl>
                                          </p:cBhvr>
                                        </p:animEffect>
                                      </p:childTnLst>
                                    </p:cTn>
                                  </p:par>
                                  <p:par>
                                    <p:cTn id="105" presetID="12" presetClass="entr" presetSubtype="8" fill="hold" grpId="0" nodeType="withEffect">
                                      <p:stCondLst>
                                        <p:cond delay="250"/>
                                      </p:stCondLst>
                                      <p:childTnLst>
                                        <p:set>
                                          <p:cBhvr>
                                            <p:cTn id="106" dur="1" fill="hold">
                                              <p:stCondLst>
                                                <p:cond delay="0"/>
                                              </p:stCondLst>
                                            </p:cTn>
                                            <p:tgtEl>
                                              <p:spTgt spid="116"/>
                                            </p:tgtEl>
                                            <p:attrNameLst>
                                              <p:attrName>style.visibility</p:attrName>
                                            </p:attrNameLst>
                                          </p:cBhvr>
                                          <p:to>
                                            <p:strVal val="visible"/>
                                          </p:to>
                                        </p:set>
                                        <p:anim calcmode="lin" valueType="num">
                                          <p:cBhvr additive="base">
                                            <p:cTn id="107" dur="500"/>
                                            <p:tgtEl>
                                              <p:spTgt spid="116"/>
                                            </p:tgtEl>
                                            <p:attrNameLst>
                                              <p:attrName>ppt_x</p:attrName>
                                            </p:attrNameLst>
                                          </p:cBhvr>
                                          <p:tavLst>
                                            <p:tav tm="0">
                                              <p:val>
                                                <p:strVal val="#ppt_x-#ppt_w*1.125000"/>
                                              </p:val>
                                            </p:tav>
                                            <p:tav tm="100000">
                                              <p:val>
                                                <p:strVal val="#ppt_x"/>
                                              </p:val>
                                            </p:tav>
                                          </p:tavLst>
                                        </p:anim>
                                        <p:animEffect transition="in" filter="wipe(right)">
                                          <p:cBhvr>
                                            <p:cTn id="108" dur="500"/>
                                            <p:tgtEl>
                                              <p:spTgt spid="116"/>
                                            </p:tgtEl>
                                          </p:cBhvr>
                                        </p:animEffect>
                                      </p:childTnLst>
                                    </p:cTn>
                                  </p:par>
                                  <p:par>
                                    <p:cTn id="109" presetID="12" presetClass="entr" presetSubtype="8" fill="hold" grpId="0" nodeType="withEffect">
                                      <p:stCondLst>
                                        <p:cond delay="250"/>
                                      </p:stCondLst>
                                      <p:childTnLst>
                                        <p:set>
                                          <p:cBhvr>
                                            <p:cTn id="110" dur="1" fill="hold">
                                              <p:stCondLst>
                                                <p:cond delay="0"/>
                                              </p:stCondLst>
                                            </p:cTn>
                                            <p:tgtEl>
                                              <p:spTgt spid="117"/>
                                            </p:tgtEl>
                                            <p:attrNameLst>
                                              <p:attrName>style.visibility</p:attrName>
                                            </p:attrNameLst>
                                          </p:cBhvr>
                                          <p:to>
                                            <p:strVal val="visible"/>
                                          </p:to>
                                        </p:set>
                                        <p:anim calcmode="lin" valueType="num">
                                          <p:cBhvr additive="base">
                                            <p:cTn id="111" dur="500"/>
                                            <p:tgtEl>
                                              <p:spTgt spid="117"/>
                                            </p:tgtEl>
                                            <p:attrNameLst>
                                              <p:attrName>ppt_x</p:attrName>
                                            </p:attrNameLst>
                                          </p:cBhvr>
                                          <p:tavLst>
                                            <p:tav tm="0">
                                              <p:val>
                                                <p:strVal val="#ppt_x-#ppt_w*1.125000"/>
                                              </p:val>
                                            </p:tav>
                                            <p:tav tm="100000">
                                              <p:val>
                                                <p:strVal val="#ppt_x"/>
                                              </p:val>
                                            </p:tav>
                                          </p:tavLst>
                                        </p:anim>
                                        <p:animEffect transition="in" filter="wipe(right)">
                                          <p:cBhvr>
                                            <p:cTn id="112" dur="500"/>
                                            <p:tgtEl>
                                              <p:spTgt spid="117"/>
                                            </p:tgtEl>
                                          </p:cBhvr>
                                        </p:animEffect>
                                      </p:childTnLst>
                                    </p:cTn>
                                  </p:par>
                                  <p:par>
                                    <p:cTn id="113" presetID="12" presetClass="entr" presetSubtype="8" fill="hold" nodeType="withEffect">
                                      <p:stCondLst>
                                        <p:cond delay="250"/>
                                      </p:stCondLst>
                                      <p:childTnLst>
                                        <p:set>
                                          <p:cBhvr>
                                            <p:cTn id="114" dur="1" fill="hold">
                                              <p:stCondLst>
                                                <p:cond delay="0"/>
                                              </p:stCondLst>
                                            </p:cTn>
                                            <p:tgtEl>
                                              <p:spTgt spid="118"/>
                                            </p:tgtEl>
                                            <p:attrNameLst>
                                              <p:attrName>style.visibility</p:attrName>
                                            </p:attrNameLst>
                                          </p:cBhvr>
                                          <p:to>
                                            <p:strVal val="visible"/>
                                          </p:to>
                                        </p:set>
                                        <p:anim calcmode="lin" valueType="num">
                                          <p:cBhvr additive="base">
                                            <p:cTn id="115" dur="500"/>
                                            <p:tgtEl>
                                              <p:spTgt spid="118"/>
                                            </p:tgtEl>
                                            <p:attrNameLst>
                                              <p:attrName>ppt_x</p:attrName>
                                            </p:attrNameLst>
                                          </p:cBhvr>
                                          <p:tavLst>
                                            <p:tav tm="0">
                                              <p:val>
                                                <p:strVal val="#ppt_x-#ppt_w*1.125000"/>
                                              </p:val>
                                            </p:tav>
                                            <p:tav tm="100000">
                                              <p:val>
                                                <p:strVal val="#ppt_x"/>
                                              </p:val>
                                            </p:tav>
                                          </p:tavLst>
                                        </p:anim>
                                        <p:animEffect transition="in" filter="wipe(right)">
                                          <p:cBhvr>
                                            <p:cTn id="116" dur="500"/>
                                            <p:tgtEl>
                                              <p:spTgt spid="118"/>
                                            </p:tgtEl>
                                          </p:cBhvr>
                                        </p:animEffect>
                                      </p:childTnLst>
                                    </p:cTn>
                                  </p:par>
                                  <p:par>
                                    <p:cTn id="117" presetID="12" presetClass="entr" presetSubtype="8" fill="hold" grpId="0" nodeType="withEffect">
                                      <p:stCondLst>
                                        <p:cond delay="250"/>
                                      </p:stCondLst>
                                      <p:childTnLst>
                                        <p:set>
                                          <p:cBhvr>
                                            <p:cTn id="118" dur="1" fill="hold">
                                              <p:stCondLst>
                                                <p:cond delay="0"/>
                                              </p:stCondLst>
                                            </p:cTn>
                                            <p:tgtEl>
                                              <p:spTgt spid="119"/>
                                            </p:tgtEl>
                                            <p:attrNameLst>
                                              <p:attrName>style.visibility</p:attrName>
                                            </p:attrNameLst>
                                          </p:cBhvr>
                                          <p:to>
                                            <p:strVal val="visible"/>
                                          </p:to>
                                        </p:set>
                                        <p:anim calcmode="lin" valueType="num">
                                          <p:cBhvr additive="base">
                                            <p:cTn id="119" dur="500"/>
                                            <p:tgtEl>
                                              <p:spTgt spid="119"/>
                                            </p:tgtEl>
                                            <p:attrNameLst>
                                              <p:attrName>ppt_x</p:attrName>
                                            </p:attrNameLst>
                                          </p:cBhvr>
                                          <p:tavLst>
                                            <p:tav tm="0">
                                              <p:val>
                                                <p:strVal val="#ppt_x-#ppt_w*1.125000"/>
                                              </p:val>
                                            </p:tav>
                                            <p:tav tm="100000">
                                              <p:val>
                                                <p:strVal val="#ppt_x"/>
                                              </p:val>
                                            </p:tav>
                                          </p:tavLst>
                                        </p:anim>
                                        <p:animEffect transition="in" filter="wipe(right)">
                                          <p:cBhvr>
                                            <p:cTn id="120" dur="500"/>
                                            <p:tgtEl>
                                              <p:spTgt spid="119"/>
                                            </p:tgtEl>
                                          </p:cBhvr>
                                        </p:animEffect>
                                      </p:childTnLst>
                                    </p:cTn>
                                  </p:par>
                                  <p:par>
                                    <p:cTn id="121" presetID="12" presetClass="entr" presetSubtype="8" fill="hold" grpId="0" nodeType="withEffect">
                                      <p:stCondLst>
                                        <p:cond delay="250"/>
                                      </p:stCondLst>
                                      <p:childTnLst>
                                        <p:set>
                                          <p:cBhvr>
                                            <p:cTn id="122" dur="1" fill="hold">
                                              <p:stCondLst>
                                                <p:cond delay="0"/>
                                              </p:stCondLst>
                                            </p:cTn>
                                            <p:tgtEl>
                                              <p:spTgt spid="120"/>
                                            </p:tgtEl>
                                            <p:attrNameLst>
                                              <p:attrName>style.visibility</p:attrName>
                                            </p:attrNameLst>
                                          </p:cBhvr>
                                          <p:to>
                                            <p:strVal val="visible"/>
                                          </p:to>
                                        </p:set>
                                        <p:anim calcmode="lin" valueType="num">
                                          <p:cBhvr additive="base">
                                            <p:cTn id="123" dur="500"/>
                                            <p:tgtEl>
                                              <p:spTgt spid="120"/>
                                            </p:tgtEl>
                                            <p:attrNameLst>
                                              <p:attrName>ppt_x</p:attrName>
                                            </p:attrNameLst>
                                          </p:cBhvr>
                                          <p:tavLst>
                                            <p:tav tm="0">
                                              <p:val>
                                                <p:strVal val="#ppt_x-#ppt_w*1.125000"/>
                                              </p:val>
                                            </p:tav>
                                            <p:tav tm="100000">
                                              <p:val>
                                                <p:strVal val="#ppt_x"/>
                                              </p:val>
                                            </p:tav>
                                          </p:tavLst>
                                        </p:anim>
                                        <p:animEffect transition="in" filter="wipe(right)">
                                          <p:cBhvr>
                                            <p:cTn id="124" dur="500"/>
                                            <p:tgtEl>
                                              <p:spTgt spid="120"/>
                                            </p:tgtEl>
                                          </p:cBhvr>
                                        </p:animEffect>
                                      </p:childTnLst>
                                    </p:cTn>
                                  </p:par>
                                  <p:par>
                                    <p:cTn id="125" presetID="12" presetClass="entr" presetSubtype="8" fill="hold" nodeType="withEffect">
                                      <p:stCondLst>
                                        <p:cond delay="250"/>
                                      </p:stCondLst>
                                      <p:childTnLst>
                                        <p:set>
                                          <p:cBhvr>
                                            <p:cTn id="126" dur="1" fill="hold">
                                              <p:stCondLst>
                                                <p:cond delay="0"/>
                                              </p:stCondLst>
                                            </p:cTn>
                                            <p:tgtEl>
                                              <p:spTgt spid="121"/>
                                            </p:tgtEl>
                                            <p:attrNameLst>
                                              <p:attrName>style.visibility</p:attrName>
                                            </p:attrNameLst>
                                          </p:cBhvr>
                                          <p:to>
                                            <p:strVal val="visible"/>
                                          </p:to>
                                        </p:set>
                                        <p:anim calcmode="lin" valueType="num">
                                          <p:cBhvr additive="base">
                                            <p:cTn id="127" dur="500"/>
                                            <p:tgtEl>
                                              <p:spTgt spid="121"/>
                                            </p:tgtEl>
                                            <p:attrNameLst>
                                              <p:attrName>ppt_x</p:attrName>
                                            </p:attrNameLst>
                                          </p:cBhvr>
                                          <p:tavLst>
                                            <p:tav tm="0">
                                              <p:val>
                                                <p:strVal val="#ppt_x-#ppt_w*1.125000"/>
                                              </p:val>
                                            </p:tav>
                                            <p:tav tm="100000">
                                              <p:val>
                                                <p:strVal val="#ppt_x"/>
                                              </p:val>
                                            </p:tav>
                                          </p:tavLst>
                                        </p:anim>
                                        <p:animEffect transition="in" filter="wipe(right)">
                                          <p:cBhvr>
                                            <p:cTn id="128" dur="500"/>
                                            <p:tgtEl>
                                              <p:spTgt spid="121"/>
                                            </p:tgtEl>
                                          </p:cBhvr>
                                        </p:animEffect>
                                      </p:childTnLst>
                                    </p:cTn>
                                  </p:par>
                                </p:childTnLst>
                              </p:cTn>
                            </p:par>
                          </p:childTnLst>
                        </p:cTn>
                      </p:par>
                      <p:par>
                        <p:cTn id="129" fill="hold">
                          <p:stCondLst>
                            <p:cond delay="indefinite"/>
                          </p:stCondLst>
                          <p:childTnLst>
                            <p:par>
                              <p:cTn id="130" fill="hold">
                                <p:stCondLst>
                                  <p:cond delay="0"/>
                                </p:stCondLst>
                                <p:childTnLst>
                                  <p:par>
                                    <p:cTn id="131" presetID="22" presetClass="entr" presetSubtype="4" fill="hold" grpId="0" nodeType="clickEffect">
                                      <p:stCondLst>
                                        <p:cond delay="0"/>
                                      </p:stCondLst>
                                      <p:childTnLst>
                                        <p:set>
                                          <p:cBhvr>
                                            <p:cTn id="132" dur="1" fill="hold">
                                              <p:stCondLst>
                                                <p:cond delay="0"/>
                                              </p:stCondLst>
                                            </p:cTn>
                                            <p:tgtEl>
                                              <p:spTgt spid="122"/>
                                            </p:tgtEl>
                                            <p:attrNameLst>
                                              <p:attrName>style.visibility</p:attrName>
                                            </p:attrNameLst>
                                          </p:cBhvr>
                                          <p:to>
                                            <p:strVal val="visible"/>
                                          </p:to>
                                        </p:set>
                                        <p:animEffect transition="in" filter="wipe(down)">
                                          <p:cBhvr>
                                            <p:cTn id="133"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107" grpId="0"/>
          <p:bldP spid="108" grpId="0"/>
          <p:bldP spid="110" grpId="0"/>
          <p:bldP spid="111" grpId="0"/>
          <p:bldP spid="113" grpId="0"/>
          <p:bldP spid="114" grpId="0"/>
          <p:bldP spid="116" grpId="0"/>
          <p:bldP spid="117" grpId="0"/>
          <p:bldP spid="119" grpId="0"/>
          <p:bldP spid="120" grpId="0"/>
          <p:bldP spid="122"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0AF92"/>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48296" y="130735"/>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荣誉奖项</a:t>
            </a:r>
            <a:endParaRPr lang="zh-CN" altLang="en-US" sz="2667" spc="400" dirty="0">
              <a:solidFill>
                <a:schemeClr val="bg1"/>
              </a:solidFill>
              <a:latin typeface="+mj-ea"/>
              <a:ea typeface="+mj-ea"/>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545746" y="1948739"/>
            <a:ext cx="4331825" cy="4331825"/>
          </a:xfrm>
          <a:prstGeom prst="rect">
            <a:avLst/>
          </a:prstGeom>
          <a:effectLst>
            <a:outerShdw blurRad="50800" dist="50800" sx="1000" sy="1000" algn="ctr" rotWithShape="0">
              <a:srgbClr val="000000"/>
            </a:outerShdw>
            <a:reflection blurRad="165100" stA="82000" endPos="21000" dir="5400000" sy="-100000" algn="bl" rotWithShape="0"/>
          </a:effectLst>
        </p:spPr>
      </p:pic>
      <p:grpSp>
        <p:nvGrpSpPr>
          <p:cNvPr id="57" name="组合 56"/>
          <p:cNvGrpSpPr/>
          <p:nvPr/>
        </p:nvGrpSpPr>
        <p:grpSpPr>
          <a:xfrm>
            <a:off x="3508815" y="1593129"/>
            <a:ext cx="839983" cy="839679"/>
            <a:chOff x="6471379" y="685447"/>
            <a:chExt cx="668974" cy="668974"/>
          </a:xfrm>
        </p:grpSpPr>
        <p:grpSp>
          <p:nvGrpSpPr>
            <p:cNvPr id="58" name="组合 57"/>
            <p:cNvGrpSpPr/>
            <p:nvPr/>
          </p:nvGrpSpPr>
          <p:grpSpPr>
            <a:xfrm>
              <a:off x="6471379" y="685447"/>
              <a:ext cx="668974" cy="668974"/>
              <a:chOff x="6474776" y="1019119"/>
              <a:chExt cx="668974" cy="668974"/>
            </a:xfrm>
          </p:grpSpPr>
          <p:sp>
            <p:nvSpPr>
              <p:cNvPr id="60" name="圆角矩形 59"/>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1" name="圆角矩形 60"/>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59" name="文本框 78"/>
            <p:cNvSpPr txBox="1"/>
            <p:nvPr/>
          </p:nvSpPr>
          <p:spPr>
            <a:xfrm>
              <a:off x="6488337" y="781928"/>
              <a:ext cx="647700" cy="367810"/>
            </a:xfrm>
            <a:prstGeom prst="rect">
              <a:avLst/>
            </a:prstGeom>
            <a:noFill/>
          </p:spPr>
          <p:txBody>
            <a:bodyPr wrap="square" rtlCol="0">
              <a:spAutoFit/>
            </a:bodyPr>
            <a:lstStyle/>
            <a:p>
              <a:pPr algn="ctr"/>
              <a:r>
                <a:rPr lang="en-US" altLang="zh-CN" sz="2400" dirty="0">
                  <a:solidFill>
                    <a:srgbClr val="FFB850"/>
                  </a:solidFill>
                  <a:latin typeface="Impact" panose="020B0806030902050204" pitchFamily="34" charset="0"/>
                </a:rPr>
                <a:t>01</a:t>
              </a:r>
              <a:endParaRPr lang="zh-CN" altLang="en-US" sz="2400" dirty="0">
                <a:solidFill>
                  <a:srgbClr val="FFB850"/>
                </a:solidFill>
                <a:latin typeface="Impact" panose="020B0806030902050204" pitchFamily="34" charset="0"/>
              </a:endParaRPr>
            </a:p>
          </p:txBody>
        </p:sp>
      </p:grpSp>
      <p:grpSp>
        <p:nvGrpSpPr>
          <p:cNvPr id="62" name="组合 61"/>
          <p:cNvGrpSpPr/>
          <p:nvPr/>
        </p:nvGrpSpPr>
        <p:grpSpPr>
          <a:xfrm>
            <a:off x="7941387" y="1593129"/>
            <a:ext cx="839983" cy="839679"/>
            <a:chOff x="5059672" y="1647972"/>
            <a:chExt cx="668974" cy="668974"/>
          </a:xfrm>
        </p:grpSpPr>
        <p:grpSp>
          <p:nvGrpSpPr>
            <p:cNvPr id="63" name="组合 62"/>
            <p:cNvGrpSpPr/>
            <p:nvPr/>
          </p:nvGrpSpPr>
          <p:grpSpPr>
            <a:xfrm>
              <a:off x="5059672" y="1647972"/>
              <a:ext cx="668974" cy="668974"/>
              <a:chOff x="6474776" y="1019119"/>
              <a:chExt cx="668974" cy="668974"/>
            </a:xfrm>
          </p:grpSpPr>
          <p:sp>
            <p:nvSpPr>
              <p:cNvPr id="65" name="圆角矩形 64"/>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6" name="圆角矩形 65"/>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64" name="文本框 79"/>
            <p:cNvSpPr txBox="1"/>
            <p:nvPr/>
          </p:nvSpPr>
          <p:spPr>
            <a:xfrm>
              <a:off x="5064588" y="1749917"/>
              <a:ext cx="647700" cy="367810"/>
            </a:xfrm>
            <a:prstGeom prst="rect">
              <a:avLst/>
            </a:prstGeom>
            <a:noFill/>
          </p:spPr>
          <p:txBody>
            <a:bodyPr wrap="square" rtlCol="0">
              <a:spAutoFit/>
            </a:bodyPr>
            <a:lstStyle/>
            <a:p>
              <a:pPr algn="ctr"/>
              <a:r>
                <a:rPr lang="en-US" altLang="zh-CN" sz="2400" dirty="0">
                  <a:solidFill>
                    <a:srgbClr val="01ACBE"/>
                  </a:solidFill>
                  <a:latin typeface="Impact" panose="020B0806030902050204" pitchFamily="34" charset="0"/>
                </a:rPr>
                <a:t>04</a:t>
              </a:r>
              <a:endParaRPr lang="zh-CN" altLang="en-US" sz="2400" dirty="0">
                <a:solidFill>
                  <a:srgbClr val="01ACBE"/>
                </a:solidFill>
                <a:latin typeface="Impact" panose="020B0806030902050204" pitchFamily="34" charset="0"/>
              </a:endParaRPr>
            </a:p>
          </p:txBody>
        </p:sp>
      </p:grpSp>
      <p:grpSp>
        <p:nvGrpSpPr>
          <p:cNvPr id="67" name="组合 66"/>
          <p:cNvGrpSpPr/>
          <p:nvPr/>
        </p:nvGrpSpPr>
        <p:grpSpPr>
          <a:xfrm>
            <a:off x="3508815" y="2906302"/>
            <a:ext cx="839983" cy="839679"/>
            <a:chOff x="5059672" y="3583132"/>
            <a:chExt cx="668974" cy="668974"/>
          </a:xfrm>
        </p:grpSpPr>
        <p:grpSp>
          <p:nvGrpSpPr>
            <p:cNvPr id="68" name="组合 67"/>
            <p:cNvGrpSpPr/>
            <p:nvPr/>
          </p:nvGrpSpPr>
          <p:grpSpPr>
            <a:xfrm>
              <a:off x="5059672" y="3583132"/>
              <a:ext cx="668974" cy="668974"/>
              <a:chOff x="6474776" y="1019119"/>
              <a:chExt cx="668974" cy="668974"/>
            </a:xfrm>
          </p:grpSpPr>
          <p:sp>
            <p:nvSpPr>
              <p:cNvPr id="70" name="圆角矩形 69"/>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圆角矩形 70"/>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69" name="文本框 80"/>
            <p:cNvSpPr txBox="1"/>
            <p:nvPr/>
          </p:nvSpPr>
          <p:spPr>
            <a:xfrm>
              <a:off x="5064588" y="3686657"/>
              <a:ext cx="647700" cy="367810"/>
            </a:xfrm>
            <a:prstGeom prst="rect">
              <a:avLst/>
            </a:prstGeom>
            <a:noFill/>
          </p:spPr>
          <p:txBody>
            <a:bodyPr wrap="square" rtlCol="0">
              <a:spAutoFit/>
            </a:bodyPr>
            <a:lstStyle/>
            <a:p>
              <a:pPr algn="ctr"/>
              <a:r>
                <a:rPr lang="en-US" altLang="zh-CN" sz="2400" dirty="0">
                  <a:solidFill>
                    <a:srgbClr val="C65885"/>
                  </a:solidFill>
                  <a:latin typeface="Impact" panose="020B0806030902050204" pitchFamily="34" charset="0"/>
                </a:rPr>
                <a:t>02</a:t>
              </a:r>
              <a:endParaRPr lang="zh-CN" altLang="en-US" sz="2400" dirty="0">
                <a:solidFill>
                  <a:srgbClr val="C65885"/>
                </a:solidFill>
                <a:latin typeface="Impact" panose="020B0806030902050204" pitchFamily="34" charset="0"/>
              </a:endParaRPr>
            </a:p>
          </p:txBody>
        </p:sp>
      </p:grpSp>
      <p:grpSp>
        <p:nvGrpSpPr>
          <p:cNvPr id="72" name="组合 71"/>
          <p:cNvGrpSpPr/>
          <p:nvPr/>
        </p:nvGrpSpPr>
        <p:grpSpPr>
          <a:xfrm>
            <a:off x="7941387" y="2906302"/>
            <a:ext cx="839983" cy="839679"/>
            <a:chOff x="5059672" y="5510368"/>
            <a:chExt cx="668974" cy="668974"/>
          </a:xfrm>
        </p:grpSpPr>
        <p:grpSp>
          <p:nvGrpSpPr>
            <p:cNvPr id="73" name="组合 72"/>
            <p:cNvGrpSpPr/>
            <p:nvPr/>
          </p:nvGrpSpPr>
          <p:grpSpPr>
            <a:xfrm>
              <a:off x="5059672" y="5510368"/>
              <a:ext cx="668974" cy="668974"/>
              <a:chOff x="6474776" y="1019119"/>
              <a:chExt cx="668974" cy="668974"/>
            </a:xfrm>
          </p:grpSpPr>
          <p:sp>
            <p:nvSpPr>
              <p:cNvPr id="75" name="圆角矩形 74"/>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6" name="圆角矩形 75"/>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74" name="文本框 81"/>
            <p:cNvSpPr txBox="1"/>
            <p:nvPr/>
          </p:nvSpPr>
          <p:spPr>
            <a:xfrm>
              <a:off x="5064588" y="5613616"/>
              <a:ext cx="647700" cy="367810"/>
            </a:xfrm>
            <a:prstGeom prst="rect">
              <a:avLst/>
            </a:prstGeom>
            <a:noFill/>
          </p:spPr>
          <p:txBody>
            <a:bodyPr wrap="square" rtlCol="0">
              <a:spAutoFit/>
            </a:bodyPr>
            <a:lstStyle/>
            <a:p>
              <a:pPr algn="ctr"/>
              <a:r>
                <a:rPr lang="en-US" altLang="zh-CN" sz="2400" dirty="0">
                  <a:solidFill>
                    <a:srgbClr val="00AF92"/>
                  </a:solidFill>
                  <a:latin typeface="Impact" panose="020B0806030902050204" pitchFamily="34" charset="0"/>
                </a:rPr>
                <a:t>05</a:t>
              </a:r>
              <a:endParaRPr lang="zh-CN" altLang="en-US" sz="2400" dirty="0">
                <a:solidFill>
                  <a:srgbClr val="00AF92"/>
                </a:solidFill>
                <a:latin typeface="Impact" panose="020B0806030902050204" pitchFamily="34" charset="0"/>
              </a:endParaRPr>
            </a:p>
          </p:txBody>
        </p:sp>
      </p:grpSp>
      <p:grpSp>
        <p:nvGrpSpPr>
          <p:cNvPr id="77" name="组合 76"/>
          <p:cNvGrpSpPr/>
          <p:nvPr/>
        </p:nvGrpSpPr>
        <p:grpSpPr>
          <a:xfrm>
            <a:off x="3508813" y="4231848"/>
            <a:ext cx="851684" cy="839679"/>
            <a:chOff x="6471379" y="2607920"/>
            <a:chExt cx="678293" cy="668974"/>
          </a:xfrm>
        </p:grpSpPr>
        <p:grpSp>
          <p:nvGrpSpPr>
            <p:cNvPr id="78" name="组合 77"/>
            <p:cNvGrpSpPr/>
            <p:nvPr/>
          </p:nvGrpSpPr>
          <p:grpSpPr>
            <a:xfrm>
              <a:off x="6471379" y="2607920"/>
              <a:ext cx="668974" cy="668974"/>
              <a:chOff x="6474776" y="1019119"/>
              <a:chExt cx="668974" cy="668974"/>
            </a:xfrm>
          </p:grpSpPr>
          <p:sp>
            <p:nvSpPr>
              <p:cNvPr id="80" name="圆角矩形 79"/>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1" name="圆角矩形 80"/>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79" name="文本框 82"/>
            <p:cNvSpPr txBox="1"/>
            <p:nvPr/>
          </p:nvSpPr>
          <p:spPr>
            <a:xfrm>
              <a:off x="6501972" y="2713007"/>
              <a:ext cx="647700" cy="367810"/>
            </a:xfrm>
            <a:prstGeom prst="rect">
              <a:avLst/>
            </a:prstGeom>
            <a:noFill/>
          </p:spPr>
          <p:txBody>
            <a:bodyPr wrap="square" rtlCol="0">
              <a:spAutoFit/>
            </a:bodyPr>
            <a:lstStyle/>
            <a:p>
              <a:pPr algn="ctr"/>
              <a:r>
                <a:rPr lang="en-US" altLang="zh-CN" sz="2400" dirty="0">
                  <a:solidFill>
                    <a:srgbClr val="E87071"/>
                  </a:solidFill>
                  <a:latin typeface="Impact" panose="020B0806030902050204" pitchFamily="34" charset="0"/>
                </a:rPr>
                <a:t>03</a:t>
              </a:r>
              <a:endParaRPr lang="zh-CN" altLang="en-US" sz="2400" dirty="0">
                <a:solidFill>
                  <a:srgbClr val="E87071"/>
                </a:solidFill>
                <a:latin typeface="Impact" panose="020B0806030902050204" pitchFamily="34" charset="0"/>
              </a:endParaRPr>
            </a:p>
          </p:txBody>
        </p:sp>
      </p:grpSp>
      <p:grpSp>
        <p:nvGrpSpPr>
          <p:cNvPr id="82" name="组合 81"/>
          <p:cNvGrpSpPr/>
          <p:nvPr/>
        </p:nvGrpSpPr>
        <p:grpSpPr>
          <a:xfrm>
            <a:off x="7941385" y="4231848"/>
            <a:ext cx="851684" cy="839679"/>
            <a:chOff x="6471379" y="4552597"/>
            <a:chExt cx="678293" cy="668974"/>
          </a:xfrm>
        </p:grpSpPr>
        <p:grpSp>
          <p:nvGrpSpPr>
            <p:cNvPr id="83" name="组合 82"/>
            <p:cNvGrpSpPr/>
            <p:nvPr/>
          </p:nvGrpSpPr>
          <p:grpSpPr>
            <a:xfrm>
              <a:off x="6471379" y="4552597"/>
              <a:ext cx="668974" cy="668974"/>
              <a:chOff x="6474776" y="1019119"/>
              <a:chExt cx="668974" cy="668974"/>
            </a:xfrm>
          </p:grpSpPr>
          <p:sp>
            <p:nvSpPr>
              <p:cNvPr id="85" name="圆角矩形 84"/>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6" name="圆角矩形 85"/>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84" name="文本框 83"/>
            <p:cNvSpPr txBox="1"/>
            <p:nvPr/>
          </p:nvSpPr>
          <p:spPr>
            <a:xfrm>
              <a:off x="6501972" y="4669887"/>
              <a:ext cx="647700" cy="367810"/>
            </a:xfrm>
            <a:prstGeom prst="rect">
              <a:avLst/>
            </a:prstGeom>
            <a:noFill/>
          </p:spPr>
          <p:txBody>
            <a:bodyPr wrap="square" rtlCol="0">
              <a:spAutoFit/>
            </a:bodyPr>
            <a:lstStyle/>
            <a:p>
              <a:pPr algn="ctr"/>
              <a:r>
                <a:rPr lang="en-US" altLang="zh-CN" sz="2400" dirty="0">
                  <a:solidFill>
                    <a:srgbClr val="663A77"/>
                  </a:solidFill>
                  <a:latin typeface="Impact" panose="020B0806030902050204" pitchFamily="34" charset="0"/>
                </a:rPr>
                <a:t>06</a:t>
              </a:r>
              <a:endParaRPr lang="zh-CN" altLang="en-US" sz="2400" dirty="0">
                <a:solidFill>
                  <a:srgbClr val="663A77"/>
                </a:solidFill>
                <a:latin typeface="Impact" panose="020B0806030902050204" pitchFamily="34" charset="0"/>
              </a:endParaRPr>
            </a:p>
          </p:txBody>
        </p:sp>
      </p:grpSp>
      <p:grpSp>
        <p:nvGrpSpPr>
          <p:cNvPr id="87" name="组合 86"/>
          <p:cNvGrpSpPr/>
          <p:nvPr/>
        </p:nvGrpSpPr>
        <p:grpSpPr>
          <a:xfrm>
            <a:off x="4700380" y="1569656"/>
            <a:ext cx="2326706" cy="938892"/>
            <a:chOff x="3335602" y="1453880"/>
            <a:chExt cx="2326403" cy="939110"/>
          </a:xfrm>
        </p:grpSpPr>
        <p:sp>
          <p:nvSpPr>
            <p:cNvPr id="88" name="文本框 77"/>
            <p:cNvSpPr txBox="1"/>
            <p:nvPr/>
          </p:nvSpPr>
          <p:spPr>
            <a:xfrm>
              <a:off x="3335602" y="1453880"/>
              <a:ext cx="2326403" cy="369418"/>
            </a:xfrm>
            <a:prstGeom prst="rect">
              <a:avLst/>
            </a:prstGeom>
            <a:noFill/>
          </p:spPr>
          <p:txBody>
            <a:bodyPr wrap="square" rtlCol="0">
              <a:spAutoFit/>
            </a:bodyPr>
            <a:lstStyle/>
            <a:p>
              <a:r>
                <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89" name="文本框 129"/>
            <p:cNvSpPr txBox="1"/>
            <p:nvPr/>
          </p:nvSpPr>
          <p:spPr>
            <a:xfrm>
              <a:off x="3354560" y="1857335"/>
              <a:ext cx="2135321" cy="535655"/>
            </a:xfrm>
            <a:prstGeom prst="rect">
              <a:avLst/>
            </a:prstGeom>
            <a:noFill/>
          </p:spPr>
          <p:txBody>
            <a:bodyPr wrap="square" rtlCol="0">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90" name="组合 89"/>
          <p:cNvGrpSpPr/>
          <p:nvPr/>
        </p:nvGrpSpPr>
        <p:grpSpPr>
          <a:xfrm>
            <a:off x="9238627" y="1529356"/>
            <a:ext cx="2326706" cy="946012"/>
            <a:chOff x="7873259" y="1413570"/>
            <a:chExt cx="2326403" cy="946232"/>
          </a:xfrm>
        </p:grpSpPr>
        <p:sp>
          <p:nvSpPr>
            <p:cNvPr id="91" name="文本框 86"/>
            <p:cNvSpPr txBox="1"/>
            <p:nvPr/>
          </p:nvSpPr>
          <p:spPr>
            <a:xfrm>
              <a:off x="7873259" y="1413570"/>
              <a:ext cx="2326403" cy="369418"/>
            </a:xfrm>
            <a:prstGeom prst="rect">
              <a:avLst/>
            </a:prstGeom>
            <a:noFill/>
          </p:spPr>
          <p:txBody>
            <a:bodyPr wrap="square" rtlCol="0">
              <a:spAutoFit/>
            </a:bodyPr>
            <a:lstStyle/>
            <a:p>
              <a:r>
                <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92" name="文本框 129"/>
            <p:cNvSpPr txBox="1"/>
            <p:nvPr/>
          </p:nvSpPr>
          <p:spPr>
            <a:xfrm>
              <a:off x="7892219" y="1824147"/>
              <a:ext cx="2135321" cy="535655"/>
            </a:xfrm>
            <a:prstGeom prst="rect">
              <a:avLst/>
            </a:prstGeom>
            <a:noFill/>
          </p:spPr>
          <p:txBody>
            <a:bodyPr wrap="square" rtlCol="0">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93" name="组合 92"/>
          <p:cNvGrpSpPr/>
          <p:nvPr/>
        </p:nvGrpSpPr>
        <p:grpSpPr>
          <a:xfrm>
            <a:off x="4700380" y="2860415"/>
            <a:ext cx="2326706" cy="945195"/>
            <a:chOff x="3335602" y="2744937"/>
            <a:chExt cx="2326403" cy="945415"/>
          </a:xfrm>
        </p:grpSpPr>
        <p:sp>
          <p:nvSpPr>
            <p:cNvPr id="94" name="文本框 89"/>
            <p:cNvSpPr txBox="1"/>
            <p:nvPr/>
          </p:nvSpPr>
          <p:spPr>
            <a:xfrm>
              <a:off x="3335602" y="2744937"/>
              <a:ext cx="2326403" cy="369418"/>
            </a:xfrm>
            <a:prstGeom prst="rect">
              <a:avLst/>
            </a:prstGeom>
            <a:noFill/>
          </p:spPr>
          <p:txBody>
            <a:bodyPr wrap="square" rtlCol="0">
              <a:spAutoFit/>
            </a:bodyPr>
            <a:lstStyle/>
            <a:p>
              <a:r>
                <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95" name="文本框 129"/>
            <p:cNvSpPr txBox="1"/>
            <p:nvPr/>
          </p:nvSpPr>
          <p:spPr>
            <a:xfrm>
              <a:off x="3354560" y="3154697"/>
              <a:ext cx="2135321" cy="535655"/>
            </a:xfrm>
            <a:prstGeom prst="rect">
              <a:avLst/>
            </a:prstGeom>
            <a:noFill/>
          </p:spPr>
          <p:txBody>
            <a:bodyPr wrap="square" rtlCol="0">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96" name="组合 95"/>
          <p:cNvGrpSpPr/>
          <p:nvPr/>
        </p:nvGrpSpPr>
        <p:grpSpPr>
          <a:xfrm>
            <a:off x="9238627" y="2860415"/>
            <a:ext cx="2326706" cy="952316"/>
            <a:chOff x="7873259" y="2744937"/>
            <a:chExt cx="2326403" cy="952537"/>
          </a:xfrm>
        </p:grpSpPr>
        <p:sp>
          <p:nvSpPr>
            <p:cNvPr id="97" name="文本框 65"/>
            <p:cNvSpPr txBox="1"/>
            <p:nvPr/>
          </p:nvSpPr>
          <p:spPr>
            <a:xfrm>
              <a:off x="7873259" y="2744937"/>
              <a:ext cx="2326403" cy="369417"/>
            </a:xfrm>
            <a:prstGeom prst="rect">
              <a:avLst/>
            </a:prstGeom>
            <a:noFill/>
          </p:spPr>
          <p:txBody>
            <a:bodyPr wrap="square" rtlCol="0">
              <a:spAutoFit/>
            </a:bodyPr>
            <a:lstStyle/>
            <a:p>
              <a:r>
                <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98" name="文本框 129"/>
            <p:cNvSpPr txBox="1"/>
            <p:nvPr/>
          </p:nvSpPr>
          <p:spPr>
            <a:xfrm>
              <a:off x="7892219" y="3161819"/>
              <a:ext cx="2135321" cy="535655"/>
            </a:xfrm>
            <a:prstGeom prst="rect">
              <a:avLst/>
            </a:prstGeom>
            <a:noFill/>
          </p:spPr>
          <p:txBody>
            <a:bodyPr wrap="square" rtlCol="0">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99" name="组合 98"/>
          <p:cNvGrpSpPr/>
          <p:nvPr/>
        </p:nvGrpSpPr>
        <p:grpSpPr>
          <a:xfrm>
            <a:off x="4700380" y="4244218"/>
            <a:ext cx="2326706" cy="894139"/>
            <a:chOff x="3335602" y="4129061"/>
            <a:chExt cx="2326403" cy="894347"/>
          </a:xfrm>
        </p:grpSpPr>
        <p:sp>
          <p:nvSpPr>
            <p:cNvPr id="100" name="文本框 68"/>
            <p:cNvSpPr txBox="1"/>
            <p:nvPr/>
          </p:nvSpPr>
          <p:spPr>
            <a:xfrm>
              <a:off x="3335602" y="4129061"/>
              <a:ext cx="2326403" cy="369418"/>
            </a:xfrm>
            <a:prstGeom prst="rect">
              <a:avLst/>
            </a:prstGeom>
            <a:noFill/>
          </p:spPr>
          <p:txBody>
            <a:bodyPr wrap="square" rtlCol="0">
              <a:spAutoFit/>
            </a:bodyPr>
            <a:lstStyle/>
            <a:p>
              <a:r>
                <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101" name="文本框 129"/>
            <p:cNvSpPr txBox="1"/>
            <p:nvPr/>
          </p:nvSpPr>
          <p:spPr>
            <a:xfrm>
              <a:off x="3354560" y="4487753"/>
              <a:ext cx="2135321" cy="535655"/>
            </a:xfrm>
            <a:prstGeom prst="rect">
              <a:avLst/>
            </a:prstGeom>
            <a:noFill/>
          </p:spPr>
          <p:txBody>
            <a:bodyPr wrap="square" rtlCol="0">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102" name="组合 101"/>
          <p:cNvGrpSpPr/>
          <p:nvPr/>
        </p:nvGrpSpPr>
        <p:grpSpPr>
          <a:xfrm>
            <a:off x="9238627" y="4244217"/>
            <a:ext cx="2326706" cy="901259"/>
            <a:chOff x="7873259" y="4129061"/>
            <a:chExt cx="2326403" cy="901468"/>
          </a:xfrm>
        </p:grpSpPr>
        <p:sp>
          <p:nvSpPr>
            <p:cNvPr id="103" name="文本框 71"/>
            <p:cNvSpPr txBox="1"/>
            <p:nvPr/>
          </p:nvSpPr>
          <p:spPr>
            <a:xfrm>
              <a:off x="7873259" y="4129061"/>
              <a:ext cx="2326403" cy="369417"/>
            </a:xfrm>
            <a:prstGeom prst="rect">
              <a:avLst/>
            </a:prstGeom>
            <a:noFill/>
          </p:spPr>
          <p:txBody>
            <a:bodyPr wrap="square" rtlCol="0">
              <a:spAutoFit/>
            </a:bodyPr>
            <a:lstStyle/>
            <a:p>
              <a:r>
                <a:rPr lang="zh-CN" altLang="en-US" dirty="0">
                  <a:solidFill>
                    <a:schemeClr val="tx1">
                      <a:lumMod val="75000"/>
                      <a:lumOff val="25000"/>
                    </a:schemeClr>
                  </a:solidFill>
                  <a:latin typeface="时尚中黑简体" panose="01010104010101010101" pitchFamily="2" charset="-122"/>
                  <a:ea typeface="时尚中黑简体" panose="01010104010101010101" pitchFamily="2" charset="-122"/>
                </a:rPr>
                <a:t>在此添加标题</a:t>
              </a:r>
            </a:p>
          </p:txBody>
        </p:sp>
        <p:sp>
          <p:nvSpPr>
            <p:cNvPr id="104" name="文本框 129"/>
            <p:cNvSpPr txBox="1"/>
            <p:nvPr/>
          </p:nvSpPr>
          <p:spPr>
            <a:xfrm>
              <a:off x="7892219" y="4494874"/>
              <a:ext cx="2135321" cy="535655"/>
            </a:xfrm>
            <a:prstGeom prst="rect">
              <a:avLst/>
            </a:prstGeom>
            <a:noFill/>
          </p:spPr>
          <p:txBody>
            <a:bodyPr wrap="square" rtlCol="0">
              <a:spAutoFit/>
            </a:bodyPr>
            <a:lstStyle/>
            <a:p>
              <a:pPr>
                <a:lnSpc>
                  <a:spcPct val="12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点击添加文字说明详情介绍点击添加文字说明详情</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介绍</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05" name="文本框 113"/>
          <p:cNvSpPr txBox="1"/>
          <p:nvPr/>
        </p:nvSpPr>
        <p:spPr>
          <a:xfrm>
            <a:off x="3427370" y="5678264"/>
            <a:ext cx="8077807" cy="1061829"/>
          </a:xfrm>
          <a:prstGeom prst="rect">
            <a:avLst/>
          </a:prstGeom>
          <a:noFill/>
        </p:spPr>
        <p:txBody>
          <a:bodyPr wrap="square" rtlCol="0">
            <a:spAutoFit/>
          </a:bodyPr>
          <a:lstStyle/>
          <a:p>
            <a:pPr algn="just">
              <a:lnSpc>
                <a:spcPct val="150000"/>
              </a:lnSpc>
            </a:pP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单击添加详细文字说明，或复制文本黏贴自此右键只保留文字单击添加详细文字说明，或复制文本黏贴自此右键只保留文</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字亮亮图文旗舰店</a:t>
            </a:r>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rPr>
              <a:t>https://liangliangtuwen.tmall.com</a:t>
            </a:r>
            <a:endPar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6" name="文本框 105"/>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538952127"/>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1000"/>
                                        <p:tgtEl>
                                          <p:spTgt spid="2"/>
                                        </p:tgtEl>
                                      </p:cBhvr>
                                    </p:animEffect>
                                    <p:anim calcmode="lin" valueType="num">
                                      <p:cBhvr>
                                        <p:cTn id="19" dur="1000" fill="hold"/>
                                        <p:tgtEl>
                                          <p:spTgt spid="2"/>
                                        </p:tgtEl>
                                        <p:attrNameLst>
                                          <p:attrName>ppt_x</p:attrName>
                                        </p:attrNameLst>
                                      </p:cBhvr>
                                      <p:tavLst>
                                        <p:tav tm="0">
                                          <p:val>
                                            <p:strVal val="#ppt_x"/>
                                          </p:val>
                                        </p:tav>
                                        <p:tav tm="100000">
                                          <p:val>
                                            <p:strVal val="#ppt_x"/>
                                          </p:val>
                                        </p:tav>
                                      </p:tavLst>
                                    </p:anim>
                                    <p:anim calcmode="lin" valueType="num">
                                      <p:cBhvr>
                                        <p:cTn id="20" dur="1000" fill="hold"/>
                                        <p:tgtEl>
                                          <p:spTgt spid="2"/>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57"/>
                                        </p:tgtEl>
                                        <p:attrNameLst>
                                          <p:attrName>style.visibility</p:attrName>
                                        </p:attrNameLst>
                                      </p:cBhvr>
                                      <p:to>
                                        <p:strVal val="visible"/>
                                      </p:to>
                                    </p:set>
                                    <p:animEffect transition="in" filter="fade">
                                      <p:cBhvr>
                                        <p:cTn id="24" dur="500"/>
                                        <p:tgtEl>
                                          <p:spTgt spid="57"/>
                                        </p:tgtEl>
                                      </p:cBhvr>
                                    </p:animEffect>
                                  </p:childTnLst>
                                </p:cTn>
                              </p:par>
                            </p:childTnLst>
                          </p:cTn>
                        </p:par>
                        <p:par>
                          <p:cTn id="25" fill="hold">
                            <p:stCondLst>
                              <p:cond delay="1500"/>
                            </p:stCondLst>
                            <p:childTnLst>
                              <p:par>
                                <p:cTn id="26" presetID="10" presetClass="entr" presetSubtype="0" fill="hold" nodeType="afterEffect">
                                  <p:stCondLst>
                                    <p:cond delay="0"/>
                                  </p:stCondLst>
                                  <p:childTnLst>
                                    <p:set>
                                      <p:cBhvr>
                                        <p:cTn id="27" dur="1" fill="hold">
                                          <p:stCondLst>
                                            <p:cond delay="0"/>
                                          </p:stCondLst>
                                        </p:cTn>
                                        <p:tgtEl>
                                          <p:spTgt spid="67"/>
                                        </p:tgtEl>
                                        <p:attrNameLst>
                                          <p:attrName>style.visibility</p:attrName>
                                        </p:attrNameLst>
                                      </p:cBhvr>
                                      <p:to>
                                        <p:strVal val="visible"/>
                                      </p:to>
                                    </p:set>
                                    <p:animEffect transition="in" filter="fade">
                                      <p:cBhvr>
                                        <p:cTn id="28" dur="500"/>
                                        <p:tgtEl>
                                          <p:spTgt spid="67"/>
                                        </p:tgtEl>
                                      </p:cBhvr>
                                    </p:animEffect>
                                  </p:childTnLst>
                                </p:cTn>
                              </p:par>
                            </p:childTnLst>
                          </p:cTn>
                        </p:par>
                        <p:par>
                          <p:cTn id="29" fill="hold">
                            <p:stCondLst>
                              <p:cond delay="2000"/>
                            </p:stCondLst>
                            <p:childTnLst>
                              <p:par>
                                <p:cTn id="30" presetID="10" presetClass="entr" presetSubtype="0" fill="hold" nodeType="afterEffect">
                                  <p:stCondLst>
                                    <p:cond delay="0"/>
                                  </p:stCondLst>
                                  <p:childTnLst>
                                    <p:set>
                                      <p:cBhvr>
                                        <p:cTn id="31" dur="1" fill="hold">
                                          <p:stCondLst>
                                            <p:cond delay="0"/>
                                          </p:stCondLst>
                                        </p:cTn>
                                        <p:tgtEl>
                                          <p:spTgt spid="77"/>
                                        </p:tgtEl>
                                        <p:attrNameLst>
                                          <p:attrName>style.visibility</p:attrName>
                                        </p:attrNameLst>
                                      </p:cBhvr>
                                      <p:to>
                                        <p:strVal val="visible"/>
                                      </p:to>
                                    </p:set>
                                    <p:animEffect transition="in" filter="fade">
                                      <p:cBhvr>
                                        <p:cTn id="32" dur="500"/>
                                        <p:tgtEl>
                                          <p:spTgt spid="77"/>
                                        </p:tgtEl>
                                      </p:cBhvr>
                                    </p:animEffect>
                                  </p:childTnLst>
                                </p:cTn>
                              </p:par>
                            </p:childTnLst>
                          </p:cTn>
                        </p:par>
                        <p:par>
                          <p:cTn id="33" fill="hold">
                            <p:stCondLst>
                              <p:cond delay="2500"/>
                            </p:stCondLst>
                            <p:childTnLst>
                              <p:par>
                                <p:cTn id="34" presetID="10" presetClass="entr" presetSubtype="0" fill="hold" nodeType="afterEffect">
                                  <p:stCondLst>
                                    <p:cond delay="0"/>
                                  </p:stCondLst>
                                  <p:childTnLst>
                                    <p:set>
                                      <p:cBhvr>
                                        <p:cTn id="35" dur="1" fill="hold">
                                          <p:stCondLst>
                                            <p:cond delay="0"/>
                                          </p:stCondLst>
                                        </p:cTn>
                                        <p:tgtEl>
                                          <p:spTgt spid="62"/>
                                        </p:tgtEl>
                                        <p:attrNameLst>
                                          <p:attrName>style.visibility</p:attrName>
                                        </p:attrNameLst>
                                      </p:cBhvr>
                                      <p:to>
                                        <p:strVal val="visible"/>
                                      </p:to>
                                    </p:set>
                                    <p:animEffect transition="in" filter="fade">
                                      <p:cBhvr>
                                        <p:cTn id="36" dur="500"/>
                                        <p:tgtEl>
                                          <p:spTgt spid="62"/>
                                        </p:tgtEl>
                                      </p:cBhvr>
                                    </p:animEffect>
                                  </p:childTnLst>
                                </p:cTn>
                              </p:par>
                            </p:childTnLst>
                          </p:cTn>
                        </p:par>
                        <p:par>
                          <p:cTn id="37" fill="hold">
                            <p:stCondLst>
                              <p:cond delay="3000"/>
                            </p:stCondLst>
                            <p:childTnLst>
                              <p:par>
                                <p:cTn id="38" presetID="10" presetClass="entr" presetSubtype="0" fill="hold" nodeType="afterEffect">
                                  <p:stCondLst>
                                    <p:cond delay="0"/>
                                  </p:stCondLst>
                                  <p:childTnLst>
                                    <p:set>
                                      <p:cBhvr>
                                        <p:cTn id="39" dur="1" fill="hold">
                                          <p:stCondLst>
                                            <p:cond delay="0"/>
                                          </p:stCondLst>
                                        </p:cTn>
                                        <p:tgtEl>
                                          <p:spTgt spid="72"/>
                                        </p:tgtEl>
                                        <p:attrNameLst>
                                          <p:attrName>style.visibility</p:attrName>
                                        </p:attrNameLst>
                                      </p:cBhvr>
                                      <p:to>
                                        <p:strVal val="visible"/>
                                      </p:to>
                                    </p:set>
                                    <p:animEffect transition="in" filter="fade">
                                      <p:cBhvr>
                                        <p:cTn id="40" dur="500"/>
                                        <p:tgtEl>
                                          <p:spTgt spid="72"/>
                                        </p:tgtEl>
                                      </p:cBhvr>
                                    </p:animEffect>
                                  </p:childTnLst>
                                </p:cTn>
                              </p:par>
                            </p:childTnLst>
                          </p:cTn>
                        </p:par>
                        <p:par>
                          <p:cTn id="41" fill="hold">
                            <p:stCondLst>
                              <p:cond delay="3500"/>
                            </p:stCondLst>
                            <p:childTnLst>
                              <p:par>
                                <p:cTn id="42" presetID="10" presetClass="entr" presetSubtype="0" fill="hold" nodeType="afterEffect">
                                  <p:stCondLst>
                                    <p:cond delay="0"/>
                                  </p:stCondLst>
                                  <p:childTnLst>
                                    <p:set>
                                      <p:cBhvr>
                                        <p:cTn id="43" dur="1" fill="hold">
                                          <p:stCondLst>
                                            <p:cond delay="0"/>
                                          </p:stCondLst>
                                        </p:cTn>
                                        <p:tgtEl>
                                          <p:spTgt spid="82"/>
                                        </p:tgtEl>
                                        <p:attrNameLst>
                                          <p:attrName>style.visibility</p:attrName>
                                        </p:attrNameLst>
                                      </p:cBhvr>
                                      <p:to>
                                        <p:strVal val="visible"/>
                                      </p:to>
                                    </p:set>
                                    <p:animEffect transition="in" filter="fade">
                                      <p:cBhvr>
                                        <p:cTn id="44" dur="500"/>
                                        <p:tgtEl>
                                          <p:spTgt spid="82"/>
                                        </p:tgtEl>
                                      </p:cBhvr>
                                    </p:animEffect>
                                  </p:childTnLst>
                                </p:cTn>
                              </p:par>
                            </p:childTnLst>
                          </p:cTn>
                        </p:par>
                        <p:par>
                          <p:cTn id="45" fill="hold">
                            <p:stCondLst>
                              <p:cond delay="4000"/>
                            </p:stCondLst>
                            <p:childTnLst>
                              <p:par>
                                <p:cTn id="46" presetID="22" presetClass="entr" presetSubtype="8" fill="hold" nodeType="afterEffect">
                                  <p:stCondLst>
                                    <p:cond delay="0"/>
                                  </p:stCondLst>
                                  <p:childTnLst>
                                    <p:set>
                                      <p:cBhvr>
                                        <p:cTn id="47" dur="1" fill="hold">
                                          <p:stCondLst>
                                            <p:cond delay="0"/>
                                          </p:stCondLst>
                                        </p:cTn>
                                        <p:tgtEl>
                                          <p:spTgt spid="87"/>
                                        </p:tgtEl>
                                        <p:attrNameLst>
                                          <p:attrName>style.visibility</p:attrName>
                                        </p:attrNameLst>
                                      </p:cBhvr>
                                      <p:to>
                                        <p:strVal val="visible"/>
                                      </p:to>
                                    </p:set>
                                    <p:animEffect transition="in" filter="wipe(left)">
                                      <p:cBhvr>
                                        <p:cTn id="48" dur="500"/>
                                        <p:tgtEl>
                                          <p:spTgt spid="87"/>
                                        </p:tgtEl>
                                      </p:cBhvr>
                                    </p:animEffect>
                                  </p:childTnLst>
                                </p:cTn>
                              </p:par>
                            </p:childTnLst>
                          </p:cTn>
                        </p:par>
                        <p:par>
                          <p:cTn id="49" fill="hold">
                            <p:stCondLst>
                              <p:cond delay="4500"/>
                            </p:stCondLst>
                            <p:childTnLst>
                              <p:par>
                                <p:cTn id="50" presetID="22" presetClass="entr" presetSubtype="8" fill="hold" nodeType="afterEffect">
                                  <p:stCondLst>
                                    <p:cond delay="0"/>
                                  </p:stCondLst>
                                  <p:childTnLst>
                                    <p:set>
                                      <p:cBhvr>
                                        <p:cTn id="51" dur="1" fill="hold">
                                          <p:stCondLst>
                                            <p:cond delay="0"/>
                                          </p:stCondLst>
                                        </p:cTn>
                                        <p:tgtEl>
                                          <p:spTgt spid="90"/>
                                        </p:tgtEl>
                                        <p:attrNameLst>
                                          <p:attrName>style.visibility</p:attrName>
                                        </p:attrNameLst>
                                      </p:cBhvr>
                                      <p:to>
                                        <p:strVal val="visible"/>
                                      </p:to>
                                    </p:set>
                                    <p:animEffect transition="in" filter="wipe(left)">
                                      <p:cBhvr>
                                        <p:cTn id="52" dur="500"/>
                                        <p:tgtEl>
                                          <p:spTgt spid="90"/>
                                        </p:tgtEl>
                                      </p:cBhvr>
                                    </p:animEffect>
                                  </p:childTnLst>
                                </p:cTn>
                              </p:par>
                            </p:childTnLst>
                          </p:cTn>
                        </p:par>
                        <p:par>
                          <p:cTn id="53" fill="hold">
                            <p:stCondLst>
                              <p:cond delay="5000"/>
                            </p:stCondLst>
                            <p:childTnLst>
                              <p:par>
                                <p:cTn id="54" presetID="22" presetClass="entr" presetSubtype="8" fill="hold" nodeType="afterEffect">
                                  <p:stCondLst>
                                    <p:cond delay="0"/>
                                  </p:stCondLst>
                                  <p:childTnLst>
                                    <p:set>
                                      <p:cBhvr>
                                        <p:cTn id="55" dur="1" fill="hold">
                                          <p:stCondLst>
                                            <p:cond delay="0"/>
                                          </p:stCondLst>
                                        </p:cTn>
                                        <p:tgtEl>
                                          <p:spTgt spid="93"/>
                                        </p:tgtEl>
                                        <p:attrNameLst>
                                          <p:attrName>style.visibility</p:attrName>
                                        </p:attrNameLst>
                                      </p:cBhvr>
                                      <p:to>
                                        <p:strVal val="visible"/>
                                      </p:to>
                                    </p:set>
                                    <p:animEffect transition="in" filter="wipe(left)">
                                      <p:cBhvr>
                                        <p:cTn id="56" dur="500"/>
                                        <p:tgtEl>
                                          <p:spTgt spid="93"/>
                                        </p:tgtEl>
                                      </p:cBhvr>
                                    </p:animEffect>
                                  </p:childTnLst>
                                </p:cTn>
                              </p:par>
                            </p:childTnLst>
                          </p:cTn>
                        </p:par>
                        <p:par>
                          <p:cTn id="57" fill="hold">
                            <p:stCondLst>
                              <p:cond delay="5500"/>
                            </p:stCondLst>
                            <p:childTnLst>
                              <p:par>
                                <p:cTn id="58" presetID="22" presetClass="entr" presetSubtype="8" fill="hold" nodeType="afterEffect">
                                  <p:stCondLst>
                                    <p:cond delay="0"/>
                                  </p:stCondLst>
                                  <p:childTnLst>
                                    <p:set>
                                      <p:cBhvr>
                                        <p:cTn id="59" dur="1" fill="hold">
                                          <p:stCondLst>
                                            <p:cond delay="0"/>
                                          </p:stCondLst>
                                        </p:cTn>
                                        <p:tgtEl>
                                          <p:spTgt spid="96"/>
                                        </p:tgtEl>
                                        <p:attrNameLst>
                                          <p:attrName>style.visibility</p:attrName>
                                        </p:attrNameLst>
                                      </p:cBhvr>
                                      <p:to>
                                        <p:strVal val="visible"/>
                                      </p:to>
                                    </p:set>
                                    <p:animEffect transition="in" filter="wipe(left)">
                                      <p:cBhvr>
                                        <p:cTn id="60" dur="500"/>
                                        <p:tgtEl>
                                          <p:spTgt spid="96"/>
                                        </p:tgtEl>
                                      </p:cBhvr>
                                    </p:animEffect>
                                  </p:childTnLst>
                                </p:cTn>
                              </p:par>
                            </p:childTnLst>
                          </p:cTn>
                        </p:par>
                        <p:par>
                          <p:cTn id="61" fill="hold">
                            <p:stCondLst>
                              <p:cond delay="6000"/>
                            </p:stCondLst>
                            <p:childTnLst>
                              <p:par>
                                <p:cTn id="62" presetID="22" presetClass="entr" presetSubtype="8" fill="hold" nodeType="afterEffect">
                                  <p:stCondLst>
                                    <p:cond delay="0"/>
                                  </p:stCondLst>
                                  <p:childTnLst>
                                    <p:set>
                                      <p:cBhvr>
                                        <p:cTn id="63" dur="1" fill="hold">
                                          <p:stCondLst>
                                            <p:cond delay="0"/>
                                          </p:stCondLst>
                                        </p:cTn>
                                        <p:tgtEl>
                                          <p:spTgt spid="99"/>
                                        </p:tgtEl>
                                        <p:attrNameLst>
                                          <p:attrName>style.visibility</p:attrName>
                                        </p:attrNameLst>
                                      </p:cBhvr>
                                      <p:to>
                                        <p:strVal val="visible"/>
                                      </p:to>
                                    </p:set>
                                    <p:animEffect transition="in" filter="wipe(left)">
                                      <p:cBhvr>
                                        <p:cTn id="64" dur="500"/>
                                        <p:tgtEl>
                                          <p:spTgt spid="99"/>
                                        </p:tgtEl>
                                      </p:cBhvr>
                                    </p:animEffect>
                                  </p:childTnLst>
                                </p:cTn>
                              </p:par>
                            </p:childTnLst>
                          </p:cTn>
                        </p:par>
                        <p:par>
                          <p:cTn id="65" fill="hold">
                            <p:stCondLst>
                              <p:cond delay="6500"/>
                            </p:stCondLst>
                            <p:childTnLst>
                              <p:par>
                                <p:cTn id="66" presetID="22" presetClass="entr" presetSubtype="8" fill="hold" nodeType="afterEffect">
                                  <p:stCondLst>
                                    <p:cond delay="0"/>
                                  </p:stCondLst>
                                  <p:childTnLst>
                                    <p:set>
                                      <p:cBhvr>
                                        <p:cTn id="67" dur="1" fill="hold">
                                          <p:stCondLst>
                                            <p:cond delay="0"/>
                                          </p:stCondLst>
                                        </p:cTn>
                                        <p:tgtEl>
                                          <p:spTgt spid="102"/>
                                        </p:tgtEl>
                                        <p:attrNameLst>
                                          <p:attrName>style.visibility</p:attrName>
                                        </p:attrNameLst>
                                      </p:cBhvr>
                                      <p:to>
                                        <p:strVal val="visible"/>
                                      </p:to>
                                    </p:set>
                                    <p:animEffect transition="in" filter="wipe(left)">
                                      <p:cBhvr>
                                        <p:cTn id="68" dur="500"/>
                                        <p:tgtEl>
                                          <p:spTgt spid="102"/>
                                        </p:tgtEl>
                                      </p:cBhvr>
                                    </p:animEffect>
                                  </p:childTnLst>
                                </p:cTn>
                              </p:par>
                            </p:childTnLst>
                          </p:cTn>
                        </p:par>
                        <p:par>
                          <p:cTn id="69" fill="hold">
                            <p:stCondLst>
                              <p:cond delay="7000"/>
                            </p:stCondLst>
                            <p:childTnLst>
                              <p:par>
                                <p:cTn id="70" presetID="53" presetClass="entr" presetSubtype="16" fill="hold" grpId="0" nodeType="afterEffect">
                                  <p:stCondLst>
                                    <p:cond delay="0"/>
                                  </p:stCondLst>
                                  <p:childTnLst>
                                    <p:set>
                                      <p:cBhvr>
                                        <p:cTn id="71" dur="1" fill="hold">
                                          <p:stCondLst>
                                            <p:cond delay="0"/>
                                          </p:stCondLst>
                                        </p:cTn>
                                        <p:tgtEl>
                                          <p:spTgt spid="105"/>
                                        </p:tgtEl>
                                        <p:attrNameLst>
                                          <p:attrName>style.visibility</p:attrName>
                                        </p:attrNameLst>
                                      </p:cBhvr>
                                      <p:to>
                                        <p:strVal val="visible"/>
                                      </p:to>
                                    </p:set>
                                    <p:anim calcmode="lin" valueType="num">
                                      <p:cBhvr>
                                        <p:cTn id="72" dur="500" fill="hold"/>
                                        <p:tgtEl>
                                          <p:spTgt spid="105"/>
                                        </p:tgtEl>
                                        <p:attrNameLst>
                                          <p:attrName>ppt_w</p:attrName>
                                        </p:attrNameLst>
                                      </p:cBhvr>
                                      <p:tavLst>
                                        <p:tav tm="0">
                                          <p:val>
                                            <p:fltVal val="0"/>
                                          </p:val>
                                        </p:tav>
                                        <p:tav tm="100000">
                                          <p:val>
                                            <p:strVal val="#ppt_w"/>
                                          </p:val>
                                        </p:tav>
                                      </p:tavLst>
                                    </p:anim>
                                    <p:anim calcmode="lin" valueType="num">
                                      <p:cBhvr>
                                        <p:cTn id="73" dur="500" fill="hold"/>
                                        <p:tgtEl>
                                          <p:spTgt spid="105"/>
                                        </p:tgtEl>
                                        <p:attrNameLst>
                                          <p:attrName>ppt_h</p:attrName>
                                        </p:attrNameLst>
                                      </p:cBhvr>
                                      <p:tavLst>
                                        <p:tav tm="0">
                                          <p:val>
                                            <p:fltVal val="0"/>
                                          </p:val>
                                        </p:tav>
                                        <p:tav tm="100000">
                                          <p:val>
                                            <p:strVal val="#ppt_h"/>
                                          </p:val>
                                        </p:tav>
                                      </p:tavLst>
                                    </p:anim>
                                    <p:animEffect transition="in" filter="fade">
                                      <p:cBhvr>
                                        <p:cTn id="74" dur="500"/>
                                        <p:tgtEl>
                                          <p:spTgt spid="105"/>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4" fill="hold" grpId="0" nodeType="clickEffect">
                                  <p:stCondLst>
                                    <p:cond delay="0"/>
                                  </p:stCondLst>
                                  <p:childTnLst>
                                    <p:set>
                                      <p:cBhvr>
                                        <p:cTn id="78" dur="1" fill="hold">
                                          <p:stCondLst>
                                            <p:cond delay="0"/>
                                          </p:stCondLst>
                                        </p:cTn>
                                        <p:tgtEl>
                                          <p:spTgt spid="106"/>
                                        </p:tgtEl>
                                        <p:attrNameLst>
                                          <p:attrName>style.visibility</p:attrName>
                                        </p:attrNameLst>
                                      </p:cBhvr>
                                      <p:to>
                                        <p:strVal val="visible"/>
                                      </p:to>
                                    </p:set>
                                    <p:animEffect transition="in" filter="wipe(down)">
                                      <p:cBhvr>
                                        <p:cTn id="79"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5" grpId="0"/>
      <p:bldP spid="10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0AF92"/>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248296" y="130735"/>
            <a:ext cx="1755609" cy="502766"/>
          </a:xfrm>
          <a:prstGeom prst="rect">
            <a:avLst/>
          </a:prstGeom>
          <a:noFill/>
        </p:spPr>
        <p:txBody>
          <a:bodyPr wrap="none" rtlCol="0">
            <a:spAutoFit/>
          </a:bodyPr>
          <a:lstStyle/>
          <a:p>
            <a:r>
              <a:rPr lang="zh-CN" altLang="en-US" sz="2667" spc="400" dirty="0" smtClean="0">
                <a:solidFill>
                  <a:schemeClr val="bg1"/>
                </a:solidFill>
                <a:latin typeface="+mj-ea"/>
                <a:ea typeface="+mj-ea"/>
              </a:rPr>
              <a:t>语言技能</a:t>
            </a:r>
            <a:endParaRPr lang="zh-CN" altLang="en-US" sz="2667" spc="400" dirty="0">
              <a:solidFill>
                <a:schemeClr val="bg1"/>
              </a:solidFill>
              <a:latin typeface="+mj-ea"/>
              <a:ea typeface="+mj-ea"/>
            </a:endParaRPr>
          </a:p>
        </p:txBody>
      </p:sp>
      <p:grpSp>
        <p:nvGrpSpPr>
          <p:cNvPr id="717" name="组合 716"/>
          <p:cNvGrpSpPr/>
          <p:nvPr/>
        </p:nvGrpSpPr>
        <p:grpSpPr>
          <a:xfrm>
            <a:off x="766714" y="1773201"/>
            <a:ext cx="2186858" cy="2186067"/>
            <a:chOff x="2329032" y="904800"/>
            <a:chExt cx="2752780" cy="2752780"/>
          </a:xfrm>
        </p:grpSpPr>
        <p:sp>
          <p:nvSpPr>
            <p:cNvPr id="718" name="椭圆 717"/>
            <p:cNvSpPr/>
            <p:nvPr/>
          </p:nvSpPr>
          <p:spPr>
            <a:xfrm>
              <a:off x="2329032" y="904800"/>
              <a:ext cx="2752780" cy="2752780"/>
            </a:xfrm>
            <a:prstGeom prst="ellipse">
              <a:avLst/>
            </a:prstGeom>
            <a:solidFill>
              <a:schemeClr val="bg1">
                <a:lumMod val="85000"/>
              </a:schemeClr>
            </a:solidFill>
            <a:ln w="31750">
              <a:gradFill flip="none" rotWithShape="1">
                <a:gsLst>
                  <a:gs pos="100000">
                    <a:schemeClr val="bg1"/>
                  </a:gs>
                  <a:gs pos="0">
                    <a:schemeClr val="bg1">
                      <a:lumMod val="65000"/>
                    </a:schemeClr>
                  </a:gs>
                </a:gsLst>
                <a:lin ang="2700000" scaled="1"/>
                <a:tileRect/>
              </a:gradFill>
            </a:ln>
            <a:effectLst>
              <a:innerShdw blurRad="127000" dist="762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9" name="椭圆 718"/>
            <p:cNvSpPr/>
            <p:nvPr/>
          </p:nvSpPr>
          <p:spPr>
            <a:xfrm>
              <a:off x="2490959" y="1059959"/>
              <a:ext cx="2431374" cy="2431374"/>
            </a:xfrm>
            <a:prstGeom prst="ellipse">
              <a:avLst/>
            </a:prstGeom>
            <a:gradFill>
              <a:gsLst>
                <a:gs pos="0">
                  <a:schemeClr val="bg1">
                    <a:lumMod val="75000"/>
                  </a:schemeClr>
                </a:gs>
                <a:gs pos="100000">
                  <a:schemeClr val="bg1">
                    <a:lumMod val="95000"/>
                  </a:schemeClr>
                </a:gs>
              </a:gsLst>
              <a:lin ang="2700000" scaled="1"/>
            </a:gradFill>
            <a:ln w="31750">
              <a:gradFill flip="none" rotWithShape="1">
                <a:gsLst>
                  <a:gs pos="0">
                    <a:schemeClr val="bg1"/>
                  </a:gs>
                  <a:gs pos="100000">
                    <a:schemeClr val="bg1">
                      <a:lumMod val="65000"/>
                    </a:schemeClr>
                  </a:gs>
                </a:gsLst>
                <a:lin ang="2700000" scaled="1"/>
                <a:tileRect/>
              </a:gradFill>
            </a:ln>
            <a:effectLst>
              <a:outerShdw blurRad="101600" dist="508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720" name="文本框 943"/>
          <p:cNvSpPr txBox="1"/>
          <p:nvPr/>
        </p:nvSpPr>
        <p:spPr>
          <a:xfrm>
            <a:off x="1047927" y="2294516"/>
            <a:ext cx="1609176" cy="1200329"/>
          </a:xfrm>
          <a:prstGeom prst="rect">
            <a:avLst/>
          </a:prstGeom>
          <a:noFill/>
        </p:spPr>
        <p:txBody>
          <a:bodyPr wrap="square" rtlCol="0">
            <a:spAutoFit/>
          </a:bodyPr>
          <a:lstStyle/>
          <a:p>
            <a:pPr algn="ctr"/>
            <a:r>
              <a:rPr lang="zh-CN" altLang="en-US" sz="3600" dirty="0" smtClean="0">
                <a:solidFill>
                  <a:srgbClr val="00AF92"/>
                </a:solidFill>
                <a:latin typeface="Impact" panose="020B0806030902050204" pitchFamily="34" charset="0"/>
              </a:rPr>
              <a:t>普通话</a:t>
            </a:r>
            <a:r>
              <a:rPr lang="en-US" altLang="zh-CN" sz="3600" dirty="0" smtClean="0">
                <a:solidFill>
                  <a:srgbClr val="00AF92"/>
                </a:solidFill>
                <a:latin typeface="Impact" panose="020B0806030902050204" pitchFamily="34" charset="0"/>
              </a:rPr>
              <a:t>100%</a:t>
            </a:r>
            <a:endParaRPr lang="zh-CN" altLang="en-US" sz="3600" dirty="0">
              <a:solidFill>
                <a:srgbClr val="00AF92"/>
              </a:solidFill>
              <a:latin typeface="Impact" panose="020B0806030902050204" pitchFamily="34" charset="0"/>
            </a:endParaRPr>
          </a:p>
        </p:txBody>
      </p:sp>
      <p:grpSp>
        <p:nvGrpSpPr>
          <p:cNvPr id="721" name="组合 720"/>
          <p:cNvGrpSpPr/>
          <p:nvPr/>
        </p:nvGrpSpPr>
        <p:grpSpPr>
          <a:xfrm>
            <a:off x="971788" y="1923434"/>
            <a:ext cx="1808372" cy="1832440"/>
            <a:chOff x="1582158" y="2049866"/>
            <a:chExt cx="2594754" cy="2630239"/>
          </a:xfrm>
        </p:grpSpPr>
        <p:cxnSp>
          <p:nvCxnSpPr>
            <p:cNvPr id="722" name="直接连接符 721"/>
            <p:cNvCxnSpPr/>
            <p:nvPr/>
          </p:nvCxnSpPr>
          <p:spPr>
            <a:xfrm>
              <a:off x="2861295" y="2118156"/>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23" name="直接连接符 722"/>
            <p:cNvCxnSpPr/>
            <p:nvPr/>
          </p:nvCxnSpPr>
          <p:spPr>
            <a:xfrm rot="135000">
              <a:off x="2908723" y="211908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24" name="直接连接符 723"/>
            <p:cNvCxnSpPr/>
            <p:nvPr/>
          </p:nvCxnSpPr>
          <p:spPr>
            <a:xfrm rot="270000">
              <a:off x="2956078" y="212187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25" name="直接连接符 724"/>
            <p:cNvCxnSpPr/>
            <p:nvPr/>
          </p:nvCxnSpPr>
          <p:spPr>
            <a:xfrm rot="405000">
              <a:off x="3003287" y="212652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26" name="直接连接符 725"/>
            <p:cNvCxnSpPr/>
            <p:nvPr/>
          </p:nvCxnSpPr>
          <p:spPr>
            <a:xfrm rot="540000">
              <a:off x="3050279" y="213302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27" name="直接连接符 726"/>
            <p:cNvCxnSpPr/>
            <p:nvPr/>
          </p:nvCxnSpPr>
          <p:spPr>
            <a:xfrm rot="675000">
              <a:off x="3096978" y="214136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28" name="直接连接符 727"/>
            <p:cNvCxnSpPr/>
            <p:nvPr/>
          </p:nvCxnSpPr>
          <p:spPr>
            <a:xfrm rot="810000">
              <a:off x="3143314" y="215153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29" name="直接连接符 728"/>
            <p:cNvCxnSpPr/>
            <p:nvPr/>
          </p:nvCxnSpPr>
          <p:spPr>
            <a:xfrm rot="945000">
              <a:off x="3189215" y="216351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30" name="直接连接符 729"/>
            <p:cNvCxnSpPr/>
            <p:nvPr/>
          </p:nvCxnSpPr>
          <p:spPr>
            <a:xfrm rot="1080000">
              <a:off x="3234610" y="217728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31" name="直接连接符 730"/>
            <p:cNvCxnSpPr/>
            <p:nvPr/>
          </p:nvCxnSpPr>
          <p:spPr>
            <a:xfrm rot="1215000">
              <a:off x="3279430" y="219282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32" name="直接连接符 731"/>
            <p:cNvCxnSpPr/>
            <p:nvPr/>
          </p:nvCxnSpPr>
          <p:spPr>
            <a:xfrm rot="1350000">
              <a:off x="3323605" y="221011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33" name="直接连接符 732"/>
            <p:cNvCxnSpPr/>
            <p:nvPr/>
          </p:nvCxnSpPr>
          <p:spPr>
            <a:xfrm rot="1485000">
              <a:off x="3367066" y="222912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34" name="直接连接符 733"/>
            <p:cNvCxnSpPr/>
            <p:nvPr/>
          </p:nvCxnSpPr>
          <p:spPr>
            <a:xfrm rot="1620000">
              <a:off x="3409749" y="224982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35" name="直接连接符 734"/>
            <p:cNvCxnSpPr/>
            <p:nvPr/>
          </p:nvCxnSpPr>
          <p:spPr>
            <a:xfrm rot="1755000">
              <a:off x="3451585" y="2272191"/>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36" name="直接连接符 735"/>
            <p:cNvCxnSpPr/>
            <p:nvPr/>
          </p:nvCxnSpPr>
          <p:spPr>
            <a:xfrm rot="1890000">
              <a:off x="3492511" y="229617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37" name="直接连接符 736"/>
            <p:cNvCxnSpPr/>
            <p:nvPr/>
          </p:nvCxnSpPr>
          <p:spPr>
            <a:xfrm rot="2025000">
              <a:off x="3532464" y="232175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38" name="直接连接符 737"/>
            <p:cNvCxnSpPr/>
            <p:nvPr/>
          </p:nvCxnSpPr>
          <p:spPr>
            <a:xfrm rot="2160000">
              <a:off x="3571382" y="234887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39" name="直接连接符 738"/>
            <p:cNvCxnSpPr/>
            <p:nvPr/>
          </p:nvCxnSpPr>
          <p:spPr>
            <a:xfrm rot="2295000">
              <a:off x="3609206" y="237750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40" name="直接连接符 739"/>
            <p:cNvCxnSpPr/>
            <p:nvPr/>
          </p:nvCxnSpPr>
          <p:spPr>
            <a:xfrm rot="2430000">
              <a:off x="3645875" y="240760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41" name="直接连接符 740"/>
            <p:cNvCxnSpPr/>
            <p:nvPr/>
          </p:nvCxnSpPr>
          <p:spPr>
            <a:xfrm rot="2565000">
              <a:off x="3681335" y="243911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42" name="直接连接符 741"/>
            <p:cNvCxnSpPr/>
            <p:nvPr/>
          </p:nvCxnSpPr>
          <p:spPr>
            <a:xfrm rot="2700000">
              <a:off x="3715532" y="247199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43" name="直接连接符 742"/>
            <p:cNvCxnSpPr/>
            <p:nvPr/>
          </p:nvCxnSpPr>
          <p:spPr>
            <a:xfrm rot="2835000">
              <a:off x="3748411" y="250618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44" name="直接连接符 743"/>
            <p:cNvCxnSpPr/>
            <p:nvPr/>
          </p:nvCxnSpPr>
          <p:spPr>
            <a:xfrm rot="2970000">
              <a:off x="3779922" y="254164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45" name="直接连接符 744"/>
            <p:cNvCxnSpPr/>
            <p:nvPr/>
          </p:nvCxnSpPr>
          <p:spPr>
            <a:xfrm rot="3105000">
              <a:off x="3810016" y="257831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46" name="直接连接符 745"/>
            <p:cNvCxnSpPr/>
            <p:nvPr/>
          </p:nvCxnSpPr>
          <p:spPr>
            <a:xfrm rot="3240000">
              <a:off x="3838646" y="2616141"/>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47" name="直接连接符 746"/>
            <p:cNvCxnSpPr/>
            <p:nvPr/>
          </p:nvCxnSpPr>
          <p:spPr>
            <a:xfrm rot="3375000">
              <a:off x="3865772" y="265506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48" name="直接连接符 747"/>
            <p:cNvCxnSpPr/>
            <p:nvPr/>
          </p:nvCxnSpPr>
          <p:spPr>
            <a:xfrm rot="3510000">
              <a:off x="3891346" y="269501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49" name="直接连接符 748"/>
            <p:cNvCxnSpPr/>
            <p:nvPr/>
          </p:nvCxnSpPr>
          <p:spPr>
            <a:xfrm rot="3645000">
              <a:off x="3915333" y="273593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50" name="直接连接符 749"/>
            <p:cNvCxnSpPr/>
            <p:nvPr/>
          </p:nvCxnSpPr>
          <p:spPr>
            <a:xfrm rot="3780000">
              <a:off x="3937696" y="277777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51" name="直接连接符 750"/>
            <p:cNvCxnSpPr/>
            <p:nvPr/>
          </p:nvCxnSpPr>
          <p:spPr>
            <a:xfrm rot="3915000">
              <a:off x="3958399" y="282045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52" name="直接连接符 751"/>
            <p:cNvCxnSpPr/>
            <p:nvPr/>
          </p:nvCxnSpPr>
          <p:spPr>
            <a:xfrm rot="4050000">
              <a:off x="3977410" y="286392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53" name="直接连接符 752"/>
            <p:cNvCxnSpPr/>
            <p:nvPr/>
          </p:nvCxnSpPr>
          <p:spPr>
            <a:xfrm rot="4185000">
              <a:off x="3994700" y="290809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54" name="直接连接符 753"/>
            <p:cNvCxnSpPr/>
            <p:nvPr/>
          </p:nvCxnSpPr>
          <p:spPr>
            <a:xfrm rot="4320000">
              <a:off x="4010239" y="295291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55" name="直接连接符 754"/>
            <p:cNvCxnSpPr/>
            <p:nvPr/>
          </p:nvCxnSpPr>
          <p:spPr>
            <a:xfrm rot="4455000">
              <a:off x="4024012" y="299830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56" name="直接连接符 755"/>
            <p:cNvCxnSpPr/>
            <p:nvPr/>
          </p:nvCxnSpPr>
          <p:spPr>
            <a:xfrm rot="4590000">
              <a:off x="4035989" y="304421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57" name="直接连接符 756"/>
            <p:cNvCxnSpPr/>
            <p:nvPr/>
          </p:nvCxnSpPr>
          <p:spPr>
            <a:xfrm rot="4725000">
              <a:off x="4046156" y="309054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58" name="直接连接符 757"/>
            <p:cNvCxnSpPr/>
            <p:nvPr/>
          </p:nvCxnSpPr>
          <p:spPr>
            <a:xfrm rot="4860000">
              <a:off x="4054495" y="313724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59" name="直接连接符 758"/>
            <p:cNvCxnSpPr/>
            <p:nvPr/>
          </p:nvCxnSpPr>
          <p:spPr>
            <a:xfrm rot="4995000">
              <a:off x="4060995" y="318423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60" name="直接连接符 759"/>
            <p:cNvCxnSpPr/>
            <p:nvPr/>
          </p:nvCxnSpPr>
          <p:spPr>
            <a:xfrm rot="5130000">
              <a:off x="4065645" y="323144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61" name="直接连接符 760"/>
            <p:cNvCxnSpPr/>
            <p:nvPr/>
          </p:nvCxnSpPr>
          <p:spPr>
            <a:xfrm rot="5265000">
              <a:off x="4068436" y="327880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62" name="直接连接符 761"/>
            <p:cNvCxnSpPr/>
            <p:nvPr/>
          </p:nvCxnSpPr>
          <p:spPr>
            <a:xfrm rot="5535000">
              <a:off x="4068436" y="337365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63" name="直接连接符 762"/>
            <p:cNvCxnSpPr/>
            <p:nvPr/>
          </p:nvCxnSpPr>
          <p:spPr>
            <a:xfrm rot="5670000">
              <a:off x="4065645" y="342101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64" name="直接连接符 763"/>
            <p:cNvCxnSpPr/>
            <p:nvPr/>
          </p:nvCxnSpPr>
          <p:spPr>
            <a:xfrm rot="5805000">
              <a:off x="4060995" y="346822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65" name="直接连接符 764"/>
            <p:cNvCxnSpPr/>
            <p:nvPr/>
          </p:nvCxnSpPr>
          <p:spPr>
            <a:xfrm rot="5940000">
              <a:off x="4054495" y="351521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66" name="直接连接符 765"/>
            <p:cNvCxnSpPr/>
            <p:nvPr/>
          </p:nvCxnSpPr>
          <p:spPr>
            <a:xfrm rot="6075000">
              <a:off x="4046156" y="356191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67" name="直接连接符 766"/>
            <p:cNvCxnSpPr/>
            <p:nvPr/>
          </p:nvCxnSpPr>
          <p:spPr>
            <a:xfrm rot="6210000">
              <a:off x="4035989" y="360824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68" name="直接连接符 767"/>
            <p:cNvCxnSpPr/>
            <p:nvPr/>
          </p:nvCxnSpPr>
          <p:spPr>
            <a:xfrm rot="6345000">
              <a:off x="4024012" y="365414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69" name="直接连接符 768"/>
            <p:cNvCxnSpPr/>
            <p:nvPr/>
          </p:nvCxnSpPr>
          <p:spPr>
            <a:xfrm rot="6480000">
              <a:off x="4010239" y="369954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70" name="直接连接符 769"/>
            <p:cNvCxnSpPr/>
            <p:nvPr/>
          </p:nvCxnSpPr>
          <p:spPr>
            <a:xfrm rot="6615000">
              <a:off x="3994700" y="374436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71" name="直接连接符 770"/>
            <p:cNvCxnSpPr/>
            <p:nvPr/>
          </p:nvCxnSpPr>
          <p:spPr>
            <a:xfrm rot="6750000">
              <a:off x="3977410" y="378853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72" name="直接连接符 771"/>
            <p:cNvCxnSpPr/>
            <p:nvPr/>
          </p:nvCxnSpPr>
          <p:spPr>
            <a:xfrm rot="6885000">
              <a:off x="3958399" y="3832001"/>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73" name="直接连接符 772"/>
            <p:cNvCxnSpPr/>
            <p:nvPr/>
          </p:nvCxnSpPr>
          <p:spPr>
            <a:xfrm rot="7020000">
              <a:off x="3937696" y="387468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74" name="直接连接符 773"/>
            <p:cNvCxnSpPr/>
            <p:nvPr/>
          </p:nvCxnSpPr>
          <p:spPr>
            <a:xfrm rot="7155000">
              <a:off x="3915333" y="391652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75" name="直接连接符 774"/>
            <p:cNvCxnSpPr/>
            <p:nvPr/>
          </p:nvCxnSpPr>
          <p:spPr>
            <a:xfrm rot="7290000">
              <a:off x="3891346" y="395744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76" name="直接连接符 775"/>
            <p:cNvCxnSpPr/>
            <p:nvPr/>
          </p:nvCxnSpPr>
          <p:spPr>
            <a:xfrm rot="7425000">
              <a:off x="3865772" y="399740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77" name="直接连接符 776"/>
            <p:cNvCxnSpPr/>
            <p:nvPr/>
          </p:nvCxnSpPr>
          <p:spPr>
            <a:xfrm rot="7560000">
              <a:off x="3838646" y="403631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78" name="直接连接符 777"/>
            <p:cNvCxnSpPr/>
            <p:nvPr/>
          </p:nvCxnSpPr>
          <p:spPr>
            <a:xfrm rot="7695000">
              <a:off x="3810016" y="4074141"/>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79" name="直接连接符 778"/>
            <p:cNvCxnSpPr/>
            <p:nvPr/>
          </p:nvCxnSpPr>
          <p:spPr>
            <a:xfrm rot="7830000">
              <a:off x="3779922" y="411081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80" name="直接连接符 779"/>
            <p:cNvCxnSpPr/>
            <p:nvPr/>
          </p:nvCxnSpPr>
          <p:spPr>
            <a:xfrm rot="7965000">
              <a:off x="3748411" y="414627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81" name="直接连接符 780"/>
            <p:cNvCxnSpPr/>
            <p:nvPr/>
          </p:nvCxnSpPr>
          <p:spPr>
            <a:xfrm rot="8100000">
              <a:off x="3715532" y="4180466"/>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82" name="直接连接符 781"/>
            <p:cNvCxnSpPr/>
            <p:nvPr/>
          </p:nvCxnSpPr>
          <p:spPr>
            <a:xfrm rot="8235000">
              <a:off x="3681335" y="4213346"/>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83" name="直接连接符 782"/>
            <p:cNvCxnSpPr/>
            <p:nvPr/>
          </p:nvCxnSpPr>
          <p:spPr>
            <a:xfrm rot="8370000">
              <a:off x="3645875" y="4244856"/>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84" name="直接连接符 783"/>
            <p:cNvCxnSpPr/>
            <p:nvPr/>
          </p:nvCxnSpPr>
          <p:spPr>
            <a:xfrm rot="8505000">
              <a:off x="3609206" y="427495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85" name="直接连接符 784"/>
            <p:cNvCxnSpPr/>
            <p:nvPr/>
          </p:nvCxnSpPr>
          <p:spPr>
            <a:xfrm rot="8640000">
              <a:off x="3571382" y="430358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86" name="直接连接符 785"/>
            <p:cNvCxnSpPr/>
            <p:nvPr/>
          </p:nvCxnSpPr>
          <p:spPr>
            <a:xfrm rot="8775000">
              <a:off x="3532464" y="433070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87" name="直接连接符 786"/>
            <p:cNvCxnSpPr/>
            <p:nvPr/>
          </p:nvCxnSpPr>
          <p:spPr>
            <a:xfrm rot="8910000">
              <a:off x="3492511" y="435628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88" name="直接连接符 787"/>
            <p:cNvCxnSpPr/>
            <p:nvPr/>
          </p:nvCxnSpPr>
          <p:spPr>
            <a:xfrm rot="9045000">
              <a:off x="3451585" y="438026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89" name="直接连接符 788"/>
            <p:cNvCxnSpPr/>
            <p:nvPr/>
          </p:nvCxnSpPr>
          <p:spPr>
            <a:xfrm rot="9180000">
              <a:off x="3409749" y="440263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90" name="直接连接符 789"/>
            <p:cNvCxnSpPr/>
            <p:nvPr/>
          </p:nvCxnSpPr>
          <p:spPr>
            <a:xfrm rot="9315000">
              <a:off x="3367066" y="442333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91" name="直接连接符 790"/>
            <p:cNvCxnSpPr/>
            <p:nvPr/>
          </p:nvCxnSpPr>
          <p:spPr>
            <a:xfrm rot="9450000">
              <a:off x="3323605" y="444234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92" name="直接连接符 791"/>
            <p:cNvCxnSpPr/>
            <p:nvPr/>
          </p:nvCxnSpPr>
          <p:spPr>
            <a:xfrm rot="9585000">
              <a:off x="3279430" y="445963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93" name="直接连接符 792"/>
            <p:cNvCxnSpPr/>
            <p:nvPr/>
          </p:nvCxnSpPr>
          <p:spPr>
            <a:xfrm rot="9720000">
              <a:off x="3234610" y="447517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94" name="直接连接符 793"/>
            <p:cNvCxnSpPr/>
            <p:nvPr/>
          </p:nvCxnSpPr>
          <p:spPr>
            <a:xfrm rot="9855000">
              <a:off x="3189215" y="4488946"/>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95" name="直接连接符 794"/>
            <p:cNvCxnSpPr/>
            <p:nvPr/>
          </p:nvCxnSpPr>
          <p:spPr>
            <a:xfrm rot="9990000">
              <a:off x="3143314" y="450092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96" name="直接连接符 795"/>
            <p:cNvCxnSpPr/>
            <p:nvPr/>
          </p:nvCxnSpPr>
          <p:spPr>
            <a:xfrm rot="10125000">
              <a:off x="3096978" y="451109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97" name="直接连接符 796"/>
            <p:cNvCxnSpPr/>
            <p:nvPr/>
          </p:nvCxnSpPr>
          <p:spPr>
            <a:xfrm rot="10260000">
              <a:off x="3050279" y="451942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98" name="直接连接符 797"/>
            <p:cNvCxnSpPr/>
            <p:nvPr/>
          </p:nvCxnSpPr>
          <p:spPr>
            <a:xfrm rot="10395000">
              <a:off x="3003287" y="452592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799" name="直接连接符 798"/>
            <p:cNvCxnSpPr/>
            <p:nvPr/>
          </p:nvCxnSpPr>
          <p:spPr>
            <a:xfrm rot="10530000">
              <a:off x="2956078" y="453058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00" name="直接连接符 799"/>
            <p:cNvCxnSpPr/>
            <p:nvPr/>
          </p:nvCxnSpPr>
          <p:spPr>
            <a:xfrm rot="10665000">
              <a:off x="2908723" y="453337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01" name="直接连接符 800"/>
            <p:cNvCxnSpPr/>
            <p:nvPr/>
          </p:nvCxnSpPr>
          <p:spPr>
            <a:xfrm rot="10935000">
              <a:off x="2813865" y="453337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02" name="直接连接符 801"/>
            <p:cNvCxnSpPr/>
            <p:nvPr/>
          </p:nvCxnSpPr>
          <p:spPr>
            <a:xfrm rot="11070000">
              <a:off x="2766510" y="453058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03" name="直接连接符 802"/>
            <p:cNvCxnSpPr/>
            <p:nvPr/>
          </p:nvCxnSpPr>
          <p:spPr>
            <a:xfrm rot="11205000">
              <a:off x="2719301" y="452592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04" name="直接连接符 803"/>
            <p:cNvCxnSpPr/>
            <p:nvPr/>
          </p:nvCxnSpPr>
          <p:spPr>
            <a:xfrm rot="11340000">
              <a:off x="2672311" y="451942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05" name="直接连接符 804"/>
            <p:cNvCxnSpPr/>
            <p:nvPr/>
          </p:nvCxnSpPr>
          <p:spPr>
            <a:xfrm rot="11475000">
              <a:off x="2625610" y="451109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06" name="直接连接符 805"/>
            <p:cNvCxnSpPr/>
            <p:nvPr/>
          </p:nvCxnSpPr>
          <p:spPr>
            <a:xfrm rot="11610000">
              <a:off x="2579275" y="450092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07" name="直接连接符 806"/>
            <p:cNvCxnSpPr/>
            <p:nvPr/>
          </p:nvCxnSpPr>
          <p:spPr>
            <a:xfrm rot="11745000">
              <a:off x="2533374" y="4488946"/>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08" name="直接连接符 807"/>
            <p:cNvCxnSpPr/>
            <p:nvPr/>
          </p:nvCxnSpPr>
          <p:spPr>
            <a:xfrm rot="11880000">
              <a:off x="2487980" y="447517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09" name="直接连接符 808"/>
            <p:cNvCxnSpPr/>
            <p:nvPr/>
          </p:nvCxnSpPr>
          <p:spPr>
            <a:xfrm rot="12015000">
              <a:off x="2443158" y="445963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10" name="直接连接符 809"/>
            <p:cNvCxnSpPr/>
            <p:nvPr/>
          </p:nvCxnSpPr>
          <p:spPr>
            <a:xfrm rot="12150000">
              <a:off x="2398985" y="444234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11" name="直接连接符 810"/>
            <p:cNvCxnSpPr/>
            <p:nvPr/>
          </p:nvCxnSpPr>
          <p:spPr>
            <a:xfrm rot="12285000">
              <a:off x="2355522" y="442333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12" name="直接连接符 811"/>
            <p:cNvCxnSpPr/>
            <p:nvPr/>
          </p:nvCxnSpPr>
          <p:spPr>
            <a:xfrm rot="12420000">
              <a:off x="2312841" y="440263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13" name="直接连接符 812"/>
            <p:cNvCxnSpPr/>
            <p:nvPr/>
          </p:nvCxnSpPr>
          <p:spPr>
            <a:xfrm rot="12555000">
              <a:off x="2271004" y="438026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14" name="直接连接符 813"/>
            <p:cNvCxnSpPr/>
            <p:nvPr/>
          </p:nvCxnSpPr>
          <p:spPr>
            <a:xfrm rot="12690000">
              <a:off x="2230078" y="435628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15" name="直接连接符 814"/>
            <p:cNvCxnSpPr/>
            <p:nvPr/>
          </p:nvCxnSpPr>
          <p:spPr>
            <a:xfrm rot="12825000">
              <a:off x="2190124" y="433070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16" name="直接连接符 815"/>
            <p:cNvCxnSpPr/>
            <p:nvPr/>
          </p:nvCxnSpPr>
          <p:spPr>
            <a:xfrm rot="12960000">
              <a:off x="2151206" y="430358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17" name="直接连接符 816"/>
            <p:cNvCxnSpPr/>
            <p:nvPr/>
          </p:nvCxnSpPr>
          <p:spPr>
            <a:xfrm rot="13095000">
              <a:off x="2113383" y="427495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18" name="直接连接符 817"/>
            <p:cNvCxnSpPr/>
            <p:nvPr/>
          </p:nvCxnSpPr>
          <p:spPr>
            <a:xfrm rot="13230000">
              <a:off x="2076713" y="4244856"/>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19" name="直接连接符 818"/>
            <p:cNvCxnSpPr/>
            <p:nvPr/>
          </p:nvCxnSpPr>
          <p:spPr>
            <a:xfrm rot="13365000">
              <a:off x="2041253" y="4213346"/>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20" name="直接连接符 819"/>
            <p:cNvCxnSpPr/>
            <p:nvPr/>
          </p:nvCxnSpPr>
          <p:spPr>
            <a:xfrm rot="13500000">
              <a:off x="2007056" y="4180466"/>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21" name="直接连接符 820"/>
            <p:cNvCxnSpPr/>
            <p:nvPr/>
          </p:nvCxnSpPr>
          <p:spPr>
            <a:xfrm rot="13635000">
              <a:off x="1974179" y="414627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22" name="直接连接符 821"/>
            <p:cNvCxnSpPr/>
            <p:nvPr/>
          </p:nvCxnSpPr>
          <p:spPr>
            <a:xfrm rot="13770000">
              <a:off x="1942667" y="411081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23" name="直接连接符 822"/>
            <p:cNvCxnSpPr/>
            <p:nvPr/>
          </p:nvCxnSpPr>
          <p:spPr>
            <a:xfrm rot="13905000">
              <a:off x="1912573" y="4074141"/>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24" name="直接连接符 823"/>
            <p:cNvCxnSpPr/>
            <p:nvPr/>
          </p:nvCxnSpPr>
          <p:spPr>
            <a:xfrm rot="14040000">
              <a:off x="1883942" y="403631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25" name="直接连接符 824"/>
            <p:cNvCxnSpPr/>
            <p:nvPr/>
          </p:nvCxnSpPr>
          <p:spPr>
            <a:xfrm rot="14175000">
              <a:off x="1856818" y="399740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26" name="直接连接符 825"/>
            <p:cNvCxnSpPr/>
            <p:nvPr/>
          </p:nvCxnSpPr>
          <p:spPr>
            <a:xfrm rot="14310000">
              <a:off x="1831243" y="395744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27" name="直接连接符 826"/>
            <p:cNvCxnSpPr/>
            <p:nvPr/>
          </p:nvCxnSpPr>
          <p:spPr>
            <a:xfrm rot="14445000">
              <a:off x="1807255" y="391652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28" name="直接连接符 827"/>
            <p:cNvCxnSpPr/>
            <p:nvPr/>
          </p:nvCxnSpPr>
          <p:spPr>
            <a:xfrm rot="14580000">
              <a:off x="1784893" y="387468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29" name="直接连接符 828"/>
            <p:cNvCxnSpPr/>
            <p:nvPr/>
          </p:nvCxnSpPr>
          <p:spPr>
            <a:xfrm rot="14715000">
              <a:off x="1764191" y="3832001"/>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30" name="直接连接符 829"/>
            <p:cNvCxnSpPr/>
            <p:nvPr/>
          </p:nvCxnSpPr>
          <p:spPr>
            <a:xfrm rot="14850000">
              <a:off x="1745178" y="378853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31" name="直接连接符 830"/>
            <p:cNvCxnSpPr/>
            <p:nvPr/>
          </p:nvCxnSpPr>
          <p:spPr>
            <a:xfrm rot="14985000">
              <a:off x="1727888" y="374436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32" name="直接连接符 831"/>
            <p:cNvCxnSpPr/>
            <p:nvPr/>
          </p:nvCxnSpPr>
          <p:spPr>
            <a:xfrm rot="15120000">
              <a:off x="1712347" y="369954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33" name="直接连接符 832"/>
            <p:cNvCxnSpPr/>
            <p:nvPr/>
          </p:nvCxnSpPr>
          <p:spPr>
            <a:xfrm rot="15255000">
              <a:off x="1698577" y="365414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34" name="直接连接符 833"/>
            <p:cNvCxnSpPr/>
            <p:nvPr/>
          </p:nvCxnSpPr>
          <p:spPr>
            <a:xfrm rot="15390000">
              <a:off x="1686600" y="360824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35" name="直接连接符 834"/>
            <p:cNvCxnSpPr/>
            <p:nvPr/>
          </p:nvCxnSpPr>
          <p:spPr>
            <a:xfrm rot="15525000">
              <a:off x="1676433" y="356191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36" name="直接连接符 835"/>
            <p:cNvCxnSpPr/>
            <p:nvPr/>
          </p:nvCxnSpPr>
          <p:spPr>
            <a:xfrm rot="15660000">
              <a:off x="1668093" y="351521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37" name="直接连接符 836"/>
            <p:cNvCxnSpPr/>
            <p:nvPr/>
          </p:nvCxnSpPr>
          <p:spPr>
            <a:xfrm rot="15795000">
              <a:off x="1661594" y="346822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38" name="直接连接符 837"/>
            <p:cNvCxnSpPr/>
            <p:nvPr/>
          </p:nvCxnSpPr>
          <p:spPr>
            <a:xfrm rot="15930000">
              <a:off x="1656943" y="342101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39" name="直接连接符 838"/>
            <p:cNvCxnSpPr/>
            <p:nvPr/>
          </p:nvCxnSpPr>
          <p:spPr>
            <a:xfrm rot="16065000">
              <a:off x="1654152" y="337365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40" name="直接连接符 839"/>
            <p:cNvCxnSpPr/>
            <p:nvPr/>
          </p:nvCxnSpPr>
          <p:spPr>
            <a:xfrm rot="16335000">
              <a:off x="1654152" y="327880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41" name="直接连接符 840"/>
            <p:cNvCxnSpPr/>
            <p:nvPr/>
          </p:nvCxnSpPr>
          <p:spPr>
            <a:xfrm rot="16470000">
              <a:off x="1656943" y="323144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42" name="直接连接符 841"/>
            <p:cNvCxnSpPr/>
            <p:nvPr/>
          </p:nvCxnSpPr>
          <p:spPr>
            <a:xfrm rot="16605000">
              <a:off x="1661594" y="318423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43" name="直接连接符 842"/>
            <p:cNvCxnSpPr/>
            <p:nvPr/>
          </p:nvCxnSpPr>
          <p:spPr>
            <a:xfrm rot="16740000">
              <a:off x="1668093" y="313724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44" name="直接连接符 843"/>
            <p:cNvCxnSpPr/>
            <p:nvPr/>
          </p:nvCxnSpPr>
          <p:spPr>
            <a:xfrm rot="16875000">
              <a:off x="1676433" y="309054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45" name="直接连接符 844"/>
            <p:cNvCxnSpPr/>
            <p:nvPr/>
          </p:nvCxnSpPr>
          <p:spPr>
            <a:xfrm rot="17010000">
              <a:off x="1686600" y="304421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46" name="直接连接符 845"/>
            <p:cNvCxnSpPr/>
            <p:nvPr/>
          </p:nvCxnSpPr>
          <p:spPr>
            <a:xfrm rot="17145000">
              <a:off x="1698577" y="299830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47" name="直接连接符 846"/>
            <p:cNvCxnSpPr/>
            <p:nvPr/>
          </p:nvCxnSpPr>
          <p:spPr>
            <a:xfrm rot="17280000">
              <a:off x="1712347" y="295291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48" name="直接连接符 847"/>
            <p:cNvCxnSpPr/>
            <p:nvPr/>
          </p:nvCxnSpPr>
          <p:spPr>
            <a:xfrm rot="17415000">
              <a:off x="1727888" y="290809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49" name="直接连接符 848"/>
            <p:cNvCxnSpPr/>
            <p:nvPr/>
          </p:nvCxnSpPr>
          <p:spPr>
            <a:xfrm rot="17550000">
              <a:off x="1745178" y="286392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50" name="直接连接符 849"/>
            <p:cNvCxnSpPr/>
            <p:nvPr/>
          </p:nvCxnSpPr>
          <p:spPr>
            <a:xfrm rot="17685000">
              <a:off x="1764191" y="282045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51" name="直接连接符 850"/>
            <p:cNvCxnSpPr/>
            <p:nvPr/>
          </p:nvCxnSpPr>
          <p:spPr>
            <a:xfrm rot="17820000">
              <a:off x="1784893" y="2777775"/>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52" name="直接连接符 851"/>
            <p:cNvCxnSpPr/>
            <p:nvPr/>
          </p:nvCxnSpPr>
          <p:spPr>
            <a:xfrm rot="17955000">
              <a:off x="1807255" y="273593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53" name="直接连接符 852"/>
            <p:cNvCxnSpPr/>
            <p:nvPr/>
          </p:nvCxnSpPr>
          <p:spPr>
            <a:xfrm rot="18090000">
              <a:off x="1831243" y="269501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54" name="直接连接符 853"/>
            <p:cNvCxnSpPr/>
            <p:nvPr/>
          </p:nvCxnSpPr>
          <p:spPr>
            <a:xfrm rot="18225000">
              <a:off x="1856818" y="2655060"/>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55" name="直接连接符 854"/>
            <p:cNvCxnSpPr/>
            <p:nvPr/>
          </p:nvCxnSpPr>
          <p:spPr>
            <a:xfrm rot="18360000">
              <a:off x="1883942" y="2616141"/>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56" name="直接连接符 855"/>
            <p:cNvCxnSpPr/>
            <p:nvPr/>
          </p:nvCxnSpPr>
          <p:spPr>
            <a:xfrm rot="18495000">
              <a:off x="1912573" y="257831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57" name="直接连接符 856"/>
            <p:cNvCxnSpPr/>
            <p:nvPr/>
          </p:nvCxnSpPr>
          <p:spPr>
            <a:xfrm rot="18630000">
              <a:off x="1942667" y="254164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58" name="直接连接符 857"/>
            <p:cNvCxnSpPr/>
            <p:nvPr/>
          </p:nvCxnSpPr>
          <p:spPr>
            <a:xfrm rot="18765000">
              <a:off x="1974179" y="250618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59" name="直接连接符 858"/>
            <p:cNvCxnSpPr/>
            <p:nvPr/>
          </p:nvCxnSpPr>
          <p:spPr>
            <a:xfrm rot="18900000">
              <a:off x="2007056" y="247199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60" name="直接连接符 859"/>
            <p:cNvCxnSpPr/>
            <p:nvPr/>
          </p:nvCxnSpPr>
          <p:spPr>
            <a:xfrm rot="19035000">
              <a:off x="2041253" y="243911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61" name="直接连接符 860"/>
            <p:cNvCxnSpPr/>
            <p:nvPr/>
          </p:nvCxnSpPr>
          <p:spPr>
            <a:xfrm rot="19170000">
              <a:off x="2076713" y="240760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62" name="直接连接符 861"/>
            <p:cNvCxnSpPr/>
            <p:nvPr/>
          </p:nvCxnSpPr>
          <p:spPr>
            <a:xfrm rot="19305000">
              <a:off x="2113383" y="237750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63" name="直接连接符 862"/>
            <p:cNvCxnSpPr/>
            <p:nvPr/>
          </p:nvCxnSpPr>
          <p:spPr>
            <a:xfrm rot="19440000">
              <a:off x="2151206" y="234887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64" name="直接连接符 863"/>
            <p:cNvCxnSpPr/>
            <p:nvPr/>
          </p:nvCxnSpPr>
          <p:spPr>
            <a:xfrm rot="19575000">
              <a:off x="2190124" y="232175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65" name="直接连接符 864"/>
            <p:cNvCxnSpPr/>
            <p:nvPr/>
          </p:nvCxnSpPr>
          <p:spPr>
            <a:xfrm rot="19710000">
              <a:off x="2230078" y="229617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66" name="直接连接符 865"/>
            <p:cNvCxnSpPr/>
            <p:nvPr/>
          </p:nvCxnSpPr>
          <p:spPr>
            <a:xfrm rot="19845000">
              <a:off x="2271004" y="2272191"/>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67" name="直接连接符 866"/>
            <p:cNvCxnSpPr/>
            <p:nvPr/>
          </p:nvCxnSpPr>
          <p:spPr>
            <a:xfrm rot="19980000">
              <a:off x="2312841" y="224982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68" name="直接连接符 867"/>
            <p:cNvCxnSpPr/>
            <p:nvPr/>
          </p:nvCxnSpPr>
          <p:spPr>
            <a:xfrm rot="20115000">
              <a:off x="2355522" y="222912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69" name="直接连接符 868"/>
            <p:cNvCxnSpPr/>
            <p:nvPr/>
          </p:nvCxnSpPr>
          <p:spPr>
            <a:xfrm rot="20250000">
              <a:off x="2398985" y="221011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70" name="直接连接符 869"/>
            <p:cNvCxnSpPr/>
            <p:nvPr/>
          </p:nvCxnSpPr>
          <p:spPr>
            <a:xfrm rot="20385000">
              <a:off x="2443158" y="2192824"/>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71" name="直接连接符 870"/>
            <p:cNvCxnSpPr/>
            <p:nvPr/>
          </p:nvCxnSpPr>
          <p:spPr>
            <a:xfrm rot="20520000">
              <a:off x="2487980" y="217728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72" name="直接连接符 871"/>
            <p:cNvCxnSpPr/>
            <p:nvPr/>
          </p:nvCxnSpPr>
          <p:spPr>
            <a:xfrm rot="20655000">
              <a:off x="2533374" y="2163512"/>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73" name="直接连接符 872"/>
            <p:cNvCxnSpPr/>
            <p:nvPr/>
          </p:nvCxnSpPr>
          <p:spPr>
            <a:xfrm rot="20790000">
              <a:off x="2579275" y="2151533"/>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74" name="直接连接符 873"/>
            <p:cNvCxnSpPr/>
            <p:nvPr/>
          </p:nvCxnSpPr>
          <p:spPr>
            <a:xfrm rot="20925000">
              <a:off x="2625610" y="214136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75" name="直接连接符 874"/>
            <p:cNvCxnSpPr/>
            <p:nvPr/>
          </p:nvCxnSpPr>
          <p:spPr>
            <a:xfrm rot="21060000">
              <a:off x="2672311" y="213302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76" name="直接连接符 875"/>
            <p:cNvCxnSpPr/>
            <p:nvPr/>
          </p:nvCxnSpPr>
          <p:spPr>
            <a:xfrm rot="21195000">
              <a:off x="2719301" y="2126529"/>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77" name="直接连接符 876"/>
            <p:cNvCxnSpPr/>
            <p:nvPr/>
          </p:nvCxnSpPr>
          <p:spPr>
            <a:xfrm rot="21330000">
              <a:off x="2766510" y="2121878"/>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78" name="直接连接符 877"/>
            <p:cNvCxnSpPr/>
            <p:nvPr/>
          </p:nvCxnSpPr>
          <p:spPr>
            <a:xfrm rot="21465000">
              <a:off x="2813865" y="2119087"/>
              <a:ext cx="0" cy="142127"/>
            </a:xfrm>
            <a:prstGeom prst="line">
              <a:avLst/>
            </a:prstGeom>
            <a:ln w="12700">
              <a:solidFill>
                <a:srgbClr val="00AF92"/>
              </a:solidFill>
            </a:ln>
          </p:spPr>
          <p:style>
            <a:lnRef idx="1">
              <a:schemeClr val="accent1"/>
            </a:lnRef>
            <a:fillRef idx="0">
              <a:schemeClr val="accent1"/>
            </a:fillRef>
            <a:effectRef idx="0">
              <a:schemeClr val="accent1"/>
            </a:effectRef>
            <a:fontRef idx="minor">
              <a:schemeClr val="tx1"/>
            </a:fontRef>
          </p:style>
        </p:cxnSp>
        <p:grpSp>
          <p:nvGrpSpPr>
            <p:cNvPr id="879" name="组合 878"/>
            <p:cNvGrpSpPr/>
            <p:nvPr/>
          </p:nvGrpSpPr>
          <p:grpSpPr>
            <a:xfrm>
              <a:off x="1582158" y="3397290"/>
              <a:ext cx="2561358" cy="0"/>
              <a:chOff x="1701800" y="2755900"/>
              <a:chExt cx="2746511" cy="0"/>
            </a:xfrm>
          </p:grpSpPr>
          <p:cxnSp>
            <p:nvCxnSpPr>
              <p:cNvPr id="889" name="直接连接符 888"/>
              <p:cNvCxnSpPr/>
              <p:nvPr/>
            </p:nvCxnSpPr>
            <p:spPr>
              <a:xfrm flipH="1">
                <a:off x="4185511" y="2755900"/>
                <a:ext cx="262800" cy="0"/>
              </a:xfrm>
              <a:prstGeom prst="line">
                <a:avLst/>
              </a:prstGeom>
              <a:ln w="1905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90" name="直接连接符 889"/>
              <p:cNvCxnSpPr/>
              <p:nvPr/>
            </p:nvCxnSpPr>
            <p:spPr>
              <a:xfrm>
                <a:off x="1701800" y="2755900"/>
                <a:ext cx="261951" cy="0"/>
              </a:xfrm>
              <a:prstGeom prst="line">
                <a:avLst/>
              </a:prstGeom>
              <a:ln w="19050">
                <a:solidFill>
                  <a:srgbClr val="00AF92"/>
                </a:solidFill>
              </a:ln>
            </p:spPr>
            <p:style>
              <a:lnRef idx="1">
                <a:schemeClr val="accent1"/>
              </a:lnRef>
              <a:fillRef idx="0">
                <a:schemeClr val="accent1"/>
              </a:fillRef>
              <a:effectRef idx="0">
                <a:schemeClr val="accent1"/>
              </a:effectRef>
              <a:fontRef idx="minor">
                <a:schemeClr val="tx1"/>
              </a:fontRef>
            </p:style>
          </p:cxnSp>
        </p:grpSp>
        <p:grpSp>
          <p:nvGrpSpPr>
            <p:cNvPr id="880" name="组合 879"/>
            <p:cNvGrpSpPr/>
            <p:nvPr/>
          </p:nvGrpSpPr>
          <p:grpSpPr>
            <a:xfrm rot="5400000">
              <a:off x="1579198" y="3399426"/>
              <a:ext cx="2561359" cy="0"/>
              <a:chOff x="1701801" y="2755900"/>
              <a:chExt cx="2746511" cy="1"/>
            </a:xfrm>
          </p:grpSpPr>
          <p:cxnSp>
            <p:nvCxnSpPr>
              <p:cNvPr id="887" name="直接连接符 886"/>
              <p:cNvCxnSpPr/>
              <p:nvPr/>
            </p:nvCxnSpPr>
            <p:spPr>
              <a:xfrm flipH="1">
                <a:off x="4185512" y="2755900"/>
                <a:ext cx="262800" cy="0"/>
              </a:xfrm>
              <a:prstGeom prst="line">
                <a:avLst/>
              </a:prstGeom>
              <a:ln w="1905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88" name="直接连接符 887"/>
              <p:cNvCxnSpPr/>
              <p:nvPr/>
            </p:nvCxnSpPr>
            <p:spPr>
              <a:xfrm>
                <a:off x="1701801" y="2755901"/>
                <a:ext cx="261951" cy="0"/>
              </a:xfrm>
              <a:prstGeom prst="line">
                <a:avLst/>
              </a:prstGeom>
              <a:ln w="19050">
                <a:solidFill>
                  <a:srgbClr val="00AF92"/>
                </a:solidFill>
              </a:ln>
            </p:spPr>
            <p:style>
              <a:lnRef idx="1">
                <a:schemeClr val="accent1"/>
              </a:lnRef>
              <a:fillRef idx="0">
                <a:schemeClr val="accent1"/>
              </a:fillRef>
              <a:effectRef idx="0">
                <a:schemeClr val="accent1"/>
              </a:effectRef>
              <a:fontRef idx="minor">
                <a:schemeClr val="tx1"/>
              </a:fontRef>
            </p:style>
          </p:cxnSp>
        </p:grpSp>
        <p:grpSp>
          <p:nvGrpSpPr>
            <p:cNvPr id="881" name="组合 880"/>
            <p:cNvGrpSpPr/>
            <p:nvPr/>
          </p:nvGrpSpPr>
          <p:grpSpPr>
            <a:xfrm rot="2700000">
              <a:off x="1648710" y="3330546"/>
              <a:ext cx="2561359" cy="0"/>
              <a:chOff x="1701800" y="2755900"/>
              <a:chExt cx="2746511" cy="1"/>
            </a:xfrm>
          </p:grpSpPr>
          <p:cxnSp>
            <p:nvCxnSpPr>
              <p:cNvPr id="885" name="直接连接符 884"/>
              <p:cNvCxnSpPr/>
              <p:nvPr/>
            </p:nvCxnSpPr>
            <p:spPr>
              <a:xfrm flipH="1">
                <a:off x="4185511" y="2755901"/>
                <a:ext cx="262800" cy="0"/>
              </a:xfrm>
              <a:prstGeom prst="line">
                <a:avLst/>
              </a:prstGeom>
              <a:ln w="1905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86" name="直接连接符 885"/>
              <p:cNvCxnSpPr/>
              <p:nvPr/>
            </p:nvCxnSpPr>
            <p:spPr>
              <a:xfrm>
                <a:off x="1701800" y="2755900"/>
                <a:ext cx="261951" cy="0"/>
              </a:xfrm>
              <a:prstGeom prst="line">
                <a:avLst/>
              </a:prstGeom>
              <a:ln w="19050">
                <a:solidFill>
                  <a:srgbClr val="00AF92"/>
                </a:solidFill>
              </a:ln>
            </p:spPr>
            <p:style>
              <a:lnRef idx="1">
                <a:schemeClr val="accent1"/>
              </a:lnRef>
              <a:fillRef idx="0">
                <a:schemeClr val="accent1"/>
              </a:fillRef>
              <a:effectRef idx="0">
                <a:schemeClr val="accent1"/>
              </a:effectRef>
              <a:fontRef idx="minor">
                <a:schemeClr val="tx1"/>
              </a:fontRef>
            </p:style>
          </p:cxnSp>
        </p:grpSp>
        <p:grpSp>
          <p:nvGrpSpPr>
            <p:cNvPr id="882" name="组合 881"/>
            <p:cNvGrpSpPr/>
            <p:nvPr/>
          </p:nvGrpSpPr>
          <p:grpSpPr>
            <a:xfrm rot="18900000" flipH="1">
              <a:off x="1615553" y="3432524"/>
              <a:ext cx="2561359" cy="0"/>
              <a:chOff x="1701800" y="2755900"/>
              <a:chExt cx="2746511" cy="1"/>
            </a:xfrm>
          </p:grpSpPr>
          <p:cxnSp>
            <p:nvCxnSpPr>
              <p:cNvPr id="883" name="直接连接符 882"/>
              <p:cNvCxnSpPr/>
              <p:nvPr/>
            </p:nvCxnSpPr>
            <p:spPr>
              <a:xfrm flipH="1">
                <a:off x="4185511" y="2755901"/>
                <a:ext cx="262800" cy="0"/>
              </a:xfrm>
              <a:prstGeom prst="line">
                <a:avLst/>
              </a:prstGeom>
              <a:ln w="19050">
                <a:solidFill>
                  <a:srgbClr val="00AF92"/>
                </a:solidFill>
              </a:ln>
            </p:spPr>
            <p:style>
              <a:lnRef idx="1">
                <a:schemeClr val="accent1"/>
              </a:lnRef>
              <a:fillRef idx="0">
                <a:schemeClr val="accent1"/>
              </a:fillRef>
              <a:effectRef idx="0">
                <a:schemeClr val="accent1"/>
              </a:effectRef>
              <a:fontRef idx="minor">
                <a:schemeClr val="tx1"/>
              </a:fontRef>
            </p:style>
          </p:cxnSp>
          <p:cxnSp>
            <p:nvCxnSpPr>
              <p:cNvPr id="884" name="直接连接符 883"/>
              <p:cNvCxnSpPr/>
              <p:nvPr/>
            </p:nvCxnSpPr>
            <p:spPr>
              <a:xfrm>
                <a:off x="1701800" y="2755900"/>
                <a:ext cx="261951" cy="0"/>
              </a:xfrm>
              <a:prstGeom prst="line">
                <a:avLst/>
              </a:prstGeom>
              <a:ln w="19050">
                <a:solidFill>
                  <a:srgbClr val="00AF92"/>
                </a:solidFill>
              </a:ln>
            </p:spPr>
            <p:style>
              <a:lnRef idx="1">
                <a:schemeClr val="accent1"/>
              </a:lnRef>
              <a:fillRef idx="0">
                <a:schemeClr val="accent1"/>
              </a:fillRef>
              <a:effectRef idx="0">
                <a:schemeClr val="accent1"/>
              </a:effectRef>
              <a:fontRef idx="minor">
                <a:schemeClr val="tx1"/>
              </a:fontRef>
            </p:style>
          </p:cxnSp>
        </p:grpSp>
      </p:grpSp>
      <p:grpSp>
        <p:nvGrpSpPr>
          <p:cNvPr id="891" name="组合 890"/>
          <p:cNvGrpSpPr/>
          <p:nvPr/>
        </p:nvGrpSpPr>
        <p:grpSpPr>
          <a:xfrm>
            <a:off x="3566613" y="1773201"/>
            <a:ext cx="2186858" cy="2186067"/>
            <a:chOff x="2329031" y="904800"/>
            <a:chExt cx="2752780" cy="2752780"/>
          </a:xfrm>
        </p:grpSpPr>
        <p:sp>
          <p:nvSpPr>
            <p:cNvPr id="892" name="椭圆 891"/>
            <p:cNvSpPr/>
            <p:nvPr/>
          </p:nvSpPr>
          <p:spPr>
            <a:xfrm>
              <a:off x="2329031" y="904800"/>
              <a:ext cx="2752780" cy="2752780"/>
            </a:xfrm>
            <a:prstGeom prst="ellipse">
              <a:avLst/>
            </a:prstGeom>
            <a:solidFill>
              <a:schemeClr val="bg1">
                <a:lumMod val="85000"/>
              </a:schemeClr>
            </a:solidFill>
            <a:ln w="31750">
              <a:gradFill flip="none" rotWithShape="1">
                <a:gsLst>
                  <a:gs pos="100000">
                    <a:schemeClr val="bg1"/>
                  </a:gs>
                  <a:gs pos="0">
                    <a:schemeClr val="bg1">
                      <a:lumMod val="65000"/>
                    </a:schemeClr>
                  </a:gs>
                </a:gsLst>
                <a:lin ang="2700000" scaled="1"/>
                <a:tileRect/>
              </a:gradFill>
            </a:ln>
            <a:effectLst>
              <a:innerShdw blurRad="127000" dist="762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93" name="椭圆 892"/>
            <p:cNvSpPr/>
            <p:nvPr/>
          </p:nvSpPr>
          <p:spPr>
            <a:xfrm>
              <a:off x="2490959" y="1059959"/>
              <a:ext cx="2431374" cy="2431374"/>
            </a:xfrm>
            <a:prstGeom prst="ellipse">
              <a:avLst/>
            </a:prstGeom>
            <a:gradFill>
              <a:gsLst>
                <a:gs pos="0">
                  <a:schemeClr val="bg1">
                    <a:lumMod val="75000"/>
                  </a:schemeClr>
                </a:gs>
                <a:gs pos="100000">
                  <a:schemeClr val="bg1">
                    <a:lumMod val="95000"/>
                  </a:schemeClr>
                </a:gs>
              </a:gsLst>
              <a:lin ang="2700000" scaled="1"/>
            </a:gradFill>
            <a:ln w="31750">
              <a:gradFill flip="none" rotWithShape="1">
                <a:gsLst>
                  <a:gs pos="0">
                    <a:schemeClr val="bg1"/>
                  </a:gs>
                  <a:gs pos="100000">
                    <a:schemeClr val="bg1">
                      <a:lumMod val="65000"/>
                    </a:schemeClr>
                  </a:gs>
                </a:gsLst>
                <a:lin ang="2700000" scaled="1"/>
                <a:tileRect/>
              </a:gradFill>
            </a:ln>
            <a:effectLst>
              <a:outerShdw blurRad="101600" dist="508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894" name="文本框 1607"/>
          <p:cNvSpPr txBox="1"/>
          <p:nvPr/>
        </p:nvSpPr>
        <p:spPr>
          <a:xfrm>
            <a:off x="4126528" y="2276577"/>
            <a:ext cx="1114924" cy="1200329"/>
          </a:xfrm>
          <a:prstGeom prst="rect">
            <a:avLst/>
          </a:prstGeom>
          <a:noFill/>
        </p:spPr>
        <p:txBody>
          <a:bodyPr wrap="square" rtlCol="0">
            <a:spAutoFit/>
          </a:bodyPr>
          <a:lstStyle/>
          <a:p>
            <a:pPr algn="ctr"/>
            <a:r>
              <a:rPr lang="zh-CN" altLang="en-US" sz="3600" dirty="0" smtClean="0">
                <a:solidFill>
                  <a:srgbClr val="01ACBE"/>
                </a:solidFill>
                <a:latin typeface="Impact" panose="020B0806030902050204" pitchFamily="34" charset="0"/>
              </a:rPr>
              <a:t>粤语</a:t>
            </a:r>
            <a:r>
              <a:rPr lang="en-US" altLang="zh-CN" sz="3600" dirty="0" smtClean="0">
                <a:solidFill>
                  <a:srgbClr val="01ACBE"/>
                </a:solidFill>
                <a:latin typeface="Impact" panose="020B0806030902050204" pitchFamily="34" charset="0"/>
              </a:rPr>
              <a:t>50</a:t>
            </a:r>
            <a:r>
              <a:rPr lang="en-US" altLang="zh-CN" sz="3600" dirty="0">
                <a:solidFill>
                  <a:srgbClr val="01ACBE"/>
                </a:solidFill>
                <a:latin typeface="Impact" panose="020B0806030902050204" pitchFamily="34" charset="0"/>
              </a:rPr>
              <a:t>%</a:t>
            </a:r>
            <a:endParaRPr lang="zh-CN" altLang="en-US" sz="3600" dirty="0">
              <a:solidFill>
                <a:srgbClr val="01ACBE"/>
              </a:solidFill>
              <a:latin typeface="Impact" panose="020B0806030902050204" pitchFamily="34" charset="0"/>
            </a:endParaRPr>
          </a:p>
        </p:txBody>
      </p:sp>
      <p:grpSp>
        <p:nvGrpSpPr>
          <p:cNvPr id="895" name="组合 894"/>
          <p:cNvGrpSpPr/>
          <p:nvPr/>
        </p:nvGrpSpPr>
        <p:grpSpPr>
          <a:xfrm>
            <a:off x="3771685" y="1923435"/>
            <a:ext cx="1808373" cy="1832441"/>
            <a:chOff x="3654108" y="2497101"/>
            <a:chExt cx="1808138" cy="1832865"/>
          </a:xfrm>
        </p:grpSpPr>
        <p:cxnSp>
          <p:nvCxnSpPr>
            <p:cNvPr id="896" name="直接连接符 895"/>
            <p:cNvCxnSpPr/>
            <p:nvPr/>
          </p:nvCxnSpPr>
          <p:spPr>
            <a:xfrm>
              <a:off x="4545467" y="2544688"/>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97" name="直接连接符 896"/>
            <p:cNvCxnSpPr/>
            <p:nvPr/>
          </p:nvCxnSpPr>
          <p:spPr>
            <a:xfrm rot="135000">
              <a:off x="4578516" y="2545337"/>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898" name="直接连接符 897"/>
            <p:cNvCxnSpPr/>
            <p:nvPr/>
          </p:nvCxnSpPr>
          <p:spPr>
            <a:xfrm rot="270000">
              <a:off x="4611516" y="2547283"/>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899" name="直接连接符 898"/>
            <p:cNvCxnSpPr/>
            <p:nvPr/>
          </p:nvCxnSpPr>
          <p:spPr>
            <a:xfrm rot="405000">
              <a:off x="4644414" y="2550523"/>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00" name="直接连接符 899"/>
            <p:cNvCxnSpPr/>
            <p:nvPr/>
          </p:nvCxnSpPr>
          <p:spPr>
            <a:xfrm rot="540000">
              <a:off x="4677159" y="2555053"/>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01" name="直接连接符 900"/>
            <p:cNvCxnSpPr/>
            <p:nvPr/>
          </p:nvCxnSpPr>
          <p:spPr>
            <a:xfrm rot="675000">
              <a:off x="4709701" y="2560864"/>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02" name="直接连接符 901"/>
            <p:cNvCxnSpPr/>
            <p:nvPr/>
          </p:nvCxnSpPr>
          <p:spPr>
            <a:xfrm rot="810000">
              <a:off x="4741990" y="2567947"/>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03" name="直接连接符 902"/>
            <p:cNvCxnSpPr/>
            <p:nvPr/>
          </p:nvCxnSpPr>
          <p:spPr>
            <a:xfrm rot="945000">
              <a:off x="4773976" y="2576294"/>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04" name="直接连接符 903"/>
            <p:cNvCxnSpPr/>
            <p:nvPr/>
          </p:nvCxnSpPr>
          <p:spPr>
            <a:xfrm rot="1080000">
              <a:off x="4805609" y="2585890"/>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05" name="直接连接符 904"/>
            <p:cNvCxnSpPr/>
            <p:nvPr/>
          </p:nvCxnSpPr>
          <p:spPr>
            <a:xfrm rot="1215000">
              <a:off x="4836841" y="2596720"/>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06" name="直接连接符 905"/>
            <p:cNvCxnSpPr/>
            <p:nvPr/>
          </p:nvCxnSpPr>
          <p:spPr>
            <a:xfrm rot="1350000">
              <a:off x="4867625" y="2608768"/>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07" name="直接连接符 906"/>
            <p:cNvCxnSpPr/>
            <p:nvPr/>
          </p:nvCxnSpPr>
          <p:spPr>
            <a:xfrm rot="1485000">
              <a:off x="4897910" y="262201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08" name="直接连接符 907"/>
            <p:cNvCxnSpPr/>
            <p:nvPr/>
          </p:nvCxnSpPr>
          <p:spPr>
            <a:xfrm rot="1620000">
              <a:off x="4927654" y="2636442"/>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09" name="直接连接符 908"/>
            <p:cNvCxnSpPr/>
            <p:nvPr/>
          </p:nvCxnSpPr>
          <p:spPr>
            <a:xfrm rot="1755000">
              <a:off x="4956806" y="265202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10" name="直接连接符 909"/>
            <p:cNvCxnSpPr/>
            <p:nvPr/>
          </p:nvCxnSpPr>
          <p:spPr>
            <a:xfrm rot="1890000">
              <a:off x="4985325" y="2668740"/>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11" name="直接连接符 910"/>
            <p:cNvCxnSpPr/>
            <p:nvPr/>
          </p:nvCxnSpPr>
          <p:spPr>
            <a:xfrm rot="2025000">
              <a:off x="5013167" y="2686562"/>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12" name="直接连接符 911"/>
            <p:cNvCxnSpPr/>
            <p:nvPr/>
          </p:nvCxnSpPr>
          <p:spPr>
            <a:xfrm rot="2160000">
              <a:off x="5040287" y="2705464"/>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13" name="直接连接符 912"/>
            <p:cNvCxnSpPr/>
            <p:nvPr/>
          </p:nvCxnSpPr>
          <p:spPr>
            <a:xfrm rot="2295000">
              <a:off x="5066644" y="272541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14" name="直接连接符 913"/>
            <p:cNvCxnSpPr/>
            <p:nvPr/>
          </p:nvCxnSpPr>
          <p:spPr>
            <a:xfrm rot="2430000">
              <a:off x="5092197" y="2746387"/>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15" name="直接连接符 914"/>
            <p:cNvCxnSpPr/>
            <p:nvPr/>
          </p:nvCxnSpPr>
          <p:spPr>
            <a:xfrm rot="2565000">
              <a:off x="5116906" y="276834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16" name="直接连接符 915"/>
            <p:cNvCxnSpPr/>
            <p:nvPr/>
          </p:nvCxnSpPr>
          <p:spPr>
            <a:xfrm rot="2700000">
              <a:off x="5140736" y="2791257"/>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17" name="直接连接符 916"/>
            <p:cNvCxnSpPr/>
            <p:nvPr/>
          </p:nvCxnSpPr>
          <p:spPr>
            <a:xfrm rot="2835000">
              <a:off x="5163648" y="2815085"/>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18" name="直接连接符 917"/>
            <p:cNvCxnSpPr/>
            <p:nvPr/>
          </p:nvCxnSpPr>
          <p:spPr>
            <a:xfrm rot="2970000">
              <a:off x="5185606" y="2839795"/>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19" name="直接连接符 918"/>
            <p:cNvCxnSpPr/>
            <p:nvPr/>
          </p:nvCxnSpPr>
          <p:spPr>
            <a:xfrm rot="3105000">
              <a:off x="5206577" y="2865350"/>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20" name="直接连接符 919"/>
            <p:cNvCxnSpPr/>
            <p:nvPr/>
          </p:nvCxnSpPr>
          <p:spPr>
            <a:xfrm rot="3240000">
              <a:off x="5226528" y="289170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21" name="直接连接符 920"/>
            <p:cNvCxnSpPr/>
            <p:nvPr/>
          </p:nvCxnSpPr>
          <p:spPr>
            <a:xfrm rot="3375000">
              <a:off x="5245430" y="291882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22" name="直接连接符 921"/>
            <p:cNvCxnSpPr/>
            <p:nvPr/>
          </p:nvCxnSpPr>
          <p:spPr>
            <a:xfrm rot="3510000">
              <a:off x="5263251" y="2946667"/>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23" name="直接连接符 922"/>
            <p:cNvCxnSpPr/>
            <p:nvPr/>
          </p:nvCxnSpPr>
          <p:spPr>
            <a:xfrm rot="3645000">
              <a:off x="5279967" y="2975185"/>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24" name="直接连接符 923"/>
            <p:cNvCxnSpPr/>
            <p:nvPr/>
          </p:nvCxnSpPr>
          <p:spPr>
            <a:xfrm rot="3780000">
              <a:off x="5295550" y="3004339"/>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25" name="直接连接符 924"/>
            <p:cNvCxnSpPr/>
            <p:nvPr/>
          </p:nvCxnSpPr>
          <p:spPr>
            <a:xfrm rot="3915000">
              <a:off x="5309976" y="3034083"/>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26" name="直接连接符 925"/>
            <p:cNvCxnSpPr/>
            <p:nvPr/>
          </p:nvCxnSpPr>
          <p:spPr>
            <a:xfrm rot="4050000">
              <a:off x="5323224" y="3064369"/>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27" name="直接连接符 926"/>
            <p:cNvCxnSpPr/>
            <p:nvPr/>
          </p:nvCxnSpPr>
          <p:spPr>
            <a:xfrm rot="4185000">
              <a:off x="5335273" y="3095152"/>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28" name="直接连接符 927"/>
            <p:cNvCxnSpPr/>
            <p:nvPr/>
          </p:nvCxnSpPr>
          <p:spPr>
            <a:xfrm rot="4320000">
              <a:off x="5346101" y="3126383"/>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29" name="直接连接符 928"/>
            <p:cNvCxnSpPr/>
            <p:nvPr/>
          </p:nvCxnSpPr>
          <p:spPr>
            <a:xfrm rot="4455000">
              <a:off x="5355698" y="3158017"/>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30" name="直接连接符 929"/>
            <p:cNvCxnSpPr/>
            <p:nvPr/>
          </p:nvCxnSpPr>
          <p:spPr>
            <a:xfrm rot="4590000">
              <a:off x="5364045" y="3190003"/>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31" name="直接连接符 930"/>
            <p:cNvCxnSpPr/>
            <p:nvPr/>
          </p:nvCxnSpPr>
          <p:spPr>
            <a:xfrm rot="4725000">
              <a:off x="5371130" y="3222291"/>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32" name="直接连接符 931"/>
            <p:cNvCxnSpPr/>
            <p:nvPr/>
          </p:nvCxnSpPr>
          <p:spPr>
            <a:xfrm rot="4860000">
              <a:off x="5376940" y="3254833"/>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33" name="直接连接符 932"/>
            <p:cNvCxnSpPr/>
            <p:nvPr/>
          </p:nvCxnSpPr>
          <p:spPr>
            <a:xfrm rot="4995000">
              <a:off x="5381470" y="3287579"/>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34" name="直接连接符 933"/>
            <p:cNvCxnSpPr/>
            <p:nvPr/>
          </p:nvCxnSpPr>
          <p:spPr>
            <a:xfrm rot="5130000">
              <a:off x="5384710" y="332047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35" name="直接连接符 934"/>
            <p:cNvCxnSpPr/>
            <p:nvPr/>
          </p:nvCxnSpPr>
          <p:spPr>
            <a:xfrm rot="5265000">
              <a:off x="5386656" y="3353475"/>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36" name="直接连接符 935"/>
            <p:cNvCxnSpPr/>
            <p:nvPr/>
          </p:nvCxnSpPr>
          <p:spPr>
            <a:xfrm rot="5535000">
              <a:off x="5386656" y="341957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37" name="直接连接符 936"/>
            <p:cNvCxnSpPr/>
            <p:nvPr/>
          </p:nvCxnSpPr>
          <p:spPr>
            <a:xfrm rot="5670000">
              <a:off x="5384710" y="345257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38" name="直接连接符 937"/>
            <p:cNvCxnSpPr/>
            <p:nvPr/>
          </p:nvCxnSpPr>
          <p:spPr>
            <a:xfrm rot="5805000">
              <a:off x="5381470" y="3485472"/>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39" name="直接连接符 938"/>
            <p:cNvCxnSpPr/>
            <p:nvPr/>
          </p:nvCxnSpPr>
          <p:spPr>
            <a:xfrm rot="5940000">
              <a:off x="5376940" y="3518218"/>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40" name="直接连接符 939"/>
            <p:cNvCxnSpPr/>
            <p:nvPr/>
          </p:nvCxnSpPr>
          <p:spPr>
            <a:xfrm rot="6075000">
              <a:off x="5371130" y="3550761"/>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41" name="直接连接符 940"/>
            <p:cNvCxnSpPr/>
            <p:nvPr/>
          </p:nvCxnSpPr>
          <p:spPr>
            <a:xfrm rot="6210000">
              <a:off x="5364045" y="3583049"/>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42" name="直接连接符 941"/>
            <p:cNvCxnSpPr/>
            <p:nvPr/>
          </p:nvCxnSpPr>
          <p:spPr>
            <a:xfrm rot="6345000">
              <a:off x="5355698" y="3615035"/>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43" name="直接连接符 942"/>
            <p:cNvCxnSpPr/>
            <p:nvPr/>
          </p:nvCxnSpPr>
          <p:spPr>
            <a:xfrm rot="6480000">
              <a:off x="5346101" y="3646668"/>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44" name="直接连接符 943"/>
            <p:cNvCxnSpPr/>
            <p:nvPr/>
          </p:nvCxnSpPr>
          <p:spPr>
            <a:xfrm rot="6615000">
              <a:off x="5335273" y="3677901"/>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45" name="直接连接符 944"/>
            <p:cNvCxnSpPr/>
            <p:nvPr/>
          </p:nvCxnSpPr>
          <p:spPr>
            <a:xfrm rot="6750000">
              <a:off x="5323224" y="3708683"/>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46" name="直接连接符 945"/>
            <p:cNvCxnSpPr/>
            <p:nvPr/>
          </p:nvCxnSpPr>
          <p:spPr>
            <a:xfrm rot="6885000">
              <a:off x="5309976" y="3738969"/>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47" name="直接连接符 946"/>
            <p:cNvCxnSpPr/>
            <p:nvPr/>
          </p:nvCxnSpPr>
          <p:spPr>
            <a:xfrm rot="7020000">
              <a:off x="5295550" y="3768712"/>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48" name="直接连接符 947"/>
            <p:cNvCxnSpPr/>
            <p:nvPr/>
          </p:nvCxnSpPr>
          <p:spPr>
            <a:xfrm rot="7155000">
              <a:off x="5279967" y="379786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49" name="直接连接符 948"/>
            <p:cNvCxnSpPr/>
            <p:nvPr/>
          </p:nvCxnSpPr>
          <p:spPr>
            <a:xfrm rot="7290000">
              <a:off x="5263251" y="382638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50" name="直接连接符 949"/>
            <p:cNvCxnSpPr/>
            <p:nvPr/>
          </p:nvCxnSpPr>
          <p:spPr>
            <a:xfrm rot="7425000">
              <a:off x="5245430" y="3854227"/>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51" name="直接连接符 950"/>
            <p:cNvCxnSpPr/>
            <p:nvPr/>
          </p:nvCxnSpPr>
          <p:spPr>
            <a:xfrm rot="7560000">
              <a:off x="5226528" y="388134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52" name="直接连接符 951"/>
            <p:cNvCxnSpPr/>
            <p:nvPr/>
          </p:nvCxnSpPr>
          <p:spPr>
            <a:xfrm rot="7695000">
              <a:off x="5206577" y="3907703"/>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53" name="直接连接符 952"/>
            <p:cNvCxnSpPr/>
            <p:nvPr/>
          </p:nvCxnSpPr>
          <p:spPr>
            <a:xfrm rot="7830000">
              <a:off x="5185606" y="393325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54" name="直接连接符 953"/>
            <p:cNvCxnSpPr/>
            <p:nvPr/>
          </p:nvCxnSpPr>
          <p:spPr>
            <a:xfrm rot="7965000">
              <a:off x="5163648" y="3957967"/>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55" name="直接连接符 954"/>
            <p:cNvCxnSpPr/>
            <p:nvPr/>
          </p:nvCxnSpPr>
          <p:spPr>
            <a:xfrm rot="8100000">
              <a:off x="5140736" y="3981795"/>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56" name="直接连接符 955"/>
            <p:cNvCxnSpPr/>
            <p:nvPr/>
          </p:nvCxnSpPr>
          <p:spPr>
            <a:xfrm rot="8235000">
              <a:off x="5116906" y="4004707"/>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57" name="直接连接符 956"/>
            <p:cNvCxnSpPr/>
            <p:nvPr/>
          </p:nvCxnSpPr>
          <p:spPr>
            <a:xfrm rot="8370000">
              <a:off x="5092197" y="4026664"/>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58" name="直接连接符 957"/>
            <p:cNvCxnSpPr/>
            <p:nvPr/>
          </p:nvCxnSpPr>
          <p:spPr>
            <a:xfrm rot="8505000">
              <a:off x="5066644" y="4047635"/>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59" name="直接连接符 958"/>
            <p:cNvCxnSpPr/>
            <p:nvPr/>
          </p:nvCxnSpPr>
          <p:spPr>
            <a:xfrm rot="8640000">
              <a:off x="5040287" y="4067587"/>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60" name="直接连接符 959"/>
            <p:cNvCxnSpPr/>
            <p:nvPr/>
          </p:nvCxnSpPr>
          <p:spPr>
            <a:xfrm rot="8775000">
              <a:off x="5013167" y="4086489"/>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61" name="直接连接符 960"/>
            <p:cNvCxnSpPr/>
            <p:nvPr/>
          </p:nvCxnSpPr>
          <p:spPr>
            <a:xfrm rot="8910000">
              <a:off x="4985325" y="4104311"/>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62" name="直接连接符 961"/>
            <p:cNvCxnSpPr/>
            <p:nvPr/>
          </p:nvCxnSpPr>
          <p:spPr>
            <a:xfrm rot="9045000">
              <a:off x="4956806" y="4121027"/>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63" name="直接连接符 962"/>
            <p:cNvCxnSpPr/>
            <p:nvPr/>
          </p:nvCxnSpPr>
          <p:spPr>
            <a:xfrm rot="9180000">
              <a:off x="4927654" y="4136610"/>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64" name="直接连接符 963"/>
            <p:cNvCxnSpPr/>
            <p:nvPr/>
          </p:nvCxnSpPr>
          <p:spPr>
            <a:xfrm rot="9315000">
              <a:off x="4897910" y="4151036"/>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65" name="直接连接符 964"/>
            <p:cNvCxnSpPr/>
            <p:nvPr/>
          </p:nvCxnSpPr>
          <p:spPr>
            <a:xfrm rot="9450000">
              <a:off x="4867625" y="4164284"/>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66" name="直接连接符 965"/>
            <p:cNvCxnSpPr/>
            <p:nvPr/>
          </p:nvCxnSpPr>
          <p:spPr>
            <a:xfrm rot="9585000">
              <a:off x="4836841" y="4176331"/>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67" name="直接连接符 966"/>
            <p:cNvCxnSpPr/>
            <p:nvPr/>
          </p:nvCxnSpPr>
          <p:spPr>
            <a:xfrm rot="9720000">
              <a:off x="4805609" y="4187161"/>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68" name="直接连接符 967"/>
            <p:cNvCxnSpPr/>
            <p:nvPr/>
          </p:nvCxnSpPr>
          <p:spPr>
            <a:xfrm rot="9855000">
              <a:off x="4773976" y="4196758"/>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69" name="直接连接符 968"/>
            <p:cNvCxnSpPr/>
            <p:nvPr/>
          </p:nvCxnSpPr>
          <p:spPr>
            <a:xfrm rot="9990000">
              <a:off x="4741990" y="4205104"/>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70" name="直接连接符 969"/>
            <p:cNvCxnSpPr/>
            <p:nvPr/>
          </p:nvCxnSpPr>
          <p:spPr>
            <a:xfrm rot="10125000">
              <a:off x="4709701" y="4212189"/>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71" name="直接连接符 970"/>
            <p:cNvCxnSpPr/>
            <p:nvPr/>
          </p:nvCxnSpPr>
          <p:spPr>
            <a:xfrm rot="10260000">
              <a:off x="4677159" y="4218000"/>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72" name="直接连接符 971"/>
            <p:cNvCxnSpPr/>
            <p:nvPr/>
          </p:nvCxnSpPr>
          <p:spPr>
            <a:xfrm rot="10395000">
              <a:off x="4644414" y="4222528"/>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73" name="直接连接符 972"/>
            <p:cNvCxnSpPr/>
            <p:nvPr/>
          </p:nvCxnSpPr>
          <p:spPr>
            <a:xfrm rot="10530000">
              <a:off x="4611516" y="4225769"/>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74" name="直接连接符 973"/>
            <p:cNvCxnSpPr/>
            <p:nvPr/>
          </p:nvCxnSpPr>
          <p:spPr>
            <a:xfrm rot="10665000">
              <a:off x="4578516" y="4227714"/>
              <a:ext cx="0" cy="99041"/>
            </a:xfrm>
            <a:prstGeom prst="line">
              <a:avLst/>
            </a:prstGeom>
            <a:ln w="12700">
              <a:solidFill>
                <a:srgbClr val="01ACBE"/>
              </a:solidFill>
            </a:ln>
          </p:spPr>
          <p:style>
            <a:lnRef idx="1">
              <a:schemeClr val="accent1"/>
            </a:lnRef>
            <a:fillRef idx="0">
              <a:schemeClr val="accent1"/>
            </a:fillRef>
            <a:effectRef idx="0">
              <a:schemeClr val="accent1"/>
            </a:effectRef>
            <a:fontRef idx="minor">
              <a:schemeClr val="tx1"/>
            </a:fontRef>
          </p:style>
        </p:cxnSp>
        <p:cxnSp>
          <p:nvCxnSpPr>
            <p:cNvPr id="975" name="直接连接符 974"/>
            <p:cNvCxnSpPr/>
            <p:nvPr/>
          </p:nvCxnSpPr>
          <p:spPr>
            <a:xfrm rot="10935000">
              <a:off x="4512417" y="4227714"/>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76" name="直接连接符 975"/>
            <p:cNvCxnSpPr/>
            <p:nvPr/>
          </p:nvCxnSpPr>
          <p:spPr>
            <a:xfrm rot="11070000">
              <a:off x="4479417" y="4225769"/>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77" name="直接连接符 976"/>
            <p:cNvCxnSpPr/>
            <p:nvPr/>
          </p:nvCxnSpPr>
          <p:spPr>
            <a:xfrm rot="11205000">
              <a:off x="4446519" y="4222528"/>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78" name="直接连接符 977"/>
            <p:cNvCxnSpPr/>
            <p:nvPr/>
          </p:nvCxnSpPr>
          <p:spPr>
            <a:xfrm rot="11340000">
              <a:off x="4413775" y="4218000"/>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79" name="直接连接符 978"/>
            <p:cNvCxnSpPr/>
            <p:nvPr/>
          </p:nvCxnSpPr>
          <p:spPr>
            <a:xfrm rot="11475000">
              <a:off x="4381232" y="4212189"/>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80" name="直接连接符 979"/>
            <p:cNvCxnSpPr/>
            <p:nvPr/>
          </p:nvCxnSpPr>
          <p:spPr>
            <a:xfrm rot="11610000">
              <a:off x="4348943" y="4205104"/>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81" name="直接连接符 980"/>
            <p:cNvCxnSpPr/>
            <p:nvPr/>
          </p:nvCxnSpPr>
          <p:spPr>
            <a:xfrm rot="11745000">
              <a:off x="4316957" y="4196758"/>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82" name="直接连接符 981"/>
            <p:cNvCxnSpPr/>
            <p:nvPr/>
          </p:nvCxnSpPr>
          <p:spPr>
            <a:xfrm rot="11880000">
              <a:off x="4285325" y="4187161"/>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83" name="直接连接符 982"/>
            <p:cNvCxnSpPr/>
            <p:nvPr/>
          </p:nvCxnSpPr>
          <p:spPr>
            <a:xfrm rot="12015000">
              <a:off x="4254092" y="4176331"/>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84" name="直接连接符 983"/>
            <p:cNvCxnSpPr/>
            <p:nvPr/>
          </p:nvCxnSpPr>
          <p:spPr>
            <a:xfrm rot="12150000">
              <a:off x="4223309" y="4164284"/>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85" name="直接连接符 984"/>
            <p:cNvCxnSpPr/>
            <p:nvPr/>
          </p:nvCxnSpPr>
          <p:spPr>
            <a:xfrm rot="12285000">
              <a:off x="4193023" y="4151036"/>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86" name="直接连接符 985"/>
            <p:cNvCxnSpPr/>
            <p:nvPr/>
          </p:nvCxnSpPr>
          <p:spPr>
            <a:xfrm rot="12420000">
              <a:off x="4163280" y="4136610"/>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87" name="直接连接符 986"/>
            <p:cNvCxnSpPr/>
            <p:nvPr/>
          </p:nvCxnSpPr>
          <p:spPr>
            <a:xfrm rot="12555000">
              <a:off x="4134127" y="4121027"/>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88" name="直接连接符 987"/>
            <p:cNvCxnSpPr/>
            <p:nvPr/>
          </p:nvCxnSpPr>
          <p:spPr>
            <a:xfrm rot="12690000">
              <a:off x="4105608" y="4104311"/>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89" name="直接连接符 988"/>
            <p:cNvCxnSpPr/>
            <p:nvPr/>
          </p:nvCxnSpPr>
          <p:spPr>
            <a:xfrm rot="12825000">
              <a:off x="4077766" y="4086489"/>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90" name="直接连接符 989"/>
            <p:cNvCxnSpPr/>
            <p:nvPr/>
          </p:nvCxnSpPr>
          <p:spPr>
            <a:xfrm rot="12960000">
              <a:off x="4050646" y="4067587"/>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91" name="直接连接符 990"/>
            <p:cNvCxnSpPr/>
            <p:nvPr/>
          </p:nvCxnSpPr>
          <p:spPr>
            <a:xfrm rot="13095000">
              <a:off x="4024289" y="4047635"/>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92" name="直接连接符 991"/>
            <p:cNvCxnSpPr/>
            <p:nvPr/>
          </p:nvCxnSpPr>
          <p:spPr>
            <a:xfrm rot="13230000">
              <a:off x="3998736" y="4026664"/>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93" name="直接连接符 992"/>
            <p:cNvCxnSpPr/>
            <p:nvPr/>
          </p:nvCxnSpPr>
          <p:spPr>
            <a:xfrm rot="13365000">
              <a:off x="3974027" y="4004707"/>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94" name="直接连接符 993"/>
            <p:cNvCxnSpPr/>
            <p:nvPr/>
          </p:nvCxnSpPr>
          <p:spPr>
            <a:xfrm rot="13500000">
              <a:off x="3950197" y="3981795"/>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95" name="直接连接符 994"/>
            <p:cNvCxnSpPr/>
            <p:nvPr/>
          </p:nvCxnSpPr>
          <p:spPr>
            <a:xfrm rot="13635000">
              <a:off x="3927286" y="3957967"/>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96" name="直接连接符 995"/>
            <p:cNvCxnSpPr/>
            <p:nvPr/>
          </p:nvCxnSpPr>
          <p:spPr>
            <a:xfrm rot="13770000">
              <a:off x="3905327" y="3933256"/>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97" name="直接连接符 996"/>
            <p:cNvCxnSpPr/>
            <p:nvPr/>
          </p:nvCxnSpPr>
          <p:spPr>
            <a:xfrm rot="13905000">
              <a:off x="3884357" y="3907703"/>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98" name="直接连接符 997"/>
            <p:cNvCxnSpPr/>
            <p:nvPr/>
          </p:nvCxnSpPr>
          <p:spPr>
            <a:xfrm rot="14040000">
              <a:off x="3864405" y="3881346"/>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999" name="直接连接符 998"/>
            <p:cNvCxnSpPr/>
            <p:nvPr/>
          </p:nvCxnSpPr>
          <p:spPr>
            <a:xfrm rot="14175000">
              <a:off x="3845504" y="3854227"/>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00" name="直接连接符 999"/>
            <p:cNvCxnSpPr/>
            <p:nvPr/>
          </p:nvCxnSpPr>
          <p:spPr>
            <a:xfrm rot="14310000">
              <a:off x="3827682" y="3826386"/>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01" name="直接连接符 1000"/>
            <p:cNvCxnSpPr/>
            <p:nvPr/>
          </p:nvCxnSpPr>
          <p:spPr>
            <a:xfrm rot="14445000">
              <a:off x="3810966" y="3797866"/>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02" name="直接连接符 1001"/>
            <p:cNvCxnSpPr/>
            <p:nvPr/>
          </p:nvCxnSpPr>
          <p:spPr>
            <a:xfrm rot="14580000">
              <a:off x="3795383" y="3768712"/>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03" name="直接连接符 1002"/>
            <p:cNvCxnSpPr/>
            <p:nvPr/>
          </p:nvCxnSpPr>
          <p:spPr>
            <a:xfrm rot="14715000">
              <a:off x="3780957" y="3738969"/>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04" name="直接连接符 1003"/>
            <p:cNvCxnSpPr/>
            <p:nvPr/>
          </p:nvCxnSpPr>
          <p:spPr>
            <a:xfrm rot="14850000">
              <a:off x="3767709" y="3708683"/>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05" name="直接连接符 1004"/>
            <p:cNvCxnSpPr/>
            <p:nvPr/>
          </p:nvCxnSpPr>
          <p:spPr>
            <a:xfrm rot="14985000">
              <a:off x="3755660" y="3677901"/>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06" name="直接连接符 1005"/>
            <p:cNvCxnSpPr/>
            <p:nvPr/>
          </p:nvCxnSpPr>
          <p:spPr>
            <a:xfrm rot="15120000">
              <a:off x="3744830" y="3646668"/>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07" name="直接连接符 1006"/>
            <p:cNvCxnSpPr/>
            <p:nvPr/>
          </p:nvCxnSpPr>
          <p:spPr>
            <a:xfrm rot="15255000">
              <a:off x="3735235" y="3615035"/>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08" name="直接连接符 1007"/>
            <p:cNvCxnSpPr/>
            <p:nvPr/>
          </p:nvCxnSpPr>
          <p:spPr>
            <a:xfrm rot="15390000">
              <a:off x="3726888" y="3583049"/>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09" name="直接连接符 1008"/>
            <p:cNvCxnSpPr/>
            <p:nvPr/>
          </p:nvCxnSpPr>
          <p:spPr>
            <a:xfrm rot="15525000">
              <a:off x="3719803" y="3550761"/>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10" name="直接连接符 1009"/>
            <p:cNvCxnSpPr/>
            <p:nvPr/>
          </p:nvCxnSpPr>
          <p:spPr>
            <a:xfrm rot="15660000">
              <a:off x="3713992" y="3518218"/>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11" name="直接连接符 1010"/>
            <p:cNvCxnSpPr/>
            <p:nvPr/>
          </p:nvCxnSpPr>
          <p:spPr>
            <a:xfrm rot="15795000">
              <a:off x="3709463" y="3485472"/>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12" name="直接连接符 1011"/>
            <p:cNvCxnSpPr/>
            <p:nvPr/>
          </p:nvCxnSpPr>
          <p:spPr>
            <a:xfrm rot="15930000">
              <a:off x="3706223" y="3452576"/>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13" name="直接连接符 1012"/>
            <p:cNvCxnSpPr/>
            <p:nvPr/>
          </p:nvCxnSpPr>
          <p:spPr>
            <a:xfrm rot="16065000">
              <a:off x="3704277" y="3419576"/>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14" name="直接连接符 1013"/>
            <p:cNvCxnSpPr/>
            <p:nvPr/>
          </p:nvCxnSpPr>
          <p:spPr>
            <a:xfrm rot="16335000">
              <a:off x="3704277" y="3353475"/>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15" name="直接连接符 1014"/>
            <p:cNvCxnSpPr/>
            <p:nvPr/>
          </p:nvCxnSpPr>
          <p:spPr>
            <a:xfrm rot="16470000">
              <a:off x="3706223" y="3320476"/>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16" name="直接连接符 1015"/>
            <p:cNvCxnSpPr/>
            <p:nvPr/>
          </p:nvCxnSpPr>
          <p:spPr>
            <a:xfrm rot="16605000">
              <a:off x="3709463" y="3287579"/>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17" name="直接连接符 1016"/>
            <p:cNvCxnSpPr/>
            <p:nvPr/>
          </p:nvCxnSpPr>
          <p:spPr>
            <a:xfrm rot="16740000">
              <a:off x="3713992" y="3254833"/>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18" name="直接连接符 1017"/>
            <p:cNvCxnSpPr/>
            <p:nvPr/>
          </p:nvCxnSpPr>
          <p:spPr>
            <a:xfrm rot="16875000">
              <a:off x="3719803" y="3222291"/>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19" name="直接连接符 1018"/>
            <p:cNvCxnSpPr/>
            <p:nvPr/>
          </p:nvCxnSpPr>
          <p:spPr>
            <a:xfrm rot="17010000">
              <a:off x="3726888" y="3190003"/>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20" name="直接连接符 1019"/>
            <p:cNvCxnSpPr/>
            <p:nvPr/>
          </p:nvCxnSpPr>
          <p:spPr>
            <a:xfrm rot="17145000">
              <a:off x="3735235" y="3158017"/>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21" name="直接连接符 1020"/>
            <p:cNvCxnSpPr/>
            <p:nvPr/>
          </p:nvCxnSpPr>
          <p:spPr>
            <a:xfrm rot="17280000">
              <a:off x="3744830" y="3126383"/>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22" name="直接连接符 1021"/>
            <p:cNvCxnSpPr/>
            <p:nvPr/>
          </p:nvCxnSpPr>
          <p:spPr>
            <a:xfrm rot="17415000">
              <a:off x="3755660" y="3095152"/>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23" name="直接连接符 1022"/>
            <p:cNvCxnSpPr/>
            <p:nvPr/>
          </p:nvCxnSpPr>
          <p:spPr>
            <a:xfrm rot="17550000">
              <a:off x="3767709" y="3064369"/>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24" name="直接连接符 1023"/>
            <p:cNvCxnSpPr/>
            <p:nvPr/>
          </p:nvCxnSpPr>
          <p:spPr>
            <a:xfrm rot="17685000">
              <a:off x="3780957" y="3034083"/>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25" name="直接连接符 1024"/>
            <p:cNvCxnSpPr/>
            <p:nvPr/>
          </p:nvCxnSpPr>
          <p:spPr>
            <a:xfrm rot="17820000">
              <a:off x="3795383" y="3004339"/>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26" name="直接连接符 1025"/>
            <p:cNvCxnSpPr/>
            <p:nvPr/>
          </p:nvCxnSpPr>
          <p:spPr>
            <a:xfrm rot="17955000">
              <a:off x="3810966" y="2975185"/>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27" name="直接连接符 1026"/>
            <p:cNvCxnSpPr/>
            <p:nvPr/>
          </p:nvCxnSpPr>
          <p:spPr>
            <a:xfrm rot="18090000">
              <a:off x="3827682" y="2946667"/>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28" name="直接连接符 1027"/>
            <p:cNvCxnSpPr/>
            <p:nvPr/>
          </p:nvCxnSpPr>
          <p:spPr>
            <a:xfrm rot="18225000">
              <a:off x="3845504" y="2918826"/>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29" name="直接连接符 1028"/>
            <p:cNvCxnSpPr/>
            <p:nvPr/>
          </p:nvCxnSpPr>
          <p:spPr>
            <a:xfrm rot="18360000">
              <a:off x="3864405" y="2891706"/>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30" name="直接连接符 1029"/>
            <p:cNvCxnSpPr/>
            <p:nvPr/>
          </p:nvCxnSpPr>
          <p:spPr>
            <a:xfrm rot="18495000">
              <a:off x="3884357" y="2865350"/>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31" name="直接连接符 1030"/>
            <p:cNvCxnSpPr/>
            <p:nvPr/>
          </p:nvCxnSpPr>
          <p:spPr>
            <a:xfrm rot="18630000">
              <a:off x="3905327" y="2839795"/>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32" name="直接连接符 1031"/>
            <p:cNvCxnSpPr/>
            <p:nvPr/>
          </p:nvCxnSpPr>
          <p:spPr>
            <a:xfrm rot="18765000">
              <a:off x="3927286" y="2815085"/>
              <a:ext cx="0" cy="99041"/>
            </a:xfrm>
            <a:prstGeom prst="line">
              <a:avLst/>
            </a:prstGeom>
            <a:ln w="12700">
              <a:solidFill>
                <a:srgbClr val="8D8D8D"/>
              </a:solidFill>
            </a:ln>
          </p:spPr>
          <p:style>
            <a:lnRef idx="1">
              <a:schemeClr val="accent1"/>
            </a:lnRef>
            <a:fillRef idx="0">
              <a:schemeClr val="accent1"/>
            </a:fillRef>
            <a:effectRef idx="0">
              <a:schemeClr val="accent1"/>
            </a:effectRef>
            <a:fontRef idx="minor">
              <a:schemeClr val="tx1"/>
            </a:fontRef>
          </p:style>
        </p:cxnSp>
        <p:cxnSp>
          <p:nvCxnSpPr>
            <p:cNvPr id="1033" name="直接连接符 1032"/>
            <p:cNvCxnSpPr/>
            <p:nvPr/>
          </p:nvCxnSpPr>
          <p:spPr>
            <a:xfrm rot="18900000">
              <a:off x="3950197" y="2791257"/>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4" name="直接连接符 1033"/>
            <p:cNvCxnSpPr/>
            <p:nvPr/>
          </p:nvCxnSpPr>
          <p:spPr>
            <a:xfrm rot="19035000">
              <a:off x="3974027" y="2768346"/>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5" name="直接连接符 1034"/>
            <p:cNvCxnSpPr/>
            <p:nvPr/>
          </p:nvCxnSpPr>
          <p:spPr>
            <a:xfrm rot="19170000">
              <a:off x="3998736" y="2746387"/>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6" name="直接连接符 1035"/>
            <p:cNvCxnSpPr/>
            <p:nvPr/>
          </p:nvCxnSpPr>
          <p:spPr>
            <a:xfrm rot="19305000">
              <a:off x="4024289" y="2725416"/>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7" name="直接连接符 1036"/>
            <p:cNvCxnSpPr/>
            <p:nvPr/>
          </p:nvCxnSpPr>
          <p:spPr>
            <a:xfrm rot="19440000">
              <a:off x="4050646" y="2705464"/>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8" name="直接连接符 1037"/>
            <p:cNvCxnSpPr/>
            <p:nvPr/>
          </p:nvCxnSpPr>
          <p:spPr>
            <a:xfrm rot="19575000">
              <a:off x="4077766" y="2686562"/>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9" name="直接连接符 1038"/>
            <p:cNvCxnSpPr/>
            <p:nvPr/>
          </p:nvCxnSpPr>
          <p:spPr>
            <a:xfrm rot="19710000">
              <a:off x="4105608" y="2668740"/>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0" name="直接连接符 1039"/>
            <p:cNvCxnSpPr/>
            <p:nvPr/>
          </p:nvCxnSpPr>
          <p:spPr>
            <a:xfrm rot="19845000">
              <a:off x="4134127" y="2652026"/>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1" name="直接连接符 1040"/>
            <p:cNvCxnSpPr/>
            <p:nvPr/>
          </p:nvCxnSpPr>
          <p:spPr>
            <a:xfrm rot="19980000">
              <a:off x="4163280" y="2636442"/>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2" name="直接连接符 1041"/>
            <p:cNvCxnSpPr/>
            <p:nvPr/>
          </p:nvCxnSpPr>
          <p:spPr>
            <a:xfrm rot="20115000">
              <a:off x="4193023" y="2622016"/>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3" name="直接连接符 1042"/>
            <p:cNvCxnSpPr/>
            <p:nvPr/>
          </p:nvCxnSpPr>
          <p:spPr>
            <a:xfrm rot="20250000">
              <a:off x="4223309" y="2608768"/>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4" name="直接连接符 1043"/>
            <p:cNvCxnSpPr/>
            <p:nvPr/>
          </p:nvCxnSpPr>
          <p:spPr>
            <a:xfrm rot="20385000">
              <a:off x="4254092" y="2596720"/>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5" name="直接连接符 1044"/>
            <p:cNvCxnSpPr/>
            <p:nvPr/>
          </p:nvCxnSpPr>
          <p:spPr>
            <a:xfrm rot="20520000">
              <a:off x="4285325" y="2585890"/>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6" name="直接连接符 1045"/>
            <p:cNvCxnSpPr/>
            <p:nvPr/>
          </p:nvCxnSpPr>
          <p:spPr>
            <a:xfrm rot="20655000">
              <a:off x="4316957" y="2576294"/>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7" name="直接连接符 1046"/>
            <p:cNvCxnSpPr/>
            <p:nvPr/>
          </p:nvCxnSpPr>
          <p:spPr>
            <a:xfrm rot="20790000">
              <a:off x="4348943" y="2567947"/>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8" name="直接连接符 1047"/>
            <p:cNvCxnSpPr/>
            <p:nvPr/>
          </p:nvCxnSpPr>
          <p:spPr>
            <a:xfrm rot="20925000">
              <a:off x="4381232" y="2560864"/>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9" name="直接连接符 1048"/>
            <p:cNvCxnSpPr/>
            <p:nvPr/>
          </p:nvCxnSpPr>
          <p:spPr>
            <a:xfrm rot="21060000">
              <a:off x="4413775" y="2555053"/>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50" name="直接连接符 1049"/>
            <p:cNvCxnSpPr/>
            <p:nvPr/>
          </p:nvCxnSpPr>
          <p:spPr>
            <a:xfrm rot="21195000">
              <a:off x="4446519" y="2550523"/>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51" name="直接连接符 1050"/>
            <p:cNvCxnSpPr/>
            <p:nvPr/>
          </p:nvCxnSpPr>
          <p:spPr>
            <a:xfrm rot="21330000">
              <a:off x="4479417" y="2547283"/>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52" name="直接连接符 1051"/>
            <p:cNvCxnSpPr/>
            <p:nvPr/>
          </p:nvCxnSpPr>
          <p:spPr>
            <a:xfrm rot="21465000">
              <a:off x="4512417" y="2545337"/>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053" name="组合 1052"/>
            <p:cNvGrpSpPr/>
            <p:nvPr/>
          </p:nvGrpSpPr>
          <p:grpSpPr>
            <a:xfrm>
              <a:off x="3654108" y="3436045"/>
              <a:ext cx="1784866" cy="0"/>
              <a:chOff x="1701800" y="2755900"/>
              <a:chExt cx="2746508" cy="0"/>
            </a:xfrm>
          </p:grpSpPr>
          <p:cxnSp>
            <p:nvCxnSpPr>
              <p:cNvPr id="1063" name="直接连接符 1062"/>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64" name="直接连接符 1063"/>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4" name="组合 1053"/>
            <p:cNvGrpSpPr/>
            <p:nvPr/>
          </p:nvGrpSpPr>
          <p:grpSpPr>
            <a:xfrm rot="5400000">
              <a:off x="3652046" y="3437533"/>
              <a:ext cx="1784866" cy="0"/>
              <a:chOff x="1701800" y="2755900"/>
              <a:chExt cx="2746508" cy="0"/>
            </a:xfrm>
          </p:grpSpPr>
          <p:cxnSp>
            <p:nvCxnSpPr>
              <p:cNvPr id="1061" name="直接连接符 1060"/>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62" name="直接连接符 1061"/>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5" name="组合 1054"/>
            <p:cNvGrpSpPr/>
            <p:nvPr/>
          </p:nvGrpSpPr>
          <p:grpSpPr>
            <a:xfrm rot="2700000">
              <a:off x="3700486" y="3389534"/>
              <a:ext cx="1784866" cy="0"/>
              <a:chOff x="1701800" y="2755900"/>
              <a:chExt cx="2746508" cy="0"/>
            </a:xfrm>
          </p:grpSpPr>
          <p:cxnSp>
            <p:nvCxnSpPr>
              <p:cNvPr id="1059" name="直接连接符 1058"/>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60" name="直接连接符 1059"/>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056" name="组合 1055"/>
            <p:cNvGrpSpPr/>
            <p:nvPr/>
          </p:nvGrpSpPr>
          <p:grpSpPr>
            <a:xfrm rot="18900000" flipH="1">
              <a:off x="3677380" y="3460596"/>
              <a:ext cx="1784866" cy="0"/>
              <a:chOff x="1701800" y="2755900"/>
              <a:chExt cx="2746508" cy="0"/>
            </a:xfrm>
          </p:grpSpPr>
          <p:cxnSp>
            <p:nvCxnSpPr>
              <p:cNvPr id="1057" name="直接连接符 1056"/>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58" name="直接连接符 1057"/>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065" name="组合 1064"/>
          <p:cNvGrpSpPr/>
          <p:nvPr/>
        </p:nvGrpSpPr>
        <p:grpSpPr>
          <a:xfrm>
            <a:off x="6366511" y="1773201"/>
            <a:ext cx="2186858" cy="2186067"/>
            <a:chOff x="2329031" y="904800"/>
            <a:chExt cx="2752780" cy="2752780"/>
          </a:xfrm>
        </p:grpSpPr>
        <p:sp>
          <p:nvSpPr>
            <p:cNvPr id="1066" name="椭圆 1065"/>
            <p:cNvSpPr/>
            <p:nvPr/>
          </p:nvSpPr>
          <p:spPr>
            <a:xfrm>
              <a:off x="2329031" y="904800"/>
              <a:ext cx="2752780" cy="2752780"/>
            </a:xfrm>
            <a:prstGeom prst="ellipse">
              <a:avLst/>
            </a:prstGeom>
            <a:solidFill>
              <a:schemeClr val="bg1">
                <a:lumMod val="85000"/>
              </a:schemeClr>
            </a:solidFill>
            <a:ln w="31750">
              <a:gradFill flip="none" rotWithShape="1">
                <a:gsLst>
                  <a:gs pos="100000">
                    <a:schemeClr val="bg1"/>
                  </a:gs>
                  <a:gs pos="0">
                    <a:schemeClr val="bg1">
                      <a:lumMod val="65000"/>
                    </a:schemeClr>
                  </a:gs>
                </a:gsLst>
                <a:lin ang="2700000" scaled="1"/>
                <a:tileRect/>
              </a:gradFill>
            </a:ln>
            <a:effectLst>
              <a:innerShdw blurRad="127000" dist="762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67" name="椭圆 1066"/>
            <p:cNvSpPr/>
            <p:nvPr/>
          </p:nvSpPr>
          <p:spPr>
            <a:xfrm>
              <a:off x="2490959" y="1059959"/>
              <a:ext cx="2431374" cy="2431374"/>
            </a:xfrm>
            <a:prstGeom prst="ellipse">
              <a:avLst/>
            </a:prstGeom>
            <a:gradFill>
              <a:gsLst>
                <a:gs pos="0">
                  <a:schemeClr val="bg1">
                    <a:lumMod val="75000"/>
                  </a:schemeClr>
                </a:gs>
                <a:gs pos="100000">
                  <a:schemeClr val="bg1">
                    <a:lumMod val="95000"/>
                  </a:schemeClr>
                </a:gs>
              </a:gsLst>
              <a:lin ang="2700000" scaled="1"/>
            </a:gradFill>
            <a:ln w="31750">
              <a:gradFill flip="none" rotWithShape="1">
                <a:gsLst>
                  <a:gs pos="0">
                    <a:schemeClr val="bg1"/>
                  </a:gs>
                  <a:gs pos="100000">
                    <a:schemeClr val="bg1">
                      <a:lumMod val="65000"/>
                    </a:schemeClr>
                  </a:gs>
                </a:gsLst>
                <a:lin ang="2700000" scaled="1"/>
                <a:tileRect/>
              </a:gradFill>
            </a:ln>
            <a:effectLst>
              <a:outerShdw blurRad="101600" dist="508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068" name="文本框 1785"/>
          <p:cNvSpPr txBox="1"/>
          <p:nvPr/>
        </p:nvSpPr>
        <p:spPr>
          <a:xfrm>
            <a:off x="6924216" y="2277717"/>
            <a:ext cx="1114924" cy="1200329"/>
          </a:xfrm>
          <a:prstGeom prst="rect">
            <a:avLst/>
          </a:prstGeom>
          <a:noFill/>
        </p:spPr>
        <p:txBody>
          <a:bodyPr wrap="square" rtlCol="0">
            <a:spAutoFit/>
          </a:bodyPr>
          <a:lstStyle/>
          <a:p>
            <a:pPr algn="ctr"/>
            <a:r>
              <a:rPr lang="zh-CN" altLang="en-US" sz="3600" dirty="0" smtClean="0">
                <a:solidFill>
                  <a:srgbClr val="E87071"/>
                </a:solidFill>
                <a:latin typeface="Impact" panose="020B0806030902050204" pitchFamily="34" charset="0"/>
              </a:rPr>
              <a:t>俄语</a:t>
            </a:r>
            <a:r>
              <a:rPr lang="en-US" altLang="zh-CN" sz="3600" dirty="0" smtClean="0">
                <a:solidFill>
                  <a:srgbClr val="E87071"/>
                </a:solidFill>
                <a:latin typeface="Impact" panose="020B0806030902050204" pitchFamily="34" charset="0"/>
              </a:rPr>
              <a:t>37</a:t>
            </a:r>
            <a:r>
              <a:rPr lang="en-US" altLang="zh-CN" sz="3600" dirty="0">
                <a:solidFill>
                  <a:srgbClr val="E87071"/>
                </a:solidFill>
                <a:latin typeface="Impact" panose="020B0806030902050204" pitchFamily="34" charset="0"/>
              </a:rPr>
              <a:t>%</a:t>
            </a:r>
            <a:endParaRPr lang="zh-CN" altLang="en-US" sz="3600" dirty="0">
              <a:solidFill>
                <a:srgbClr val="E87071"/>
              </a:solidFill>
              <a:latin typeface="Impact" panose="020B0806030902050204" pitchFamily="34" charset="0"/>
            </a:endParaRPr>
          </a:p>
        </p:txBody>
      </p:sp>
      <p:grpSp>
        <p:nvGrpSpPr>
          <p:cNvPr id="1069" name="组合 1068"/>
          <p:cNvGrpSpPr/>
          <p:nvPr/>
        </p:nvGrpSpPr>
        <p:grpSpPr>
          <a:xfrm>
            <a:off x="6571585" y="1923435"/>
            <a:ext cx="1808372" cy="1832441"/>
            <a:chOff x="6132084" y="2497101"/>
            <a:chExt cx="1808137" cy="1832865"/>
          </a:xfrm>
        </p:grpSpPr>
        <p:cxnSp>
          <p:nvCxnSpPr>
            <p:cNvPr id="1070" name="直接连接符 1069"/>
            <p:cNvCxnSpPr/>
            <p:nvPr/>
          </p:nvCxnSpPr>
          <p:spPr>
            <a:xfrm>
              <a:off x="7023442" y="2544688"/>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71" name="直接连接符 1070"/>
            <p:cNvCxnSpPr/>
            <p:nvPr/>
          </p:nvCxnSpPr>
          <p:spPr>
            <a:xfrm rot="135000">
              <a:off x="7056492" y="2545337"/>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72" name="直接连接符 1071"/>
            <p:cNvCxnSpPr/>
            <p:nvPr/>
          </p:nvCxnSpPr>
          <p:spPr>
            <a:xfrm rot="270000">
              <a:off x="7089492" y="2547283"/>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73" name="直接连接符 1072"/>
            <p:cNvCxnSpPr/>
            <p:nvPr/>
          </p:nvCxnSpPr>
          <p:spPr>
            <a:xfrm rot="405000">
              <a:off x="7122388" y="2550523"/>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74" name="直接连接符 1073"/>
            <p:cNvCxnSpPr/>
            <p:nvPr/>
          </p:nvCxnSpPr>
          <p:spPr>
            <a:xfrm rot="540000">
              <a:off x="7155134" y="2555053"/>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75" name="直接连接符 1074"/>
            <p:cNvCxnSpPr/>
            <p:nvPr/>
          </p:nvCxnSpPr>
          <p:spPr>
            <a:xfrm rot="675000">
              <a:off x="7187676" y="2560864"/>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76" name="直接连接符 1075"/>
            <p:cNvCxnSpPr/>
            <p:nvPr/>
          </p:nvCxnSpPr>
          <p:spPr>
            <a:xfrm rot="810000">
              <a:off x="7219965" y="2567947"/>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77" name="直接连接符 1076"/>
            <p:cNvCxnSpPr/>
            <p:nvPr/>
          </p:nvCxnSpPr>
          <p:spPr>
            <a:xfrm rot="945000">
              <a:off x="7251951" y="2576294"/>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78" name="直接连接符 1077"/>
            <p:cNvCxnSpPr/>
            <p:nvPr/>
          </p:nvCxnSpPr>
          <p:spPr>
            <a:xfrm rot="1080000">
              <a:off x="7283584" y="2585890"/>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79" name="直接连接符 1078"/>
            <p:cNvCxnSpPr/>
            <p:nvPr/>
          </p:nvCxnSpPr>
          <p:spPr>
            <a:xfrm rot="1215000">
              <a:off x="7314817" y="2596720"/>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80" name="直接连接符 1079"/>
            <p:cNvCxnSpPr/>
            <p:nvPr/>
          </p:nvCxnSpPr>
          <p:spPr>
            <a:xfrm rot="1350000">
              <a:off x="7345599" y="2608768"/>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81" name="直接连接符 1080"/>
            <p:cNvCxnSpPr/>
            <p:nvPr/>
          </p:nvCxnSpPr>
          <p:spPr>
            <a:xfrm rot="1485000">
              <a:off x="7375886" y="2622016"/>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82" name="直接连接符 1081"/>
            <p:cNvCxnSpPr/>
            <p:nvPr/>
          </p:nvCxnSpPr>
          <p:spPr>
            <a:xfrm rot="1620000">
              <a:off x="7405628" y="2636442"/>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83" name="直接连接符 1082"/>
            <p:cNvCxnSpPr/>
            <p:nvPr/>
          </p:nvCxnSpPr>
          <p:spPr>
            <a:xfrm rot="1755000">
              <a:off x="7434782" y="2652026"/>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84" name="直接连接符 1083"/>
            <p:cNvCxnSpPr/>
            <p:nvPr/>
          </p:nvCxnSpPr>
          <p:spPr>
            <a:xfrm rot="1890000">
              <a:off x="7463301" y="2668740"/>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85" name="直接连接符 1084"/>
            <p:cNvCxnSpPr/>
            <p:nvPr/>
          </p:nvCxnSpPr>
          <p:spPr>
            <a:xfrm rot="2025000">
              <a:off x="7491142" y="2686562"/>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86" name="直接连接符 1085"/>
            <p:cNvCxnSpPr/>
            <p:nvPr/>
          </p:nvCxnSpPr>
          <p:spPr>
            <a:xfrm rot="2160000">
              <a:off x="7518262" y="2705464"/>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87" name="直接连接符 1086"/>
            <p:cNvCxnSpPr/>
            <p:nvPr/>
          </p:nvCxnSpPr>
          <p:spPr>
            <a:xfrm rot="2295000">
              <a:off x="7544618" y="2725416"/>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88" name="直接连接符 1087"/>
            <p:cNvCxnSpPr/>
            <p:nvPr/>
          </p:nvCxnSpPr>
          <p:spPr>
            <a:xfrm rot="2430000">
              <a:off x="7570172" y="2746387"/>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89" name="直接连接符 1088"/>
            <p:cNvCxnSpPr/>
            <p:nvPr/>
          </p:nvCxnSpPr>
          <p:spPr>
            <a:xfrm rot="2565000">
              <a:off x="7594881" y="2768346"/>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90" name="直接连接符 1089"/>
            <p:cNvCxnSpPr/>
            <p:nvPr/>
          </p:nvCxnSpPr>
          <p:spPr>
            <a:xfrm rot="2700000">
              <a:off x="7618711" y="2791257"/>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91" name="直接连接符 1090"/>
            <p:cNvCxnSpPr/>
            <p:nvPr/>
          </p:nvCxnSpPr>
          <p:spPr>
            <a:xfrm rot="2835000">
              <a:off x="7641623" y="2815085"/>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92" name="直接连接符 1091"/>
            <p:cNvCxnSpPr/>
            <p:nvPr/>
          </p:nvCxnSpPr>
          <p:spPr>
            <a:xfrm rot="2970000">
              <a:off x="7663581" y="2839795"/>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93" name="直接连接符 1092"/>
            <p:cNvCxnSpPr/>
            <p:nvPr/>
          </p:nvCxnSpPr>
          <p:spPr>
            <a:xfrm rot="3105000">
              <a:off x="7684552" y="2865350"/>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94" name="直接连接符 1093"/>
            <p:cNvCxnSpPr/>
            <p:nvPr/>
          </p:nvCxnSpPr>
          <p:spPr>
            <a:xfrm rot="3240000">
              <a:off x="7704503" y="2891706"/>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95" name="直接连接符 1094"/>
            <p:cNvCxnSpPr/>
            <p:nvPr/>
          </p:nvCxnSpPr>
          <p:spPr>
            <a:xfrm rot="3375000">
              <a:off x="7723404" y="2918826"/>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96" name="直接连接符 1095"/>
            <p:cNvCxnSpPr/>
            <p:nvPr/>
          </p:nvCxnSpPr>
          <p:spPr>
            <a:xfrm rot="3510000">
              <a:off x="7741226" y="2946667"/>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97" name="直接连接符 1096"/>
            <p:cNvCxnSpPr/>
            <p:nvPr/>
          </p:nvCxnSpPr>
          <p:spPr>
            <a:xfrm rot="3645000">
              <a:off x="7757942" y="2975185"/>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98" name="直接连接符 1097"/>
            <p:cNvCxnSpPr/>
            <p:nvPr/>
          </p:nvCxnSpPr>
          <p:spPr>
            <a:xfrm rot="3780000">
              <a:off x="7773525" y="3004339"/>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099" name="直接连接符 1098"/>
            <p:cNvCxnSpPr/>
            <p:nvPr/>
          </p:nvCxnSpPr>
          <p:spPr>
            <a:xfrm rot="3915000">
              <a:off x="7787952" y="3034083"/>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00" name="直接连接符 1099"/>
            <p:cNvCxnSpPr/>
            <p:nvPr/>
          </p:nvCxnSpPr>
          <p:spPr>
            <a:xfrm rot="4050000">
              <a:off x="7801199" y="3064369"/>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01" name="直接连接符 1100"/>
            <p:cNvCxnSpPr/>
            <p:nvPr/>
          </p:nvCxnSpPr>
          <p:spPr>
            <a:xfrm rot="4185000">
              <a:off x="7813247" y="3095152"/>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02" name="直接连接符 1101"/>
            <p:cNvCxnSpPr/>
            <p:nvPr/>
          </p:nvCxnSpPr>
          <p:spPr>
            <a:xfrm rot="4320000">
              <a:off x="7824077" y="3126383"/>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03" name="直接连接符 1102"/>
            <p:cNvCxnSpPr/>
            <p:nvPr/>
          </p:nvCxnSpPr>
          <p:spPr>
            <a:xfrm rot="4455000">
              <a:off x="7833674" y="3158017"/>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04" name="直接连接符 1103"/>
            <p:cNvCxnSpPr/>
            <p:nvPr/>
          </p:nvCxnSpPr>
          <p:spPr>
            <a:xfrm rot="4590000">
              <a:off x="7842019" y="3190003"/>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05" name="直接连接符 1104"/>
            <p:cNvCxnSpPr/>
            <p:nvPr/>
          </p:nvCxnSpPr>
          <p:spPr>
            <a:xfrm rot="4725000">
              <a:off x="7849104" y="3222291"/>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06" name="直接连接符 1105"/>
            <p:cNvCxnSpPr/>
            <p:nvPr/>
          </p:nvCxnSpPr>
          <p:spPr>
            <a:xfrm rot="4860000">
              <a:off x="7854915" y="3254833"/>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07" name="直接连接符 1106"/>
            <p:cNvCxnSpPr/>
            <p:nvPr/>
          </p:nvCxnSpPr>
          <p:spPr>
            <a:xfrm rot="4995000">
              <a:off x="7859445" y="3287579"/>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08" name="直接连接符 1107"/>
            <p:cNvCxnSpPr/>
            <p:nvPr/>
          </p:nvCxnSpPr>
          <p:spPr>
            <a:xfrm rot="5130000">
              <a:off x="7862685" y="3320476"/>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09" name="直接连接符 1108"/>
            <p:cNvCxnSpPr/>
            <p:nvPr/>
          </p:nvCxnSpPr>
          <p:spPr>
            <a:xfrm rot="5265000">
              <a:off x="7864630" y="3353475"/>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10" name="直接连接符 1109"/>
            <p:cNvCxnSpPr/>
            <p:nvPr/>
          </p:nvCxnSpPr>
          <p:spPr>
            <a:xfrm rot="5535000">
              <a:off x="7864630" y="3419576"/>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11" name="直接连接符 1110"/>
            <p:cNvCxnSpPr/>
            <p:nvPr/>
          </p:nvCxnSpPr>
          <p:spPr>
            <a:xfrm rot="5670000">
              <a:off x="7862685" y="3452576"/>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12" name="直接连接符 1111"/>
            <p:cNvCxnSpPr/>
            <p:nvPr/>
          </p:nvCxnSpPr>
          <p:spPr>
            <a:xfrm rot="5805000">
              <a:off x="7859445" y="3485472"/>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13" name="直接连接符 1112"/>
            <p:cNvCxnSpPr/>
            <p:nvPr/>
          </p:nvCxnSpPr>
          <p:spPr>
            <a:xfrm rot="5940000">
              <a:off x="7854915" y="3518218"/>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14" name="直接连接符 1113"/>
            <p:cNvCxnSpPr/>
            <p:nvPr/>
          </p:nvCxnSpPr>
          <p:spPr>
            <a:xfrm rot="6075000">
              <a:off x="7849104" y="3550761"/>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15" name="直接连接符 1114"/>
            <p:cNvCxnSpPr/>
            <p:nvPr/>
          </p:nvCxnSpPr>
          <p:spPr>
            <a:xfrm rot="6210000">
              <a:off x="7842019" y="3583049"/>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16" name="直接连接符 1115"/>
            <p:cNvCxnSpPr/>
            <p:nvPr/>
          </p:nvCxnSpPr>
          <p:spPr>
            <a:xfrm rot="6345000">
              <a:off x="7833674" y="3615035"/>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17" name="直接连接符 1116"/>
            <p:cNvCxnSpPr/>
            <p:nvPr/>
          </p:nvCxnSpPr>
          <p:spPr>
            <a:xfrm rot="6480000">
              <a:off x="7824077" y="3646668"/>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18" name="直接连接符 1117"/>
            <p:cNvCxnSpPr/>
            <p:nvPr/>
          </p:nvCxnSpPr>
          <p:spPr>
            <a:xfrm rot="6615000">
              <a:off x="7813247" y="3677901"/>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19" name="直接连接符 1118"/>
            <p:cNvCxnSpPr/>
            <p:nvPr/>
          </p:nvCxnSpPr>
          <p:spPr>
            <a:xfrm rot="6750000">
              <a:off x="7801199" y="3708683"/>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20" name="直接连接符 1119"/>
            <p:cNvCxnSpPr/>
            <p:nvPr/>
          </p:nvCxnSpPr>
          <p:spPr>
            <a:xfrm rot="6885000">
              <a:off x="7787952" y="3738969"/>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21" name="直接连接符 1120"/>
            <p:cNvCxnSpPr/>
            <p:nvPr/>
          </p:nvCxnSpPr>
          <p:spPr>
            <a:xfrm rot="7020000">
              <a:off x="7773525" y="3768712"/>
              <a:ext cx="0" cy="99041"/>
            </a:xfrm>
            <a:prstGeom prst="line">
              <a:avLst/>
            </a:prstGeom>
            <a:ln w="12700">
              <a:solidFill>
                <a:srgbClr val="E87071"/>
              </a:solidFill>
            </a:ln>
          </p:spPr>
          <p:style>
            <a:lnRef idx="1">
              <a:schemeClr val="accent1"/>
            </a:lnRef>
            <a:fillRef idx="0">
              <a:schemeClr val="accent1"/>
            </a:fillRef>
            <a:effectRef idx="0">
              <a:schemeClr val="accent1"/>
            </a:effectRef>
            <a:fontRef idx="minor">
              <a:schemeClr val="tx1"/>
            </a:fontRef>
          </p:style>
        </p:cxnSp>
        <p:cxnSp>
          <p:nvCxnSpPr>
            <p:cNvPr id="1122" name="直接连接符 1121"/>
            <p:cNvCxnSpPr/>
            <p:nvPr/>
          </p:nvCxnSpPr>
          <p:spPr>
            <a:xfrm rot="7155000">
              <a:off x="7757942" y="379786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23" name="直接连接符 1122"/>
            <p:cNvCxnSpPr/>
            <p:nvPr/>
          </p:nvCxnSpPr>
          <p:spPr>
            <a:xfrm rot="7290000">
              <a:off x="7741226" y="382638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24" name="直接连接符 1123"/>
            <p:cNvCxnSpPr/>
            <p:nvPr/>
          </p:nvCxnSpPr>
          <p:spPr>
            <a:xfrm rot="7425000">
              <a:off x="7723404" y="385422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25" name="直接连接符 1124"/>
            <p:cNvCxnSpPr/>
            <p:nvPr/>
          </p:nvCxnSpPr>
          <p:spPr>
            <a:xfrm rot="7560000">
              <a:off x="7704503" y="388134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26" name="直接连接符 1125"/>
            <p:cNvCxnSpPr/>
            <p:nvPr/>
          </p:nvCxnSpPr>
          <p:spPr>
            <a:xfrm rot="7695000">
              <a:off x="7684552" y="3907703"/>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27" name="直接连接符 1126"/>
            <p:cNvCxnSpPr/>
            <p:nvPr/>
          </p:nvCxnSpPr>
          <p:spPr>
            <a:xfrm rot="7830000">
              <a:off x="7663581" y="393325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28" name="直接连接符 1127"/>
            <p:cNvCxnSpPr/>
            <p:nvPr/>
          </p:nvCxnSpPr>
          <p:spPr>
            <a:xfrm rot="7965000">
              <a:off x="7641623" y="395796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29" name="直接连接符 1128"/>
            <p:cNvCxnSpPr/>
            <p:nvPr/>
          </p:nvCxnSpPr>
          <p:spPr>
            <a:xfrm rot="8100000">
              <a:off x="7618711" y="3981795"/>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30" name="直接连接符 1129"/>
            <p:cNvCxnSpPr/>
            <p:nvPr/>
          </p:nvCxnSpPr>
          <p:spPr>
            <a:xfrm rot="8235000">
              <a:off x="7594881" y="400470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31" name="直接连接符 1130"/>
            <p:cNvCxnSpPr/>
            <p:nvPr/>
          </p:nvCxnSpPr>
          <p:spPr>
            <a:xfrm rot="8370000">
              <a:off x="7570172" y="4026664"/>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32" name="直接连接符 1131"/>
            <p:cNvCxnSpPr/>
            <p:nvPr/>
          </p:nvCxnSpPr>
          <p:spPr>
            <a:xfrm rot="8505000">
              <a:off x="7544618" y="4047635"/>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33" name="直接连接符 1132"/>
            <p:cNvCxnSpPr/>
            <p:nvPr/>
          </p:nvCxnSpPr>
          <p:spPr>
            <a:xfrm rot="8640000">
              <a:off x="7518262" y="406758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34" name="直接连接符 1133"/>
            <p:cNvCxnSpPr/>
            <p:nvPr/>
          </p:nvCxnSpPr>
          <p:spPr>
            <a:xfrm rot="8775000">
              <a:off x="7491142" y="4086489"/>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35" name="直接连接符 1134"/>
            <p:cNvCxnSpPr/>
            <p:nvPr/>
          </p:nvCxnSpPr>
          <p:spPr>
            <a:xfrm rot="8910000">
              <a:off x="7463301" y="4104311"/>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36" name="直接连接符 1135"/>
            <p:cNvCxnSpPr/>
            <p:nvPr/>
          </p:nvCxnSpPr>
          <p:spPr>
            <a:xfrm rot="9045000">
              <a:off x="7434782" y="412102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37" name="直接连接符 1136"/>
            <p:cNvCxnSpPr/>
            <p:nvPr/>
          </p:nvCxnSpPr>
          <p:spPr>
            <a:xfrm rot="9180000">
              <a:off x="7405628" y="4136610"/>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38" name="直接连接符 1137"/>
            <p:cNvCxnSpPr/>
            <p:nvPr/>
          </p:nvCxnSpPr>
          <p:spPr>
            <a:xfrm rot="9315000">
              <a:off x="7375886" y="415103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39" name="直接连接符 1138"/>
            <p:cNvCxnSpPr/>
            <p:nvPr/>
          </p:nvCxnSpPr>
          <p:spPr>
            <a:xfrm rot="9450000">
              <a:off x="7345599" y="4164284"/>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40" name="直接连接符 1139"/>
            <p:cNvCxnSpPr/>
            <p:nvPr/>
          </p:nvCxnSpPr>
          <p:spPr>
            <a:xfrm rot="9585000">
              <a:off x="7314817" y="4176331"/>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41" name="直接连接符 1140"/>
            <p:cNvCxnSpPr/>
            <p:nvPr/>
          </p:nvCxnSpPr>
          <p:spPr>
            <a:xfrm rot="9720000">
              <a:off x="7283584" y="4187161"/>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42" name="直接连接符 1141"/>
            <p:cNvCxnSpPr/>
            <p:nvPr/>
          </p:nvCxnSpPr>
          <p:spPr>
            <a:xfrm rot="9855000">
              <a:off x="7251951" y="4196758"/>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43" name="直接连接符 1142"/>
            <p:cNvCxnSpPr/>
            <p:nvPr/>
          </p:nvCxnSpPr>
          <p:spPr>
            <a:xfrm rot="9990000">
              <a:off x="7219965" y="4205104"/>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44" name="直接连接符 1143"/>
            <p:cNvCxnSpPr/>
            <p:nvPr/>
          </p:nvCxnSpPr>
          <p:spPr>
            <a:xfrm rot="10125000">
              <a:off x="7187676" y="4212189"/>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45" name="直接连接符 1144"/>
            <p:cNvCxnSpPr/>
            <p:nvPr/>
          </p:nvCxnSpPr>
          <p:spPr>
            <a:xfrm rot="10260000">
              <a:off x="7155134" y="4218000"/>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46" name="直接连接符 1145"/>
            <p:cNvCxnSpPr/>
            <p:nvPr/>
          </p:nvCxnSpPr>
          <p:spPr>
            <a:xfrm rot="10395000">
              <a:off x="7122388" y="4222528"/>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47" name="直接连接符 1146"/>
            <p:cNvCxnSpPr/>
            <p:nvPr/>
          </p:nvCxnSpPr>
          <p:spPr>
            <a:xfrm rot="10530000">
              <a:off x="7089492" y="4225769"/>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48" name="直接连接符 1147"/>
            <p:cNvCxnSpPr/>
            <p:nvPr/>
          </p:nvCxnSpPr>
          <p:spPr>
            <a:xfrm rot="10665000">
              <a:off x="7056492" y="4227714"/>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49" name="直接连接符 1148"/>
            <p:cNvCxnSpPr/>
            <p:nvPr/>
          </p:nvCxnSpPr>
          <p:spPr>
            <a:xfrm rot="10935000">
              <a:off x="6990391" y="4227714"/>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50" name="直接连接符 1149"/>
            <p:cNvCxnSpPr/>
            <p:nvPr/>
          </p:nvCxnSpPr>
          <p:spPr>
            <a:xfrm rot="11070000">
              <a:off x="6957391" y="4225769"/>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51" name="直接连接符 1150"/>
            <p:cNvCxnSpPr/>
            <p:nvPr/>
          </p:nvCxnSpPr>
          <p:spPr>
            <a:xfrm rot="11205000">
              <a:off x="6924495" y="4222528"/>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52" name="直接连接符 1151"/>
            <p:cNvCxnSpPr/>
            <p:nvPr/>
          </p:nvCxnSpPr>
          <p:spPr>
            <a:xfrm rot="11340000">
              <a:off x="6891749" y="4218000"/>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53" name="直接连接符 1152"/>
            <p:cNvCxnSpPr/>
            <p:nvPr/>
          </p:nvCxnSpPr>
          <p:spPr>
            <a:xfrm rot="11475000">
              <a:off x="6859207" y="4212189"/>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54" name="直接连接符 1153"/>
            <p:cNvCxnSpPr/>
            <p:nvPr/>
          </p:nvCxnSpPr>
          <p:spPr>
            <a:xfrm rot="11610000">
              <a:off x="6826918" y="4205104"/>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55" name="直接连接符 1154"/>
            <p:cNvCxnSpPr/>
            <p:nvPr/>
          </p:nvCxnSpPr>
          <p:spPr>
            <a:xfrm rot="11745000">
              <a:off x="6794932" y="4196758"/>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56" name="直接连接符 1155"/>
            <p:cNvCxnSpPr/>
            <p:nvPr/>
          </p:nvCxnSpPr>
          <p:spPr>
            <a:xfrm rot="11880000">
              <a:off x="6763300" y="4187161"/>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57" name="直接连接符 1156"/>
            <p:cNvCxnSpPr/>
            <p:nvPr/>
          </p:nvCxnSpPr>
          <p:spPr>
            <a:xfrm rot="12015000">
              <a:off x="6732066" y="4176331"/>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58" name="直接连接符 1157"/>
            <p:cNvCxnSpPr/>
            <p:nvPr/>
          </p:nvCxnSpPr>
          <p:spPr>
            <a:xfrm rot="12150000">
              <a:off x="6701284" y="4164284"/>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59" name="直接连接符 1158"/>
            <p:cNvCxnSpPr/>
            <p:nvPr/>
          </p:nvCxnSpPr>
          <p:spPr>
            <a:xfrm rot="12285000">
              <a:off x="6670997" y="415103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60" name="直接连接符 1159"/>
            <p:cNvCxnSpPr/>
            <p:nvPr/>
          </p:nvCxnSpPr>
          <p:spPr>
            <a:xfrm rot="12420000">
              <a:off x="6641256" y="4136610"/>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61" name="直接连接符 1160"/>
            <p:cNvCxnSpPr/>
            <p:nvPr/>
          </p:nvCxnSpPr>
          <p:spPr>
            <a:xfrm rot="12555000">
              <a:off x="6612101" y="412102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62" name="直接连接符 1161"/>
            <p:cNvCxnSpPr/>
            <p:nvPr/>
          </p:nvCxnSpPr>
          <p:spPr>
            <a:xfrm rot="12690000">
              <a:off x="6583582" y="4104311"/>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63" name="直接连接符 1162"/>
            <p:cNvCxnSpPr/>
            <p:nvPr/>
          </p:nvCxnSpPr>
          <p:spPr>
            <a:xfrm rot="12825000">
              <a:off x="6555741" y="4086489"/>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64" name="直接连接符 1163"/>
            <p:cNvCxnSpPr/>
            <p:nvPr/>
          </p:nvCxnSpPr>
          <p:spPr>
            <a:xfrm rot="12960000">
              <a:off x="6528621" y="406758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65" name="直接连接符 1164"/>
            <p:cNvCxnSpPr/>
            <p:nvPr/>
          </p:nvCxnSpPr>
          <p:spPr>
            <a:xfrm rot="13095000">
              <a:off x="6502264" y="4047635"/>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66" name="直接连接符 1165"/>
            <p:cNvCxnSpPr/>
            <p:nvPr/>
          </p:nvCxnSpPr>
          <p:spPr>
            <a:xfrm rot="13230000">
              <a:off x="6476711" y="4026664"/>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67" name="直接连接符 1166"/>
            <p:cNvCxnSpPr/>
            <p:nvPr/>
          </p:nvCxnSpPr>
          <p:spPr>
            <a:xfrm rot="13365000">
              <a:off x="6452002" y="400470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68" name="直接连接符 1167"/>
            <p:cNvCxnSpPr/>
            <p:nvPr/>
          </p:nvCxnSpPr>
          <p:spPr>
            <a:xfrm rot="13500000">
              <a:off x="6428172" y="3981795"/>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69" name="直接连接符 1168"/>
            <p:cNvCxnSpPr/>
            <p:nvPr/>
          </p:nvCxnSpPr>
          <p:spPr>
            <a:xfrm rot="13635000">
              <a:off x="6405261" y="395796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70" name="直接连接符 1169"/>
            <p:cNvCxnSpPr/>
            <p:nvPr/>
          </p:nvCxnSpPr>
          <p:spPr>
            <a:xfrm rot="13770000">
              <a:off x="6383302" y="393325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71" name="直接连接符 1170"/>
            <p:cNvCxnSpPr/>
            <p:nvPr/>
          </p:nvCxnSpPr>
          <p:spPr>
            <a:xfrm rot="13905000">
              <a:off x="6362331" y="3907703"/>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72" name="直接连接符 1171"/>
            <p:cNvCxnSpPr/>
            <p:nvPr/>
          </p:nvCxnSpPr>
          <p:spPr>
            <a:xfrm rot="14040000">
              <a:off x="6342380" y="388134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73" name="直接连接符 1172"/>
            <p:cNvCxnSpPr/>
            <p:nvPr/>
          </p:nvCxnSpPr>
          <p:spPr>
            <a:xfrm rot="14175000">
              <a:off x="6323478" y="385422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74" name="直接连接符 1173"/>
            <p:cNvCxnSpPr/>
            <p:nvPr/>
          </p:nvCxnSpPr>
          <p:spPr>
            <a:xfrm rot="14310000">
              <a:off x="6305657" y="382638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75" name="直接连接符 1174"/>
            <p:cNvCxnSpPr/>
            <p:nvPr/>
          </p:nvCxnSpPr>
          <p:spPr>
            <a:xfrm rot="14445000">
              <a:off x="6288941" y="379786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76" name="直接连接符 1175"/>
            <p:cNvCxnSpPr/>
            <p:nvPr/>
          </p:nvCxnSpPr>
          <p:spPr>
            <a:xfrm rot="14580000">
              <a:off x="6273358" y="3768712"/>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77" name="直接连接符 1176"/>
            <p:cNvCxnSpPr/>
            <p:nvPr/>
          </p:nvCxnSpPr>
          <p:spPr>
            <a:xfrm rot="14715000">
              <a:off x="6258932" y="3738969"/>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78" name="直接连接符 1177"/>
            <p:cNvCxnSpPr/>
            <p:nvPr/>
          </p:nvCxnSpPr>
          <p:spPr>
            <a:xfrm rot="14850000">
              <a:off x="6245684" y="3708683"/>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79" name="直接连接符 1178"/>
            <p:cNvCxnSpPr/>
            <p:nvPr/>
          </p:nvCxnSpPr>
          <p:spPr>
            <a:xfrm rot="14985000">
              <a:off x="6233636" y="3677901"/>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80" name="直接连接符 1179"/>
            <p:cNvCxnSpPr/>
            <p:nvPr/>
          </p:nvCxnSpPr>
          <p:spPr>
            <a:xfrm rot="15120000">
              <a:off x="6222805" y="3646668"/>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81" name="直接连接符 1180"/>
            <p:cNvCxnSpPr/>
            <p:nvPr/>
          </p:nvCxnSpPr>
          <p:spPr>
            <a:xfrm rot="15255000">
              <a:off x="6213209" y="3615035"/>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82" name="直接连接符 1181"/>
            <p:cNvCxnSpPr/>
            <p:nvPr/>
          </p:nvCxnSpPr>
          <p:spPr>
            <a:xfrm rot="15390000">
              <a:off x="6204864" y="3583049"/>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83" name="直接连接符 1182"/>
            <p:cNvCxnSpPr/>
            <p:nvPr/>
          </p:nvCxnSpPr>
          <p:spPr>
            <a:xfrm rot="15525000">
              <a:off x="6197779" y="3550761"/>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84" name="直接连接符 1183"/>
            <p:cNvCxnSpPr/>
            <p:nvPr/>
          </p:nvCxnSpPr>
          <p:spPr>
            <a:xfrm rot="15660000">
              <a:off x="6191967" y="3518218"/>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85" name="直接连接符 1184"/>
            <p:cNvCxnSpPr/>
            <p:nvPr/>
          </p:nvCxnSpPr>
          <p:spPr>
            <a:xfrm rot="15795000">
              <a:off x="6187438" y="3485472"/>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86" name="直接连接符 1185"/>
            <p:cNvCxnSpPr/>
            <p:nvPr/>
          </p:nvCxnSpPr>
          <p:spPr>
            <a:xfrm rot="15930000">
              <a:off x="6184198" y="345257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87" name="直接连接符 1186"/>
            <p:cNvCxnSpPr/>
            <p:nvPr/>
          </p:nvCxnSpPr>
          <p:spPr>
            <a:xfrm rot="16065000">
              <a:off x="6182253" y="341957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88" name="直接连接符 1187"/>
            <p:cNvCxnSpPr/>
            <p:nvPr/>
          </p:nvCxnSpPr>
          <p:spPr>
            <a:xfrm rot="16335000">
              <a:off x="6182253" y="3353475"/>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89" name="直接连接符 1188"/>
            <p:cNvCxnSpPr/>
            <p:nvPr/>
          </p:nvCxnSpPr>
          <p:spPr>
            <a:xfrm rot="16470000">
              <a:off x="6184198" y="332047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90" name="直接连接符 1189"/>
            <p:cNvCxnSpPr/>
            <p:nvPr/>
          </p:nvCxnSpPr>
          <p:spPr>
            <a:xfrm rot="16605000">
              <a:off x="6187438" y="3287579"/>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91" name="直接连接符 1190"/>
            <p:cNvCxnSpPr/>
            <p:nvPr/>
          </p:nvCxnSpPr>
          <p:spPr>
            <a:xfrm rot="16740000">
              <a:off x="6191967" y="3254833"/>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92" name="直接连接符 1191"/>
            <p:cNvCxnSpPr/>
            <p:nvPr/>
          </p:nvCxnSpPr>
          <p:spPr>
            <a:xfrm rot="16875000">
              <a:off x="6197779" y="3222291"/>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93" name="直接连接符 1192"/>
            <p:cNvCxnSpPr/>
            <p:nvPr/>
          </p:nvCxnSpPr>
          <p:spPr>
            <a:xfrm rot="17010000">
              <a:off x="6204864" y="3190003"/>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94" name="直接连接符 1193"/>
            <p:cNvCxnSpPr/>
            <p:nvPr/>
          </p:nvCxnSpPr>
          <p:spPr>
            <a:xfrm rot="17145000">
              <a:off x="6213209" y="315801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95" name="直接连接符 1194"/>
            <p:cNvCxnSpPr/>
            <p:nvPr/>
          </p:nvCxnSpPr>
          <p:spPr>
            <a:xfrm rot="17280000">
              <a:off x="6222805" y="3126383"/>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96" name="直接连接符 1195"/>
            <p:cNvCxnSpPr/>
            <p:nvPr/>
          </p:nvCxnSpPr>
          <p:spPr>
            <a:xfrm rot="17415000">
              <a:off x="6233636" y="3095152"/>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97" name="直接连接符 1196"/>
            <p:cNvCxnSpPr/>
            <p:nvPr/>
          </p:nvCxnSpPr>
          <p:spPr>
            <a:xfrm rot="17550000">
              <a:off x="6245684" y="3064369"/>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98" name="直接连接符 1197"/>
            <p:cNvCxnSpPr/>
            <p:nvPr/>
          </p:nvCxnSpPr>
          <p:spPr>
            <a:xfrm rot="17685000">
              <a:off x="6258932" y="3034083"/>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199" name="直接连接符 1198"/>
            <p:cNvCxnSpPr/>
            <p:nvPr/>
          </p:nvCxnSpPr>
          <p:spPr>
            <a:xfrm rot="17820000">
              <a:off x="6273358" y="3004339"/>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200" name="直接连接符 1199"/>
            <p:cNvCxnSpPr/>
            <p:nvPr/>
          </p:nvCxnSpPr>
          <p:spPr>
            <a:xfrm rot="17955000">
              <a:off x="6288941" y="2975185"/>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201" name="直接连接符 1200"/>
            <p:cNvCxnSpPr/>
            <p:nvPr/>
          </p:nvCxnSpPr>
          <p:spPr>
            <a:xfrm rot="18090000">
              <a:off x="6305657" y="2946667"/>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202" name="直接连接符 1201"/>
            <p:cNvCxnSpPr/>
            <p:nvPr/>
          </p:nvCxnSpPr>
          <p:spPr>
            <a:xfrm rot="18225000">
              <a:off x="6323478" y="2918826"/>
              <a:ext cx="0" cy="99041"/>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203" name="直接连接符 1202"/>
            <p:cNvCxnSpPr/>
            <p:nvPr/>
          </p:nvCxnSpPr>
          <p:spPr>
            <a:xfrm rot="18360000">
              <a:off x="6342380" y="2891706"/>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04" name="直接连接符 1203"/>
            <p:cNvCxnSpPr/>
            <p:nvPr/>
          </p:nvCxnSpPr>
          <p:spPr>
            <a:xfrm rot="18495000">
              <a:off x="6362331" y="2865350"/>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05" name="直接连接符 1204"/>
            <p:cNvCxnSpPr/>
            <p:nvPr/>
          </p:nvCxnSpPr>
          <p:spPr>
            <a:xfrm rot="18630000">
              <a:off x="6383302" y="2839795"/>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06" name="直接连接符 1205"/>
            <p:cNvCxnSpPr/>
            <p:nvPr/>
          </p:nvCxnSpPr>
          <p:spPr>
            <a:xfrm rot="18765000">
              <a:off x="6405261" y="2815085"/>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07" name="直接连接符 1206"/>
            <p:cNvCxnSpPr/>
            <p:nvPr/>
          </p:nvCxnSpPr>
          <p:spPr>
            <a:xfrm rot="18900000">
              <a:off x="6428172" y="2791257"/>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08" name="直接连接符 1207"/>
            <p:cNvCxnSpPr/>
            <p:nvPr/>
          </p:nvCxnSpPr>
          <p:spPr>
            <a:xfrm rot="19035000">
              <a:off x="6452002" y="2768346"/>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09" name="直接连接符 1208"/>
            <p:cNvCxnSpPr/>
            <p:nvPr/>
          </p:nvCxnSpPr>
          <p:spPr>
            <a:xfrm rot="19170000">
              <a:off x="6476711" y="2746387"/>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0" name="直接连接符 1209"/>
            <p:cNvCxnSpPr/>
            <p:nvPr/>
          </p:nvCxnSpPr>
          <p:spPr>
            <a:xfrm rot="19305000">
              <a:off x="6502264" y="2725416"/>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1" name="直接连接符 1210"/>
            <p:cNvCxnSpPr/>
            <p:nvPr/>
          </p:nvCxnSpPr>
          <p:spPr>
            <a:xfrm rot="19440000">
              <a:off x="6528621" y="2705464"/>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2" name="直接连接符 1211"/>
            <p:cNvCxnSpPr/>
            <p:nvPr/>
          </p:nvCxnSpPr>
          <p:spPr>
            <a:xfrm rot="19575000">
              <a:off x="6555741" y="2686562"/>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3" name="直接连接符 1212"/>
            <p:cNvCxnSpPr/>
            <p:nvPr/>
          </p:nvCxnSpPr>
          <p:spPr>
            <a:xfrm rot="19710000">
              <a:off x="6583582" y="2668740"/>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4" name="直接连接符 1213"/>
            <p:cNvCxnSpPr/>
            <p:nvPr/>
          </p:nvCxnSpPr>
          <p:spPr>
            <a:xfrm rot="19845000">
              <a:off x="6612101" y="2652026"/>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5" name="直接连接符 1214"/>
            <p:cNvCxnSpPr/>
            <p:nvPr/>
          </p:nvCxnSpPr>
          <p:spPr>
            <a:xfrm rot="19980000">
              <a:off x="6641256" y="2636442"/>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6" name="直接连接符 1215"/>
            <p:cNvCxnSpPr/>
            <p:nvPr/>
          </p:nvCxnSpPr>
          <p:spPr>
            <a:xfrm rot="20115000">
              <a:off x="6670997" y="2622016"/>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7" name="直接连接符 1216"/>
            <p:cNvCxnSpPr/>
            <p:nvPr/>
          </p:nvCxnSpPr>
          <p:spPr>
            <a:xfrm rot="20250000">
              <a:off x="6701284" y="2608768"/>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8" name="直接连接符 1217"/>
            <p:cNvCxnSpPr/>
            <p:nvPr/>
          </p:nvCxnSpPr>
          <p:spPr>
            <a:xfrm rot="20385000">
              <a:off x="6732066" y="2596720"/>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9" name="直接连接符 1218"/>
            <p:cNvCxnSpPr/>
            <p:nvPr/>
          </p:nvCxnSpPr>
          <p:spPr>
            <a:xfrm rot="20520000">
              <a:off x="6763300" y="2585890"/>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20" name="直接连接符 1219"/>
            <p:cNvCxnSpPr/>
            <p:nvPr/>
          </p:nvCxnSpPr>
          <p:spPr>
            <a:xfrm rot="20655000">
              <a:off x="6794932" y="2576294"/>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21" name="直接连接符 1220"/>
            <p:cNvCxnSpPr/>
            <p:nvPr/>
          </p:nvCxnSpPr>
          <p:spPr>
            <a:xfrm rot="20790000">
              <a:off x="6826918" y="2567947"/>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22" name="直接连接符 1221"/>
            <p:cNvCxnSpPr/>
            <p:nvPr/>
          </p:nvCxnSpPr>
          <p:spPr>
            <a:xfrm rot="20925000">
              <a:off x="6859207" y="2560864"/>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23" name="直接连接符 1222"/>
            <p:cNvCxnSpPr/>
            <p:nvPr/>
          </p:nvCxnSpPr>
          <p:spPr>
            <a:xfrm rot="21060000">
              <a:off x="6891749" y="2555053"/>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24" name="直接连接符 1223"/>
            <p:cNvCxnSpPr/>
            <p:nvPr/>
          </p:nvCxnSpPr>
          <p:spPr>
            <a:xfrm rot="21195000">
              <a:off x="6924495" y="2550523"/>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25" name="直接连接符 1224"/>
            <p:cNvCxnSpPr/>
            <p:nvPr/>
          </p:nvCxnSpPr>
          <p:spPr>
            <a:xfrm rot="21330000">
              <a:off x="6957391" y="2547283"/>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26" name="直接连接符 1225"/>
            <p:cNvCxnSpPr/>
            <p:nvPr/>
          </p:nvCxnSpPr>
          <p:spPr>
            <a:xfrm rot="21465000">
              <a:off x="6990391" y="2545337"/>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227" name="组合 1226"/>
            <p:cNvGrpSpPr/>
            <p:nvPr/>
          </p:nvGrpSpPr>
          <p:grpSpPr>
            <a:xfrm>
              <a:off x="6132084" y="3436045"/>
              <a:ext cx="1784866" cy="0"/>
              <a:chOff x="1701800" y="2755900"/>
              <a:chExt cx="2746508" cy="0"/>
            </a:xfrm>
          </p:grpSpPr>
          <p:cxnSp>
            <p:nvCxnSpPr>
              <p:cNvPr id="1237" name="直接连接符 1236"/>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8" name="直接连接符 1237"/>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28" name="组合 1227"/>
            <p:cNvGrpSpPr/>
            <p:nvPr/>
          </p:nvGrpSpPr>
          <p:grpSpPr>
            <a:xfrm rot="5400000">
              <a:off x="6130021" y="3437533"/>
              <a:ext cx="1784866" cy="0"/>
              <a:chOff x="1701800" y="2755900"/>
              <a:chExt cx="2746508" cy="0"/>
            </a:xfrm>
          </p:grpSpPr>
          <p:cxnSp>
            <p:nvCxnSpPr>
              <p:cNvPr id="1235" name="直接连接符 1234"/>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6" name="直接连接符 1235"/>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29" name="组合 1228"/>
            <p:cNvGrpSpPr/>
            <p:nvPr/>
          </p:nvGrpSpPr>
          <p:grpSpPr>
            <a:xfrm rot="2700000">
              <a:off x="6178461" y="3389534"/>
              <a:ext cx="1784866" cy="0"/>
              <a:chOff x="1701800" y="2755900"/>
              <a:chExt cx="2746508" cy="0"/>
            </a:xfrm>
          </p:grpSpPr>
          <p:cxnSp>
            <p:nvCxnSpPr>
              <p:cNvPr id="1233" name="直接连接符 1232"/>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4" name="直接连接符 1233"/>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30" name="组合 1229"/>
            <p:cNvGrpSpPr/>
            <p:nvPr/>
          </p:nvGrpSpPr>
          <p:grpSpPr>
            <a:xfrm rot="18900000" flipH="1">
              <a:off x="6155355" y="3460596"/>
              <a:ext cx="1784866" cy="0"/>
              <a:chOff x="1701800" y="2755900"/>
              <a:chExt cx="2746508" cy="0"/>
            </a:xfrm>
          </p:grpSpPr>
          <p:cxnSp>
            <p:nvCxnSpPr>
              <p:cNvPr id="1231" name="直接连接符 1230"/>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2" name="直接连接符 1231"/>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239" name="组合 1238"/>
          <p:cNvGrpSpPr/>
          <p:nvPr/>
        </p:nvGrpSpPr>
        <p:grpSpPr>
          <a:xfrm>
            <a:off x="9166410" y="1773200"/>
            <a:ext cx="2186858" cy="2186067"/>
            <a:chOff x="2329031" y="904800"/>
            <a:chExt cx="2752780" cy="2752780"/>
          </a:xfrm>
        </p:grpSpPr>
        <p:sp>
          <p:nvSpPr>
            <p:cNvPr id="1240" name="椭圆 1239"/>
            <p:cNvSpPr/>
            <p:nvPr/>
          </p:nvSpPr>
          <p:spPr>
            <a:xfrm>
              <a:off x="2329031" y="904800"/>
              <a:ext cx="2752780" cy="2752780"/>
            </a:xfrm>
            <a:prstGeom prst="ellipse">
              <a:avLst/>
            </a:prstGeom>
            <a:solidFill>
              <a:schemeClr val="bg1">
                <a:lumMod val="85000"/>
              </a:schemeClr>
            </a:solidFill>
            <a:ln w="31750">
              <a:gradFill flip="none" rotWithShape="1">
                <a:gsLst>
                  <a:gs pos="100000">
                    <a:schemeClr val="bg1"/>
                  </a:gs>
                  <a:gs pos="0">
                    <a:schemeClr val="bg1">
                      <a:lumMod val="65000"/>
                    </a:schemeClr>
                  </a:gs>
                </a:gsLst>
                <a:lin ang="2700000" scaled="1"/>
                <a:tileRect/>
              </a:gradFill>
            </a:ln>
            <a:effectLst>
              <a:innerShdw blurRad="127000" dist="762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41" name="椭圆 1240"/>
            <p:cNvSpPr/>
            <p:nvPr/>
          </p:nvSpPr>
          <p:spPr>
            <a:xfrm>
              <a:off x="2490959" y="1059959"/>
              <a:ext cx="2431374" cy="2431374"/>
            </a:xfrm>
            <a:prstGeom prst="ellipse">
              <a:avLst/>
            </a:prstGeom>
            <a:gradFill>
              <a:gsLst>
                <a:gs pos="0">
                  <a:schemeClr val="bg1">
                    <a:lumMod val="75000"/>
                  </a:schemeClr>
                </a:gs>
                <a:gs pos="100000">
                  <a:schemeClr val="bg1">
                    <a:lumMod val="95000"/>
                  </a:schemeClr>
                </a:gs>
              </a:gsLst>
              <a:lin ang="2700000" scaled="1"/>
            </a:gradFill>
            <a:ln w="31750">
              <a:gradFill flip="none" rotWithShape="1">
                <a:gsLst>
                  <a:gs pos="0">
                    <a:schemeClr val="bg1"/>
                  </a:gs>
                  <a:gs pos="100000">
                    <a:schemeClr val="bg1">
                      <a:lumMod val="65000"/>
                    </a:schemeClr>
                  </a:gs>
                </a:gsLst>
                <a:lin ang="2700000" scaled="1"/>
                <a:tileRect/>
              </a:gradFill>
            </a:ln>
            <a:effectLst>
              <a:outerShdw blurRad="101600" dist="508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242" name="文本框 1607"/>
          <p:cNvSpPr txBox="1"/>
          <p:nvPr/>
        </p:nvSpPr>
        <p:spPr>
          <a:xfrm>
            <a:off x="9724678" y="2292637"/>
            <a:ext cx="1114924" cy="1200329"/>
          </a:xfrm>
          <a:prstGeom prst="rect">
            <a:avLst/>
          </a:prstGeom>
          <a:noFill/>
        </p:spPr>
        <p:txBody>
          <a:bodyPr wrap="square" rtlCol="0">
            <a:spAutoFit/>
          </a:bodyPr>
          <a:lstStyle/>
          <a:p>
            <a:pPr algn="ctr"/>
            <a:r>
              <a:rPr lang="zh-CN" altLang="en-US" sz="3600" dirty="0" smtClean="0">
                <a:solidFill>
                  <a:srgbClr val="7030A0"/>
                </a:solidFill>
                <a:latin typeface="Impact" panose="020B0806030902050204" pitchFamily="34" charset="0"/>
              </a:rPr>
              <a:t>英文</a:t>
            </a:r>
            <a:r>
              <a:rPr lang="en-US" altLang="zh-CN" sz="3600" dirty="0" smtClean="0">
                <a:solidFill>
                  <a:srgbClr val="7030A0"/>
                </a:solidFill>
                <a:latin typeface="Impact" panose="020B0806030902050204" pitchFamily="34" charset="0"/>
              </a:rPr>
              <a:t>92%</a:t>
            </a:r>
            <a:endParaRPr lang="zh-CN" altLang="en-US" sz="3600" dirty="0">
              <a:solidFill>
                <a:srgbClr val="7030A0"/>
              </a:solidFill>
              <a:latin typeface="Impact" panose="020B0806030902050204" pitchFamily="34" charset="0"/>
            </a:endParaRPr>
          </a:p>
        </p:txBody>
      </p:sp>
      <p:grpSp>
        <p:nvGrpSpPr>
          <p:cNvPr id="1243" name="组合 1242"/>
          <p:cNvGrpSpPr/>
          <p:nvPr/>
        </p:nvGrpSpPr>
        <p:grpSpPr>
          <a:xfrm>
            <a:off x="9371483" y="1923434"/>
            <a:ext cx="1808373" cy="1832441"/>
            <a:chOff x="9370263" y="1923879"/>
            <a:chExt cx="1808138" cy="1832865"/>
          </a:xfrm>
        </p:grpSpPr>
        <p:cxnSp>
          <p:nvCxnSpPr>
            <p:cNvPr id="1244" name="直接连接符 1243"/>
            <p:cNvCxnSpPr/>
            <p:nvPr/>
          </p:nvCxnSpPr>
          <p:spPr>
            <a:xfrm>
              <a:off x="10261622" y="1971466"/>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45" name="直接连接符 1244"/>
            <p:cNvCxnSpPr/>
            <p:nvPr/>
          </p:nvCxnSpPr>
          <p:spPr>
            <a:xfrm rot="135000">
              <a:off x="10294671" y="197211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46" name="直接连接符 1245"/>
            <p:cNvCxnSpPr/>
            <p:nvPr/>
          </p:nvCxnSpPr>
          <p:spPr>
            <a:xfrm rot="270000">
              <a:off x="10327671" y="197406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47" name="直接连接符 1246"/>
            <p:cNvCxnSpPr/>
            <p:nvPr/>
          </p:nvCxnSpPr>
          <p:spPr>
            <a:xfrm rot="405000">
              <a:off x="10360569" y="197730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48" name="直接连接符 1247"/>
            <p:cNvCxnSpPr/>
            <p:nvPr/>
          </p:nvCxnSpPr>
          <p:spPr>
            <a:xfrm rot="540000">
              <a:off x="10393314" y="198183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49" name="直接连接符 1248"/>
            <p:cNvCxnSpPr/>
            <p:nvPr/>
          </p:nvCxnSpPr>
          <p:spPr>
            <a:xfrm rot="675000">
              <a:off x="10425856" y="198764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50" name="直接连接符 1249"/>
            <p:cNvCxnSpPr/>
            <p:nvPr/>
          </p:nvCxnSpPr>
          <p:spPr>
            <a:xfrm rot="810000">
              <a:off x="10458145" y="199472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51" name="直接连接符 1250"/>
            <p:cNvCxnSpPr/>
            <p:nvPr/>
          </p:nvCxnSpPr>
          <p:spPr>
            <a:xfrm rot="945000">
              <a:off x="10490131" y="200307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52" name="直接连接符 1251"/>
            <p:cNvCxnSpPr/>
            <p:nvPr/>
          </p:nvCxnSpPr>
          <p:spPr>
            <a:xfrm rot="1080000">
              <a:off x="10521764" y="2012668"/>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53" name="直接连接符 1252"/>
            <p:cNvCxnSpPr/>
            <p:nvPr/>
          </p:nvCxnSpPr>
          <p:spPr>
            <a:xfrm rot="1215000">
              <a:off x="10552996" y="2023498"/>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54" name="直接连接符 1253"/>
            <p:cNvCxnSpPr/>
            <p:nvPr/>
          </p:nvCxnSpPr>
          <p:spPr>
            <a:xfrm rot="1350000">
              <a:off x="10583780" y="2035546"/>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55" name="直接连接符 1254"/>
            <p:cNvCxnSpPr/>
            <p:nvPr/>
          </p:nvCxnSpPr>
          <p:spPr>
            <a:xfrm rot="1485000">
              <a:off x="10614065" y="204879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56" name="直接连接符 1255"/>
            <p:cNvCxnSpPr/>
            <p:nvPr/>
          </p:nvCxnSpPr>
          <p:spPr>
            <a:xfrm rot="1620000">
              <a:off x="10643809" y="2063220"/>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57" name="直接连接符 1256"/>
            <p:cNvCxnSpPr/>
            <p:nvPr/>
          </p:nvCxnSpPr>
          <p:spPr>
            <a:xfrm rot="1755000">
              <a:off x="10672961" y="207880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58" name="直接连接符 1257"/>
            <p:cNvCxnSpPr/>
            <p:nvPr/>
          </p:nvCxnSpPr>
          <p:spPr>
            <a:xfrm rot="1890000">
              <a:off x="10701480" y="2095518"/>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59" name="直接连接符 1258"/>
            <p:cNvCxnSpPr/>
            <p:nvPr/>
          </p:nvCxnSpPr>
          <p:spPr>
            <a:xfrm rot="2025000">
              <a:off x="10729322" y="2113340"/>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60" name="直接连接符 1259"/>
            <p:cNvCxnSpPr/>
            <p:nvPr/>
          </p:nvCxnSpPr>
          <p:spPr>
            <a:xfrm rot="2160000">
              <a:off x="10756442" y="213224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61" name="直接连接符 1260"/>
            <p:cNvCxnSpPr/>
            <p:nvPr/>
          </p:nvCxnSpPr>
          <p:spPr>
            <a:xfrm rot="2295000">
              <a:off x="10782799" y="215219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62" name="直接连接符 1261"/>
            <p:cNvCxnSpPr/>
            <p:nvPr/>
          </p:nvCxnSpPr>
          <p:spPr>
            <a:xfrm rot="2430000">
              <a:off x="10808352" y="217316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63" name="直接连接符 1262"/>
            <p:cNvCxnSpPr/>
            <p:nvPr/>
          </p:nvCxnSpPr>
          <p:spPr>
            <a:xfrm rot="2565000">
              <a:off x="10833061" y="219512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64" name="直接连接符 1263"/>
            <p:cNvCxnSpPr/>
            <p:nvPr/>
          </p:nvCxnSpPr>
          <p:spPr>
            <a:xfrm rot="2700000">
              <a:off x="10856891" y="221803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65" name="直接连接符 1264"/>
            <p:cNvCxnSpPr/>
            <p:nvPr/>
          </p:nvCxnSpPr>
          <p:spPr>
            <a:xfrm rot="2835000">
              <a:off x="10879803" y="224186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66" name="直接连接符 1265"/>
            <p:cNvCxnSpPr/>
            <p:nvPr/>
          </p:nvCxnSpPr>
          <p:spPr>
            <a:xfrm rot="2970000">
              <a:off x="10901761" y="226657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67" name="直接连接符 1266"/>
            <p:cNvCxnSpPr/>
            <p:nvPr/>
          </p:nvCxnSpPr>
          <p:spPr>
            <a:xfrm rot="3105000">
              <a:off x="10922732" y="2292128"/>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68" name="直接连接符 1267"/>
            <p:cNvCxnSpPr/>
            <p:nvPr/>
          </p:nvCxnSpPr>
          <p:spPr>
            <a:xfrm rot="3240000">
              <a:off x="10942683" y="231848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69" name="直接连接符 1268"/>
            <p:cNvCxnSpPr/>
            <p:nvPr/>
          </p:nvCxnSpPr>
          <p:spPr>
            <a:xfrm rot="3375000">
              <a:off x="10961585" y="234560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70" name="直接连接符 1269"/>
            <p:cNvCxnSpPr/>
            <p:nvPr/>
          </p:nvCxnSpPr>
          <p:spPr>
            <a:xfrm rot="3510000">
              <a:off x="10979406" y="237344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71" name="直接连接符 1270"/>
            <p:cNvCxnSpPr/>
            <p:nvPr/>
          </p:nvCxnSpPr>
          <p:spPr>
            <a:xfrm rot="3645000">
              <a:off x="10996122" y="240196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72" name="直接连接符 1271"/>
            <p:cNvCxnSpPr/>
            <p:nvPr/>
          </p:nvCxnSpPr>
          <p:spPr>
            <a:xfrm rot="3780000">
              <a:off x="11011705" y="243111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73" name="直接连接符 1272"/>
            <p:cNvCxnSpPr/>
            <p:nvPr/>
          </p:nvCxnSpPr>
          <p:spPr>
            <a:xfrm rot="3915000">
              <a:off x="11026131" y="246086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74" name="直接连接符 1273"/>
            <p:cNvCxnSpPr/>
            <p:nvPr/>
          </p:nvCxnSpPr>
          <p:spPr>
            <a:xfrm rot="4050000">
              <a:off x="11039379" y="249114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75" name="直接连接符 1274"/>
            <p:cNvCxnSpPr/>
            <p:nvPr/>
          </p:nvCxnSpPr>
          <p:spPr>
            <a:xfrm rot="4185000">
              <a:off x="11051428" y="2521930"/>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76" name="直接连接符 1275"/>
            <p:cNvCxnSpPr/>
            <p:nvPr/>
          </p:nvCxnSpPr>
          <p:spPr>
            <a:xfrm rot="4320000">
              <a:off x="11062256" y="255316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77" name="直接连接符 1276"/>
            <p:cNvCxnSpPr/>
            <p:nvPr/>
          </p:nvCxnSpPr>
          <p:spPr>
            <a:xfrm rot="4455000">
              <a:off x="11071853" y="258479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78" name="直接连接符 1277"/>
            <p:cNvCxnSpPr/>
            <p:nvPr/>
          </p:nvCxnSpPr>
          <p:spPr>
            <a:xfrm rot="4590000">
              <a:off x="11080200" y="261678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79" name="直接连接符 1278"/>
            <p:cNvCxnSpPr/>
            <p:nvPr/>
          </p:nvCxnSpPr>
          <p:spPr>
            <a:xfrm rot="4725000">
              <a:off x="11087285" y="264906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80" name="直接连接符 1279"/>
            <p:cNvCxnSpPr/>
            <p:nvPr/>
          </p:nvCxnSpPr>
          <p:spPr>
            <a:xfrm rot="4860000">
              <a:off x="11093095" y="268161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81" name="直接连接符 1280"/>
            <p:cNvCxnSpPr/>
            <p:nvPr/>
          </p:nvCxnSpPr>
          <p:spPr>
            <a:xfrm rot="4995000">
              <a:off x="11097625" y="271435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82" name="直接连接符 1281"/>
            <p:cNvCxnSpPr/>
            <p:nvPr/>
          </p:nvCxnSpPr>
          <p:spPr>
            <a:xfrm rot="5130000">
              <a:off x="11100865" y="274725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83" name="直接连接符 1282"/>
            <p:cNvCxnSpPr/>
            <p:nvPr/>
          </p:nvCxnSpPr>
          <p:spPr>
            <a:xfrm rot="5265000">
              <a:off x="11102811" y="278025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84" name="直接连接符 1283"/>
            <p:cNvCxnSpPr/>
            <p:nvPr/>
          </p:nvCxnSpPr>
          <p:spPr>
            <a:xfrm rot="5535000">
              <a:off x="11102811" y="284635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85" name="直接连接符 1284"/>
            <p:cNvCxnSpPr/>
            <p:nvPr/>
          </p:nvCxnSpPr>
          <p:spPr>
            <a:xfrm rot="5670000">
              <a:off x="11100865" y="287935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86" name="直接连接符 1285"/>
            <p:cNvCxnSpPr/>
            <p:nvPr/>
          </p:nvCxnSpPr>
          <p:spPr>
            <a:xfrm rot="5805000">
              <a:off x="11097625" y="2912250"/>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87" name="直接连接符 1286"/>
            <p:cNvCxnSpPr/>
            <p:nvPr/>
          </p:nvCxnSpPr>
          <p:spPr>
            <a:xfrm rot="5940000">
              <a:off x="11093095" y="2944996"/>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88" name="直接连接符 1287"/>
            <p:cNvCxnSpPr/>
            <p:nvPr/>
          </p:nvCxnSpPr>
          <p:spPr>
            <a:xfrm rot="6075000">
              <a:off x="11087285" y="297753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89" name="直接连接符 1288"/>
            <p:cNvCxnSpPr/>
            <p:nvPr/>
          </p:nvCxnSpPr>
          <p:spPr>
            <a:xfrm rot="6210000">
              <a:off x="11080200" y="300982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90" name="直接连接符 1289"/>
            <p:cNvCxnSpPr/>
            <p:nvPr/>
          </p:nvCxnSpPr>
          <p:spPr>
            <a:xfrm rot="6345000">
              <a:off x="11071853" y="304181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91" name="直接连接符 1290"/>
            <p:cNvCxnSpPr/>
            <p:nvPr/>
          </p:nvCxnSpPr>
          <p:spPr>
            <a:xfrm rot="6480000">
              <a:off x="11062256" y="3073446"/>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92" name="直接连接符 1291"/>
            <p:cNvCxnSpPr/>
            <p:nvPr/>
          </p:nvCxnSpPr>
          <p:spPr>
            <a:xfrm rot="6615000">
              <a:off x="11051428" y="310467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93" name="直接连接符 1292"/>
            <p:cNvCxnSpPr/>
            <p:nvPr/>
          </p:nvCxnSpPr>
          <p:spPr>
            <a:xfrm rot="6750000">
              <a:off x="11039379" y="313546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94" name="直接连接符 1293"/>
            <p:cNvCxnSpPr/>
            <p:nvPr/>
          </p:nvCxnSpPr>
          <p:spPr>
            <a:xfrm rot="6885000">
              <a:off x="11026131" y="316574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95" name="直接连接符 1294"/>
            <p:cNvCxnSpPr/>
            <p:nvPr/>
          </p:nvCxnSpPr>
          <p:spPr>
            <a:xfrm rot="7020000">
              <a:off x="11011705" y="3195490"/>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96" name="直接连接符 1295"/>
            <p:cNvCxnSpPr/>
            <p:nvPr/>
          </p:nvCxnSpPr>
          <p:spPr>
            <a:xfrm rot="7155000">
              <a:off x="10996122" y="322464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97" name="直接连接符 1296"/>
            <p:cNvCxnSpPr/>
            <p:nvPr/>
          </p:nvCxnSpPr>
          <p:spPr>
            <a:xfrm rot="7290000">
              <a:off x="10979406" y="325316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98" name="直接连接符 1297"/>
            <p:cNvCxnSpPr/>
            <p:nvPr/>
          </p:nvCxnSpPr>
          <p:spPr>
            <a:xfrm rot="7425000">
              <a:off x="10961585" y="328100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99" name="直接连接符 1298"/>
            <p:cNvCxnSpPr/>
            <p:nvPr/>
          </p:nvCxnSpPr>
          <p:spPr>
            <a:xfrm rot="7560000">
              <a:off x="10942683" y="330812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00" name="直接连接符 1299"/>
            <p:cNvCxnSpPr/>
            <p:nvPr/>
          </p:nvCxnSpPr>
          <p:spPr>
            <a:xfrm rot="7695000">
              <a:off x="10922732" y="333448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01" name="直接连接符 1300"/>
            <p:cNvCxnSpPr/>
            <p:nvPr/>
          </p:nvCxnSpPr>
          <p:spPr>
            <a:xfrm rot="7830000">
              <a:off x="10901761" y="336003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02" name="直接连接符 1301"/>
            <p:cNvCxnSpPr/>
            <p:nvPr/>
          </p:nvCxnSpPr>
          <p:spPr>
            <a:xfrm rot="7965000">
              <a:off x="10879803" y="338474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03" name="直接连接符 1302"/>
            <p:cNvCxnSpPr/>
            <p:nvPr/>
          </p:nvCxnSpPr>
          <p:spPr>
            <a:xfrm rot="8100000">
              <a:off x="10856891" y="340857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04" name="直接连接符 1303"/>
            <p:cNvCxnSpPr/>
            <p:nvPr/>
          </p:nvCxnSpPr>
          <p:spPr>
            <a:xfrm rot="8235000">
              <a:off x="10833061" y="343148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05" name="直接连接符 1304"/>
            <p:cNvCxnSpPr/>
            <p:nvPr/>
          </p:nvCxnSpPr>
          <p:spPr>
            <a:xfrm rot="8370000">
              <a:off x="10808352" y="345344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06" name="直接连接符 1305"/>
            <p:cNvCxnSpPr/>
            <p:nvPr/>
          </p:nvCxnSpPr>
          <p:spPr>
            <a:xfrm rot="8505000">
              <a:off x="10782799" y="347441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07" name="直接连接符 1306"/>
            <p:cNvCxnSpPr/>
            <p:nvPr/>
          </p:nvCxnSpPr>
          <p:spPr>
            <a:xfrm rot="8640000">
              <a:off x="10756442" y="349436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08" name="直接连接符 1307"/>
            <p:cNvCxnSpPr/>
            <p:nvPr/>
          </p:nvCxnSpPr>
          <p:spPr>
            <a:xfrm rot="8775000">
              <a:off x="10729322" y="351326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09" name="直接连接符 1308"/>
            <p:cNvCxnSpPr/>
            <p:nvPr/>
          </p:nvCxnSpPr>
          <p:spPr>
            <a:xfrm rot="8910000">
              <a:off x="10701480" y="353108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10" name="直接连接符 1309"/>
            <p:cNvCxnSpPr/>
            <p:nvPr/>
          </p:nvCxnSpPr>
          <p:spPr>
            <a:xfrm rot="9045000">
              <a:off x="10672961" y="354780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11" name="直接连接符 1310"/>
            <p:cNvCxnSpPr/>
            <p:nvPr/>
          </p:nvCxnSpPr>
          <p:spPr>
            <a:xfrm rot="9180000">
              <a:off x="10643809" y="3563388"/>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12" name="直接连接符 1311"/>
            <p:cNvCxnSpPr/>
            <p:nvPr/>
          </p:nvCxnSpPr>
          <p:spPr>
            <a:xfrm rot="9315000">
              <a:off x="10614065" y="357781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13" name="直接连接符 1312"/>
            <p:cNvCxnSpPr/>
            <p:nvPr/>
          </p:nvCxnSpPr>
          <p:spPr>
            <a:xfrm rot="9450000">
              <a:off x="10583780" y="359106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14" name="直接连接符 1313"/>
            <p:cNvCxnSpPr/>
            <p:nvPr/>
          </p:nvCxnSpPr>
          <p:spPr>
            <a:xfrm rot="9585000">
              <a:off x="10552996" y="360310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15" name="直接连接符 1314"/>
            <p:cNvCxnSpPr/>
            <p:nvPr/>
          </p:nvCxnSpPr>
          <p:spPr>
            <a:xfrm rot="9720000">
              <a:off x="10521764" y="361393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16" name="直接连接符 1315"/>
            <p:cNvCxnSpPr/>
            <p:nvPr/>
          </p:nvCxnSpPr>
          <p:spPr>
            <a:xfrm rot="9855000">
              <a:off x="10490131" y="3623536"/>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17" name="直接连接符 1316"/>
            <p:cNvCxnSpPr/>
            <p:nvPr/>
          </p:nvCxnSpPr>
          <p:spPr>
            <a:xfrm rot="9990000">
              <a:off x="10458145" y="363188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18" name="直接连接符 1317"/>
            <p:cNvCxnSpPr/>
            <p:nvPr/>
          </p:nvCxnSpPr>
          <p:spPr>
            <a:xfrm rot="10125000">
              <a:off x="10425856" y="363896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19" name="直接连接符 1318"/>
            <p:cNvCxnSpPr/>
            <p:nvPr/>
          </p:nvCxnSpPr>
          <p:spPr>
            <a:xfrm rot="10260000">
              <a:off x="10393314" y="3644778"/>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20" name="直接连接符 1319"/>
            <p:cNvCxnSpPr/>
            <p:nvPr/>
          </p:nvCxnSpPr>
          <p:spPr>
            <a:xfrm rot="10395000">
              <a:off x="10360569" y="3649306"/>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21" name="直接连接符 1320"/>
            <p:cNvCxnSpPr/>
            <p:nvPr/>
          </p:nvCxnSpPr>
          <p:spPr>
            <a:xfrm rot="10530000">
              <a:off x="10327671" y="365254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22" name="直接连接符 1321"/>
            <p:cNvCxnSpPr/>
            <p:nvPr/>
          </p:nvCxnSpPr>
          <p:spPr>
            <a:xfrm rot="10665000">
              <a:off x="10294671" y="365449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23" name="直接连接符 1322"/>
            <p:cNvCxnSpPr/>
            <p:nvPr/>
          </p:nvCxnSpPr>
          <p:spPr>
            <a:xfrm rot="10935000">
              <a:off x="10228572" y="365449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24" name="直接连接符 1323"/>
            <p:cNvCxnSpPr/>
            <p:nvPr/>
          </p:nvCxnSpPr>
          <p:spPr>
            <a:xfrm rot="11070000">
              <a:off x="10195572" y="365254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25" name="直接连接符 1324"/>
            <p:cNvCxnSpPr/>
            <p:nvPr/>
          </p:nvCxnSpPr>
          <p:spPr>
            <a:xfrm rot="11205000">
              <a:off x="10162674" y="3649306"/>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26" name="直接连接符 1325"/>
            <p:cNvCxnSpPr/>
            <p:nvPr/>
          </p:nvCxnSpPr>
          <p:spPr>
            <a:xfrm rot="11340000">
              <a:off x="10129930" y="3644778"/>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27" name="直接连接符 1326"/>
            <p:cNvCxnSpPr/>
            <p:nvPr/>
          </p:nvCxnSpPr>
          <p:spPr>
            <a:xfrm rot="11475000">
              <a:off x="10097387" y="363896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28" name="直接连接符 1327"/>
            <p:cNvCxnSpPr/>
            <p:nvPr/>
          </p:nvCxnSpPr>
          <p:spPr>
            <a:xfrm rot="11610000">
              <a:off x="10065098" y="363188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29" name="直接连接符 1328"/>
            <p:cNvCxnSpPr/>
            <p:nvPr/>
          </p:nvCxnSpPr>
          <p:spPr>
            <a:xfrm rot="11745000">
              <a:off x="10033112" y="3623536"/>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30" name="直接连接符 1329"/>
            <p:cNvCxnSpPr/>
            <p:nvPr/>
          </p:nvCxnSpPr>
          <p:spPr>
            <a:xfrm rot="11880000">
              <a:off x="10001480" y="361393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31" name="直接连接符 1330"/>
            <p:cNvCxnSpPr/>
            <p:nvPr/>
          </p:nvCxnSpPr>
          <p:spPr>
            <a:xfrm rot="12015000">
              <a:off x="9970247" y="360310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32" name="直接连接符 1331"/>
            <p:cNvCxnSpPr/>
            <p:nvPr/>
          </p:nvCxnSpPr>
          <p:spPr>
            <a:xfrm rot="12150000">
              <a:off x="9939464" y="359106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33" name="直接连接符 1332"/>
            <p:cNvCxnSpPr/>
            <p:nvPr/>
          </p:nvCxnSpPr>
          <p:spPr>
            <a:xfrm rot="12285000">
              <a:off x="9909178" y="357781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34" name="直接连接符 1333"/>
            <p:cNvCxnSpPr/>
            <p:nvPr/>
          </p:nvCxnSpPr>
          <p:spPr>
            <a:xfrm rot="12420000">
              <a:off x="9879435" y="3563388"/>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35" name="直接连接符 1334"/>
            <p:cNvCxnSpPr/>
            <p:nvPr/>
          </p:nvCxnSpPr>
          <p:spPr>
            <a:xfrm rot="12555000">
              <a:off x="9850282" y="354780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36" name="直接连接符 1335"/>
            <p:cNvCxnSpPr/>
            <p:nvPr/>
          </p:nvCxnSpPr>
          <p:spPr>
            <a:xfrm rot="12690000">
              <a:off x="9821763" y="353108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37" name="直接连接符 1336"/>
            <p:cNvCxnSpPr/>
            <p:nvPr/>
          </p:nvCxnSpPr>
          <p:spPr>
            <a:xfrm rot="12825000">
              <a:off x="9793921" y="351326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38" name="直接连接符 1337"/>
            <p:cNvCxnSpPr/>
            <p:nvPr/>
          </p:nvCxnSpPr>
          <p:spPr>
            <a:xfrm rot="12960000">
              <a:off x="9766801" y="349436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39" name="直接连接符 1338"/>
            <p:cNvCxnSpPr/>
            <p:nvPr/>
          </p:nvCxnSpPr>
          <p:spPr>
            <a:xfrm rot="13095000">
              <a:off x="9740444" y="347441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40" name="直接连接符 1339"/>
            <p:cNvCxnSpPr/>
            <p:nvPr/>
          </p:nvCxnSpPr>
          <p:spPr>
            <a:xfrm rot="13230000">
              <a:off x="9714891" y="345344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41" name="直接连接符 1340"/>
            <p:cNvCxnSpPr/>
            <p:nvPr/>
          </p:nvCxnSpPr>
          <p:spPr>
            <a:xfrm rot="13365000">
              <a:off x="9690182" y="343148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42" name="直接连接符 1341"/>
            <p:cNvCxnSpPr/>
            <p:nvPr/>
          </p:nvCxnSpPr>
          <p:spPr>
            <a:xfrm rot="13500000">
              <a:off x="9666352" y="340857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43" name="直接连接符 1342"/>
            <p:cNvCxnSpPr/>
            <p:nvPr/>
          </p:nvCxnSpPr>
          <p:spPr>
            <a:xfrm rot="13635000">
              <a:off x="9643441" y="338474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44" name="直接连接符 1343"/>
            <p:cNvCxnSpPr/>
            <p:nvPr/>
          </p:nvCxnSpPr>
          <p:spPr>
            <a:xfrm rot="13770000">
              <a:off x="9621482" y="336003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45" name="直接连接符 1344"/>
            <p:cNvCxnSpPr/>
            <p:nvPr/>
          </p:nvCxnSpPr>
          <p:spPr>
            <a:xfrm rot="13905000">
              <a:off x="9600512" y="333448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46" name="直接连接符 1345"/>
            <p:cNvCxnSpPr/>
            <p:nvPr/>
          </p:nvCxnSpPr>
          <p:spPr>
            <a:xfrm rot="14040000">
              <a:off x="9580560" y="330812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47" name="直接连接符 1346"/>
            <p:cNvCxnSpPr/>
            <p:nvPr/>
          </p:nvCxnSpPr>
          <p:spPr>
            <a:xfrm rot="14175000">
              <a:off x="9561659" y="328100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48" name="直接连接符 1347"/>
            <p:cNvCxnSpPr/>
            <p:nvPr/>
          </p:nvCxnSpPr>
          <p:spPr>
            <a:xfrm rot="14310000">
              <a:off x="9543837" y="325316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49" name="直接连接符 1348"/>
            <p:cNvCxnSpPr/>
            <p:nvPr/>
          </p:nvCxnSpPr>
          <p:spPr>
            <a:xfrm rot="14445000">
              <a:off x="9527121" y="322464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50" name="直接连接符 1349"/>
            <p:cNvCxnSpPr/>
            <p:nvPr/>
          </p:nvCxnSpPr>
          <p:spPr>
            <a:xfrm rot="14580000">
              <a:off x="9511538" y="3195490"/>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51" name="直接连接符 1350"/>
            <p:cNvCxnSpPr/>
            <p:nvPr/>
          </p:nvCxnSpPr>
          <p:spPr>
            <a:xfrm rot="14715000">
              <a:off x="9497112" y="316574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52" name="直接连接符 1351"/>
            <p:cNvCxnSpPr/>
            <p:nvPr/>
          </p:nvCxnSpPr>
          <p:spPr>
            <a:xfrm rot="14850000">
              <a:off x="9483864" y="313546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53" name="直接连接符 1352"/>
            <p:cNvCxnSpPr/>
            <p:nvPr/>
          </p:nvCxnSpPr>
          <p:spPr>
            <a:xfrm rot="14985000">
              <a:off x="9471815" y="310467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54" name="直接连接符 1353"/>
            <p:cNvCxnSpPr/>
            <p:nvPr/>
          </p:nvCxnSpPr>
          <p:spPr>
            <a:xfrm rot="15120000">
              <a:off x="9460985" y="3073446"/>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55" name="直接连接符 1354"/>
            <p:cNvCxnSpPr/>
            <p:nvPr/>
          </p:nvCxnSpPr>
          <p:spPr>
            <a:xfrm rot="15255000">
              <a:off x="9451390" y="304181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56" name="直接连接符 1355"/>
            <p:cNvCxnSpPr/>
            <p:nvPr/>
          </p:nvCxnSpPr>
          <p:spPr>
            <a:xfrm rot="15390000">
              <a:off x="9443043" y="300982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57" name="直接连接符 1356"/>
            <p:cNvCxnSpPr/>
            <p:nvPr/>
          </p:nvCxnSpPr>
          <p:spPr>
            <a:xfrm rot="15525000">
              <a:off x="9435958" y="297753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58" name="直接连接符 1357"/>
            <p:cNvCxnSpPr/>
            <p:nvPr/>
          </p:nvCxnSpPr>
          <p:spPr>
            <a:xfrm rot="15660000">
              <a:off x="9430147" y="2944996"/>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59" name="直接连接符 1358"/>
            <p:cNvCxnSpPr/>
            <p:nvPr/>
          </p:nvCxnSpPr>
          <p:spPr>
            <a:xfrm rot="15795000">
              <a:off x="9425618" y="2912250"/>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60" name="直接连接符 1359"/>
            <p:cNvCxnSpPr/>
            <p:nvPr/>
          </p:nvCxnSpPr>
          <p:spPr>
            <a:xfrm rot="15930000">
              <a:off x="9422378" y="287935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61" name="直接连接符 1360"/>
            <p:cNvCxnSpPr/>
            <p:nvPr/>
          </p:nvCxnSpPr>
          <p:spPr>
            <a:xfrm rot="16065000">
              <a:off x="9420432" y="284635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62" name="直接连接符 1361"/>
            <p:cNvCxnSpPr/>
            <p:nvPr/>
          </p:nvCxnSpPr>
          <p:spPr>
            <a:xfrm rot="16335000">
              <a:off x="9420432" y="278025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63" name="直接连接符 1362"/>
            <p:cNvCxnSpPr/>
            <p:nvPr/>
          </p:nvCxnSpPr>
          <p:spPr>
            <a:xfrm rot="16470000">
              <a:off x="9422378" y="274725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64" name="直接连接符 1363"/>
            <p:cNvCxnSpPr/>
            <p:nvPr/>
          </p:nvCxnSpPr>
          <p:spPr>
            <a:xfrm rot="16605000">
              <a:off x="9425618" y="271435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65" name="直接连接符 1364"/>
            <p:cNvCxnSpPr/>
            <p:nvPr/>
          </p:nvCxnSpPr>
          <p:spPr>
            <a:xfrm rot="16740000">
              <a:off x="9430147" y="268161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66" name="直接连接符 1365"/>
            <p:cNvCxnSpPr/>
            <p:nvPr/>
          </p:nvCxnSpPr>
          <p:spPr>
            <a:xfrm rot="16875000">
              <a:off x="9435958" y="2649069"/>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67" name="直接连接符 1366"/>
            <p:cNvCxnSpPr/>
            <p:nvPr/>
          </p:nvCxnSpPr>
          <p:spPr>
            <a:xfrm rot="17010000">
              <a:off x="9443043" y="261678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68" name="直接连接符 1367"/>
            <p:cNvCxnSpPr/>
            <p:nvPr/>
          </p:nvCxnSpPr>
          <p:spPr>
            <a:xfrm rot="17145000">
              <a:off x="9451390" y="258479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69" name="直接连接符 1368"/>
            <p:cNvCxnSpPr/>
            <p:nvPr/>
          </p:nvCxnSpPr>
          <p:spPr>
            <a:xfrm rot="17280000">
              <a:off x="9460985" y="255316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70" name="直接连接符 1369"/>
            <p:cNvCxnSpPr/>
            <p:nvPr/>
          </p:nvCxnSpPr>
          <p:spPr>
            <a:xfrm rot="17415000">
              <a:off x="9471815" y="2521930"/>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71" name="直接连接符 1370"/>
            <p:cNvCxnSpPr/>
            <p:nvPr/>
          </p:nvCxnSpPr>
          <p:spPr>
            <a:xfrm rot="17550000">
              <a:off x="9483864" y="249114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72" name="直接连接符 1371"/>
            <p:cNvCxnSpPr/>
            <p:nvPr/>
          </p:nvCxnSpPr>
          <p:spPr>
            <a:xfrm rot="17685000">
              <a:off x="9497112" y="2460861"/>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73" name="直接连接符 1372"/>
            <p:cNvCxnSpPr/>
            <p:nvPr/>
          </p:nvCxnSpPr>
          <p:spPr>
            <a:xfrm rot="17820000">
              <a:off x="9511538" y="2431117"/>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74" name="直接连接符 1373"/>
            <p:cNvCxnSpPr/>
            <p:nvPr/>
          </p:nvCxnSpPr>
          <p:spPr>
            <a:xfrm rot="17955000">
              <a:off x="9527121" y="240196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75" name="直接连接符 1374"/>
            <p:cNvCxnSpPr/>
            <p:nvPr/>
          </p:nvCxnSpPr>
          <p:spPr>
            <a:xfrm rot="18090000">
              <a:off x="9543837" y="237344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76" name="直接连接符 1375"/>
            <p:cNvCxnSpPr/>
            <p:nvPr/>
          </p:nvCxnSpPr>
          <p:spPr>
            <a:xfrm rot="18225000">
              <a:off x="9561659" y="234560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77" name="直接连接符 1376"/>
            <p:cNvCxnSpPr/>
            <p:nvPr/>
          </p:nvCxnSpPr>
          <p:spPr>
            <a:xfrm rot="18360000">
              <a:off x="9580560" y="231848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78" name="直接连接符 1377"/>
            <p:cNvCxnSpPr/>
            <p:nvPr/>
          </p:nvCxnSpPr>
          <p:spPr>
            <a:xfrm rot="18495000">
              <a:off x="9600512" y="2292128"/>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79" name="直接连接符 1378"/>
            <p:cNvCxnSpPr/>
            <p:nvPr/>
          </p:nvCxnSpPr>
          <p:spPr>
            <a:xfrm rot="18630000">
              <a:off x="9621482" y="226657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80" name="直接连接符 1379"/>
            <p:cNvCxnSpPr/>
            <p:nvPr/>
          </p:nvCxnSpPr>
          <p:spPr>
            <a:xfrm rot="18765000">
              <a:off x="9643441" y="2241863"/>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81" name="直接连接符 1380"/>
            <p:cNvCxnSpPr/>
            <p:nvPr/>
          </p:nvCxnSpPr>
          <p:spPr>
            <a:xfrm rot="18900000">
              <a:off x="9666352" y="221803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82" name="直接连接符 1381"/>
            <p:cNvCxnSpPr/>
            <p:nvPr/>
          </p:nvCxnSpPr>
          <p:spPr>
            <a:xfrm rot="19035000">
              <a:off x="9690182" y="219512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83" name="直接连接符 1382"/>
            <p:cNvCxnSpPr/>
            <p:nvPr/>
          </p:nvCxnSpPr>
          <p:spPr>
            <a:xfrm rot="19170000">
              <a:off x="9714891" y="2173165"/>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84" name="直接连接符 1383"/>
            <p:cNvCxnSpPr/>
            <p:nvPr/>
          </p:nvCxnSpPr>
          <p:spPr>
            <a:xfrm rot="19305000">
              <a:off x="9740444" y="2152194"/>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85" name="直接连接符 1384"/>
            <p:cNvCxnSpPr/>
            <p:nvPr/>
          </p:nvCxnSpPr>
          <p:spPr>
            <a:xfrm rot="19440000">
              <a:off x="9766801" y="2132242"/>
              <a:ext cx="0" cy="99041"/>
            </a:xfrm>
            <a:prstGeom prst="line">
              <a:avLst/>
            </a:prstGeom>
            <a:ln w="127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86" name="直接连接符 1385"/>
            <p:cNvCxnSpPr/>
            <p:nvPr/>
          </p:nvCxnSpPr>
          <p:spPr>
            <a:xfrm rot="19575000">
              <a:off x="9793921" y="2113340"/>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7" name="直接连接符 1386"/>
            <p:cNvCxnSpPr/>
            <p:nvPr/>
          </p:nvCxnSpPr>
          <p:spPr>
            <a:xfrm rot="19710000">
              <a:off x="9821763" y="2095518"/>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8" name="直接连接符 1387"/>
            <p:cNvCxnSpPr/>
            <p:nvPr/>
          </p:nvCxnSpPr>
          <p:spPr>
            <a:xfrm rot="19845000">
              <a:off x="9850282" y="2078804"/>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9" name="直接连接符 1388"/>
            <p:cNvCxnSpPr/>
            <p:nvPr/>
          </p:nvCxnSpPr>
          <p:spPr>
            <a:xfrm rot="19980000">
              <a:off x="9879435" y="2063220"/>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90" name="直接连接符 1389"/>
            <p:cNvCxnSpPr/>
            <p:nvPr/>
          </p:nvCxnSpPr>
          <p:spPr>
            <a:xfrm rot="20115000">
              <a:off x="9909178" y="2048794"/>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91" name="直接连接符 1390"/>
            <p:cNvCxnSpPr/>
            <p:nvPr/>
          </p:nvCxnSpPr>
          <p:spPr>
            <a:xfrm rot="20250000">
              <a:off x="9939464" y="2035546"/>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92" name="直接连接符 1391"/>
            <p:cNvCxnSpPr/>
            <p:nvPr/>
          </p:nvCxnSpPr>
          <p:spPr>
            <a:xfrm rot="20385000">
              <a:off x="9970247" y="2023498"/>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93" name="直接连接符 1392"/>
            <p:cNvCxnSpPr/>
            <p:nvPr/>
          </p:nvCxnSpPr>
          <p:spPr>
            <a:xfrm rot="20520000">
              <a:off x="10001480" y="2012668"/>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94" name="直接连接符 1393"/>
            <p:cNvCxnSpPr/>
            <p:nvPr/>
          </p:nvCxnSpPr>
          <p:spPr>
            <a:xfrm rot="20655000">
              <a:off x="10033112" y="2003072"/>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95" name="直接连接符 1394"/>
            <p:cNvCxnSpPr/>
            <p:nvPr/>
          </p:nvCxnSpPr>
          <p:spPr>
            <a:xfrm rot="20790000">
              <a:off x="10065098" y="1994725"/>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96" name="直接连接符 1395"/>
            <p:cNvCxnSpPr/>
            <p:nvPr/>
          </p:nvCxnSpPr>
          <p:spPr>
            <a:xfrm rot="20925000">
              <a:off x="10097387" y="1987642"/>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97" name="直接连接符 1396"/>
            <p:cNvCxnSpPr/>
            <p:nvPr/>
          </p:nvCxnSpPr>
          <p:spPr>
            <a:xfrm rot="21060000">
              <a:off x="10129930" y="1981831"/>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98" name="直接连接符 1397"/>
            <p:cNvCxnSpPr/>
            <p:nvPr/>
          </p:nvCxnSpPr>
          <p:spPr>
            <a:xfrm rot="21195000">
              <a:off x="10162674" y="1977301"/>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99" name="直接连接符 1398"/>
            <p:cNvCxnSpPr/>
            <p:nvPr/>
          </p:nvCxnSpPr>
          <p:spPr>
            <a:xfrm rot="21330000">
              <a:off x="10195572" y="1974061"/>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00" name="直接连接符 1399"/>
            <p:cNvCxnSpPr/>
            <p:nvPr/>
          </p:nvCxnSpPr>
          <p:spPr>
            <a:xfrm rot="21465000">
              <a:off x="10228572" y="1972115"/>
              <a:ext cx="0" cy="99041"/>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401" name="组合 1400"/>
            <p:cNvGrpSpPr/>
            <p:nvPr/>
          </p:nvGrpSpPr>
          <p:grpSpPr>
            <a:xfrm>
              <a:off x="9370263" y="2862823"/>
              <a:ext cx="1784866" cy="0"/>
              <a:chOff x="1701800" y="2755900"/>
              <a:chExt cx="2746508" cy="0"/>
            </a:xfrm>
          </p:grpSpPr>
          <p:cxnSp>
            <p:nvCxnSpPr>
              <p:cNvPr id="1411" name="直接连接符 1410"/>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12" name="直接连接符 1411"/>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02" name="组合 1401"/>
            <p:cNvGrpSpPr/>
            <p:nvPr/>
          </p:nvGrpSpPr>
          <p:grpSpPr>
            <a:xfrm rot="5400000">
              <a:off x="9368201" y="2864311"/>
              <a:ext cx="1784866" cy="0"/>
              <a:chOff x="1701800" y="2755900"/>
              <a:chExt cx="2746508" cy="0"/>
            </a:xfrm>
          </p:grpSpPr>
          <p:cxnSp>
            <p:nvCxnSpPr>
              <p:cNvPr id="1409" name="直接连接符 1408"/>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10" name="直接连接符 1409"/>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03" name="组合 1402"/>
            <p:cNvGrpSpPr/>
            <p:nvPr/>
          </p:nvGrpSpPr>
          <p:grpSpPr>
            <a:xfrm rot="2700000">
              <a:off x="9416641" y="2816312"/>
              <a:ext cx="1784866" cy="0"/>
              <a:chOff x="1701800" y="2755900"/>
              <a:chExt cx="2746508" cy="0"/>
            </a:xfrm>
          </p:grpSpPr>
          <p:cxnSp>
            <p:nvCxnSpPr>
              <p:cNvPr id="1407" name="直接连接符 1406"/>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08" name="直接连接符 1407"/>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404" name="组合 1403"/>
            <p:cNvGrpSpPr/>
            <p:nvPr/>
          </p:nvGrpSpPr>
          <p:grpSpPr>
            <a:xfrm rot="18900000" flipH="1">
              <a:off x="9393535" y="2887374"/>
              <a:ext cx="1784866" cy="0"/>
              <a:chOff x="1701800" y="2755900"/>
              <a:chExt cx="2746508" cy="0"/>
            </a:xfrm>
          </p:grpSpPr>
          <p:cxnSp>
            <p:nvCxnSpPr>
              <p:cNvPr id="1405" name="直接连接符 1404"/>
              <p:cNvCxnSpPr/>
              <p:nvPr/>
            </p:nvCxnSpPr>
            <p:spPr>
              <a:xfrm flipH="1">
                <a:off x="4185508" y="2755900"/>
                <a:ext cx="2628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06" name="直接连接符 1405"/>
              <p:cNvCxnSpPr/>
              <p:nvPr/>
            </p:nvCxnSpPr>
            <p:spPr>
              <a:xfrm>
                <a:off x="1701800" y="2755900"/>
                <a:ext cx="261951"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grpSp>
        <p:nvGrpSpPr>
          <p:cNvPr id="1413" name="组合 1412"/>
          <p:cNvGrpSpPr/>
          <p:nvPr/>
        </p:nvGrpSpPr>
        <p:grpSpPr>
          <a:xfrm>
            <a:off x="6656221" y="4321878"/>
            <a:ext cx="1870737" cy="2074957"/>
            <a:chOff x="6655354" y="4322879"/>
            <a:chExt cx="1870493" cy="2075437"/>
          </a:xfrm>
        </p:grpSpPr>
        <p:sp>
          <p:nvSpPr>
            <p:cNvPr id="1414" name="文本框 168"/>
            <p:cNvSpPr txBox="1"/>
            <p:nvPr/>
          </p:nvSpPr>
          <p:spPr>
            <a:xfrm>
              <a:off x="6655354" y="4322879"/>
              <a:ext cx="1870493" cy="400110"/>
            </a:xfrm>
            <a:prstGeom prst="rect">
              <a:avLst/>
            </a:prstGeom>
            <a:noFill/>
          </p:spPr>
          <p:txBody>
            <a:bodyPr wrap="square" rtlCol="0">
              <a:spAutoFit/>
            </a:bodyPr>
            <a:lstStyle/>
            <a:p>
              <a:r>
                <a:rPr lang="zh-CN" altLang="en-US" sz="2000" dirty="0">
                  <a:solidFill>
                    <a:srgbClr val="F6615B"/>
                  </a:solidFill>
                  <a:latin typeface="微软雅黑" panose="020B0503020204020204" pitchFamily="34" charset="-122"/>
                  <a:ea typeface="微软雅黑" panose="020B0503020204020204" pitchFamily="34" charset="-122"/>
                </a:rPr>
                <a:t>在此添加标题</a:t>
              </a:r>
            </a:p>
          </p:txBody>
        </p:sp>
        <p:sp>
          <p:nvSpPr>
            <p:cNvPr id="1415" name="文本框 113"/>
            <p:cNvSpPr txBox="1"/>
            <p:nvPr/>
          </p:nvSpPr>
          <p:spPr>
            <a:xfrm>
              <a:off x="6673660" y="4805204"/>
              <a:ext cx="1727322" cy="1593112"/>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a:t>
              </a: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文字单击添加详细文字说明，或复制文本黏贴自此右键只保留文字</a:t>
              </a:r>
            </a:p>
            <a:p>
              <a:pPr algn="just">
                <a:lnSpc>
                  <a:spcPct val="150000"/>
                </a:lnSpc>
              </a:pPr>
              <a:endPar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1416" name="组合 1415"/>
          <p:cNvGrpSpPr/>
          <p:nvPr/>
        </p:nvGrpSpPr>
        <p:grpSpPr>
          <a:xfrm>
            <a:off x="3859501" y="4321878"/>
            <a:ext cx="1870737" cy="2074957"/>
            <a:chOff x="3858998" y="4322879"/>
            <a:chExt cx="1870493" cy="2075437"/>
          </a:xfrm>
        </p:grpSpPr>
        <p:sp>
          <p:nvSpPr>
            <p:cNvPr id="1417" name="文本框 170"/>
            <p:cNvSpPr txBox="1"/>
            <p:nvPr/>
          </p:nvSpPr>
          <p:spPr>
            <a:xfrm>
              <a:off x="3858998" y="4322879"/>
              <a:ext cx="1870493" cy="400110"/>
            </a:xfrm>
            <a:prstGeom prst="rect">
              <a:avLst/>
            </a:prstGeom>
            <a:noFill/>
          </p:spPr>
          <p:txBody>
            <a:bodyPr wrap="square" rtlCol="0">
              <a:spAutoFit/>
            </a:bodyPr>
            <a:lstStyle/>
            <a:p>
              <a:r>
                <a:rPr lang="zh-CN" altLang="en-US" sz="2000" dirty="0">
                  <a:solidFill>
                    <a:srgbClr val="01ACBE"/>
                  </a:solidFill>
                  <a:latin typeface="微软雅黑" panose="020B0503020204020204" pitchFamily="34" charset="-122"/>
                  <a:ea typeface="微软雅黑" panose="020B0503020204020204" pitchFamily="34" charset="-122"/>
                </a:rPr>
                <a:t>在此添加标题</a:t>
              </a:r>
            </a:p>
          </p:txBody>
        </p:sp>
        <p:sp>
          <p:nvSpPr>
            <p:cNvPr id="1418" name="文本框 113"/>
            <p:cNvSpPr txBox="1"/>
            <p:nvPr/>
          </p:nvSpPr>
          <p:spPr>
            <a:xfrm>
              <a:off x="3915404" y="4805204"/>
              <a:ext cx="1727322" cy="1593112"/>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a:t>
              </a: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文字单击添加详细文字说明，或复制文本黏贴自此右键只保留文字</a:t>
              </a:r>
            </a:p>
            <a:p>
              <a:pPr algn="just">
                <a:lnSpc>
                  <a:spcPct val="150000"/>
                </a:lnSpc>
              </a:pPr>
              <a:endPar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1419" name="组合 1418"/>
          <p:cNvGrpSpPr/>
          <p:nvPr/>
        </p:nvGrpSpPr>
        <p:grpSpPr>
          <a:xfrm>
            <a:off x="9582701" y="4321878"/>
            <a:ext cx="1870737" cy="2074957"/>
            <a:chOff x="9581453" y="4322879"/>
            <a:chExt cx="1870493" cy="2075437"/>
          </a:xfrm>
        </p:grpSpPr>
        <p:sp>
          <p:nvSpPr>
            <p:cNvPr id="1420" name="文本框 166"/>
            <p:cNvSpPr txBox="1"/>
            <p:nvPr/>
          </p:nvSpPr>
          <p:spPr>
            <a:xfrm>
              <a:off x="9581453" y="4322879"/>
              <a:ext cx="1870493" cy="400110"/>
            </a:xfrm>
            <a:prstGeom prst="rect">
              <a:avLst/>
            </a:prstGeom>
            <a:noFill/>
          </p:spPr>
          <p:txBody>
            <a:bodyPr wrap="square" rtlCol="0">
              <a:spAutoFit/>
            </a:bodyPr>
            <a:lstStyle/>
            <a:p>
              <a:r>
                <a:rPr lang="zh-CN" altLang="en-US" sz="2000" dirty="0">
                  <a:solidFill>
                    <a:srgbClr val="7030A0"/>
                  </a:solidFill>
                  <a:latin typeface="微软雅黑" panose="020B0503020204020204" pitchFamily="34" charset="-122"/>
                  <a:ea typeface="微软雅黑" panose="020B0503020204020204" pitchFamily="34" charset="-122"/>
                </a:rPr>
                <a:t>在此添加标题</a:t>
              </a:r>
            </a:p>
          </p:txBody>
        </p:sp>
        <p:sp>
          <p:nvSpPr>
            <p:cNvPr id="1421" name="文本框 113"/>
            <p:cNvSpPr txBox="1"/>
            <p:nvPr/>
          </p:nvSpPr>
          <p:spPr>
            <a:xfrm>
              <a:off x="9634793" y="4805204"/>
              <a:ext cx="1727322" cy="1593112"/>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a:t>
              </a: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文字单击添加详细文字说明，或复制文本黏贴自此右键只保留文字</a:t>
              </a:r>
            </a:p>
            <a:p>
              <a:pPr algn="just">
                <a:lnSpc>
                  <a:spcPct val="150000"/>
                </a:lnSpc>
              </a:pPr>
              <a:endPar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1422" name="组合 1421"/>
          <p:cNvGrpSpPr/>
          <p:nvPr/>
        </p:nvGrpSpPr>
        <p:grpSpPr>
          <a:xfrm>
            <a:off x="961177" y="4321878"/>
            <a:ext cx="1872452" cy="2074957"/>
            <a:chOff x="961052" y="4322879"/>
            <a:chExt cx="1872208" cy="2075437"/>
          </a:xfrm>
        </p:grpSpPr>
        <p:sp>
          <p:nvSpPr>
            <p:cNvPr id="1423" name="文本框 161"/>
            <p:cNvSpPr txBox="1"/>
            <p:nvPr/>
          </p:nvSpPr>
          <p:spPr>
            <a:xfrm>
              <a:off x="962767" y="4322879"/>
              <a:ext cx="1870493" cy="400110"/>
            </a:xfrm>
            <a:prstGeom prst="rect">
              <a:avLst/>
            </a:prstGeom>
            <a:noFill/>
          </p:spPr>
          <p:txBody>
            <a:bodyPr wrap="square" rtlCol="0">
              <a:spAutoFit/>
            </a:bodyPr>
            <a:lstStyle/>
            <a:p>
              <a:r>
                <a:rPr lang="zh-CN" altLang="en-US" sz="2000" dirty="0">
                  <a:solidFill>
                    <a:srgbClr val="00AF92"/>
                  </a:solidFill>
                  <a:latin typeface="微软雅黑" panose="020B0503020204020204" pitchFamily="34" charset="-122"/>
                  <a:ea typeface="微软雅黑" panose="020B0503020204020204" pitchFamily="34" charset="-122"/>
                </a:rPr>
                <a:t>在此添加标题</a:t>
              </a:r>
            </a:p>
          </p:txBody>
        </p:sp>
        <p:sp>
          <p:nvSpPr>
            <p:cNvPr id="1424" name="文本框 113"/>
            <p:cNvSpPr txBox="1"/>
            <p:nvPr/>
          </p:nvSpPr>
          <p:spPr>
            <a:xfrm>
              <a:off x="961052" y="4805204"/>
              <a:ext cx="1727322" cy="1593112"/>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anose="020B0503020204020204" pitchFamily="34" charset="-122"/>
                  <a:ea typeface="微软雅黑" panose="020B0503020204020204" pitchFamily="34" charset="-122"/>
                </a:rPr>
                <a:t>单击添加详细文字说明，或复制文本黏贴自此右键只保留</a:t>
              </a: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文字单击添加详细文字说明，或复制文本黏贴自此右键只保留文字</a:t>
              </a:r>
            </a:p>
            <a:p>
              <a:pPr algn="just">
                <a:lnSpc>
                  <a:spcPct val="150000"/>
                </a:lnSpc>
              </a:pPr>
              <a:endPar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sp>
        <p:nvSpPr>
          <p:cNvPr id="1425" name="文本框 1424"/>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1669307888"/>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717"/>
                                        </p:tgtEl>
                                        <p:attrNameLst>
                                          <p:attrName>style.visibility</p:attrName>
                                        </p:attrNameLst>
                                      </p:cBhvr>
                                      <p:to>
                                        <p:strVal val="visible"/>
                                      </p:to>
                                    </p:set>
                                    <p:anim calcmode="lin" valueType="num">
                                      <p:cBhvr>
                                        <p:cTn id="17" dur="100" fill="hold"/>
                                        <p:tgtEl>
                                          <p:spTgt spid="717"/>
                                        </p:tgtEl>
                                        <p:attrNameLst>
                                          <p:attrName>ppt_w</p:attrName>
                                        </p:attrNameLst>
                                      </p:cBhvr>
                                      <p:tavLst>
                                        <p:tav tm="0">
                                          <p:val>
                                            <p:fltVal val="0"/>
                                          </p:val>
                                        </p:tav>
                                        <p:tav tm="100000">
                                          <p:val>
                                            <p:strVal val="#ppt_w"/>
                                          </p:val>
                                        </p:tav>
                                      </p:tavLst>
                                    </p:anim>
                                    <p:anim calcmode="lin" valueType="num">
                                      <p:cBhvr>
                                        <p:cTn id="18" dur="100" fill="hold"/>
                                        <p:tgtEl>
                                          <p:spTgt spid="717"/>
                                        </p:tgtEl>
                                        <p:attrNameLst>
                                          <p:attrName>ppt_h</p:attrName>
                                        </p:attrNameLst>
                                      </p:cBhvr>
                                      <p:tavLst>
                                        <p:tav tm="0">
                                          <p:val>
                                            <p:fltVal val="0"/>
                                          </p:val>
                                        </p:tav>
                                        <p:tav tm="100000">
                                          <p:val>
                                            <p:strVal val="#ppt_h"/>
                                          </p:val>
                                        </p:tav>
                                      </p:tavLst>
                                    </p:anim>
                                    <p:animEffect transition="in" filter="fade">
                                      <p:cBhvr>
                                        <p:cTn id="19" dur="100"/>
                                        <p:tgtEl>
                                          <p:spTgt spid="717"/>
                                        </p:tgtEl>
                                      </p:cBhvr>
                                    </p:animEffect>
                                  </p:childTnLst>
                                </p:cTn>
                              </p:par>
                              <p:par>
                                <p:cTn id="20" presetID="6" presetClass="emph" presetSubtype="0" fill="hold" nodeType="withEffect">
                                  <p:stCondLst>
                                    <p:cond delay="100"/>
                                  </p:stCondLst>
                                  <p:childTnLst>
                                    <p:animScale>
                                      <p:cBhvr>
                                        <p:cTn id="21" dur="100" fill="hold"/>
                                        <p:tgtEl>
                                          <p:spTgt spid="717"/>
                                        </p:tgtEl>
                                      </p:cBhvr>
                                      <p:by x="110000" y="110000"/>
                                    </p:animScale>
                                  </p:childTnLst>
                                </p:cTn>
                              </p:par>
                              <p:par>
                                <p:cTn id="22" presetID="6" presetClass="emph" presetSubtype="0" fill="hold" nodeType="withEffect">
                                  <p:stCondLst>
                                    <p:cond delay="200"/>
                                  </p:stCondLst>
                                  <p:childTnLst>
                                    <p:animScale>
                                      <p:cBhvr>
                                        <p:cTn id="23" dur="200" fill="hold"/>
                                        <p:tgtEl>
                                          <p:spTgt spid="717"/>
                                        </p:tgtEl>
                                      </p:cBhvr>
                                      <p:by x="90000" y="90000"/>
                                    </p:animScale>
                                  </p:childTnLst>
                                </p:cTn>
                              </p:par>
                              <p:par>
                                <p:cTn id="24" presetID="6" presetClass="emph" presetSubtype="0" fill="hold" nodeType="withEffect">
                                  <p:stCondLst>
                                    <p:cond delay="400"/>
                                  </p:stCondLst>
                                  <p:childTnLst>
                                    <p:animScale>
                                      <p:cBhvr>
                                        <p:cTn id="25" dur="100" fill="hold"/>
                                        <p:tgtEl>
                                          <p:spTgt spid="717"/>
                                        </p:tgtEl>
                                      </p:cBhvr>
                                      <p:by x="105000" y="105000"/>
                                    </p:animScale>
                                  </p:childTnLst>
                                </p:cTn>
                              </p:par>
                              <p:par>
                                <p:cTn id="26" presetID="6" presetClass="emph" presetSubtype="0" fill="hold" nodeType="withEffect">
                                  <p:stCondLst>
                                    <p:cond delay="500"/>
                                  </p:stCondLst>
                                  <p:childTnLst>
                                    <p:animScale>
                                      <p:cBhvr>
                                        <p:cTn id="27" dur="200" fill="hold"/>
                                        <p:tgtEl>
                                          <p:spTgt spid="717"/>
                                        </p:tgtEl>
                                      </p:cBhvr>
                                      <p:by x="95000" y="95000"/>
                                    </p:animScale>
                                  </p:childTnLst>
                                </p:cTn>
                              </p:par>
                            </p:childTnLst>
                          </p:cTn>
                        </p:par>
                        <p:par>
                          <p:cTn id="28" fill="hold">
                            <p:stCondLst>
                              <p:cond delay="1700"/>
                            </p:stCondLst>
                            <p:childTnLst>
                              <p:par>
                                <p:cTn id="29" presetID="53" presetClass="entr" presetSubtype="16" fill="hold" nodeType="afterEffect">
                                  <p:stCondLst>
                                    <p:cond delay="0"/>
                                  </p:stCondLst>
                                  <p:childTnLst>
                                    <p:set>
                                      <p:cBhvr>
                                        <p:cTn id="30" dur="1" fill="hold">
                                          <p:stCondLst>
                                            <p:cond delay="0"/>
                                          </p:stCondLst>
                                        </p:cTn>
                                        <p:tgtEl>
                                          <p:spTgt spid="891"/>
                                        </p:tgtEl>
                                        <p:attrNameLst>
                                          <p:attrName>style.visibility</p:attrName>
                                        </p:attrNameLst>
                                      </p:cBhvr>
                                      <p:to>
                                        <p:strVal val="visible"/>
                                      </p:to>
                                    </p:set>
                                    <p:anim calcmode="lin" valueType="num">
                                      <p:cBhvr>
                                        <p:cTn id="31" dur="100" fill="hold"/>
                                        <p:tgtEl>
                                          <p:spTgt spid="891"/>
                                        </p:tgtEl>
                                        <p:attrNameLst>
                                          <p:attrName>ppt_w</p:attrName>
                                        </p:attrNameLst>
                                      </p:cBhvr>
                                      <p:tavLst>
                                        <p:tav tm="0">
                                          <p:val>
                                            <p:fltVal val="0"/>
                                          </p:val>
                                        </p:tav>
                                        <p:tav tm="100000">
                                          <p:val>
                                            <p:strVal val="#ppt_w"/>
                                          </p:val>
                                        </p:tav>
                                      </p:tavLst>
                                    </p:anim>
                                    <p:anim calcmode="lin" valueType="num">
                                      <p:cBhvr>
                                        <p:cTn id="32" dur="100" fill="hold"/>
                                        <p:tgtEl>
                                          <p:spTgt spid="891"/>
                                        </p:tgtEl>
                                        <p:attrNameLst>
                                          <p:attrName>ppt_h</p:attrName>
                                        </p:attrNameLst>
                                      </p:cBhvr>
                                      <p:tavLst>
                                        <p:tav tm="0">
                                          <p:val>
                                            <p:fltVal val="0"/>
                                          </p:val>
                                        </p:tav>
                                        <p:tav tm="100000">
                                          <p:val>
                                            <p:strVal val="#ppt_h"/>
                                          </p:val>
                                        </p:tav>
                                      </p:tavLst>
                                    </p:anim>
                                    <p:animEffect transition="in" filter="fade">
                                      <p:cBhvr>
                                        <p:cTn id="33" dur="100"/>
                                        <p:tgtEl>
                                          <p:spTgt spid="891"/>
                                        </p:tgtEl>
                                      </p:cBhvr>
                                    </p:animEffect>
                                  </p:childTnLst>
                                </p:cTn>
                              </p:par>
                              <p:par>
                                <p:cTn id="34" presetID="6" presetClass="emph" presetSubtype="0" fill="hold" nodeType="withEffect">
                                  <p:stCondLst>
                                    <p:cond delay="100"/>
                                  </p:stCondLst>
                                  <p:childTnLst>
                                    <p:animScale>
                                      <p:cBhvr>
                                        <p:cTn id="35" dur="100" fill="hold"/>
                                        <p:tgtEl>
                                          <p:spTgt spid="891"/>
                                        </p:tgtEl>
                                      </p:cBhvr>
                                      <p:by x="110000" y="110000"/>
                                    </p:animScale>
                                  </p:childTnLst>
                                </p:cTn>
                              </p:par>
                              <p:par>
                                <p:cTn id="36" presetID="6" presetClass="emph" presetSubtype="0" fill="hold" nodeType="withEffect">
                                  <p:stCondLst>
                                    <p:cond delay="200"/>
                                  </p:stCondLst>
                                  <p:childTnLst>
                                    <p:animScale>
                                      <p:cBhvr>
                                        <p:cTn id="37" dur="200" fill="hold"/>
                                        <p:tgtEl>
                                          <p:spTgt spid="891"/>
                                        </p:tgtEl>
                                      </p:cBhvr>
                                      <p:by x="90000" y="90000"/>
                                    </p:animScale>
                                  </p:childTnLst>
                                </p:cTn>
                              </p:par>
                              <p:par>
                                <p:cTn id="38" presetID="6" presetClass="emph" presetSubtype="0" fill="hold" nodeType="withEffect">
                                  <p:stCondLst>
                                    <p:cond delay="400"/>
                                  </p:stCondLst>
                                  <p:childTnLst>
                                    <p:animScale>
                                      <p:cBhvr>
                                        <p:cTn id="39" dur="100" fill="hold"/>
                                        <p:tgtEl>
                                          <p:spTgt spid="891"/>
                                        </p:tgtEl>
                                      </p:cBhvr>
                                      <p:by x="105000" y="105000"/>
                                    </p:animScale>
                                  </p:childTnLst>
                                </p:cTn>
                              </p:par>
                              <p:par>
                                <p:cTn id="40" presetID="6" presetClass="emph" presetSubtype="0" fill="hold" nodeType="withEffect">
                                  <p:stCondLst>
                                    <p:cond delay="500"/>
                                  </p:stCondLst>
                                  <p:childTnLst>
                                    <p:animScale>
                                      <p:cBhvr>
                                        <p:cTn id="41" dur="200" fill="hold"/>
                                        <p:tgtEl>
                                          <p:spTgt spid="891"/>
                                        </p:tgtEl>
                                      </p:cBhvr>
                                      <p:by x="95000" y="95000"/>
                                    </p:animScale>
                                  </p:childTnLst>
                                </p:cTn>
                              </p:par>
                            </p:childTnLst>
                          </p:cTn>
                        </p:par>
                        <p:par>
                          <p:cTn id="42" fill="hold">
                            <p:stCondLst>
                              <p:cond delay="2400"/>
                            </p:stCondLst>
                            <p:childTnLst>
                              <p:par>
                                <p:cTn id="43" presetID="53" presetClass="entr" presetSubtype="16" fill="hold" nodeType="afterEffect">
                                  <p:stCondLst>
                                    <p:cond delay="0"/>
                                  </p:stCondLst>
                                  <p:childTnLst>
                                    <p:set>
                                      <p:cBhvr>
                                        <p:cTn id="44" dur="1" fill="hold">
                                          <p:stCondLst>
                                            <p:cond delay="0"/>
                                          </p:stCondLst>
                                        </p:cTn>
                                        <p:tgtEl>
                                          <p:spTgt spid="1065"/>
                                        </p:tgtEl>
                                        <p:attrNameLst>
                                          <p:attrName>style.visibility</p:attrName>
                                        </p:attrNameLst>
                                      </p:cBhvr>
                                      <p:to>
                                        <p:strVal val="visible"/>
                                      </p:to>
                                    </p:set>
                                    <p:anim calcmode="lin" valueType="num">
                                      <p:cBhvr>
                                        <p:cTn id="45" dur="100" fill="hold"/>
                                        <p:tgtEl>
                                          <p:spTgt spid="1065"/>
                                        </p:tgtEl>
                                        <p:attrNameLst>
                                          <p:attrName>ppt_w</p:attrName>
                                        </p:attrNameLst>
                                      </p:cBhvr>
                                      <p:tavLst>
                                        <p:tav tm="0">
                                          <p:val>
                                            <p:fltVal val="0"/>
                                          </p:val>
                                        </p:tav>
                                        <p:tav tm="100000">
                                          <p:val>
                                            <p:strVal val="#ppt_w"/>
                                          </p:val>
                                        </p:tav>
                                      </p:tavLst>
                                    </p:anim>
                                    <p:anim calcmode="lin" valueType="num">
                                      <p:cBhvr>
                                        <p:cTn id="46" dur="100" fill="hold"/>
                                        <p:tgtEl>
                                          <p:spTgt spid="1065"/>
                                        </p:tgtEl>
                                        <p:attrNameLst>
                                          <p:attrName>ppt_h</p:attrName>
                                        </p:attrNameLst>
                                      </p:cBhvr>
                                      <p:tavLst>
                                        <p:tav tm="0">
                                          <p:val>
                                            <p:fltVal val="0"/>
                                          </p:val>
                                        </p:tav>
                                        <p:tav tm="100000">
                                          <p:val>
                                            <p:strVal val="#ppt_h"/>
                                          </p:val>
                                        </p:tav>
                                      </p:tavLst>
                                    </p:anim>
                                    <p:animEffect transition="in" filter="fade">
                                      <p:cBhvr>
                                        <p:cTn id="47" dur="100"/>
                                        <p:tgtEl>
                                          <p:spTgt spid="1065"/>
                                        </p:tgtEl>
                                      </p:cBhvr>
                                    </p:animEffect>
                                  </p:childTnLst>
                                </p:cTn>
                              </p:par>
                              <p:par>
                                <p:cTn id="48" presetID="6" presetClass="emph" presetSubtype="0" fill="hold" nodeType="withEffect">
                                  <p:stCondLst>
                                    <p:cond delay="100"/>
                                  </p:stCondLst>
                                  <p:childTnLst>
                                    <p:animScale>
                                      <p:cBhvr>
                                        <p:cTn id="49" dur="100" fill="hold"/>
                                        <p:tgtEl>
                                          <p:spTgt spid="1065"/>
                                        </p:tgtEl>
                                      </p:cBhvr>
                                      <p:by x="110000" y="110000"/>
                                    </p:animScale>
                                  </p:childTnLst>
                                </p:cTn>
                              </p:par>
                              <p:par>
                                <p:cTn id="50" presetID="6" presetClass="emph" presetSubtype="0" fill="hold" nodeType="withEffect">
                                  <p:stCondLst>
                                    <p:cond delay="200"/>
                                  </p:stCondLst>
                                  <p:childTnLst>
                                    <p:animScale>
                                      <p:cBhvr>
                                        <p:cTn id="51" dur="200" fill="hold"/>
                                        <p:tgtEl>
                                          <p:spTgt spid="1065"/>
                                        </p:tgtEl>
                                      </p:cBhvr>
                                      <p:by x="90000" y="90000"/>
                                    </p:animScale>
                                  </p:childTnLst>
                                </p:cTn>
                              </p:par>
                              <p:par>
                                <p:cTn id="52" presetID="6" presetClass="emph" presetSubtype="0" fill="hold" nodeType="withEffect">
                                  <p:stCondLst>
                                    <p:cond delay="400"/>
                                  </p:stCondLst>
                                  <p:childTnLst>
                                    <p:animScale>
                                      <p:cBhvr>
                                        <p:cTn id="53" dur="100" fill="hold"/>
                                        <p:tgtEl>
                                          <p:spTgt spid="1065"/>
                                        </p:tgtEl>
                                      </p:cBhvr>
                                      <p:by x="105000" y="105000"/>
                                    </p:animScale>
                                  </p:childTnLst>
                                </p:cTn>
                              </p:par>
                              <p:par>
                                <p:cTn id="54" presetID="6" presetClass="emph" presetSubtype="0" fill="hold" nodeType="withEffect">
                                  <p:stCondLst>
                                    <p:cond delay="500"/>
                                  </p:stCondLst>
                                  <p:childTnLst>
                                    <p:animScale>
                                      <p:cBhvr>
                                        <p:cTn id="55" dur="200" fill="hold"/>
                                        <p:tgtEl>
                                          <p:spTgt spid="1065"/>
                                        </p:tgtEl>
                                      </p:cBhvr>
                                      <p:by x="95000" y="95000"/>
                                    </p:animScale>
                                  </p:childTnLst>
                                </p:cTn>
                              </p:par>
                            </p:childTnLst>
                          </p:cTn>
                        </p:par>
                        <p:par>
                          <p:cTn id="56" fill="hold">
                            <p:stCondLst>
                              <p:cond delay="3100"/>
                            </p:stCondLst>
                            <p:childTnLst>
                              <p:par>
                                <p:cTn id="57" presetID="53" presetClass="entr" presetSubtype="16" fill="hold" nodeType="afterEffect">
                                  <p:stCondLst>
                                    <p:cond delay="0"/>
                                  </p:stCondLst>
                                  <p:childTnLst>
                                    <p:set>
                                      <p:cBhvr>
                                        <p:cTn id="58" dur="1" fill="hold">
                                          <p:stCondLst>
                                            <p:cond delay="0"/>
                                          </p:stCondLst>
                                        </p:cTn>
                                        <p:tgtEl>
                                          <p:spTgt spid="1239"/>
                                        </p:tgtEl>
                                        <p:attrNameLst>
                                          <p:attrName>style.visibility</p:attrName>
                                        </p:attrNameLst>
                                      </p:cBhvr>
                                      <p:to>
                                        <p:strVal val="visible"/>
                                      </p:to>
                                    </p:set>
                                    <p:anim calcmode="lin" valueType="num">
                                      <p:cBhvr>
                                        <p:cTn id="59" dur="100" fill="hold"/>
                                        <p:tgtEl>
                                          <p:spTgt spid="1239"/>
                                        </p:tgtEl>
                                        <p:attrNameLst>
                                          <p:attrName>ppt_w</p:attrName>
                                        </p:attrNameLst>
                                      </p:cBhvr>
                                      <p:tavLst>
                                        <p:tav tm="0">
                                          <p:val>
                                            <p:fltVal val="0"/>
                                          </p:val>
                                        </p:tav>
                                        <p:tav tm="100000">
                                          <p:val>
                                            <p:strVal val="#ppt_w"/>
                                          </p:val>
                                        </p:tav>
                                      </p:tavLst>
                                    </p:anim>
                                    <p:anim calcmode="lin" valueType="num">
                                      <p:cBhvr>
                                        <p:cTn id="60" dur="100" fill="hold"/>
                                        <p:tgtEl>
                                          <p:spTgt spid="1239"/>
                                        </p:tgtEl>
                                        <p:attrNameLst>
                                          <p:attrName>ppt_h</p:attrName>
                                        </p:attrNameLst>
                                      </p:cBhvr>
                                      <p:tavLst>
                                        <p:tav tm="0">
                                          <p:val>
                                            <p:fltVal val="0"/>
                                          </p:val>
                                        </p:tav>
                                        <p:tav tm="100000">
                                          <p:val>
                                            <p:strVal val="#ppt_h"/>
                                          </p:val>
                                        </p:tav>
                                      </p:tavLst>
                                    </p:anim>
                                    <p:animEffect transition="in" filter="fade">
                                      <p:cBhvr>
                                        <p:cTn id="61" dur="100"/>
                                        <p:tgtEl>
                                          <p:spTgt spid="1239"/>
                                        </p:tgtEl>
                                      </p:cBhvr>
                                    </p:animEffect>
                                  </p:childTnLst>
                                </p:cTn>
                              </p:par>
                              <p:par>
                                <p:cTn id="62" presetID="6" presetClass="emph" presetSubtype="0" fill="hold" nodeType="withEffect">
                                  <p:stCondLst>
                                    <p:cond delay="100"/>
                                  </p:stCondLst>
                                  <p:childTnLst>
                                    <p:animScale>
                                      <p:cBhvr>
                                        <p:cTn id="63" dur="100" fill="hold"/>
                                        <p:tgtEl>
                                          <p:spTgt spid="1239"/>
                                        </p:tgtEl>
                                      </p:cBhvr>
                                      <p:by x="110000" y="110000"/>
                                    </p:animScale>
                                  </p:childTnLst>
                                </p:cTn>
                              </p:par>
                              <p:par>
                                <p:cTn id="64" presetID="6" presetClass="emph" presetSubtype="0" fill="hold" nodeType="withEffect">
                                  <p:stCondLst>
                                    <p:cond delay="200"/>
                                  </p:stCondLst>
                                  <p:childTnLst>
                                    <p:animScale>
                                      <p:cBhvr>
                                        <p:cTn id="65" dur="200" fill="hold"/>
                                        <p:tgtEl>
                                          <p:spTgt spid="1239"/>
                                        </p:tgtEl>
                                      </p:cBhvr>
                                      <p:by x="90000" y="90000"/>
                                    </p:animScale>
                                  </p:childTnLst>
                                </p:cTn>
                              </p:par>
                              <p:par>
                                <p:cTn id="66" presetID="6" presetClass="emph" presetSubtype="0" fill="hold" nodeType="withEffect">
                                  <p:stCondLst>
                                    <p:cond delay="400"/>
                                  </p:stCondLst>
                                  <p:childTnLst>
                                    <p:animScale>
                                      <p:cBhvr>
                                        <p:cTn id="67" dur="100" fill="hold"/>
                                        <p:tgtEl>
                                          <p:spTgt spid="1239"/>
                                        </p:tgtEl>
                                      </p:cBhvr>
                                      <p:by x="105000" y="105000"/>
                                    </p:animScale>
                                  </p:childTnLst>
                                </p:cTn>
                              </p:par>
                              <p:par>
                                <p:cTn id="68" presetID="6" presetClass="emph" presetSubtype="0" fill="hold" nodeType="withEffect">
                                  <p:stCondLst>
                                    <p:cond delay="500"/>
                                  </p:stCondLst>
                                  <p:childTnLst>
                                    <p:animScale>
                                      <p:cBhvr>
                                        <p:cTn id="69" dur="200" fill="hold"/>
                                        <p:tgtEl>
                                          <p:spTgt spid="1239"/>
                                        </p:tgtEl>
                                      </p:cBhvr>
                                      <p:by x="95000" y="95000"/>
                                    </p:animScale>
                                  </p:childTnLst>
                                </p:cTn>
                              </p:par>
                            </p:childTnLst>
                          </p:cTn>
                        </p:par>
                        <p:par>
                          <p:cTn id="70" fill="hold">
                            <p:stCondLst>
                              <p:cond delay="3800"/>
                            </p:stCondLst>
                            <p:childTnLst>
                              <p:par>
                                <p:cTn id="71" presetID="21" presetClass="entr" presetSubtype="1" fill="hold" nodeType="afterEffect">
                                  <p:stCondLst>
                                    <p:cond delay="0"/>
                                  </p:stCondLst>
                                  <p:childTnLst>
                                    <p:set>
                                      <p:cBhvr>
                                        <p:cTn id="72" dur="1" fill="hold">
                                          <p:stCondLst>
                                            <p:cond delay="0"/>
                                          </p:stCondLst>
                                        </p:cTn>
                                        <p:tgtEl>
                                          <p:spTgt spid="721"/>
                                        </p:tgtEl>
                                        <p:attrNameLst>
                                          <p:attrName>style.visibility</p:attrName>
                                        </p:attrNameLst>
                                      </p:cBhvr>
                                      <p:to>
                                        <p:strVal val="visible"/>
                                      </p:to>
                                    </p:set>
                                    <p:animEffect transition="in" filter="wheel(1)">
                                      <p:cBhvr>
                                        <p:cTn id="73" dur="1000"/>
                                        <p:tgtEl>
                                          <p:spTgt spid="721"/>
                                        </p:tgtEl>
                                      </p:cBhvr>
                                    </p:animEffect>
                                  </p:childTnLst>
                                </p:cTn>
                              </p:par>
                            </p:childTnLst>
                          </p:cTn>
                        </p:par>
                        <p:par>
                          <p:cTn id="74" fill="hold">
                            <p:stCondLst>
                              <p:cond delay="4800"/>
                            </p:stCondLst>
                            <p:childTnLst>
                              <p:par>
                                <p:cTn id="75" presetID="14" presetClass="entr" presetSubtype="10" fill="hold" grpId="0" nodeType="afterEffect">
                                  <p:stCondLst>
                                    <p:cond delay="0"/>
                                  </p:stCondLst>
                                  <p:childTnLst>
                                    <p:set>
                                      <p:cBhvr>
                                        <p:cTn id="76" dur="1" fill="hold">
                                          <p:stCondLst>
                                            <p:cond delay="0"/>
                                          </p:stCondLst>
                                        </p:cTn>
                                        <p:tgtEl>
                                          <p:spTgt spid="720"/>
                                        </p:tgtEl>
                                        <p:attrNameLst>
                                          <p:attrName>style.visibility</p:attrName>
                                        </p:attrNameLst>
                                      </p:cBhvr>
                                      <p:to>
                                        <p:strVal val="visible"/>
                                      </p:to>
                                    </p:set>
                                    <p:animEffect transition="in" filter="randombar(horizontal)">
                                      <p:cBhvr>
                                        <p:cTn id="77" dur="500"/>
                                        <p:tgtEl>
                                          <p:spTgt spid="720"/>
                                        </p:tgtEl>
                                      </p:cBhvr>
                                    </p:animEffect>
                                  </p:childTnLst>
                                </p:cTn>
                              </p:par>
                            </p:childTnLst>
                          </p:cTn>
                        </p:par>
                        <p:par>
                          <p:cTn id="78" fill="hold">
                            <p:stCondLst>
                              <p:cond delay="5300"/>
                            </p:stCondLst>
                            <p:childTnLst>
                              <p:par>
                                <p:cTn id="79" presetID="22" presetClass="entr" presetSubtype="1" fill="hold" nodeType="afterEffect">
                                  <p:stCondLst>
                                    <p:cond delay="0"/>
                                  </p:stCondLst>
                                  <p:childTnLst>
                                    <p:set>
                                      <p:cBhvr>
                                        <p:cTn id="80" dur="1" fill="hold">
                                          <p:stCondLst>
                                            <p:cond delay="0"/>
                                          </p:stCondLst>
                                        </p:cTn>
                                        <p:tgtEl>
                                          <p:spTgt spid="1422"/>
                                        </p:tgtEl>
                                        <p:attrNameLst>
                                          <p:attrName>style.visibility</p:attrName>
                                        </p:attrNameLst>
                                      </p:cBhvr>
                                      <p:to>
                                        <p:strVal val="visible"/>
                                      </p:to>
                                    </p:set>
                                    <p:animEffect transition="in" filter="wipe(up)">
                                      <p:cBhvr>
                                        <p:cTn id="81" dur="500"/>
                                        <p:tgtEl>
                                          <p:spTgt spid="1422"/>
                                        </p:tgtEl>
                                      </p:cBhvr>
                                    </p:animEffect>
                                  </p:childTnLst>
                                </p:cTn>
                              </p:par>
                            </p:childTnLst>
                          </p:cTn>
                        </p:par>
                        <p:par>
                          <p:cTn id="82" fill="hold">
                            <p:stCondLst>
                              <p:cond delay="5800"/>
                            </p:stCondLst>
                            <p:childTnLst>
                              <p:par>
                                <p:cTn id="83" presetID="21" presetClass="entr" presetSubtype="1" fill="hold" nodeType="afterEffect">
                                  <p:stCondLst>
                                    <p:cond delay="0"/>
                                  </p:stCondLst>
                                  <p:childTnLst>
                                    <p:set>
                                      <p:cBhvr>
                                        <p:cTn id="84" dur="1" fill="hold">
                                          <p:stCondLst>
                                            <p:cond delay="0"/>
                                          </p:stCondLst>
                                        </p:cTn>
                                        <p:tgtEl>
                                          <p:spTgt spid="895"/>
                                        </p:tgtEl>
                                        <p:attrNameLst>
                                          <p:attrName>style.visibility</p:attrName>
                                        </p:attrNameLst>
                                      </p:cBhvr>
                                      <p:to>
                                        <p:strVal val="visible"/>
                                      </p:to>
                                    </p:set>
                                    <p:animEffect transition="in" filter="wheel(1)">
                                      <p:cBhvr>
                                        <p:cTn id="85" dur="1000"/>
                                        <p:tgtEl>
                                          <p:spTgt spid="895"/>
                                        </p:tgtEl>
                                      </p:cBhvr>
                                    </p:animEffect>
                                  </p:childTnLst>
                                </p:cTn>
                              </p:par>
                            </p:childTnLst>
                          </p:cTn>
                        </p:par>
                        <p:par>
                          <p:cTn id="86" fill="hold">
                            <p:stCondLst>
                              <p:cond delay="6800"/>
                            </p:stCondLst>
                            <p:childTnLst>
                              <p:par>
                                <p:cTn id="87" presetID="14" presetClass="entr" presetSubtype="10" fill="hold" grpId="0" nodeType="afterEffect">
                                  <p:stCondLst>
                                    <p:cond delay="0"/>
                                  </p:stCondLst>
                                  <p:childTnLst>
                                    <p:set>
                                      <p:cBhvr>
                                        <p:cTn id="88" dur="1" fill="hold">
                                          <p:stCondLst>
                                            <p:cond delay="0"/>
                                          </p:stCondLst>
                                        </p:cTn>
                                        <p:tgtEl>
                                          <p:spTgt spid="894"/>
                                        </p:tgtEl>
                                        <p:attrNameLst>
                                          <p:attrName>style.visibility</p:attrName>
                                        </p:attrNameLst>
                                      </p:cBhvr>
                                      <p:to>
                                        <p:strVal val="visible"/>
                                      </p:to>
                                    </p:set>
                                    <p:animEffect transition="in" filter="randombar(horizontal)">
                                      <p:cBhvr>
                                        <p:cTn id="89" dur="500"/>
                                        <p:tgtEl>
                                          <p:spTgt spid="894"/>
                                        </p:tgtEl>
                                      </p:cBhvr>
                                    </p:animEffect>
                                  </p:childTnLst>
                                </p:cTn>
                              </p:par>
                            </p:childTnLst>
                          </p:cTn>
                        </p:par>
                        <p:par>
                          <p:cTn id="90" fill="hold">
                            <p:stCondLst>
                              <p:cond delay="7300"/>
                            </p:stCondLst>
                            <p:childTnLst>
                              <p:par>
                                <p:cTn id="91" presetID="22" presetClass="entr" presetSubtype="1" fill="hold" nodeType="afterEffect">
                                  <p:stCondLst>
                                    <p:cond delay="0"/>
                                  </p:stCondLst>
                                  <p:childTnLst>
                                    <p:set>
                                      <p:cBhvr>
                                        <p:cTn id="92" dur="1" fill="hold">
                                          <p:stCondLst>
                                            <p:cond delay="0"/>
                                          </p:stCondLst>
                                        </p:cTn>
                                        <p:tgtEl>
                                          <p:spTgt spid="1416"/>
                                        </p:tgtEl>
                                        <p:attrNameLst>
                                          <p:attrName>style.visibility</p:attrName>
                                        </p:attrNameLst>
                                      </p:cBhvr>
                                      <p:to>
                                        <p:strVal val="visible"/>
                                      </p:to>
                                    </p:set>
                                    <p:animEffect transition="in" filter="wipe(up)">
                                      <p:cBhvr>
                                        <p:cTn id="93" dur="500"/>
                                        <p:tgtEl>
                                          <p:spTgt spid="1416"/>
                                        </p:tgtEl>
                                      </p:cBhvr>
                                    </p:animEffect>
                                  </p:childTnLst>
                                </p:cTn>
                              </p:par>
                            </p:childTnLst>
                          </p:cTn>
                        </p:par>
                        <p:par>
                          <p:cTn id="94" fill="hold">
                            <p:stCondLst>
                              <p:cond delay="7800"/>
                            </p:stCondLst>
                            <p:childTnLst>
                              <p:par>
                                <p:cTn id="95" presetID="21" presetClass="entr" presetSubtype="1" fill="hold" nodeType="afterEffect">
                                  <p:stCondLst>
                                    <p:cond delay="0"/>
                                  </p:stCondLst>
                                  <p:childTnLst>
                                    <p:set>
                                      <p:cBhvr>
                                        <p:cTn id="96" dur="1" fill="hold">
                                          <p:stCondLst>
                                            <p:cond delay="0"/>
                                          </p:stCondLst>
                                        </p:cTn>
                                        <p:tgtEl>
                                          <p:spTgt spid="1069"/>
                                        </p:tgtEl>
                                        <p:attrNameLst>
                                          <p:attrName>style.visibility</p:attrName>
                                        </p:attrNameLst>
                                      </p:cBhvr>
                                      <p:to>
                                        <p:strVal val="visible"/>
                                      </p:to>
                                    </p:set>
                                    <p:animEffect transition="in" filter="wheel(1)">
                                      <p:cBhvr>
                                        <p:cTn id="97" dur="1000"/>
                                        <p:tgtEl>
                                          <p:spTgt spid="1069"/>
                                        </p:tgtEl>
                                      </p:cBhvr>
                                    </p:animEffect>
                                  </p:childTnLst>
                                </p:cTn>
                              </p:par>
                            </p:childTnLst>
                          </p:cTn>
                        </p:par>
                        <p:par>
                          <p:cTn id="98" fill="hold">
                            <p:stCondLst>
                              <p:cond delay="8800"/>
                            </p:stCondLst>
                            <p:childTnLst>
                              <p:par>
                                <p:cTn id="99" presetID="14" presetClass="entr" presetSubtype="10" fill="hold" grpId="0" nodeType="afterEffect">
                                  <p:stCondLst>
                                    <p:cond delay="0"/>
                                  </p:stCondLst>
                                  <p:childTnLst>
                                    <p:set>
                                      <p:cBhvr>
                                        <p:cTn id="100" dur="1" fill="hold">
                                          <p:stCondLst>
                                            <p:cond delay="0"/>
                                          </p:stCondLst>
                                        </p:cTn>
                                        <p:tgtEl>
                                          <p:spTgt spid="1068"/>
                                        </p:tgtEl>
                                        <p:attrNameLst>
                                          <p:attrName>style.visibility</p:attrName>
                                        </p:attrNameLst>
                                      </p:cBhvr>
                                      <p:to>
                                        <p:strVal val="visible"/>
                                      </p:to>
                                    </p:set>
                                    <p:animEffect transition="in" filter="randombar(horizontal)">
                                      <p:cBhvr>
                                        <p:cTn id="101" dur="500"/>
                                        <p:tgtEl>
                                          <p:spTgt spid="1068"/>
                                        </p:tgtEl>
                                      </p:cBhvr>
                                    </p:animEffect>
                                  </p:childTnLst>
                                </p:cTn>
                              </p:par>
                            </p:childTnLst>
                          </p:cTn>
                        </p:par>
                        <p:par>
                          <p:cTn id="102" fill="hold">
                            <p:stCondLst>
                              <p:cond delay="9300"/>
                            </p:stCondLst>
                            <p:childTnLst>
                              <p:par>
                                <p:cTn id="103" presetID="22" presetClass="entr" presetSubtype="1" fill="hold" nodeType="afterEffect">
                                  <p:stCondLst>
                                    <p:cond delay="0"/>
                                  </p:stCondLst>
                                  <p:childTnLst>
                                    <p:set>
                                      <p:cBhvr>
                                        <p:cTn id="104" dur="1" fill="hold">
                                          <p:stCondLst>
                                            <p:cond delay="0"/>
                                          </p:stCondLst>
                                        </p:cTn>
                                        <p:tgtEl>
                                          <p:spTgt spid="1413"/>
                                        </p:tgtEl>
                                        <p:attrNameLst>
                                          <p:attrName>style.visibility</p:attrName>
                                        </p:attrNameLst>
                                      </p:cBhvr>
                                      <p:to>
                                        <p:strVal val="visible"/>
                                      </p:to>
                                    </p:set>
                                    <p:animEffect transition="in" filter="wipe(up)">
                                      <p:cBhvr>
                                        <p:cTn id="105" dur="500"/>
                                        <p:tgtEl>
                                          <p:spTgt spid="1413"/>
                                        </p:tgtEl>
                                      </p:cBhvr>
                                    </p:animEffect>
                                  </p:childTnLst>
                                </p:cTn>
                              </p:par>
                            </p:childTnLst>
                          </p:cTn>
                        </p:par>
                        <p:par>
                          <p:cTn id="106" fill="hold">
                            <p:stCondLst>
                              <p:cond delay="9800"/>
                            </p:stCondLst>
                            <p:childTnLst>
                              <p:par>
                                <p:cTn id="107" presetID="21" presetClass="entr" presetSubtype="1" fill="hold" nodeType="afterEffect">
                                  <p:stCondLst>
                                    <p:cond delay="0"/>
                                  </p:stCondLst>
                                  <p:childTnLst>
                                    <p:set>
                                      <p:cBhvr>
                                        <p:cTn id="108" dur="1" fill="hold">
                                          <p:stCondLst>
                                            <p:cond delay="0"/>
                                          </p:stCondLst>
                                        </p:cTn>
                                        <p:tgtEl>
                                          <p:spTgt spid="1243"/>
                                        </p:tgtEl>
                                        <p:attrNameLst>
                                          <p:attrName>style.visibility</p:attrName>
                                        </p:attrNameLst>
                                      </p:cBhvr>
                                      <p:to>
                                        <p:strVal val="visible"/>
                                      </p:to>
                                    </p:set>
                                    <p:animEffect transition="in" filter="wheel(1)">
                                      <p:cBhvr>
                                        <p:cTn id="109" dur="1000"/>
                                        <p:tgtEl>
                                          <p:spTgt spid="1243"/>
                                        </p:tgtEl>
                                      </p:cBhvr>
                                    </p:animEffect>
                                  </p:childTnLst>
                                </p:cTn>
                              </p:par>
                            </p:childTnLst>
                          </p:cTn>
                        </p:par>
                        <p:par>
                          <p:cTn id="110" fill="hold">
                            <p:stCondLst>
                              <p:cond delay="10800"/>
                            </p:stCondLst>
                            <p:childTnLst>
                              <p:par>
                                <p:cTn id="111" presetID="14" presetClass="entr" presetSubtype="10" fill="hold" grpId="0" nodeType="afterEffect">
                                  <p:stCondLst>
                                    <p:cond delay="0"/>
                                  </p:stCondLst>
                                  <p:childTnLst>
                                    <p:set>
                                      <p:cBhvr>
                                        <p:cTn id="112" dur="1" fill="hold">
                                          <p:stCondLst>
                                            <p:cond delay="0"/>
                                          </p:stCondLst>
                                        </p:cTn>
                                        <p:tgtEl>
                                          <p:spTgt spid="1242"/>
                                        </p:tgtEl>
                                        <p:attrNameLst>
                                          <p:attrName>style.visibility</p:attrName>
                                        </p:attrNameLst>
                                      </p:cBhvr>
                                      <p:to>
                                        <p:strVal val="visible"/>
                                      </p:to>
                                    </p:set>
                                    <p:animEffect transition="in" filter="randombar(horizontal)">
                                      <p:cBhvr>
                                        <p:cTn id="113" dur="500"/>
                                        <p:tgtEl>
                                          <p:spTgt spid="1242"/>
                                        </p:tgtEl>
                                      </p:cBhvr>
                                    </p:animEffect>
                                  </p:childTnLst>
                                </p:cTn>
                              </p:par>
                            </p:childTnLst>
                          </p:cTn>
                        </p:par>
                        <p:par>
                          <p:cTn id="114" fill="hold">
                            <p:stCondLst>
                              <p:cond delay="11300"/>
                            </p:stCondLst>
                            <p:childTnLst>
                              <p:par>
                                <p:cTn id="115" presetID="22" presetClass="entr" presetSubtype="1" fill="hold" nodeType="afterEffect">
                                  <p:stCondLst>
                                    <p:cond delay="0"/>
                                  </p:stCondLst>
                                  <p:childTnLst>
                                    <p:set>
                                      <p:cBhvr>
                                        <p:cTn id="116" dur="1" fill="hold">
                                          <p:stCondLst>
                                            <p:cond delay="0"/>
                                          </p:stCondLst>
                                        </p:cTn>
                                        <p:tgtEl>
                                          <p:spTgt spid="1419"/>
                                        </p:tgtEl>
                                        <p:attrNameLst>
                                          <p:attrName>style.visibility</p:attrName>
                                        </p:attrNameLst>
                                      </p:cBhvr>
                                      <p:to>
                                        <p:strVal val="visible"/>
                                      </p:to>
                                    </p:set>
                                    <p:animEffect transition="in" filter="wipe(up)">
                                      <p:cBhvr>
                                        <p:cTn id="117" dur="500"/>
                                        <p:tgtEl>
                                          <p:spTgt spid="1419"/>
                                        </p:tgtEl>
                                      </p:cBhvr>
                                    </p:animEffect>
                                  </p:childTnLst>
                                </p:cTn>
                              </p:par>
                            </p:childTnLst>
                          </p:cTn>
                        </p:par>
                      </p:childTnLst>
                    </p:cTn>
                  </p:par>
                  <p:par>
                    <p:cTn id="118" fill="hold">
                      <p:stCondLst>
                        <p:cond delay="indefinite"/>
                      </p:stCondLst>
                      <p:childTnLst>
                        <p:par>
                          <p:cTn id="119" fill="hold">
                            <p:stCondLst>
                              <p:cond delay="0"/>
                            </p:stCondLst>
                            <p:childTnLst>
                              <p:par>
                                <p:cTn id="120" presetID="22" presetClass="entr" presetSubtype="4" fill="hold" grpId="0" nodeType="clickEffect">
                                  <p:stCondLst>
                                    <p:cond delay="0"/>
                                  </p:stCondLst>
                                  <p:childTnLst>
                                    <p:set>
                                      <p:cBhvr>
                                        <p:cTn id="121" dur="1" fill="hold">
                                          <p:stCondLst>
                                            <p:cond delay="0"/>
                                          </p:stCondLst>
                                        </p:cTn>
                                        <p:tgtEl>
                                          <p:spTgt spid="1425"/>
                                        </p:tgtEl>
                                        <p:attrNameLst>
                                          <p:attrName>style.visibility</p:attrName>
                                        </p:attrNameLst>
                                      </p:cBhvr>
                                      <p:to>
                                        <p:strVal val="visible"/>
                                      </p:to>
                                    </p:set>
                                    <p:animEffect transition="in" filter="wipe(down)">
                                      <p:cBhvr>
                                        <p:cTn id="122" dur="500"/>
                                        <p:tgtEl>
                                          <p:spTgt spid="14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20" grpId="0"/>
      <p:bldP spid="894" grpId="0"/>
      <p:bldP spid="1068" grpId="0"/>
      <p:bldP spid="1242" grpId="0"/>
      <p:bldP spid="142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4629412" y="3744686"/>
            <a:ext cx="2902815" cy="1761744"/>
          </a:xfrm>
          <a:prstGeom prst="rect">
            <a:avLst/>
          </a:prstGeom>
          <a:solidFill>
            <a:srgbClr val="FFB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4593814" y="2075543"/>
            <a:ext cx="2938414" cy="1669143"/>
          </a:xfrm>
          <a:prstGeom prst="rect">
            <a:avLst/>
          </a:prstGeom>
          <a:solidFill>
            <a:srgbClr val="01AC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165849" y="124732"/>
            <a:ext cx="1902126" cy="572748"/>
            <a:chOff x="6977188" y="1902560"/>
            <a:chExt cx="4158578" cy="998361"/>
          </a:xfrm>
        </p:grpSpPr>
        <p:sp>
          <p:nvSpPr>
            <p:cNvPr id="5" name="任意多边形 4"/>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 name="任意多边形 5"/>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0AF92"/>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sp>
        <p:nvSpPr>
          <p:cNvPr id="7" name="TextBox 93"/>
          <p:cNvSpPr txBox="1"/>
          <p:nvPr/>
        </p:nvSpPr>
        <p:spPr>
          <a:xfrm>
            <a:off x="435475" y="130735"/>
            <a:ext cx="1362874" cy="502766"/>
          </a:xfrm>
          <a:prstGeom prst="rect">
            <a:avLst/>
          </a:prstGeom>
          <a:noFill/>
        </p:spPr>
        <p:txBody>
          <a:bodyPr wrap="none" rtlCol="0">
            <a:spAutoFit/>
          </a:bodyPr>
          <a:lstStyle/>
          <a:p>
            <a:r>
              <a:rPr lang="zh-CN" altLang="en-US" sz="2667" spc="400" dirty="0" smtClean="0">
                <a:solidFill>
                  <a:schemeClr val="bg1"/>
                </a:solidFill>
                <a:latin typeface="+mj-ea"/>
                <a:ea typeface="+mj-ea"/>
              </a:rPr>
              <a:t>作品集</a:t>
            </a:r>
            <a:endParaRPr lang="zh-CN" altLang="en-US" sz="2667" spc="400" dirty="0">
              <a:solidFill>
                <a:schemeClr val="bg1"/>
              </a:solidFill>
              <a:latin typeface="+mj-ea"/>
              <a:ea typeface="+mj-ea"/>
            </a:endParaRPr>
          </a:p>
        </p:txBody>
      </p:sp>
      <p:pic>
        <p:nvPicPr>
          <p:cNvPr id="8" name="图片 7"/>
          <p:cNvPicPr>
            <a:picLocks noChangeAspect="1"/>
          </p:cNvPicPr>
          <p:nvPr/>
        </p:nvPicPr>
        <p:blipFill rotWithShape="1">
          <a:blip r:embed="rId3" cstate="print">
            <a:extLst>
              <a:ext uri="{28A0092B-C50C-407E-A947-70E740481C1C}">
                <a14:useLocalDpi xmlns:a14="http://schemas.microsoft.com/office/drawing/2010/main" xmlns="" val="0"/>
              </a:ext>
            </a:extLst>
          </a:blip>
          <a:srcRect b="2771"/>
          <a:stretch/>
        </p:blipFill>
        <p:spPr>
          <a:xfrm>
            <a:off x="666615" y="2090057"/>
            <a:ext cx="3927199" cy="457925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图片 8"/>
          <p:cNvPicPr>
            <a:picLocks noChangeAspect="1"/>
          </p:cNvPicPr>
          <p:nvPr/>
        </p:nvPicPr>
        <p:blipFill rotWithShape="1">
          <a:blip r:embed="rId4" cstate="print">
            <a:extLst>
              <a:ext uri="{28A0092B-C50C-407E-A947-70E740481C1C}">
                <a14:useLocalDpi xmlns:a14="http://schemas.microsoft.com/office/drawing/2010/main" xmlns="" val="0"/>
              </a:ext>
            </a:extLst>
          </a:blip>
          <a:srcRect b="8095"/>
          <a:stretch/>
        </p:blipFill>
        <p:spPr>
          <a:xfrm>
            <a:off x="7532228" y="382118"/>
            <a:ext cx="4529145" cy="513882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 name="文本框 113"/>
          <p:cNvSpPr txBox="1"/>
          <p:nvPr/>
        </p:nvSpPr>
        <p:spPr>
          <a:xfrm>
            <a:off x="4593814" y="2205476"/>
            <a:ext cx="2902815" cy="1384995"/>
          </a:xfrm>
          <a:prstGeom prst="rect">
            <a:avLst/>
          </a:prstGeom>
          <a:noFill/>
        </p:spPr>
        <p:txBody>
          <a:bodyPr wrap="square" rtlCol="0">
            <a:spAutoFit/>
          </a:bodyPr>
          <a:lstStyle/>
          <a:p>
            <a:pPr algn="r">
              <a:lnSpc>
                <a:spcPct val="150000"/>
              </a:lnSpc>
            </a:pPr>
            <a:r>
              <a:rPr lang="zh-CN" altLang="en-US" sz="1400" dirty="0" smtClean="0">
                <a:solidFill>
                  <a:schemeClr val="bg1"/>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3" name="文本框 113"/>
          <p:cNvSpPr txBox="1"/>
          <p:nvPr/>
        </p:nvSpPr>
        <p:spPr>
          <a:xfrm>
            <a:off x="4593814" y="3898901"/>
            <a:ext cx="2902815" cy="1384995"/>
          </a:xfrm>
          <a:prstGeom prst="rect">
            <a:avLst/>
          </a:prstGeom>
          <a:noFill/>
        </p:spPr>
        <p:txBody>
          <a:bodyPr wrap="square" rtlCol="0">
            <a:spAutoFit/>
          </a:bodyPr>
          <a:lstStyle/>
          <a:p>
            <a:pPr>
              <a:lnSpc>
                <a:spcPct val="150000"/>
              </a:lnSpc>
            </a:pPr>
            <a:r>
              <a:rPr lang="zh-CN" altLang="en-US" sz="1400" dirty="0" smtClean="0">
                <a:solidFill>
                  <a:schemeClr val="bg1"/>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spTree>
    <p:extLst>
      <p:ext uri="{BB962C8B-B14F-4D97-AF65-F5344CB8AC3E}">
        <p14:creationId xmlns:p14="http://schemas.microsoft.com/office/powerpoint/2010/main" xmlns="" val="475211456"/>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p:tgtEl>
                                          <p:spTgt spid="7"/>
                                        </p:tgtEl>
                                        <p:attrNameLst>
                                          <p:attrName>ppt_x</p:attrName>
                                        </p:attrNameLst>
                                      </p:cBhvr>
                                      <p:tavLst>
                                        <p:tav tm="0">
                                          <p:val>
                                            <p:strVal val="#ppt_x-#ppt_w*1.125000"/>
                                          </p:val>
                                        </p:tav>
                                        <p:tav tm="100000">
                                          <p:val>
                                            <p:strVal val="#ppt_x"/>
                                          </p:val>
                                        </p:tav>
                                      </p:tavLst>
                                    </p:anim>
                                    <p:animEffect transition="in" filter="wipe(right)">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circle(in)">
                                      <p:cBhvr>
                                        <p:cTn id="18" dur="1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circle(in)">
                                      <p:cBhvr>
                                        <p:cTn id="23" dur="1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randombar(horizontal)">
                                      <p:cBhvr>
                                        <p:cTn id="28" dur="500"/>
                                        <p:tgtEl>
                                          <p:spTgt spid="10"/>
                                        </p:tgtEl>
                                      </p:cBhvr>
                                    </p:animEffect>
                                  </p:childTnLst>
                                </p:cTn>
                              </p:par>
                              <p:par>
                                <p:cTn id="29" presetID="14" presetClass="entr" presetSubtype="1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randombar(horizontal)">
                                      <p:cBhvr>
                                        <p:cTn id="31" dur="500"/>
                                        <p:tgtEl>
                                          <p:spTgt spid="11"/>
                                        </p:tgtEl>
                                      </p:cBhvr>
                                    </p:animEffect>
                                  </p:childTnLst>
                                </p:cTn>
                              </p:par>
                            </p:childTnLst>
                          </p:cTn>
                        </p:par>
                        <p:par>
                          <p:cTn id="32" fill="hold">
                            <p:stCondLst>
                              <p:cond delay="500"/>
                            </p:stCondLst>
                            <p:childTnLst>
                              <p:par>
                                <p:cTn id="33" presetID="22" presetClass="entr" presetSubtype="2"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right)">
                                      <p:cBhvr>
                                        <p:cTn id="35" dur="500"/>
                                        <p:tgtEl>
                                          <p:spTgt spid="12"/>
                                        </p:tgtEl>
                                      </p:cBhvr>
                                    </p:animEffect>
                                  </p:childTnLst>
                                </p:cTn>
                              </p:par>
                            </p:childTnLst>
                          </p:cTn>
                        </p:par>
                        <p:par>
                          <p:cTn id="36" fill="hold">
                            <p:stCondLst>
                              <p:cond delay="1000"/>
                            </p:stCondLst>
                            <p:childTnLst>
                              <p:par>
                                <p:cTn id="37" presetID="22" presetClass="entr" presetSubtype="8"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down)">
                                      <p:cBhvr>
                                        <p:cTn id="4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animBg="1"/>
      <p:bldP spid="7" grpId="0"/>
      <p:bldP spid="12" grpId="0"/>
      <p:bldP spid="13" grpId="0"/>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073771" y="3011870"/>
            <a:ext cx="2512862" cy="756646"/>
            <a:chOff x="6977188" y="1902560"/>
            <a:chExt cx="4158578" cy="998361"/>
          </a:xfrm>
        </p:grpSpPr>
        <p:sp>
          <p:nvSpPr>
            <p:cNvPr id="7" name="任意多边形 6"/>
            <p:cNvSpPr>
              <a:spLocks/>
            </p:cNvSpPr>
            <p:nvPr/>
          </p:nvSpPr>
          <p:spPr bwMode="auto">
            <a:xfrm>
              <a:off x="6977188"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8" name="任意多边形 7"/>
            <p:cNvSpPr>
              <a:spLocks/>
            </p:cNvSpPr>
            <p:nvPr/>
          </p:nvSpPr>
          <p:spPr bwMode="auto">
            <a:xfrm>
              <a:off x="7134952"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FFB850"/>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grpSp>
      <p:grpSp>
        <p:nvGrpSpPr>
          <p:cNvPr id="9" name="组合 8"/>
          <p:cNvGrpSpPr/>
          <p:nvPr/>
        </p:nvGrpSpPr>
        <p:grpSpPr>
          <a:xfrm>
            <a:off x="4118596" y="2797356"/>
            <a:ext cx="1268148" cy="1123545"/>
            <a:chOff x="3491031" y="1926499"/>
            <a:chExt cx="1268148" cy="1123545"/>
          </a:xfrm>
        </p:grpSpPr>
        <p:grpSp>
          <p:nvGrpSpPr>
            <p:cNvPr id="10" name="组合 9"/>
            <p:cNvGrpSpPr/>
            <p:nvPr/>
          </p:nvGrpSpPr>
          <p:grpSpPr>
            <a:xfrm rot="16200000">
              <a:off x="3563332" y="1854198"/>
              <a:ext cx="1123545" cy="1268148"/>
              <a:chOff x="8439633" y="3544650"/>
              <a:chExt cx="1611146" cy="1817848"/>
            </a:xfrm>
          </p:grpSpPr>
          <p:sp>
            <p:nvSpPr>
              <p:cNvPr id="12" name="Freeform 5"/>
              <p:cNvSpPr>
                <a:spLocks/>
              </p:cNvSpPr>
              <p:nvPr/>
            </p:nvSpPr>
            <p:spPr bwMode="auto">
              <a:xfrm rot="5400000">
                <a:off x="8336282" y="3648001"/>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 name="Freeform 5"/>
              <p:cNvSpPr>
                <a:spLocks/>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FFB850"/>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11" name="文本框 10"/>
            <p:cNvSpPr txBox="1"/>
            <p:nvPr/>
          </p:nvSpPr>
          <p:spPr>
            <a:xfrm>
              <a:off x="3834641" y="2156740"/>
              <a:ext cx="646331" cy="646331"/>
            </a:xfrm>
            <a:prstGeom prst="rect">
              <a:avLst/>
            </a:prstGeom>
            <a:noFill/>
          </p:spPr>
          <p:txBody>
            <a:bodyPr wrap="none" rtlCol="0">
              <a:spAutoFit/>
            </a:bodyPr>
            <a:lstStyle/>
            <a:p>
              <a:r>
                <a:rPr lang="en-US" altLang="zh-CN" sz="3600" dirty="0" smtClean="0">
                  <a:solidFill>
                    <a:schemeClr val="bg1"/>
                  </a:solidFill>
                  <a:latin typeface="+mj-ea"/>
                  <a:ea typeface="+mj-ea"/>
                </a:rPr>
                <a:t>02</a:t>
              </a:r>
              <a:endParaRPr lang="zh-CN" altLang="en-US" sz="3600" dirty="0">
                <a:solidFill>
                  <a:schemeClr val="bg1"/>
                </a:solidFill>
                <a:latin typeface="+mj-ea"/>
                <a:ea typeface="+mj-ea"/>
              </a:endParaRPr>
            </a:p>
          </p:txBody>
        </p:sp>
      </p:grpSp>
      <p:sp>
        <p:nvSpPr>
          <p:cNvPr id="14" name="TextBox 6"/>
          <p:cNvSpPr txBox="1">
            <a:spLocks noChangeArrowheads="1"/>
          </p:cNvSpPr>
          <p:nvPr/>
        </p:nvSpPr>
        <p:spPr bwMode="auto">
          <a:xfrm>
            <a:off x="5372552" y="3037663"/>
            <a:ext cx="2087248"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lvl2pPr/>
            <a:lvl3pPr/>
            <a:lvl4pPr/>
            <a:lvl5pPr/>
            <a:lvl6pPr/>
            <a:lvl7pPr/>
            <a:lvl8pPr/>
            <a:lvl9pPr/>
          </a:lstStyle>
          <a:p>
            <a:r>
              <a:rPr lang="zh-CN" altLang="en-US" sz="3600" dirty="0" smtClean="0">
                <a:solidFill>
                  <a:schemeClr val="bg1"/>
                </a:solidFill>
                <a:latin typeface="+mn-ea"/>
              </a:rPr>
              <a:t>岗位认知</a:t>
            </a:r>
            <a:endParaRPr lang="zh-CN" altLang="en-US" sz="3600" dirty="0">
              <a:solidFill>
                <a:schemeClr val="bg1"/>
              </a:solidFill>
              <a:latin typeface="+mn-ea"/>
            </a:endParaRPr>
          </a:p>
        </p:txBody>
      </p:sp>
      <p:sp>
        <p:nvSpPr>
          <p:cNvPr id="15" name="文本框 14"/>
          <p:cNvSpPr txBox="1"/>
          <p:nvPr/>
        </p:nvSpPr>
        <p:spPr>
          <a:xfrm>
            <a:off x="9738708" y="-1250496"/>
            <a:ext cx="877163" cy="369332"/>
          </a:xfrm>
          <a:prstGeom prst="rect">
            <a:avLst/>
          </a:prstGeom>
          <a:noFill/>
        </p:spPr>
        <p:txBody>
          <a:bodyPr wrap="none" rtlCol="0">
            <a:spAutoFit/>
          </a:bodyPr>
          <a:lstStyle/>
          <a:p>
            <a:r>
              <a:rPr lang="zh-CN" altLang="en-US" dirty="0" smtClean="0"/>
              <a:t>延迟符</a:t>
            </a:r>
            <a:endParaRPr lang="zh-CN" altLang="en-US" dirty="0"/>
          </a:p>
        </p:txBody>
      </p:sp>
      <p:grpSp>
        <p:nvGrpSpPr>
          <p:cNvPr id="16" name="组合 15"/>
          <p:cNvGrpSpPr/>
          <p:nvPr/>
        </p:nvGrpSpPr>
        <p:grpSpPr>
          <a:xfrm rot="5400000">
            <a:off x="1930109" y="-2806218"/>
            <a:ext cx="2937093" cy="6787202"/>
            <a:chOff x="0" y="70798"/>
            <a:chExt cx="2937093" cy="6787202"/>
          </a:xfrm>
        </p:grpSpPr>
        <p:sp>
          <p:nvSpPr>
            <p:cNvPr id="17" name="矩形 16"/>
            <p:cNvSpPr/>
            <p:nvPr/>
          </p:nvSpPr>
          <p:spPr>
            <a:xfrm>
              <a:off x="0" y="4875301"/>
              <a:ext cx="2446986" cy="1982699"/>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490107" y="70798"/>
              <a:ext cx="2446986" cy="2150771"/>
            </a:xfrm>
            <a:prstGeom prst="rect">
              <a:avLst/>
            </a:prstGeom>
            <a:solidFill>
              <a:schemeClr val="bg1">
                <a:alpha val="0"/>
              </a:scheme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490107" y="3582522"/>
              <a:ext cx="2446986" cy="1982699"/>
            </a:xfrm>
            <a:prstGeom prst="rect">
              <a:avLst/>
            </a:prstGeom>
            <a:solidFill>
              <a:srgbClr val="FFB850">
                <a:alpha val="0"/>
              </a:srgb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0" y="1961633"/>
              <a:ext cx="2446986" cy="2150771"/>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rot="5400000">
            <a:off x="7311798" y="2907148"/>
            <a:ext cx="2937093" cy="6787202"/>
            <a:chOff x="9178140" y="0"/>
            <a:chExt cx="2937093" cy="6787202"/>
          </a:xfrm>
        </p:grpSpPr>
        <p:sp>
          <p:nvSpPr>
            <p:cNvPr id="22" name="矩形 21"/>
            <p:cNvSpPr/>
            <p:nvPr/>
          </p:nvSpPr>
          <p:spPr>
            <a:xfrm>
              <a:off x="9178140" y="4804503"/>
              <a:ext cx="2446986" cy="1982699"/>
            </a:xfrm>
            <a:prstGeom prst="rect">
              <a:avLst/>
            </a:prstGeom>
            <a:solidFill>
              <a:srgbClr val="E87071">
                <a:alpha val="0"/>
              </a:srgbClr>
            </a:solidFill>
            <a:ln w="57150">
              <a:solidFill>
                <a:srgbClr val="E8707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9668247" y="0"/>
              <a:ext cx="2446986" cy="2150771"/>
            </a:xfrm>
            <a:prstGeom prst="rect">
              <a:avLst/>
            </a:prstGeom>
            <a:solidFill>
              <a:schemeClr val="bg1">
                <a:alpha val="0"/>
              </a:schemeClr>
            </a:solidFill>
            <a:ln w="57150">
              <a:solidFill>
                <a:srgbClr val="00A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9668247" y="3511724"/>
              <a:ext cx="2446986" cy="1982699"/>
            </a:xfrm>
            <a:prstGeom prst="rect">
              <a:avLst/>
            </a:prstGeom>
            <a:solidFill>
              <a:schemeClr val="bg1">
                <a:alpha val="0"/>
              </a:schemeClr>
            </a:solidFill>
            <a:ln w="57150">
              <a:solidFill>
                <a:srgbClr val="01AC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178140" y="1890835"/>
              <a:ext cx="2446986" cy="2150771"/>
            </a:xfrm>
            <a:prstGeom prst="rect">
              <a:avLst/>
            </a:prstGeom>
            <a:solidFill>
              <a:schemeClr val="bg1">
                <a:alpha val="0"/>
              </a:schemeClr>
            </a:solidFill>
            <a:ln w="57150">
              <a:solidFill>
                <a:srgbClr val="FFB8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xmlns="" val="3148257818"/>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250" advClick="0" advTm="0">
        <p15:prstTrans prst="origami"/>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strVal val="4*#ppt_w"/>
                                          </p:val>
                                        </p:tav>
                                        <p:tav tm="100000">
                                          <p:val>
                                            <p:strVal val="#ppt_w"/>
                                          </p:val>
                                        </p:tav>
                                      </p:tavLst>
                                    </p:anim>
                                    <p:anim calcmode="lin" valueType="num">
                                      <p:cBhvr>
                                        <p:cTn id="8" dur="500" fill="hold"/>
                                        <p:tgtEl>
                                          <p:spTgt spid="9"/>
                                        </p:tgtEl>
                                        <p:attrNameLst>
                                          <p:attrName>ppt_h</p:attrName>
                                        </p:attrNameLst>
                                      </p:cBhvr>
                                      <p:tavLst>
                                        <p:tav tm="0">
                                          <p:val>
                                            <p:strVal val="4*#ppt_h"/>
                                          </p:val>
                                        </p:tav>
                                        <p:tav tm="100000">
                                          <p:val>
                                            <p:strVal val="#ppt_h"/>
                                          </p:val>
                                        </p:tav>
                                      </p:tavLst>
                                    </p:anim>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ppt_x</p:attrName>
                                        </p:attrNameLst>
                                      </p:cBhvr>
                                      <p:tavLst>
                                        <p:tav tm="0">
                                          <p:val>
                                            <p:strVal val="#ppt_x-#ppt_w*1.125000"/>
                                          </p:val>
                                        </p:tav>
                                        <p:tav tm="100000">
                                          <p:val>
                                            <p:strVal val="#ppt_x"/>
                                          </p:val>
                                        </p:tav>
                                      </p:tavLst>
                                    </p:anim>
                                    <p:animEffect transition="in" filter="wipe(right)">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fill="hold"/>
                                        <p:tgtEl>
                                          <p:spTgt spid="16"/>
                                        </p:tgtEl>
                                        <p:attrNameLst>
                                          <p:attrName>ppt_x</p:attrName>
                                        </p:attrNameLst>
                                      </p:cBhvr>
                                      <p:tavLst>
                                        <p:tav tm="0">
                                          <p:val>
                                            <p:strVal val="0-#ppt_w/2"/>
                                          </p:val>
                                        </p:tav>
                                        <p:tav tm="100000">
                                          <p:val>
                                            <p:strVal val="#ppt_x"/>
                                          </p:val>
                                        </p:tav>
                                      </p:tavLst>
                                    </p:anim>
                                    <p:anim calcmode="lin" valueType="num">
                                      <p:cBhvr additive="base">
                                        <p:cTn id="29" dur="500" fill="hold"/>
                                        <p:tgtEl>
                                          <p:spTgt spid="16"/>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500" fill="hold"/>
                                        <p:tgtEl>
                                          <p:spTgt spid="21"/>
                                        </p:tgtEl>
                                        <p:attrNameLst>
                                          <p:attrName>ppt_x</p:attrName>
                                        </p:attrNameLst>
                                      </p:cBhvr>
                                      <p:tavLst>
                                        <p:tav tm="0">
                                          <p:val>
                                            <p:strVal val="1+#ppt_w/2"/>
                                          </p:val>
                                        </p:tav>
                                        <p:tav tm="100000">
                                          <p:val>
                                            <p:strVal val="#ppt_x"/>
                                          </p:val>
                                        </p:tav>
                                      </p:tavLst>
                                    </p:anim>
                                    <p:anim calcmode="lin" valueType="num">
                                      <p:cBhvr additive="base">
                                        <p:cTn id="33"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Calibri Light"/>
        <a:ea typeface="方正姚体"/>
        <a:cs typeface=""/>
      </a:majorFont>
      <a:minorFont>
        <a:latin typeface="Calibri"/>
        <a:ea typeface="方正姚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385</TotalTime>
  <Words>3718</Words>
  <Application>Microsoft Office PowerPoint</Application>
  <PresentationFormat>自定义</PresentationFormat>
  <Paragraphs>346</Paragraphs>
  <Slides>24</Slides>
  <Notes>24</Notes>
  <HiddenSlides>0</HiddenSlides>
  <MMClips>1</MMClips>
  <ScaleCrop>false</ScaleCrop>
  <HeadingPairs>
    <vt:vector size="4" baseType="variant">
      <vt:variant>
        <vt:lpstr>主题</vt:lpstr>
      </vt:variant>
      <vt:variant>
        <vt:i4>1</vt:i4>
      </vt:variant>
      <vt:variant>
        <vt:lpstr>幻灯片标题</vt:lpstr>
      </vt:variant>
      <vt:variant>
        <vt:i4>24</vt:i4>
      </vt:variant>
    </vt:vector>
  </HeadingPairs>
  <TitlesOfParts>
    <vt:vector size="25"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08竞聘PPT</dc:title>
  <dc:creator>PGOS</dc:creator>
  <cp:lastModifiedBy>Administrator</cp:lastModifiedBy>
  <cp:revision>31</cp:revision>
  <dcterms:created xsi:type="dcterms:W3CDTF">2016-07-07T02:42:42Z</dcterms:created>
  <dcterms:modified xsi:type="dcterms:W3CDTF">2017-07-10T05:12:06Z</dcterms:modified>
</cp:coreProperties>
</file>

<file path=docProps/thumbnail.jpeg>
</file>